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58" r:id="rId5"/>
    <p:sldId id="264" r:id="rId6"/>
    <p:sldId id="259" r:id="rId7"/>
    <p:sldId id="268" r:id="rId8"/>
    <p:sldId id="260" r:id="rId9"/>
    <p:sldId id="266" r:id="rId10"/>
    <p:sldId id="261" r:id="rId11"/>
    <p:sldId id="267" r:id="rId12"/>
  </p:sldIdLst>
  <p:sldSz cx="9144000" cy="6858000" type="screen4x3"/>
  <p:notesSz cx="7559675" cy="1069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75E5-6174-4B65-BF2A-FD491201901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2CBB6-256C-4715-9C4B-00002AF1FA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2CBB6-256C-4715-9C4B-00002AF1FAD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/>
          <p:nvPr/>
        </p:nvSpPr>
        <p:spPr bwMode="auto">
          <a:xfrm>
            <a:off x="282233" y="3254275"/>
            <a:ext cx="273833" cy="1675018"/>
          </a:xfrm>
          <a:custGeom>
            <a:avLst/>
            <a:gdLst/>
            <a:ahLst/>
            <a:cxnLst>
              <a:cxn ang="0">
                <a:pos x="12299" y="17819"/>
              </a:cxn>
              <a:cxn ang="0">
                <a:pos x="12299" y="17819"/>
              </a:cxn>
              <a:cxn ang="0">
                <a:pos x="21600" y="21600"/>
              </a:cxn>
              <a:cxn ang="0">
                <a:pos x="21600" y="21600"/>
              </a:cxn>
              <a:cxn ang="0">
                <a:pos x="19499" y="20176"/>
              </a:cxn>
              <a:cxn ang="0">
                <a:pos x="17399" y="18752"/>
              </a:cxn>
              <a:cxn ang="0">
                <a:pos x="14999" y="17181"/>
              </a:cxn>
              <a:cxn ang="0">
                <a:pos x="13199" y="15512"/>
              </a:cxn>
              <a:cxn ang="0">
                <a:pos x="11099" y="13696"/>
              </a:cxn>
              <a:cxn ang="0">
                <a:pos x="10199" y="11732"/>
              </a:cxn>
              <a:cxn ang="0">
                <a:pos x="8999" y="9769"/>
              </a:cxn>
              <a:cxn ang="0">
                <a:pos x="8399" y="8639"/>
              </a:cxn>
              <a:cxn ang="0">
                <a:pos x="7799" y="7510"/>
              </a:cxn>
              <a:cxn ang="0">
                <a:pos x="7799" y="7510"/>
              </a:cxn>
              <a:cxn ang="0">
                <a:pos x="7499" y="6479"/>
              </a:cxn>
              <a:cxn ang="0">
                <a:pos x="7199" y="5400"/>
              </a:cxn>
              <a:cxn ang="0">
                <a:pos x="6899" y="4418"/>
              </a:cxn>
              <a:cxn ang="0">
                <a:pos x="6899" y="3436"/>
              </a:cxn>
              <a:cxn ang="0">
                <a:pos x="6899" y="2503"/>
              </a:cxn>
              <a:cxn ang="0">
                <a:pos x="7199" y="1619"/>
              </a:cxn>
              <a:cxn ang="0">
                <a:pos x="7499" y="785"/>
              </a:cxn>
              <a:cxn ang="0">
                <a:pos x="7799" y="0"/>
              </a:cxn>
              <a:cxn ang="0">
                <a:pos x="7799" y="0"/>
              </a:cxn>
              <a:cxn ang="0">
                <a:pos x="5999" y="1177"/>
              </a:cxn>
              <a:cxn ang="0">
                <a:pos x="4199" y="2307"/>
              </a:cxn>
              <a:cxn ang="0">
                <a:pos x="2999" y="3436"/>
              </a:cxn>
              <a:cxn ang="0">
                <a:pos x="1799" y="4516"/>
              </a:cxn>
              <a:cxn ang="0">
                <a:pos x="899" y="5645"/>
              </a:cxn>
              <a:cxn ang="0">
                <a:pos x="299" y="6725"/>
              </a:cxn>
              <a:cxn ang="0">
                <a:pos x="0" y="7756"/>
              </a:cxn>
              <a:cxn ang="0">
                <a:pos x="0" y="8836"/>
              </a:cxn>
              <a:cxn ang="0">
                <a:pos x="299" y="9867"/>
              </a:cxn>
              <a:cxn ang="0">
                <a:pos x="899" y="10897"/>
              </a:cxn>
              <a:cxn ang="0">
                <a:pos x="1799" y="12027"/>
              </a:cxn>
              <a:cxn ang="0">
                <a:pos x="3299" y="13107"/>
              </a:cxn>
              <a:cxn ang="0">
                <a:pos x="5099" y="14236"/>
              </a:cxn>
              <a:cxn ang="0">
                <a:pos x="7199" y="15414"/>
              </a:cxn>
              <a:cxn ang="0">
                <a:pos x="9899" y="16543"/>
              </a:cxn>
              <a:cxn ang="0">
                <a:pos x="12299" y="17819"/>
              </a:cxn>
              <a:cxn ang="0">
                <a:pos x="12299" y="17819"/>
              </a:cxn>
            </a:cxnLst>
            <a:rect l="0" t="0" r="r" b="b"/>
            <a:pathLst>
              <a:path w="21600" h="21600">
                <a:moveTo>
                  <a:pt x="12299" y="17819"/>
                </a:moveTo>
                <a:lnTo>
                  <a:pt x="12299" y="17819"/>
                </a:lnTo>
                <a:lnTo>
                  <a:pt x="21600" y="21600"/>
                </a:lnTo>
                <a:lnTo>
                  <a:pt x="21600" y="21600"/>
                </a:lnTo>
                <a:lnTo>
                  <a:pt x="19499" y="20176"/>
                </a:lnTo>
                <a:lnTo>
                  <a:pt x="17399" y="18752"/>
                </a:lnTo>
                <a:lnTo>
                  <a:pt x="14999" y="17181"/>
                </a:lnTo>
                <a:lnTo>
                  <a:pt x="13199" y="15512"/>
                </a:lnTo>
                <a:lnTo>
                  <a:pt x="11099" y="13696"/>
                </a:lnTo>
                <a:lnTo>
                  <a:pt x="10199" y="11732"/>
                </a:lnTo>
                <a:lnTo>
                  <a:pt x="8999" y="9769"/>
                </a:lnTo>
                <a:lnTo>
                  <a:pt x="8399" y="8639"/>
                </a:lnTo>
                <a:lnTo>
                  <a:pt x="7799" y="7510"/>
                </a:lnTo>
                <a:lnTo>
                  <a:pt x="7799" y="7510"/>
                </a:lnTo>
                <a:lnTo>
                  <a:pt x="7499" y="6479"/>
                </a:lnTo>
                <a:lnTo>
                  <a:pt x="7199" y="5400"/>
                </a:lnTo>
                <a:lnTo>
                  <a:pt x="6899" y="4418"/>
                </a:lnTo>
                <a:lnTo>
                  <a:pt x="6899" y="3436"/>
                </a:lnTo>
                <a:lnTo>
                  <a:pt x="6899" y="2503"/>
                </a:lnTo>
                <a:lnTo>
                  <a:pt x="7199" y="1619"/>
                </a:lnTo>
                <a:lnTo>
                  <a:pt x="7499" y="785"/>
                </a:lnTo>
                <a:lnTo>
                  <a:pt x="7799" y="0"/>
                </a:lnTo>
                <a:lnTo>
                  <a:pt x="7799" y="0"/>
                </a:lnTo>
                <a:lnTo>
                  <a:pt x="5999" y="1177"/>
                </a:lnTo>
                <a:lnTo>
                  <a:pt x="4199" y="2307"/>
                </a:lnTo>
                <a:lnTo>
                  <a:pt x="2999" y="3436"/>
                </a:lnTo>
                <a:lnTo>
                  <a:pt x="1799" y="4516"/>
                </a:lnTo>
                <a:lnTo>
                  <a:pt x="899" y="5645"/>
                </a:lnTo>
                <a:lnTo>
                  <a:pt x="299" y="6725"/>
                </a:lnTo>
                <a:lnTo>
                  <a:pt x="0" y="7756"/>
                </a:lnTo>
                <a:lnTo>
                  <a:pt x="0" y="8836"/>
                </a:lnTo>
                <a:lnTo>
                  <a:pt x="299" y="9867"/>
                </a:lnTo>
                <a:lnTo>
                  <a:pt x="899" y="10897"/>
                </a:lnTo>
                <a:lnTo>
                  <a:pt x="1799" y="12027"/>
                </a:lnTo>
                <a:lnTo>
                  <a:pt x="3299" y="13107"/>
                </a:lnTo>
                <a:lnTo>
                  <a:pt x="5099" y="14236"/>
                </a:lnTo>
                <a:lnTo>
                  <a:pt x="7199" y="15414"/>
                </a:lnTo>
                <a:lnTo>
                  <a:pt x="9899" y="16543"/>
                </a:lnTo>
                <a:lnTo>
                  <a:pt x="12299" y="17819"/>
                </a:lnTo>
                <a:lnTo>
                  <a:pt x="12299" y="17819"/>
                </a:ln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96751" tIns="48376" rIns="96751" bIns="48376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708942" y="4526079"/>
            <a:ext cx="1878191" cy="1878306"/>
            <a:chOff x="0" y="0"/>
            <a:chExt cx="1118" cy="1118"/>
          </a:xfrm>
        </p:grpSpPr>
        <p:sp>
          <p:nvSpPr>
            <p:cNvPr id="6" name="未知"/>
            <p:cNvSpPr/>
            <p:nvPr/>
          </p:nvSpPr>
          <p:spPr bwMode="auto">
            <a:xfrm>
              <a:off x="0" y="0"/>
              <a:ext cx="1118" cy="1118"/>
            </a:xfrm>
            <a:custGeom>
              <a:avLst/>
              <a:gdLst/>
              <a:ahLst/>
              <a:cxnLst>
                <a:cxn ang="0">
                  <a:pos x="21556" y="11391"/>
                </a:cxn>
                <a:cxn ang="0">
                  <a:pos x="21380" y="12968"/>
                </a:cxn>
                <a:cxn ang="0">
                  <a:pos x="20942" y="14501"/>
                </a:cxn>
                <a:cxn ang="0">
                  <a:pos x="20285" y="15947"/>
                </a:cxn>
                <a:cxn ang="0">
                  <a:pos x="19409" y="17262"/>
                </a:cxn>
                <a:cxn ang="0">
                  <a:pos x="18445" y="18445"/>
                </a:cxn>
                <a:cxn ang="0">
                  <a:pos x="17262" y="19453"/>
                </a:cxn>
                <a:cxn ang="0">
                  <a:pos x="15947" y="20329"/>
                </a:cxn>
                <a:cxn ang="0">
                  <a:pos x="14501" y="20942"/>
                </a:cxn>
                <a:cxn ang="0">
                  <a:pos x="12968" y="21336"/>
                </a:cxn>
                <a:cxn ang="0">
                  <a:pos x="11347" y="21600"/>
                </a:cxn>
                <a:cxn ang="0">
                  <a:pos x="10208" y="21600"/>
                </a:cxn>
                <a:cxn ang="0">
                  <a:pos x="8630" y="21336"/>
                </a:cxn>
                <a:cxn ang="0">
                  <a:pos x="7097" y="20942"/>
                </a:cxn>
                <a:cxn ang="0">
                  <a:pos x="5651" y="20329"/>
                </a:cxn>
                <a:cxn ang="0">
                  <a:pos x="4337" y="19453"/>
                </a:cxn>
                <a:cxn ang="0">
                  <a:pos x="3110" y="18445"/>
                </a:cxn>
                <a:cxn ang="0">
                  <a:pos x="2190" y="17262"/>
                </a:cxn>
                <a:cxn ang="0">
                  <a:pos x="1270" y="15947"/>
                </a:cxn>
                <a:cxn ang="0">
                  <a:pos x="656" y="14501"/>
                </a:cxn>
                <a:cxn ang="0">
                  <a:pos x="218" y="12968"/>
                </a:cxn>
                <a:cxn ang="0">
                  <a:pos x="0" y="11391"/>
                </a:cxn>
                <a:cxn ang="0">
                  <a:pos x="0" y="10208"/>
                </a:cxn>
                <a:cxn ang="0">
                  <a:pos x="218" y="8630"/>
                </a:cxn>
                <a:cxn ang="0">
                  <a:pos x="656" y="7097"/>
                </a:cxn>
                <a:cxn ang="0">
                  <a:pos x="1270" y="5651"/>
                </a:cxn>
                <a:cxn ang="0">
                  <a:pos x="2190" y="4293"/>
                </a:cxn>
                <a:cxn ang="0">
                  <a:pos x="3110" y="3154"/>
                </a:cxn>
                <a:cxn ang="0">
                  <a:pos x="4337" y="2146"/>
                </a:cxn>
                <a:cxn ang="0">
                  <a:pos x="5651" y="1270"/>
                </a:cxn>
                <a:cxn ang="0">
                  <a:pos x="7097" y="613"/>
                </a:cxn>
                <a:cxn ang="0">
                  <a:pos x="8630" y="218"/>
                </a:cxn>
                <a:cxn ang="0">
                  <a:pos x="10208" y="0"/>
                </a:cxn>
                <a:cxn ang="0">
                  <a:pos x="11347" y="0"/>
                </a:cxn>
                <a:cxn ang="0">
                  <a:pos x="12968" y="218"/>
                </a:cxn>
                <a:cxn ang="0">
                  <a:pos x="14501" y="613"/>
                </a:cxn>
                <a:cxn ang="0">
                  <a:pos x="15947" y="1270"/>
                </a:cxn>
                <a:cxn ang="0">
                  <a:pos x="17262" y="2146"/>
                </a:cxn>
                <a:cxn ang="0">
                  <a:pos x="18445" y="3154"/>
                </a:cxn>
                <a:cxn ang="0">
                  <a:pos x="19409" y="4293"/>
                </a:cxn>
                <a:cxn ang="0">
                  <a:pos x="20285" y="5651"/>
                </a:cxn>
                <a:cxn ang="0">
                  <a:pos x="20942" y="7097"/>
                </a:cxn>
                <a:cxn ang="0">
                  <a:pos x="21380" y="8630"/>
                </a:cxn>
                <a:cxn ang="0">
                  <a:pos x="21556" y="10208"/>
                </a:cxn>
              </a:cxnLst>
              <a:rect l="0" t="0" r="r" b="b"/>
              <a:pathLst>
                <a:path w="21600" h="21600">
                  <a:moveTo>
                    <a:pt x="21600" y="10821"/>
                  </a:moveTo>
                  <a:lnTo>
                    <a:pt x="21600" y="10821"/>
                  </a:lnTo>
                  <a:lnTo>
                    <a:pt x="21556" y="11391"/>
                  </a:lnTo>
                  <a:lnTo>
                    <a:pt x="21556" y="11916"/>
                  </a:lnTo>
                  <a:lnTo>
                    <a:pt x="21468" y="12399"/>
                  </a:lnTo>
                  <a:lnTo>
                    <a:pt x="21380" y="12968"/>
                  </a:lnTo>
                  <a:lnTo>
                    <a:pt x="21249" y="13494"/>
                  </a:lnTo>
                  <a:lnTo>
                    <a:pt x="21073" y="13976"/>
                  </a:lnTo>
                  <a:lnTo>
                    <a:pt x="20942" y="14501"/>
                  </a:lnTo>
                  <a:lnTo>
                    <a:pt x="20723" y="15027"/>
                  </a:lnTo>
                  <a:lnTo>
                    <a:pt x="20548" y="15466"/>
                  </a:lnTo>
                  <a:lnTo>
                    <a:pt x="20285" y="15947"/>
                  </a:lnTo>
                  <a:lnTo>
                    <a:pt x="20066" y="16385"/>
                  </a:lnTo>
                  <a:lnTo>
                    <a:pt x="19759" y="16824"/>
                  </a:lnTo>
                  <a:lnTo>
                    <a:pt x="19409" y="17262"/>
                  </a:lnTo>
                  <a:lnTo>
                    <a:pt x="19146" y="17656"/>
                  </a:lnTo>
                  <a:lnTo>
                    <a:pt x="18795" y="18050"/>
                  </a:lnTo>
                  <a:lnTo>
                    <a:pt x="18445" y="18445"/>
                  </a:lnTo>
                  <a:lnTo>
                    <a:pt x="18050" y="18795"/>
                  </a:lnTo>
                  <a:lnTo>
                    <a:pt x="17656" y="19102"/>
                  </a:lnTo>
                  <a:lnTo>
                    <a:pt x="17262" y="19453"/>
                  </a:lnTo>
                  <a:lnTo>
                    <a:pt x="16824" y="19759"/>
                  </a:lnTo>
                  <a:lnTo>
                    <a:pt x="16342" y="20022"/>
                  </a:lnTo>
                  <a:lnTo>
                    <a:pt x="15947" y="20329"/>
                  </a:lnTo>
                  <a:lnTo>
                    <a:pt x="15466" y="20548"/>
                  </a:lnTo>
                  <a:lnTo>
                    <a:pt x="14984" y="20723"/>
                  </a:lnTo>
                  <a:lnTo>
                    <a:pt x="14501" y="20942"/>
                  </a:lnTo>
                  <a:lnTo>
                    <a:pt x="14020" y="21117"/>
                  </a:lnTo>
                  <a:lnTo>
                    <a:pt x="13494" y="21293"/>
                  </a:lnTo>
                  <a:lnTo>
                    <a:pt x="12968" y="21336"/>
                  </a:lnTo>
                  <a:lnTo>
                    <a:pt x="12442" y="21468"/>
                  </a:lnTo>
                  <a:lnTo>
                    <a:pt x="11873" y="21556"/>
                  </a:lnTo>
                  <a:lnTo>
                    <a:pt x="11347" y="21600"/>
                  </a:lnTo>
                  <a:lnTo>
                    <a:pt x="10821" y="21600"/>
                  </a:lnTo>
                  <a:lnTo>
                    <a:pt x="10821" y="21600"/>
                  </a:lnTo>
                  <a:lnTo>
                    <a:pt x="10208" y="21600"/>
                  </a:lnTo>
                  <a:lnTo>
                    <a:pt x="9638" y="21556"/>
                  </a:lnTo>
                  <a:lnTo>
                    <a:pt x="9156" y="21468"/>
                  </a:lnTo>
                  <a:lnTo>
                    <a:pt x="8630" y="21336"/>
                  </a:lnTo>
                  <a:lnTo>
                    <a:pt x="8105" y="21293"/>
                  </a:lnTo>
                  <a:lnTo>
                    <a:pt x="7579" y="21117"/>
                  </a:lnTo>
                  <a:lnTo>
                    <a:pt x="7097" y="20942"/>
                  </a:lnTo>
                  <a:lnTo>
                    <a:pt x="6571" y="20723"/>
                  </a:lnTo>
                  <a:lnTo>
                    <a:pt x="6089" y="20548"/>
                  </a:lnTo>
                  <a:lnTo>
                    <a:pt x="5651" y="20329"/>
                  </a:lnTo>
                  <a:lnTo>
                    <a:pt x="5169" y="20022"/>
                  </a:lnTo>
                  <a:lnTo>
                    <a:pt x="4731" y="19759"/>
                  </a:lnTo>
                  <a:lnTo>
                    <a:pt x="4337" y="19453"/>
                  </a:lnTo>
                  <a:lnTo>
                    <a:pt x="3899" y="19102"/>
                  </a:lnTo>
                  <a:lnTo>
                    <a:pt x="3548" y="18795"/>
                  </a:lnTo>
                  <a:lnTo>
                    <a:pt x="3110" y="18445"/>
                  </a:lnTo>
                  <a:lnTo>
                    <a:pt x="2803" y="18050"/>
                  </a:lnTo>
                  <a:lnTo>
                    <a:pt x="2453" y="17656"/>
                  </a:lnTo>
                  <a:lnTo>
                    <a:pt x="2190" y="17262"/>
                  </a:lnTo>
                  <a:lnTo>
                    <a:pt x="1840" y="16824"/>
                  </a:lnTo>
                  <a:lnTo>
                    <a:pt x="1533" y="16385"/>
                  </a:lnTo>
                  <a:lnTo>
                    <a:pt x="1270" y="15947"/>
                  </a:lnTo>
                  <a:lnTo>
                    <a:pt x="1051" y="15466"/>
                  </a:lnTo>
                  <a:lnTo>
                    <a:pt x="832" y="15027"/>
                  </a:lnTo>
                  <a:lnTo>
                    <a:pt x="656" y="14501"/>
                  </a:lnTo>
                  <a:lnTo>
                    <a:pt x="481" y="13976"/>
                  </a:lnTo>
                  <a:lnTo>
                    <a:pt x="306" y="13494"/>
                  </a:lnTo>
                  <a:lnTo>
                    <a:pt x="218" y="12968"/>
                  </a:lnTo>
                  <a:lnTo>
                    <a:pt x="87" y="12399"/>
                  </a:lnTo>
                  <a:lnTo>
                    <a:pt x="0" y="11916"/>
                  </a:lnTo>
                  <a:lnTo>
                    <a:pt x="0" y="11391"/>
                  </a:lnTo>
                  <a:lnTo>
                    <a:pt x="0" y="10821"/>
                  </a:lnTo>
                  <a:lnTo>
                    <a:pt x="0" y="10821"/>
                  </a:lnTo>
                  <a:lnTo>
                    <a:pt x="0" y="10208"/>
                  </a:lnTo>
                  <a:lnTo>
                    <a:pt x="0" y="9682"/>
                  </a:lnTo>
                  <a:lnTo>
                    <a:pt x="87" y="9156"/>
                  </a:lnTo>
                  <a:lnTo>
                    <a:pt x="218" y="8630"/>
                  </a:lnTo>
                  <a:lnTo>
                    <a:pt x="306" y="8061"/>
                  </a:lnTo>
                  <a:lnTo>
                    <a:pt x="481" y="7579"/>
                  </a:lnTo>
                  <a:lnTo>
                    <a:pt x="656" y="7097"/>
                  </a:lnTo>
                  <a:lnTo>
                    <a:pt x="832" y="6571"/>
                  </a:lnTo>
                  <a:lnTo>
                    <a:pt x="1051" y="6133"/>
                  </a:lnTo>
                  <a:lnTo>
                    <a:pt x="1270" y="5651"/>
                  </a:lnTo>
                  <a:lnTo>
                    <a:pt x="1533" y="5213"/>
                  </a:lnTo>
                  <a:lnTo>
                    <a:pt x="1840" y="4775"/>
                  </a:lnTo>
                  <a:lnTo>
                    <a:pt x="2190" y="4293"/>
                  </a:lnTo>
                  <a:lnTo>
                    <a:pt x="2453" y="3942"/>
                  </a:lnTo>
                  <a:lnTo>
                    <a:pt x="2803" y="3504"/>
                  </a:lnTo>
                  <a:lnTo>
                    <a:pt x="3110" y="3154"/>
                  </a:lnTo>
                  <a:lnTo>
                    <a:pt x="3548" y="2759"/>
                  </a:lnTo>
                  <a:lnTo>
                    <a:pt x="3899" y="2453"/>
                  </a:lnTo>
                  <a:lnTo>
                    <a:pt x="4337" y="2146"/>
                  </a:lnTo>
                  <a:lnTo>
                    <a:pt x="4731" y="1840"/>
                  </a:lnTo>
                  <a:lnTo>
                    <a:pt x="5169" y="1533"/>
                  </a:lnTo>
                  <a:lnTo>
                    <a:pt x="5651" y="1270"/>
                  </a:lnTo>
                  <a:lnTo>
                    <a:pt x="6089" y="1095"/>
                  </a:lnTo>
                  <a:lnTo>
                    <a:pt x="6571" y="876"/>
                  </a:lnTo>
                  <a:lnTo>
                    <a:pt x="7097" y="613"/>
                  </a:lnTo>
                  <a:lnTo>
                    <a:pt x="7579" y="481"/>
                  </a:lnTo>
                  <a:lnTo>
                    <a:pt x="8105" y="350"/>
                  </a:lnTo>
                  <a:lnTo>
                    <a:pt x="8630" y="218"/>
                  </a:lnTo>
                  <a:lnTo>
                    <a:pt x="9156" y="131"/>
                  </a:lnTo>
                  <a:lnTo>
                    <a:pt x="9638" y="43"/>
                  </a:lnTo>
                  <a:lnTo>
                    <a:pt x="10208" y="0"/>
                  </a:lnTo>
                  <a:lnTo>
                    <a:pt x="10821" y="0"/>
                  </a:lnTo>
                  <a:lnTo>
                    <a:pt x="10821" y="0"/>
                  </a:lnTo>
                  <a:lnTo>
                    <a:pt x="11347" y="0"/>
                  </a:lnTo>
                  <a:lnTo>
                    <a:pt x="11873" y="43"/>
                  </a:lnTo>
                  <a:lnTo>
                    <a:pt x="12442" y="131"/>
                  </a:lnTo>
                  <a:lnTo>
                    <a:pt x="12968" y="218"/>
                  </a:lnTo>
                  <a:lnTo>
                    <a:pt x="13494" y="350"/>
                  </a:lnTo>
                  <a:lnTo>
                    <a:pt x="14020" y="481"/>
                  </a:lnTo>
                  <a:lnTo>
                    <a:pt x="14501" y="613"/>
                  </a:lnTo>
                  <a:lnTo>
                    <a:pt x="14984" y="876"/>
                  </a:lnTo>
                  <a:lnTo>
                    <a:pt x="15466" y="1095"/>
                  </a:lnTo>
                  <a:lnTo>
                    <a:pt x="15947" y="1270"/>
                  </a:lnTo>
                  <a:lnTo>
                    <a:pt x="16342" y="1533"/>
                  </a:lnTo>
                  <a:lnTo>
                    <a:pt x="16824" y="1840"/>
                  </a:lnTo>
                  <a:lnTo>
                    <a:pt x="17262" y="2146"/>
                  </a:lnTo>
                  <a:lnTo>
                    <a:pt x="17656" y="2453"/>
                  </a:lnTo>
                  <a:lnTo>
                    <a:pt x="18050" y="2759"/>
                  </a:lnTo>
                  <a:lnTo>
                    <a:pt x="18445" y="3154"/>
                  </a:lnTo>
                  <a:lnTo>
                    <a:pt x="18795" y="3504"/>
                  </a:lnTo>
                  <a:lnTo>
                    <a:pt x="19146" y="3942"/>
                  </a:lnTo>
                  <a:lnTo>
                    <a:pt x="19409" y="4293"/>
                  </a:lnTo>
                  <a:lnTo>
                    <a:pt x="19759" y="4775"/>
                  </a:lnTo>
                  <a:lnTo>
                    <a:pt x="20066" y="5213"/>
                  </a:lnTo>
                  <a:lnTo>
                    <a:pt x="20285" y="5651"/>
                  </a:lnTo>
                  <a:lnTo>
                    <a:pt x="20548" y="6133"/>
                  </a:lnTo>
                  <a:lnTo>
                    <a:pt x="20723" y="6571"/>
                  </a:lnTo>
                  <a:lnTo>
                    <a:pt x="20942" y="7097"/>
                  </a:lnTo>
                  <a:lnTo>
                    <a:pt x="21073" y="7579"/>
                  </a:lnTo>
                  <a:lnTo>
                    <a:pt x="21249" y="8061"/>
                  </a:lnTo>
                  <a:lnTo>
                    <a:pt x="21380" y="8630"/>
                  </a:lnTo>
                  <a:lnTo>
                    <a:pt x="21468" y="9156"/>
                  </a:lnTo>
                  <a:lnTo>
                    <a:pt x="21556" y="9682"/>
                  </a:lnTo>
                  <a:lnTo>
                    <a:pt x="21556" y="10208"/>
                  </a:lnTo>
                  <a:lnTo>
                    <a:pt x="21600" y="10821"/>
                  </a:lnTo>
                  <a:lnTo>
                    <a:pt x="21600" y="10821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未知"/>
            <p:cNvSpPr/>
            <p:nvPr/>
          </p:nvSpPr>
          <p:spPr bwMode="auto">
            <a:xfrm>
              <a:off x="138" y="143"/>
              <a:ext cx="835" cy="832"/>
            </a:xfrm>
            <a:custGeom>
              <a:avLst/>
              <a:gdLst/>
              <a:ahLst/>
              <a:cxnLst>
                <a:cxn ang="0">
                  <a:pos x="21600" y="10770"/>
                </a:cxn>
                <a:cxn ang="0">
                  <a:pos x="21423" y="13006"/>
                </a:cxn>
                <a:cxn ang="0">
                  <a:pos x="20778" y="15007"/>
                </a:cxn>
                <a:cxn ang="0">
                  <a:pos x="19780" y="16832"/>
                </a:cxn>
                <a:cxn ang="0">
                  <a:pos x="18430" y="18421"/>
                </a:cxn>
                <a:cxn ang="0">
                  <a:pos x="16845" y="19775"/>
                </a:cxn>
                <a:cxn ang="0">
                  <a:pos x="15026" y="20775"/>
                </a:cxn>
                <a:cxn ang="0">
                  <a:pos x="12971" y="21364"/>
                </a:cxn>
                <a:cxn ang="0">
                  <a:pos x="10800" y="21600"/>
                </a:cxn>
                <a:cxn ang="0">
                  <a:pos x="9684" y="21600"/>
                </a:cxn>
                <a:cxn ang="0">
                  <a:pos x="7571" y="21129"/>
                </a:cxn>
                <a:cxn ang="0">
                  <a:pos x="5634" y="20305"/>
                </a:cxn>
                <a:cxn ang="0">
                  <a:pos x="3932" y="19127"/>
                </a:cxn>
                <a:cxn ang="0">
                  <a:pos x="2523" y="17656"/>
                </a:cxn>
                <a:cxn ang="0">
                  <a:pos x="1291" y="15949"/>
                </a:cxn>
                <a:cxn ang="0">
                  <a:pos x="469" y="14007"/>
                </a:cxn>
                <a:cxn ang="0">
                  <a:pos x="58" y="11888"/>
                </a:cxn>
                <a:cxn ang="0">
                  <a:pos x="0" y="10770"/>
                </a:cxn>
                <a:cxn ang="0">
                  <a:pos x="234" y="8592"/>
                </a:cxn>
                <a:cxn ang="0">
                  <a:pos x="821" y="6532"/>
                </a:cxn>
                <a:cxn ang="0">
                  <a:pos x="1819" y="4767"/>
                </a:cxn>
                <a:cxn ang="0">
                  <a:pos x="3169" y="3177"/>
                </a:cxn>
                <a:cxn ang="0">
                  <a:pos x="4754" y="1824"/>
                </a:cxn>
                <a:cxn ang="0">
                  <a:pos x="6632" y="764"/>
                </a:cxn>
                <a:cxn ang="0">
                  <a:pos x="8628" y="176"/>
                </a:cxn>
                <a:cxn ang="0">
                  <a:pos x="10800" y="0"/>
                </a:cxn>
                <a:cxn ang="0">
                  <a:pos x="11915" y="0"/>
                </a:cxn>
                <a:cxn ang="0">
                  <a:pos x="14086" y="411"/>
                </a:cxn>
                <a:cxn ang="0">
                  <a:pos x="15965" y="1294"/>
                </a:cxn>
                <a:cxn ang="0">
                  <a:pos x="17667" y="2412"/>
                </a:cxn>
                <a:cxn ang="0">
                  <a:pos x="19134" y="3943"/>
                </a:cxn>
                <a:cxn ang="0">
                  <a:pos x="20367" y="5649"/>
                </a:cxn>
                <a:cxn ang="0">
                  <a:pos x="21189" y="7592"/>
                </a:cxn>
                <a:cxn ang="0">
                  <a:pos x="21600" y="9711"/>
                </a:cxn>
                <a:cxn ang="0">
                  <a:pos x="21600" y="10770"/>
                </a:cxn>
              </a:cxnLst>
              <a:rect l="0" t="0" r="r" b="b"/>
              <a:pathLst>
                <a:path w="21600" h="21600">
                  <a:moveTo>
                    <a:pt x="21600" y="10770"/>
                  </a:moveTo>
                  <a:lnTo>
                    <a:pt x="21600" y="10770"/>
                  </a:lnTo>
                  <a:lnTo>
                    <a:pt x="21600" y="11888"/>
                  </a:lnTo>
                  <a:lnTo>
                    <a:pt x="21423" y="13006"/>
                  </a:lnTo>
                  <a:lnTo>
                    <a:pt x="21189" y="14007"/>
                  </a:lnTo>
                  <a:lnTo>
                    <a:pt x="20778" y="15007"/>
                  </a:lnTo>
                  <a:lnTo>
                    <a:pt x="20367" y="15949"/>
                  </a:lnTo>
                  <a:lnTo>
                    <a:pt x="19780" y="16832"/>
                  </a:lnTo>
                  <a:lnTo>
                    <a:pt x="19134" y="17656"/>
                  </a:lnTo>
                  <a:lnTo>
                    <a:pt x="18430" y="18421"/>
                  </a:lnTo>
                  <a:lnTo>
                    <a:pt x="17667" y="19127"/>
                  </a:lnTo>
                  <a:lnTo>
                    <a:pt x="16845" y="19775"/>
                  </a:lnTo>
                  <a:lnTo>
                    <a:pt x="15965" y="20305"/>
                  </a:lnTo>
                  <a:lnTo>
                    <a:pt x="15026" y="20775"/>
                  </a:lnTo>
                  <a:lnTo>
                    <a:pt x="14086" y="21129"/>
                  </a:lnTo>
                  <a:lnTo>
                    <a:pt x="12971" y="21364"/>
                  </a:lnTo>
                  <a:lnTo>
                    <a:pt x="11915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684" y="21600"/>
                  </a:lnTo>
                  <a:lnTo>
                    <a:pt x="8628" y="21364"/>
                  </a:lnTo>
                  <a:lnTo>
                    <a:pt x="7571" y="21129"/>
                  </a:lnTo>
                  <a:lnTo>
                    <a:pt x="6632" y="20775"/>
                  </a:lnTo>
                  <a:lnTo>
                    <a:pt x="5634" y="20305"/>
                  </a:lnTo>
                  <a:lnTo>
                    <a:pt x="4754" y="19775"/>
                  </a:lnTo>
                  <a:lnTo>
                    <a:pt x="3932" y="19127"/>
                  </a:lnTo>
                  <a:lnTo>
                    <a:pt x="3169" y="18421"/>
                  </a:lnTo>
                  <a:lnTo>
                    <a:pt x="2523" y="17656"/>
                  </a:lnTo>
                  <a:lnTo>
                    <a:pt x="1819" y="16832"/>
                  </a:lnTo>
                  <a:lnTo>
                    <a:pt x="1291" y="15949"/>
                  </a:lnTo>
                  <a:lnTo>
                    <a:pt x="821" y="15007"/>
                  </a:lnTo>
                  <a:lnTo>
                    <a:pt x="469" y="14007"/>
                  </a:lnTo>
                  <a:lnTo>
                    <a:pt x="234" y="13006"/>
                  </a:lnTo>
                  <a:lnTo>
                    <a:pt x="58" y="11888"/>
                  </a:lnTo>
                  <a:lnTo>
                    <a:pt x="0" y="10770"/>
                  </a:lnTo>
                  <a:lnTo>
                    <a:pt x="0" y="10770"/>
                  </a:lnTo>
                  <a:lnTo>
                    <a:pt x="58" y="9711"/>
                  </a:lnTo>
                  <a:lnTo>
                    <a:pt x="234" y="8592"/>
                  </a:lnTo>
                  <a:lnTo>
                    <a:pt x="469" y="7592"/>
                  </a:lnTo>
                  <a:lnTo>
                    <a:pt x="821" y="6532"/>
                  </a:lnTo>
                  <a:lnTo>
                    <a:pt x="1291" y="5649"/>
                  </a:lnTo>
                  <a:lnTo>
                    <a:pt x="1819" y="4767"/>
                  </a:lnTo>
                  <a:lnTo>
                    <a:pt x="2523" y="3943"/>
                  </a:lnTo>
                  <a:lnTo>
                    <a:pt x="3169" y="3177"/>
                  </a:lnTo>
                  <a:lnTo>
                    <a:pt x="3932" y="2412"/>
                  </a:lnTo>
                  <a:lnTo>
                    <a:pt x="4754" y="1824"/>
                  </a:lnTo>
                  <a:lnTo>
                    <a:pt x="5634" y="1294"/>
                  </a:lnTo>
                  <a:lnTo>
                    <a:pt x="6632" y="764"/>
                  </a:lnTo>
                  <a:lnTo>
                    <a:pt x="7571" y="411"/>
                  </a:lnTo>
                  <a:lnTo>
                    <a:pt x="8628" y="176"/>
                  </a:lnTo>
                  <a:lnTo>
                    <a:pt x="9684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915" y="0"/>
                  </a:lnTo>
                  <a:lnTo>
                    <a:pt x="12971" y="176"/>
                  </a:lnTo>
                  <a:lnTo>
                    <a:pt x="14086" y="411"/>
                  </a:lnTo>
                  <a:lnTo>
                    <a:pt x="15026" y="764"/>
                  </a:lnTo>
                  <a:lnTo>
                    <a:pt x="15965" y="1294"/>
                  </a:lnTo>
                  <a:lnTo>
                    <a:pt x="16845" y="1824"/>
                  </a:lnTo>
                  <a:lnTo>
                    <a:pt x="17667" y="2412"/>
                  </a:lnTo>
                  <a:lnTo>
                    <a:pt x="18430" y="3177"/>
                  </a:lnTo>
                  <a:lnTo>
                    <a:pt x="19134" y="3943"/>
                  </a:lnTo>
                  <a:lnTo>
                    <a:pt x="19780" y="4767"/>
                  </a:lnTo>
                  <a:lnTo>
                    <a:pt x="20367" y="5649"/>
                  </a:lnTo>
                  <a:lnTo>
                    <a:pt x="20778" y="6532"/>
                  </a:lnTo>
                  <a:lnTo>
                    <a:pt x="21189" y="7592"/>
                  </a:lnTo>
                  <a:lnTo>
                    <a:pt x="21423" y="8592"/>
                  </a:lnTo>
                  <a:lnTo>
                    <a:pt x="21600" y="9711"/>
                  </a:lnTo>
                  <a:lnTo>
                    <a:pt x="21600" y="10770"/>
                  </a:lnTo>
                  <a:lnTo>
                    <a:pt x="21600" y="1077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286" y="288"/>
              <a:ext cx="544" cy="544"/>
            </a:xfrm>
            <a:custGeom>
              <a:avLst/>
              <a:gdLst/>
              <a:ahLst/>
              <a:cxnLst>
                <a:cxn ang="0">
                  <a:pos x="21600" y="10709"/>
                </a:cxn>
                <a:cxn ang="0">
                  <a:pos x="21329" y="12869"/>
                </a:cxn>
                <a:cxn ang="0">
                  <a:pos x="20789" y="14939"/>
                </a:cxn>
                <a:cxn ang="0">
                  <a:pos x="19709" y="16739"/>
                </a:cxn>
                <a:cxn ang="0">
                  <a:pos x="18359" y="18449"/>
                </a:cxn>
                <a:cxn ang="0">
                  <a:pos x="16829" y="19709"/>
                </a:cxn>
                <a:cxn ang="0">
                  <a:pos x="15029" y="20699"/>
                </a:cxn>
                <a:cxn ang="0">
                  <a:pos x="12959" y="21329"/>
                </a:cxn>
                <a:cxn ang="0">
                  <a:pos x="10709" y="21600"/>
                </a:cxn>
                <a:cxn ang="0">
                  <a:pos x="9629" y="21509"/>
                </a:cxn>
                <a:cxn ang="0">
                  <a:pos x="7559" y="21059"/>
                </a:cxn>
                <a:cxn ang="0">
                  <a:pos x="5669" y="20339"/>
                </a:cxn>
                <a:cxn ang="0">
                  <a:pos x="3869" y="18989"/>
                </a:cxn>
                <a:cxn ang="0">
                  <a:pos x="2429" y="17550"/>
                </a:cxn>
                <a:cxn ang="0">
                  <a:pos x="1169" y="15839"/>
                </a:cxn>
                <a:cxn ang="0">
                  <a:pos x="449" y="13949"/>
                </a:cxn>
                <a:cxn ang="0">
                  <a:pos x="0" y="11789"/>
                </a:cxn>
                <a:cxn ang="0">
                  <a:pos x="0" y="10709"/>
                </a:cxn>
                <a:cxn ang="0">
                  <a:pos x="179" y="8549"/>
                </a:cxn>
                <a:cxn ang="0">
                  <a:pos x="719" y="6479"/>
                </a:cxn>
                <a:cxn ang="0">
                  <a:pos x="1889" y="4679"/>
                </a:cxn>
                <a:cxn ang="0">
                  <a:pos x="3149" y="3059"/>
                </a:cxn>
                <a:cxn ang="0">
                  <a:pos x="4769" y="1799"/>
                </a:cxn>
                <a:cxn ang="0">
                  <a:pos x="6479" y="719"/>
                </a:cxn>
                <a:cxn ang="0">
                  <a:pos x="8639" y="179"/>
                </a:cxn>
                <a:cxn ang="0">
                  <a:pos x="10709" y="0"/>
                </a:cxn>
                <a:cxn ang="0">
                  <a:pos x="11879" y="0"/>
                </a:cxn>
                <a:cxn ang="0">
                  <a:pos x="13949" y="359"/>
                </a:cxn>
                <a:cxn ang="0">
                  <a:pos x="15929" y="1169"/>
                </a:cxn>
                <a:cxn ang="0">
                  <a:pos x="17729" y="2429"/>
                </a:cxn>
                <a:cxn ang="0">
                  <a:pos x="19079" y="3779"/>
                </a:cxn>
                <a:cxn ang="0">
                  <a:pos x="20250" y="5489"/>
                </a:cxn>
                <a:cxn ang="0">
                  <a:pos x="21059" y="7469"/>
                </a:cxn>
                <a:cxn ang="0">
                  <a:pos x="21600" y="9629"/>
                </a:cxn>
                <a:cxn ang="0">
                  <a:pos x="21600" y="10709"/>
                </a:cxn>
              </a:cxnLst>
              <a:rect l="0" t="0" r="r" b="b"/>
              <a:pathLst>
                <a:path w="21600" h="21600">
                  <a:moveTo>
                    <a:pt x="21600" y="10709"/>
                  </a:moveTo>
                  <a:lnTo>
                    <a:pt x="21600" y="10709"/>
                  </a:lnTo>
                  <a:lnTo>
                    <a:pt x="21600" y="11789"/>
                  </a:lnTo>
                  <a:lnTo>
                    <a:pt x="21329" y="12869"/>
                  </a:lnTo>
                  <a:lnTo>
                    <a:pt x="21059" y="13949"/>
                  </a:lnTo>
                  <a:lnTo>
                    <a:pt x="20789" y="14939"/>
                  </a:lnTo>
                  <a:lnTo>
                    <a:pt x="20250" y="15839"/>
                  </a:lnTo>
                  <a:lnTo>
                    <a:pt x="19709" y="16739"/>
                  </a:lnTo>
                  <a:lnTo>
                    <a:pt x="19079" y="17550"/>
                  </a:lnTo>
                  <a:lnTo>
                    <a:pt x="18359" y="18449"/>
                  </a:lnTo>
                  <a:lnTo>
                    <a:pt x="17729" y="18989"/>
                  </a:lnTo>
                  <a:lnTo>
                    <a:pt x="16829" y="19709"/>
                  </a:lnTo>
                  <a:lnTo>
                    <a:pt x="15929" y="20339"/>
                  </a:lnTo>
                  <a:lnTo>
                    <a:pt x="15029" y="20699"/>
                  </a:lnTo>
                  <a:lnTo>
                    <a:pt x="13949" y="21059"/>
                  </a:lnTo>
                  <a:lnTo>
                    <a:pt x="12959" y="21329"/>
                  </a:lnTo>
                  <a:lnTo>
                    <a:pt x="11879" y="21509"/>
                  </a:lnTo>
                  <a:lnTo>
                    <a:pt x="10709" y="21600"/>
                  </a:lnTo>
                  <a:lnTo>
                    <a:pt x="10709" y="21600"/>
                  </a:lnTo>
                  <a:lnTo>
                    <a:pt x="9629" y="21509"/>
                  </a:lnTo>
                  <a:lnTo>
                    <a:pt x="8639" y="21329"/>
                  </a:lnTo>
                  <a:lnTo>
                    <a:pt x="7559" y="21059"/>
                  </a:lnTo>
                  <a:lnTo>
                    <a:pt x="6479" y="20699"/>
                  </a:lnTo>
                  <a:lnTo>
                    <a:pt x="5669" y="20339"/>
                  </a:lnTo>
                  <a:lnTo>
                    <a:pt x="4769" y="19709"/>
                  </a:lnTo>
                  <a:lnTo>
                    <a:pt x="3869" y="18989"/>
                  </a:lnTo>
                  <a:lnTo>
                    <a:pt x="3149" y="18449"/>
                  </a:lnTo>
                  <a:lnTo>
                    <a:pt x="2429" y="17550"/>
                  </a:lnTo>
                  <a:lnTo>
                    <a:pt x="1889" y="16739"/>
                  </a:lnTo>
                  <a:lnTo>
                    <a:pt x="1169" y="15839"/>
                  </a:lnTo>
                  <a:lnTo>
                    <a:pt x="719" y="14939"/>
                  </a:lnTo>
                  <a:lnTo>
                    <a:pt x="449" y="13949"/>
                  </a:lnTo>
                  <a:lnTo>
                    <a:pt x="179" y="12869"/>
                  </a:lnTo>
                  <a:lnTo>
                    <a:pt x="0" y="11789"/>
                  </a:lnTo>
                  <a:lnTo>
                    <a:pt x="0" y="10709"/>
                  </a:lnTo>
                  <a:lnTo>
                    <a:pt x="0" y="10709"/>
                  </a:lnTo>
                  <a:lnTo>
                    <a:pt x="0" y="9629"/>
                  </a:lnTo>
                  <a:lnTo>
                    <a:pt x="179" y="8549"/>
                  </a:lnTo>
                  <a:lnTo>
                    <a:pt x="449" y="7469"/>
                  </a:lnTo>
                  <a:lnTo>
                    <a:pt x="719" y="6479"/>
                  </a:lnTo>
                  <a:lnTo>
                    <a:pt x="1169" y="5489"/>
                  </a:lnTo>
                  <a:lnTo>
                    <a:pt x="1889" y="4679"/>
                  </a:lnTo>
                  <a:lnTo>
                    <a:pt x="2429" y="3779"/>
                  </a:lnTo>
                  <a:lnTo>
                    <a:pt x="3149" y="3059"/>
                  </a:lnTo>
                  <a:lnTo>
                    <a:pt x="3869" y="2429"/>
                  </a:lnTo>
                  <a:lnTo>
                    <a:pt x="4769" y="1799"/>
                  </a:lnTo>
                  <a:lnTo>
                    <a:pt x="5669" y="1169"/>
                  </a:lnTo>
                  <a:lnTo>
                    <a:pt x="6479" y="719"/>
                  </a:lnTo>
                  <a:lnTo>
                    <a:pt x="7559" y="359"/>
                  </a:lnTo>
                  <a:lnTo>
                    <a:pt x="8639" y="179"/>
                  </a:lnTo>
                  <a:lnTo>
                    <a:pt x="9629" y="0"/>
                  </a:lnTo>
                  <a:lnTo>
                    <a:pt x="10709" y="0"/>
                  </a:lnTo>
                  <a:lnTo>
                    <a:pt x="10709" y="0"/>
                  </a:lnTo>
                  <a:lnTo>
                    <a:pt x="11879" y="0"/>
                  </a:lnTo>
                  <a:lnTo>
                    <a:pt x="12959" y="179"/>
                  </a:lnTo>
                  <a:lnTo>
                    <a:pt x="13949" y="359"/>
                  </a:lnTo>
                  <a:lnTo>
                    <a:pt x="15029" y="719"/>
                  </a:lnTo>
                  <a:lnTo>
                    <a:pt x="15929" y="1169"/>
                  </a:lnTo>
                  <a:lnTo>
                    <a:pt x="16829" y="1799"/>
                  </a:lnTo>
                  <a:lnTo>
                    <a:pt x="17729" y="2429"/>
                  </a:lnTo>
                  <a:lnTo>
                    <a:pt x="18359" y="3059"/>
                  </a:lnTo>
                  <a:lnTo>
                    <a:pt x="19079" y="3779"/>
                  </a:lnTo>
                  <a:lnTo>
                    <a:pt x="19709" y="4679"/>
                  </a:lnTo>
                  <a:lnTo>
                    <a:pt x="20250" y="5489"/>
                  </a:lnTo>
                  <a:lnTo>
                    <a:pt x="20789" y="6479"/>
                  </a:lnTo>
                  <a:lnTo>
                    <a:pt x="21059" y="7469"/>
                  </a:lnTo>
                  <a:lnTo>
                    <a:pt x="21329" y="8549"/>
                  </a:lnTo>
                  <a:lnTo>
                    <a:pt x="21600" y="9629"/>
                  </a:lnTo>
                  <a:lnTo>
                    <a:pt x="21600" y="10709"/>
                  </a:lnTo>
                  <a:lnTo>
                    <a:pt x="21600" y="10709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1" y="3361"/>
            <a:ext cx="1268367" cy="6846240"/>
            <a:chOff x="0" y="0"/>
            <a:chExt cx="756" cy="4075"/>
          </a:xfrm>
        </p:grpSpPr>
        <p:sp>
          <p:nvSpPr>
            <p:cNvPr id="10" name="未知"/>
            <p:cNvSpPr/>
            <p:nvPr/>
          </p:nvSpPr>
          <p:spPr bwMode="auto">
            <a:xfrm>
              <a:off x="3" y="3"/>
              <a:ext cx="574" cy="4072"/>
            </a:xfrm>
            <a:custGeom>
              <a:avLst/>
              <a:gdLst/>
              <a:ahLst/>
              <a:cxnLst>
                <a:cxn ang="0">
                  <a:pos x="14086" y="11"/>
                </a:cxn>
                <a:cxn ang="0">
                  <a:pos x="15367" y="228"/>
                </a:cxn>
                <a:cxn ang="0">
                  <a:pos x="16562" y="504"/>
                </a:cxn>
                <a:cxn ang="0">
                  <a:pos x="17416" y="757"/>
                </a:cxn>
                <a:cxn ang="0">
                  <a:pos x="18440" y="1058"/>
                </a:cxn>
                <a:cxn ang="0">
                  <a:pos x="19380" y="1407"/>
                </a:cxn>
                <a:cxn ang="0">
                  <a:pos x="20233" y="1803"/>
                </a:cxn>
                <a:cxn ang="0">
                  <a:pos x="20916" y="2248"/>
                </a:cxn>
                <a:cxn ang="0">
                  <a:pos x="21428" y="2729"/>
                </a:cxn>
                <a:cxn ang="0">
                  <a:pos x="21600" y="3271"/>
                </a:cxn>
                <a:cxn ang="0">
                  <a:pos x="21600" y="3860"/>
                </a:cxn>
                <a:cxn ang="0">
                  <a:pos x="21087" y="4485"/>
                </a:cxn>
                <a:cxn ang="0">
                  <a:pos x="20233" y="5159"/>
                </a:cxn>
                <a:cxn ang="0">
                  <a:pos x="18867" y="5880"/>
                </a:cxn>
                <a:cxn ang="0">
                  <a:pos x="18099" y="6265"/>
                </a:cxn>
                <a:cxn ang="0">
                  <a:pos x="14513" y="7696"/>
                </a:cxn>
                <a:cxn ang="0">
                  <a:pos x="11440" y="8911"/>
                </a:cxn>
                <a:cxn ang="0">
                  <a:pos x="9049" y="9981"/>
                </a:cxn>
                <a:cxn ang="0">
                  <a:pos x="8025" y="10475"/>
                </a:cxn>
                <a:cxn ang="0">
                  <a:pos x="7171" y="10932"/>
                </a:cxn>
                <a:cxn ang="0">
                  <a:pos x="6659" y="11389"/>
                </a:cxn>
                <a:cxn ang="0">
                  <a:pos x="6232" y="11846"/>
                </a:cxn>
                <a:cxn ang="0">
                  <a:pos x="6146" y="12279"/>
                </a:cxn>
                <a:cxn ang="0">
                  <a:pos x="6232" y="12711"/>
                </a:cxn>
                <a:cxn ang="0">
                  <a:pos x="6744" y="13169"/>
                </a:cxn>
                <a:cxn ang="0">
                  <a:pos x="7427" y="13626"/>
                </a:cxn>
                <a:cxn ang="0">
                  <a:pos x="8537" y="14107"/>
                </a:cxn>
                <a:cxn ang="0">
                  <a:pos x="9903" y="14600"/>
                </a:cxn>
                <a:cxn ang="0">
                  <a:pos x="12464" y="15550"/>
                </a:cxn>
                <a:cxn ang="0">
                  <a:pos x="14513" y="16295"/>
                </a:cxn>
                <a:cxn ang="0">
                  <a:pos x="16221" y="16933"/>
                </a:cxn>
                <a:cxn ang="0">
                  <a:pos x="17331" y="17462"/>
                </a:cxn>
                <a:cxn ang="0">
                  <a:pos x="18184" y="17931"/>
                </a:cxn>
                <a:cxn ang="0">
                  <a:pos x="18696" y="18364"/>
                </a:cxn>
                <a:cxn ang="0">
                  <a:pos x="19038" y="18809"/>
                </a:cxn>
                <a:cxn ang="0">
                  <a:pos x="19294" y="19290"/>
                </a:cxn>
                <a:cxn ang="0">
                  <a:pos x="19380" y="19543"/>
                </a:cxn>
                <a:cxn ang="0">
                  <a:pos x="19123" y="20000"/>
                </a:cxn>
                <a:cxn ang="0">
                  <a:pos x="18696" y="20433"/>
                </a:cxn>
                <a:cxn ang="0">
                  <a:pos x="17928" y="20794"/>
                </a:cxn>
                <a:cxn ang="0">
                  <a:pos x="17245" y="21094"/>
                </a:cxn>
                <a:cxn ang="0">
                  <a:pos x="16477" y="21335"/>
                </a:cxn>
                <a:cxn ang="0">
                  <a:pos x="15708" y="21551"/>
                </a:cxn>
                <a:cxn ang="0">
                  <a:pos x="0" y="21587"/>
                </a:cxn>
                <a:cxn ang="0">
                  <a:pos x="14086" y="11"/>
                </a:cxn>
              </a:cxnLst>
              <a:rect l="0" t="0" r="r" b="b"/>
              <a:pathLst>
                <a:path w="21600" h="21600">
                  <a:moveTo>
                    <a:pt x="14086" y="11"/>
                  </a:moveTo>
                  <a:lnTo>
                    <a:pt x="14086" y="11"/>
                  </a:lnTo>
                  <a:lnTo>
                    <a:pt x="14599" y="95"/>
                  </a:lnTo>
                  <a:lnTo>
                    <a:pt x="15367" y="228"/>
                  </a:lnTo>
                  <a:lnTo>
                    <a:pt x="16050" y="408"/>
                  </a:lnTo>
                  <a:lnTo>
                    <a:pt x="16562" y="504"/>
                  </a:lnTo>
                  <a:lnTo>
                    <a:pt x="16989" y="625"/>
                  </a:lnTo>
                  <a:lnTo>
                    <a:pt x="17416" y="757"/>
                  </a:lnTo>
                  <a:lnTo>
                    <a:pt x="17928" y="889"/>
                  </a:lnTo>
                  <a:lnTo>
                    <a:pt x="18440" y="1058"/>
                  </a:lnTo>
                  <a:lnTo>
                    <a:pt x="18867" y="1238"/>
                  </a:lnTo>
                  <a:lnTo>
                    <a:pt x="19380" y="1407"/>
                  </a:lnTo>
                  <a:lnTo>
                    <a:pt x="19807" y="1599"/>
                  </a:lnTo>
                  <a:lnTo>
                    <a:pt x="20233" y="1803"/>
                  </a:lnTo>
                  <a:lnTo>
                    <a:pt x="20575" y="2020"/>
                  </a:lnTo>
                  <a:lnTo>
                    <a:pt x="20916" y="2248"/>
                  </a:lnTo>
                  <a:lnTo>
                    <a:pt x="21172" y="2477"/>
                  </a:lnTo>
                  <a:lnTo>
                    <a:pt x="21428" y="2729"/>
                  </a:lnTo>
                  <a:lnTo>
                    <a:pt x="21600" y="3006"/>
                  </a:lnTo>
                  <a:lnTo>
                    <a:pt x="21600" y="3271"/>
                  </a:lnTo>
                  <a:lnTo>
                    <a:pt x="21600" y="3559"/>
                  </a:lnTo>
                  <a:lnTo>
                    <a:pt x="21600" y="3860"/>
                  </a:lnTo>
                  <a:lnTo>
                    <a:pt x="21428" y="4173"/>
                  </a:lnTo>
                  <a:lnTo>
                    <a:pt x="21087" y="4485"/>
                  </a:lnTo>
                  <a:lnTo>
                    <a:pt x="20746" y="4822"/>
                  </a:lnTo>
                  <a:lnTo>
                    <a:pt x="20233" y="5159"/>
                  </a:lnTo>
                  <a:lnTo>
                    <a:pt x="19636" y="5519"/>
                  </a:lnTo>
                  <a:lnTo>
                    <a:pt x="18867" y="5880"/>
                  </a:lnTo>
                  <a:lnTo>
                    <a:pt x="18099" y="6265"/>
                  </a:lnTo>
                  <a:lnTo>
                    <a:pt x="18099" y="6265"/>
                  </a:lnTo>
                  <a:lnTo>
                    <a:pt x="16221" y="6999"/>
                  </a:lnTo>
                  <a:lnTo>
                    <a:pt x="14513" y="7696"/>
                  </a:lnTo>
                  <a:lnTo>
                    <a:pt x="12976" y="8310"/>
                  </a:lnTo>
                  <a:lnTo>
                    <a:pt x="11440" y="8911"/>
                  </a:lnTo>
                  <a:lnTo>
                    <a:pt x="10244" y="9452"/>
                  </a:lnTo>
                  <a:lnTo>
                    <a:pt x="9049" y="9981"/>
                  </a:lnTo>
                  <a:lnTo>
                    <a:pt x="8537" y="10234"/>
                  </a:lnTo>
                  <a:lnTo>
                    <a:pt x="8025" y="10475"/>
                  </a:lnTo>
                  <a:lnTo>
                    <a:pt x="7598" y="10715"/>
                  </a:lnTo>
                  <a:lnTo>
                    <a:pt x="7171" y="10932"/>
                  </a:lnTo>
                  <a:lnTo>
                    <a:pt x="6829" y="11160"/>
                  </a:lnTo>
                  <a:lnTo>
                    <a:pt x="6659" y="11389"/>
                  </a:lnTo>
                  <a:lnTo>
                    <a:pt x="6402" y="11617"/>
                  </a:lnTo>
                  <a:lnTo>
                    <a:pt x="6232" y="11846"/>
                  </a:lnTo>
                  <a:lnTo>
                    <a:pt x="6146" y="12062"/>
                  </a:lnTo>
                  <a:lnTo>
                    <a:pt x="6146" y="12279"/>
                  </a:lnTo>
                  <a:lnTo>
                    <a:pt x="6146" y="12507"/>
                  </a:lnTo>
                  <a:lnTo>
                    <a:pt x="6232" y="12711"/>
                  </a:lnTo>
                  <a:lnTo>
                    <a:pt x="6488" y="12940"/>
                  </a:lnTo>
                  <a:lnTo>
                    <a:pt x="6744" y="13169"/>
                  </a:lnTo>
                  <a:lnTo>
                    <a:pt x="7085" y="13397"/>
                  </a:lnTo>
                  <a:lnTo>
                    <a:pt x="7427" y="13626"/>
                  </a:lnTo>
                  <a:lnTo>
                    <a:pt x="7939" y="13866"/>
                  </a:lnTo>
                  <a:lnTo>
                    <a:pt x="8537" y="14107"/>
                  </a:lnTo>
                  <a:lnTo>
                    <a:pt x="9049" y="14347"/>
                  </a:lnTo>
                  <a:lnTo>
                    <a:pt x="9903" y="14600"/>
                  </a:lnTo>
                  <a:lnTo>
                    <a:pt x="9903" y="14600"/>
                  </a:lnTo>
                  <a:lnTo>
                    <a:pt x="12464" y="15550"/>
                  </a:lnTo>
                  <a:lnTo>
                    <a:pt x="13574" y="15935"/>
                  </a:lnTo>
                  <a:lnTo>
                    <a:pt x="14513" y="16295"/>
                  </a:lnTo>
                  <a:lnTo>
                    <a:pt x="15452" y="16620"/>
                  </a:lnTo>
                  <a:lnTo>
                    <a:pt x="16221" y="16933"/>
                  </a:lnTo>
                  <a:lnTo>
                    <a:pt x="16904" y="17210"/>
                  </a:lnTo>
                  <a:lnTo>
                    <a:pt x="17331" y="17462"/>
                  </a:lnTo>
                  <a:lnTo>
                    <a:pt x="17843" y="17703"/>
                  </a:lnTo>
                  <a:lnTo>
                    <a:pt x="18184" y="17931"/>
                  </a:lnTo>
                  <a:lnTo>
                    <a:pt x="18526" y="18148"/>
                  </a:lnTo>
                  <a:lnTo>
                    <a:pt x="18696" y="18364"/>
                  </a:lnTo>
                  <a:lnTo>
                    <a:pt x="18953" y="18581"/>
                  </a:lnTo>
                  <a:lnTo>
                    <a:pt x="19038" y="18809"/>
                  </a:lnTo>
                  <a:lnTo>
                    <a:pt x="19209" y="19038"/>
                  </a:lnTo>
                  <a:lnTo>
                    <a:pt x="19294" y="19290"/>
                  </a:lnTo>
                  <a:lnTo>
                    <a:pt x="19294" y="19290"/>
                  </a:lnTo>
                  <a:lnTo>
                    <a:pt x="19380" y="19543"/>
                  </a:lnTo>
                  <a:lnTo>
                    <a:pt x="19294" y="19783"/>
                  </a:lnTo>
                  <a:lnTo>
                    <a:pt x="19123" y="20000"/>
                  </a:lnTo>
                  <a:lnTo>
                    <a:pt x="18953" y="20216"/>
                  </a:lnTo>
                  <a:lnTo>
                    <a:pt x="18696" y="20433"/>
                  </a:lnTo>
                  <a:lnTo>
                    <a:pt x="18355" y="20613"/>
                  </a:lnTo>
                  <a:lnTo>
                    <a:pt x="17928" y="20794"/>
                  </a:lnTo>
                  <a:lnTo>
                    <a:pt x="17501" y="20950"/>
                  </a:lnTo>
                  <a:lnTo>
                    <a:pt x="17245" y="21094"/>
                  </a:lnTo>
                  <a:lnTo>
                    <a:pt x="16818" y="21215"/>
                  </a:lnTo>
                  <a:lnTo>
                    <a:pt x="16477" y="21335"/>
                  </a:lnTo>
                  <a:lnTo>
                    <a:pt x="16135" y="21407"/>
                  </a:lnTo>
                  <a:lnTo>
                    <a:pt x="15708" y="21551"/>
                  </a:lnTo>
                  <a:lnTo>
                    <a:pt x="15452" y="21600"/>
                  </a:lnTo>
                  <a:lnTo>
                    <a:pt x="0" y="21587"/>
                  </a:lnTo>
                  <a:lnTo>
                    <a:pt x="85" y="0"/>
                  </a:lnTo>
                  <a:lnTo>
                    <a:pt x="14086" y="11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0" y="0"/>
              <a:ext cx="468" cy="4075"/>
            </a:xfrm>
            <a:custGeom>
              <a:avLst/>
              <a:gdLst/>
              <a:ahLst/>
              <a:cxnLst>
                <a:cxn ang="0">
                  <a:pos x="9391" y="0"/>
                </a:cxn>
                <a:cxn ang="0">
                  <a:pos x="10852" y="108"/>
                </a:cxn>
                <a:cxn ang="0">
                  <a:pos x="12730" y="360"/>
                </a:cxn>
                <a:cxn ang="0">
                  <a:pos x="13982" y="528"/>
                </a:cxn>
                <a:cxn ang="0">
                  <a:pos x="15130" y="745"/>
                </a:cxn>
                <a:cxn ang="0">
                  <a:pos x="16486" y="985"/>
                </a:cxn>
                <a:cxn ang="0">
                  <a:pos x="17738" y="1273"/>
                </a:cxn>
                <a:cxn ang="0">
                  <a:pos x="18782" y="1610"/>
                </a:cxn>
                <a:cxn ang="0">
                  <a:pos x="19930" y="1983"/>
                </a:cxn>
                <a:cxn ang="0">
                  <a:pos x="20660" y="2403"/>
                </a:cxn>
                <a:cxn ang="0">
                  <a:pos x="21286" y="2872"/>
                </a:cxn>
                <a:cxn ang="0">
                  <a:pos x="21600" y="3389"/>
                </a:cxn>
                <a:cxn ang="0">
                  <a:pos x="21600" y="3954"/>
                </a:cxn>
                <a:cxn ang="0">
                  <a:pos x="21078" y="4579"/>
                </a:cxn>
                <a:cxn ang="0">
                  <a:pos x="20869" y="4903"/>
                </a:cxn>
                <a:cxn ang="0">
                  <a:pos x="20034" y="5492"/>
                </a:cxn>
                <a:cxn ang="0">
                  <a:pos x="19199" y="6009"/>
                </a:cxn>
                <a:cxn ang="0">
                  <a:pos x="18156" y="6490"/>
                </a:cxn>
                <a:cxn ang="0">
                  <a:pos x="16695" y="7139"/>
                </a:cxn>
                <a:cxn ang="0">
                  <a:pos x="13564" y="8281"/>
                </a:cxn>
                <a:cxn ang="0">
                  <a:pos x="12312" y="8846"/>
                </a:cxn>
                <a:cxn ang="0">
                  <a:pos x="11477" y="9231"/>
                </a:cxn>
                <a:cxn ang="0">
                  <a:pos x="10852" y="9639"/>
                </a:cxn>
                <a:cxn ang="0">
                  <a:pos x="10434" y="10096"/>
                </a:cxn>
                <a:cxn ang="0">
                  <a:pos x="10121" y="10601"/>
                </a:cxn>
                <a:cxn ang="0">
                  <a:pos x="9912" y="11130"/>
                </a:cxn>
                <a:cxn ang="0">
                  <a:pos x="10121" y="11743"/>
                </a:cxn>
                <a:cxn ang="0">
                  <a:pos x="10225" y="12080"/>
                </a:cxn>
                <a:cxn ang="0">
                  <a:pos x="10747" y="12729"/>
                </a:cxn>
                <a:cxn ang="0">
                  <a:pos x="11165" y="13329"/>
                </a:cxn>
                <a:cxn ang="0">
                  <a:pos x="11999" y="13871"/>
                </a:cxn>
                <a:cxn ang="0">
                  <a:pos x="12730" y="14363"/>
                </a:cxn>
                <a:cxn ang="0">
                  <a:pos x="14504" y="15241"/>
                </a:cxn>
                <a:cxn ang="0">
                  <a:pos x="16278" y="15986"/>
                </a:cxn>
                <a:cxn ang="0">
                  <a:pos x="17947" y="16695"/>
                </a:cxn>
                <a:cxn ang="0">
                  <a:pos x="18886" y="17200"/>
                </a:cxn>
                <a:cxn ang="0">
                  <a:pos x="19408" y="17549"/>
                </a:cxn>
                <a:cxn ang="0">
                  <a:pos x="19617" y="17909"/>
                </a:cxn>
                <a:cxn ang="0">
                  <a:pos x="19721" y="18294"/>
                </a:cxn>
                <a:cxn ang="0">
                  <a:pos x="19513" y="18691"/>
                </a:cxn>
                <a:cxn ang="0">
                  <a:pos x="19408" y="18907"/>
                </a:cxn>
                <a:cxn ang="0">
                  <a:pos x="18573" y="19532"/>
                </a:cxn>
                <a:cxn ang="0">
                  <a:pos x="17634" y="20061"/>
                </a:cxn>
                <a:cxn ang="0">
                  <a:pos x="16486" y="20517"/>
                </a:cxn>
                <a:cxn ang="0">
                  <a:pos x="15339" y="20902"/>
                </a:cxn>
                <a:cxn ang="0">
                  <a:pos x="14295" y="21215"/>
                </a:cxn>
                <a:cxn ang="0">
                  <a:pos x="12730" y="21551"/>
                </a:cxn>
                <a:cxn ang="0">
                  <a:pos x="0" y="21587"/>
                </a:cxn>
                <a:cxn ang="0">
                  <a:pos x="9391" y="0"/>
                </a:cxn>
              </a:cxnLst>
              <a:rect l="0" t="0" r="r" b="b"/>
              <a:pathLst>
                <a:path w="21600" h="21600">
                  <a:moveTo>
                    <a:pt x="9391" y="0"/>
                  </a:moveTo>
                  <a:lnTo>
                    <a:pt x="9391" y="0"/>
                  </a:lnTo>
                  <a:lnTo>
                    <a:pt x="10017" y="35"/>
                  </a:lnTo>
                  <a:lnTo>
                    <a:pt x="10852" y="108"/>
                  </a:lnTo>
                  <a:lnTo>
                    <a:pt x="11686" y="228"/>
                  </a:lnTo>
                  <a:lnTo>
                    <a:pt x="12730" y="360"/>
                  </a:lnTo>
                  <a:lnTo>
                    <a:pt x="13356" y="444"/>
                  </a:lnTo>
                  <a:lnTo>
                    <a:pt x="13982" y="528"/>
                  </a:lnTo>
                  <a:lnTo>
                    <a:pt x="14504" y="636"/>
                  </a:lnTo>
                  <a:lnTo>
                    <a:pt x="15130" y="745"/>
                  </a:lnTo>
                  <a:lnTo>
                    <a:pt x="15860" y="853"/>
                  </a:lnTo>
                  <a:lnTo>
                    <a:pt x="16486" y="985"/>
                  </a:lnTo>
                  <a:lnTo>
                    <a:pt x="17112" y="1117"/>
                  </a:lnTo>
                  <a:lnTo>
                    <a:pt x="17738" y="1273"/>
                  </a:lnTo>
                  <a:lnTo>
                    <a:pt x="18260" y="1442"/>
                  </a:lnTo>
                  <a:lnTo>
                    <a:pt x="18782" y="1610"/>
                  </a:lnTo>
                  <a:lnTo>
                    <a:pt x="19408" y="1790"/>
                  </a:lnTo>
                  <a:lnTo>
                    <a:pt x="19930" y="1983"/>
                  </a:lnTo>
                  <a:lnTo>
                    <a:pt x="20243" y="2187"/>
                  </a:lnTo>
                  <a:lnTo>
                    <a:pt x="20660" y="2403"/>
                  </a:lnTo>
                  <a:lnTo>
                    <a:pt x="20973" y="2632"/>
                  </a:lnTo>
                  <a:lnTo>
                    <a:pt x="21286" y="2872"/>
                  </a:lnTo>
                  <a:lnTo>
                    <a:pt x="21495" y="3112"/>
                  </a:lnTo>
                  <a:lnTo>
                    <a:pt x="21600" y="3389"/>
                  </a:lnTo>
                  <a:lnTo>
                    <a:pt x="21600" y="3666"/>
                  </a:lnTo>
                  <a:lnTo>
                    <a:pt x="21600" y="3954"/>
                  </a:lnTo>
                  <a:lnTo>
                    <a:pt x="21391" y="4266"/>
                  </a:lnTo>
                  <a:lnTo>
                    <a:pt x="21078" y="4579"/>
                  </a:lnTo>
                  <a:lnTo>
                    <a:pt x="21078" y="4579"/>
                  </a:lnTo>
                  <a:lnTo>
                    <a:pt x="20869" y="4903"/>
                  </a:lnTo>
                  <a:lnTo>
                    <a:pt x="20452" y="5204"/>
                  </a:lnTo>
                  <a:lnTo>
                    <a:pt x="20034" y="5492"/>
                  </a:lnTo>
                  <a:lnTo>
                    <a:pt x="19617" y="5745"/>
                  </a:lnTo>
                  <a:lnTo>
                    <a:pt x="19199" y="6009"/>
                  </a:lnTo>
                  <a:lnTo>
                    <a:pt x="18678" y="6262"/>
                  </a:lnTo>
                  <a:lnTo>
                    <a:pt x="18156" y="6490"/>
                  </a:lnTo>
                  <a:lnTo>
                    <a:pt x="17738" y="6719"/>
                  </a:lnTo>
                  <a:lnTo>
                    <a:pt x="16695" y="7139"/>
                  </a:lnTo>
                  <a:lnTo>
                    <a:pt x="15651" y="7524"/>
                  </a:lnTo>
                  <a:lnTo>
                    <a:pt x="13564" y="8281"/>
                  </a:lnTo>
                  <a:lnTo>
                    <a:pt x="12730" y="8654"/>
                  </a:lnTo>
                  <a:lnTo>
                    <a:pt x="12312" y="8846"/>
                  </a:lnTo>
                  <a:lnTo>
                    <a:pt x="11895" y="9026"/>
                  </a:lnTo>
                  <a:lnTo>
                    <a:pt x="11477" y="9231"/>
                  </a:lnTo>
                  <a:lnTo>
                    <a:pt x="11165" y="9435"/>
                  </a:lnTo>
                  <a:lnTo>
                    <a:pt x="10852" y="9639"/>
                  </a:lnTo>
                  <a:lnTo>
                    <a:pt x="10747" y="9856"/>
                  </a:lnTo>
                  <a:lnTo>
                    <a:pt x="10434" y="10096"/>
                  </a:lnTo>
                  <a:lnTo>
                    <a:pt x="10330" y="10336"/>
                  </a:lnTo>
                  <a:lnTo>
                    <a:pt x="10121" y="10601"/>
                  </a:lnTo>
                  <a:lnTo>
                    <a:pt x="9912" y="10841"/>
                  </a:lnTo>
                  <a:lnTo>
                    <a:pt x="9912" y="11130"/>
                  </a:lnTo>
                  <a:lnTo>
                    <a:pt x="9912" y="11430"/>
                  </a:lnTo>
                  <a:lnTo>
                    <a:pt x="10121" y="11743"/>
                  </a:lnTo>
                  <a:lnTo>
                    <a:pt x="10225" y="12080"/>
                  </a:lnTo>
                  <a:lnTo>
                    <a:pt x="10225" y="12080"/>
                  </a:lnTo>
                  <a:lnTo>
                    <a:pt x="10538" y="12416"/>
                  </a:lnTo>
                  <a:lnTo>
                    <a:pt x="10747" y="12729"/>
                  </a:lnTo>
                  <a:lnTo>
                    <a:pt x="10852" y="13053"/>
                  </a:lnTo>
                  <a:lnTo>
                    <a:pt x="11165" y="13329"/>
                  </a:lnTo>
                  <a:lnTo>
                    <a:pt x="11582" y="13618"/>
                  </a:lnTo>
                  <a:lnTo>
                    <a:pt x="11999" y="13871"/>
                  </a:lnTo>
                  <a:lnTo>
                    <a:pt x="12417" y="14123"/>
                  </a:lnTo>
                  <a:lnTo>
                    <a:pt x="12730" y="14363"/>
                  </a:lnTo>
                  <a:lnTo>
                    <a:pt x="13669" y="14820"/>
                  </a:lnTo>
                  <a:lnTo>
                    <a:pt x="14504" y="15241"/>
                  </a:lnTo>
                  <a:lnTo>
                    <a:pt x="15547" y="15625"/>
                  </a:lnTo>
                  <a:lnTo>
                    <a:pt x="16278" y="15986"/>
                  </a:lnTo>
                  <a:lnTo>
                    <a:pt x="17112" y="16346"/>
                  </a:lnTo>
                  <a:lnTo>
                    <a:pt x="17947" y="16695"/>
                  </a:lnTo>
                  <a:lnTo>
                    <a:pt x="18573" y="17032"/>
                  </a:lnTo>
                  <a:lnTo>
                    <a:pt x="18886" y="17200"/>
                  </a:lnTo>
                  <a:lnTo>
                    <a:pt x="19095" y="17368"/>
                  </a:lnTo>
                  <a:lnTo>
                    <a:pt x="19408" y="17549"/>
                  </a:lnTo>
                  <a:lnTo>
                    <a:pt x="19513" y="17729"/>
                  </a:lnTo>
                  <a:lnTo>
                    <a:pt x="19617" y="17909"/>
                  </a:lnTo>
                  <a:lnTo>
                    <a:pt x="19721" y="18102"/>
                  </a:lnTo>
                  <a:lnTo>
                    <a:pt x="19721" y="18294"/>
                  </a:lnTo>
                  <a:lnTo>
                    <a:pt x="19721" y="18486"/>
                  </a:lnTo>
                  <a:lnTo>
                    <a:pt x="19513" y="18691"/>
                  </a:lnTo>
                  <a:lnTo>
                    <a:pt x="19408" y="18907"/>
                  </a:lnTo>
                  <a:lnTo>
                    <a:pt x="19408" y="18907"/>
                  </a:lnTo>
                  <a:lnTo>
                    <a:pt x="18991" y="19220"/>
                  </a:lnTo>
                  <a:lnTo>
                    <a:pt x="18573" y="19532"/>
                  </a:lnTo>
                  <a:lnTo>
                    <a:pt x="18051" y="19796"/>
                  </a:lnTo>
                  <a:lnTo>
                    <a:pt x="17634" y="20061"/>
                  </a:lnTo>
                  <a:lnTo>
                    <a:pt x="17112" y="20301"/>
                  </a:lnTo>
                  <a:lnTo>
                    <a:pt x="16486" y="20517"/>
                  </a:lnTo>
                  <a:lnTo>
                    <a:pt x="15965" y="20722"/>
                  </a:lnTo>
                  <a:lnTo>
                    <a:pt x="15339" y="20902"/>
                  </a:lnTo>
                  <a:lnTo>
                    <a:pt x="14817" y="21058"/>
                  </a:lnTo>
                  <a:lnTo>
                    <a:pt x="14295" y="21215"/>
                  </a:lnTo>
                  <a:lnTo>
                    <a:pt x="13460" y="21419"/>
                  </a:lnTo>
                  <a:lnTo>
                    <a:pt x="12730" y="21551"/>
                  </a:lnTo>
                  <a:lnTo>
                    <a:pt x="12625" y="21600"/>
                  </a:lnTo>
                  <a:lnTo>
                    <a:pt x="0" y="21587"/>
                  </a:lnTo>
                  <a:lnTo>
                    <a:pt x="104" y="0"/>
                  </a:lnTo>
                  <a:lnTo>
                    <a:pt x="9391" y="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114" y="374"/>
              <a:ext cx="642" cy="640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0" y="13021"/>
                </a:cxn>
                <a:cxn ang="0">
                  <a:pos x="20760" y="15089"/>
                </a:cxn>
                <a:cxn ang="0">
                  <a:pos x="19691" y="16850"/>
                </a:cxn>
                <a:cxn ang="0">
                  <a:pos x="18394" y="18459"/>
                </a:cxn>
                <a:cxn ang="0">
                  <a:pos x="16791" y="19761"/>
                </a:cxn>
                <a:cxn ang="0">
                  <a:pos x="15035" y="20757"/>
                </a:cxn>
                <a:cxn ang="0">
                  <a:pos x="12974" y="21446"/>
                </a:cxn>
                <a:cxn ang="0">
                  <a:pos x="10761" y="21600"/>
                </a:cxn>
                <a:cxn ang="0">
                  <a:pos x="9616" y="21523"/>
                </a:cxn>
                <a:cxn ang="0">
                  <a:pos x="7556" y="21140"/>
                </a:cxn>
                <a:cxn ang="0">
                  <a:pos x="5571" y="20297"/>
                </a:cxn>
                <a:cxn ang="0">
                  <a:pos x="3892" y="19148"/>
                </a:cxn>
                <a:cxn ang="0">
                  <a:pos x="2442" y="17693"/>
                </a:cxn>
                <a:cxn ang="0">
                  <a:pos x="1297" y="15931"/>
                </a:cxn>
                <a:cxn ang="0">
                  <a:pos x="457" y="14016"/>
                </a:cxn>
                <a:cxn ang="0">
                  <a:pos x="0" y="11948"/>
                </a:cxn>
                <a:cxn ang="0">
                  <a:pos x="0" y="10800"/>
                </a:cxn>
                <a:cxn ang="0">
                  <a:pos x="228" y="8655"/>
                </a:cxn>
                <a:cxn ang="0">
                  <a:pos x="839" y="6587"/>
                </a:cxn>
                <a:cxn ang="0">
                  <a:pos x="1755" y="4748"/>
                </a:cxn>
                <a:cxn ang="0">
                  <a:pos x="3129" y="3140"/>
                </a:cxn>
                <a:cxn ang="0">
                  <a:pos x="4731" y="1838"/>
                </a:cxn>
                <a:cxn ang="0">
                  <a:pos x="6563" y="918"/>
                </a:cxn>
                <a:cxn ang="0">
                  <a:pos x="8548" y="229"/>
                </a:cxn>
                <a:cxn ang="0">
                  <a:pos x="10761" y="0"/>
                </a:cxn>
                <a:cxn ang="0">
                  <a:pos x="11830" y="0"/>
                </a:cxn>
                <a:cxn ang="0">
                  <a:pos x="13967" y="535"/>
                </a:cxn>
                <a:cxn ang="0">
                  <a:pos x="15875" y="1301"/>
                </a:cxn>
                <a:cxn ang="0">
                  <a:pos x="17707" y="2450"/>
                </a:cxn>
                <a:cxn ang="0">
                  <a:pos x="19157" y="3906"/>
                </a:cxn>
                <a:cxn ang="0">
                  <a:pos x="20302" y="5667"/>
                </a:cxn>
                <a:cxn ang="0">
                  <a:pos x="21065" y="7582"/>
                </a:cxn>
                <a:cxn ang="0">
                  <a:pos x="21523" y="9727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523" y="11948"/>
                  </a:lnTo>
                  <a:lnTo>
                    <a:pt x="21370" y="13021"/>
                  </a:lnTo>
                  <a:lnTo>
                    <a:pt x="21065" y="14016"/>
                  </a:lnTo>
                  <a:lnTo>
                    <a:pt x="20760" y="15089"/>
                  </a:lnTo>
                  <a:lnTo>
                    <a:pt x="20302" y="15931"/>
                  </a:lnTo>
                  <a:lnTo>
                    <a:pt x="19691" y="16850"/>
                  </a:lnTo>
                  <a:lnTo>
                    <a:pt x="19157" y="17693"/>
                  </a:lnTo>
                  <a:lnTo>
                    <a:pt x="18394" y="18459"/>
                  </a:lnTo>
                  <a:lnTo>
                    <a:pt x="17707" y="19148"/>
                  </a:lnTo>
                  <a:lnTo>
                    <a:pt x="16791" y="19761"/>
                  </a:lnTo>
                  <a:lnTo>
                    <a:pt x="15875" y="20297"/>
                  </a:lnTo>
                  <a:lnTo>
                    <a:pt x="15035" y="20757"/>
                  </a:lnTo>
                  <a:lnTo>
                    <a:pt x="13967" y="21140"/>
                  </a:lnTo>
                  <a:lnTo>
                    <a:pt x="12974" y="21446"/>
                  </a:lnTo>
                  <a:lnTo>
                    <a:pt x="11830" y="21523"/>
                  </a:lnTo>
                  <a:lnTo>
                    <a:pt x="10761" y="21600"/>
                  </a:lnTo>
                  <a:lnTo>
                    <a:pt x="10761" y="21600"/>
                  </a:lnTo>
                  <a:lnTo>
                    <a:pt x="9616" y="21523"/>
                  </a:lnTo>
                  <a:lnTo>
                    <a:pt x="8548" y="21446"/>
                  </a:lnTo>
                  <a:lnTo>
                    <a:pt x="7556" y="21140"/>
                  </a:lnTo>
                  <a:lnTo>
                    <a:pt x="6563" y="20757"/>
                  </a:lnTo>
                  <a:lnTo>
                    <a:pt x="5571" y="20297"/>
                  </a:lnTo>
                  <a:lnTo>
                    <a:pt x="4731" y="19761"/>
                  </a:lnTo>
                  <a:lnTo>
                    <a:pt x="3892" y="19148"/>
                  </a:lnTo>
                  <a:lnTo>
                    <a:pt x="3129" y="18459"/>
                  </a:lnTo>
                  <a:lnTo>
                    <a:pt x="2442" y="17693"/>
                  </a:lnTo>
                  <a:lnTo>
                    <a:pt x="1755" y="16850"/>
                  </a:lnTo>
                  <a:lnTo>
                    <a:pt x="1297" y="15931"/>
                  </a:lnTo>
                  <a:lnTo>
                    <a:pt x="839" y="15089"/>
                  </a:lnTo>
                  <a:lnTo>
                    <a:pt x="457" y="14016"/>
                  </a:lnTo>
                  <a:lnTo>
                    <a:pt x="228" y="13021"/>
                  </a:lnTo>
                  <a:lnTo>
                    <a:pt x="0" y="11948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727"/>
                  </a:lnTo>
                  <a:lnTo>
                    <a:pt x="228" y="8655"/>
                  </a:lnTo>
                  <a:lnTo>
                    <a:pt x="457" y="7582"/>
                  </a:lnTo>
                  <a:lnTo>
                    <a:pt x="839" y="6587"/>
                  </a:lnTo>
                  <a:lnTo>
                    <a:pt x="1297" y="5667"/>
                  </a:lnTo>
                  <a:lnTo>
                    <a:pt x="1755" y="4748"/>
                  </a:lnTo>
                  <a:lnTo>
                    <a:pt x="2442" y="3906"/>
                  </a:lnTo>
                  <a:lnTo>
                    <a:pt x="3129" y="3140"/>
                  </a:lnTo>
                  <a:lnTo>
                    <a:pt x="3892" y="2450"/>
                  </a:lnTo>
                  <a:lnTo>
                    <a:pt x="4731" y="1838"/>
                  </a:lnTo>
                  <a:lnTo>
                    <a:pt x="5571" y="1301"/>
                  </a:lnTo>
                  <a:lnTo>
                    <a:pt x="6563" y="918"/>
                  </a:lnTo>
                  <a:lnTo>
                    <a:pt x="7556" y="535"/>
                  </a:lnTo>
                  <a:lnTo>
                    <a:pt x="8548" y="229"/>
                  </a:lnTo>
                  <a:lnTo>
                    <a:pt x="9616" y="0"/>
                  </a:lnTo>
                  <a:lnTo>
                    <a:pt x="10761" y="0"/>
                  </a:lnTo>
                  <a:lnTo>
                    <a:pt x="10761" y="0"/>
                  </a:lnTo>
                  <a:lnTo>
                    <a:pt x="11830" y="0"/>
                  </a:lnTo>
                  <a:lnTo>
                    <a:pt x="12974" y="229"/>
                  </a:lnTo>
                  <a:lnTo>
                    <a:pt x="13967" y="535"/>
                  </a:lnTo>
                  <a:lnTo>
                    <a:pt x="15035" y="918"/>
                  </a:lnTo>
                  <a:lnTo>
                    <a:pt x="15875" y="1301"/>
                  </a:lnTo>
                  <a:lnTo>
                    <a:pt x="16791" y="1838"/>
                  </a:lnTo>
                  <a:lnTo>
                    <a:pt x="17707" y="2450"/>
                  </a:lnTo>
                  <a:lnTo>
                    <a:pt x="18394" y="3140"/>
                  </a:lnTo>
                  <a:lnTo>
                    <a:pt x="19157" y="3906"/>
                  </a:lnTo>
                  <a:lnTo>
                    <a:pt x="19691" y="4748"/>
                  </a:lnTo>
                  <a:lnTo>
                    <a:pt x="20302" y="5667"/>
                  </a:lnTo>
                  <a:lnTo>
                    <a:pt x="20760" y="6587"/>
                  </a:lnTo>
                  <a:lnTo>
                    <a:pt x="21065" y="7582"/>
                  </a:lnTo>
                  <a:lnTo>
                    <a:pt x="21370" y="8655"/>
                  </a:lnTo>
                  <a:lnTo>
                    <a:pt x="21523" y="9727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196" y="454"/>
              <a:ext cx="479" cy="481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94" y="12939"/>
                </a:cxn>
                <a:cxn ang="0">
                  <a:pos x="20678" y="15079"/>
                </a:cxn>
                <a:cxn ang="0">
                  <a:pos x="19757" y="16811"/>
                </a:cxn>
                <a:cxn ang="0">
                  <a:pos x="18426" y="18441"/>
                </a:cxn>
                <a:cxn ang="0">
                  <a:pos x="16788" y="19765"/>
                </a:cxn>
                <a:cxn ang="0">
                  <a:pos x="15048" y="20784"/>
                </a:cxn>
                <a:cxn ang="0">
                  <a:pos x="12898" y="21395"/>
                </a:cxn>
                <a:cxn ang="0">
                  <a:pos x="10748" y="21600"/>
                </a:cxn>
                <a:cxn ang="0">
                  <a:pos x="9622" y="21600"/>
                </a:cxn>
                <a:cxn ang="0">
                  <a:pos x="7575" y="21192"/>
                </a:cxn>
                <a:cxn ang="0">
                  <a:pos x="5630" y="20275"/>
                </a:cxn>
                <a:cxn ang="0">
                  <a:pos x="3787" y="19154"/>
                </a:cxn>
                <a:cxn ang="0">
                  <a:pos x="2354" y="17727"/>
                </a:cxn>
                <a:cxn ang="0">
                  <a:pos x="1330" y="15995"/>
                </a:cxn>
                <a:cxn ang="0">
                  <a:pos x="409" y="14060"/>
                </a:cxn>
                <a:cxn ang="0">
                  <a:pos x="0" y="11920"/>
                </a:cxn>
                <a:cxn ang="0">
                  <a:pos x="0" y="10800"/>
                </a:cxn>
                <a:cxn ang="0">
                  <a:pos x="204" y="8660"/>
                </a:cxn>
                <a:cxn ang="0">
                  <a:pos x="716" y="6622"/>
                </a:cxn>
                <a:cxn ang="0">
                  <a:pos x="1842" y="4788"/>
                </a:cxn>
                <a:cxn ang="0">
                  <a:pos x="3070" y="3158"/>
                </a:cxn>
                <a:cxn ang="0">
                  <a:pos x="4708" y="1833"/>
                </a:cxn>
                <a:cxn ang="0">
                  <a:pos x="6551" y="815"/>
                </a:cxn>
                <a:cxn ang="0">
                  <a:pos x="8598" y="203"/>
                </a:cxn>
                <a:cxn ang="0">
                  <a:pos x="10748" y="0"/>
                </a:cxn>
                <a:cxn ang="0">
                  <a:pos x="11874" y="0"/>
                </a:cxn>
                <a:cxn ang="0">
                  <a:pos x="13922" y="509"/>
                </a:cxn>
                <a:cxn ang="0">
                  <a:pos x="15867" y="1426"/>
                </a:cxn>
                <a:cxn ang="0">
                  <a:pos x="17607" y="2445"/>
                </a:cxn>
                <a:cxn ang="0">
                  <a:pos x="19040" y="3871"/>
                </a:cxn>
                <a:cxn ang="0">
                  <a:pos x="20269" y="5705"/>
                </a:cxn>
                <a:cxn ang="0">
                  <a:pos x="21088" y="7641"/>
                </a:cxn>
                <a:cxn ang="0">
                  <a:pos x="21600" y="9679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920"/>
                  </a:lnTo>
                  <a:lnTo>
                    <a:pt x="21394" y="12939"/>
                  </a:lnTo>
                  <a:lnTo>
                    <a:pt x="21088" y="14060"/>
                  </a:lnTo>
                  <a:lnTo>
                    <a:pt x="20678" y="15079"/>
                  </a:lnTo>
                  <a:lnTo>
                    <a:pt x="20269" y="15995"/>
                  </a:lnTo>
                  <a:lnTo>
                    <a:pt x="19757" y="16811"/>
                  </a:lnTo>
                  <a:lnTo>
                    <a:pt x="19040" y="17727"/>
                  </a:lnTo>
                  <a:lnTo>
                    <a:pt x="18426" y="18441"/>
                  </a:lnTo>
                  <a:lnTo>
                    <a:pt x="17607" y="19154"/>
                  </a:lnTo>
                  <a:lnTo>
                    <a:pt x="16788" y="19765"/>
                  </a:lnTo>
                  <a:lnTo>
                    <a:pt x="15867" y="20275"/>
                  </a:lnTo>
                  <a:lnTo>
                    <a:pt x="15048" y="20784"/>
                  </a:lnTo>
                  <a:lnTo>
                    <a:pt x="13922" y="21192"/>
                  </a:lnTo>
                  <a:lnTo>
                    <a:pt x="12898" y="21395"/>
                  </a:lnTo>
                  <a:lnTo>
                    <a:pt x="11874" y="21600"/>
                  </a:lnTo>
                  <a:lnTo>
                    <a:pt x="10748" y="21600"/>
                  </a:lnTo>
                  <a:lnTo>
                    <a:pt x="10748" y="21600"/>
                  </a:lnTo>
                  <a:lnTo>
                    <a:pt x="9622" y="21600"/>
                  </a:lnTo>
                  <a:lnTo>
                    <a:pt x="8598" y="21395"/>
                  </a:lnTo>
                  <a:lnTo>
                    <a:pt x="7575" y="21192"/>
                  </a:lnTo>
                  <a:lnTo>
                    <a:pt x="6551" y="20784"/>
                  </a:lnTo>
                  <a:lnTo>
                    <a:pt x="5630" y="20275"/>
                  </a:lnTo>
                  <a:lnTo>
                    <a:pt x="4708" y="19765"/>
                  </a:lnTo>
                  <a:lnTo>
                    <a:pt x="3787" y="19154"/>
                  </a:lnTo>
                  <a:lnTo>
                    <a:pt x="3070" y="18441"/>
                  </a:lnTo>
                  <a:lnTo>
                    <a:pt x="2354" y="17727"/>
                  </a:lnTo>
                  <a:lnTo>
                    <a:pt x="1842" y="16811"/>
                  </a:lnTo>
                  <a:lnTo>
                    <a:pt x="1330" y="15995"/>
                  </a:lnTo>
                  <a:lnTo>
                    <a:pt x="716" y="15079"/>
                  </a:lnTo>
                  <a:lnTo>
                    <a:pt x="409" y="14060"/>
                  </a:lnTo>
                  <a:lnTo>
                    <a:pt x="204" y="12939"/>
                  </a:lnTo>
                  <a:lnTo>
                    <a:pt x="0" y="11920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79"/>
                  </a:lnTo>
                  <a:lnTo>
                    <a:pt x="204" y="8660"/>
                  </a:lnTo>
                  <a:lnTo>
                    <a:pt x="409" y="7641"/>
                  </a:lnTo>
                  <a:lnTo>
                    <a:pt x="716" y="6622"/>
                  </a:lnTo>
                  <a:lnTo>
                    <a:pt x="1330" y="5705"/>
                  </a:lnTo>
                  <a:lnTo>
                    <a:pt x="1842" y="4788"/>
                  </a:lnTo>
                  <a:lnTo>
                    <a:pt x="2354" y="3871"/>
                  </a:lnTo>
                  <a:lnTo>
                    <a:pt x="3070" y="3158"/>
                  </a:lnTo>
                  <a:lnTo>
                    <a:pt x="3787" y="2445"/>
                  </a:lnTo>
                  <a:lnTo>
                    <a:pt x="4708" y="1833"/>
                  </a:lnTo>
                  <a:lnTo>
                    <a:pt x="5630" y="1426"/>
                  </a:lnTo>
                  <a:lnTo>
                    <a:pt x="6551" y="815"/>
                  </a:lnTo>
                  <a:lnTo>
                    <a:pt x="7575" y="509"/>
                  </a:lnTo>
                  <a:lnTo>
                    <a:pt x="8598" y="203"/>
                  </a:lnTo>
                  <a:lnTo>
                    <a:pt x="9622" y="0"/>
                  </a:lnTo>
                  <a:lnTo>
                    <a:pt x="10748" y="0"/>
                  </a:lnTo>
                  <a:lnTo>
                    <a:pt x="10748" y="0"/>
                  </a:lnTo>
                  <a:lnTo>
                    <a:pt x="11874" y="0"/>
                  </a:lnTo>
                  <a:lnTo>
                    <a:pt x="12898" y="203"/>
                  </a:lnTo>
                  <a:lnTo>
                    <a:pt x="13922" y="509"/>
                  </a:lnTo>
                  <a:lnTo>
                    <a:pt x="15048" y="815"/>
                  </a:lnTo>
                  <a:lnTo>
                    <a:pt x="15867" y="1426"/>
                  </a:lnTo>
                  <a:lnTo>
                    <a:pt x="16788" y="1833"/>
                  </a:lnTo>
                  <a:lnTo>
                    <a:pt x="17607" y="2445"/>
                  </a:lnTo>
                  <a:lnTo>
                    <a:pt x="18426" y="3158"/>
                  </a:lnTo>
                  <a:lnTo>
                    <a:pt x="19040" y="3871"/>
                  </a:lnTo>
                  <a:lnTo>
                    <a:pt x="19757" y="4788"/>
                  </a:lnTo>
                  <a:lnTo>
                    <a:pt x="20269" y="5705"/>
                  </a:lnTo>
                  <a:lnTo>
                    <a:pt x="20678" y="6622"/>
                  </a:lnTo>
                  <a:lnTo>
                    <a:pt x="21088" y="7641"/>
                  </a:lnTo>
                  <a:lnTo>
                    <a:pt x="21394" y="8660"/>
                  </a:lnTo>
                  <a:lnTo>
                    <a:pt x="21600" y="9679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280" y="538"/>
              <a:ext cx="300" cy="315"/>
            </a:xfrm>
            <a:custGeom>
              <a:avLst/>
              <a:gdLst/>
              <a:ahLst/>
              <a:cxnLst>
                <a:cxn ang="0">
                  <a:pos x="21600" y="10722"/>
                </a:cxn>
                <a:cxn ang="0">
                  <a:pos x="21443" y="12897"/>
                </a:cxn>
                <a:cxn ang="0">
                  <a:pos x="20660" y="15073"/>
                </a:cxn>
                <a:cxn ang="0">
                  <a:pos x="19565" y="16937"/>
                </a:cxn>
                <a:cxn ang="0">
                  <a:pos x="18313" y="18336"/>
                </a:cxn>
                <a:cxn ang="0">
                  <a:pos x="16747" y="19735"/>
                </a:cxn>
                <a:cxn ang="0">
                  <a:pos x="15026" y="20822"/>
                </a:cxn>
                <a:cxn ang="0">
                  <a:pos x="12834" y="21444"/>
                </a:cxn>
                <a:cxn ang="0">
                  <a:pos x="10800" y="21600"/>
                </a:cxn>
                <a:cxn ang="0">
                  <a:pos x="9547" y="21600"/>
                </a:cxn>
                <a:cxn ang="0">
                  <a:pos x="7513" y="21133"/>
                </a:cxn>
                <a:cxn ang="0">
                  <a:pos x="5634" y="20356"/>
                </a:cxn>
                <a:cxn ang="0">
                  <a:pos x="3756" y="19113"/>
                </a:cxn>
                <a:cxn ang="0">
                  <a:pos x="2347" y="17714"/>
                </a:cxn>
                <a:cxn ang="0">
                  <a:pos x="1095" y="15850"/>
                </a:cxn>
                <a:cxn ang="0">
                  <a:pos x="312" y="13985"/>
                </a:cxn>
                <a:cxn ang="0">
                  <a:pos x="0" y="11965"/>
                </a:cxn>
                <a:cxn ang="0">
                  <a:pos x="0" y="10722"/>
                </a:cxn>
                <a:cxn ang="0">
                  <a:pos x="156" y="8701"/>
                </a:cxn>
                <a:cxn ang="0">
                  <a:pos x="782" y="6681"/>
                </a:cxn>
                <a:cxn ang="0">
                  <a:pos x="1721" y="4661"/>
                </a:cxn>
                <a:cxn ang="0">
                  <a:pos x="2973" y="3263"/>
                </a:cxn>
                <a:cxn ang="0">
                  <a:pos x="4695" y="1864"/>
                </a:cxn>
                <a:cxn ang="0">
                  <a:pos x="6417" y="932"/>
                </a:cxn>
                <a:cxn ang="0">
                  <a:pos x="8452" y="155"/>
                </a:cxn>
                <a:cxn ang="0">
                  <a:pos x="10800" y="0"/>
                </a:cxn>
                <a:cxn ang="0">
                  <a:pos x="11739" y="0"/>
                </a:cxn>
                <a:cxn ang="0">
                  <a:pos x="13773" y="466"/>
                </a:cxn>
                <a:cxn ang="0">
                  <a:pos x="15965" y="1242"/>
                </a:cxn>
                <a:cxn ang="0">
                  <a:pos x="17530" y="2330"/>
                </a:cxn>
                <a:cxn ang="0">
                  <a:pos x="19095" y="3884"/>
                </a:cxn>
                <a:cxn ang="0">
                  <a:pos x="20191" y="5594"/>
                </a:cxn>
                <a:cxn ang="0">
                  <a:pos x="21130" y="7614"/>
                </a:cxn>
                <a:cxn ang="0">
                  <a:pos x="21600" y="9789"/>
                </a:cxn>
                <a:cxn ang="0">
                  <a:pos x="21600" y="10722"/>
                </a:cxn>
              </a:cxnLst>
              <a:rect l="0" t="0" r="r" b="b"/>
              <a:pathLst>
                <a:path w="21600" h="21600">
                  <a:moveTo>
                    <a:pt x="21600" y="10722"/>
                  </a:moveTo>
                  <a:lnTo>
                    <a:pt x="21600" y="10722"/>
                  </a:lnTo>
                  <a:lnTo>
                    <a:pt x="21600" y="11965"/>
                  </a:lnTo>
                  <a:lnTo>
                    <a:pt x="21443" y="12897"/>
                  </a:lnTo>
                  <a:lnTo>
                    <a:pt x="21130" y="13985"/>
                  </a:lnTo>
                  <a:lnTo>
                    <a:pt x="20660" y="15073"/>
                  </a:lnTo>
                  <a:lnTo>
                    <a:pt x="20191" y="15850"/>
                  </a:lnTo>
                  <a:lnTo>
                    <a:pt x="19565" y="16937"/>
                  </a:lnTo>
                  <a:lnTo>
                    <a:pt x="19095" y="17714"/>
                  </a:lnTo>
                  <a:lnTo>
                    <a:pt x="18313" y="18336"/>
                  </a:lnTo>
                  <a:lnTo>
                    <a:pt x="17530" y="19113"/>
                  </a:lnTo>
                  <a:lnTo>
                    <a:pt x="16747" y="19735"/>
                  </a:lnTo>
                  <a:lnTo>
                    <a:pt x="15965" y="20356"/>
                  </a:lnTo>
                  <a:lnTo>
                    <a:pt x="15026" y="20822"/>
                  </a:lnTo>
                  <a:lnTo>
                    <a:pt x="13773" y="21133"/>
                  </a:lnTo>
                  <a:lnTo>
                    <a:pt x="12834" y="21444"/>
                  </a:lnTo>
                  <a:lnTo>
                    <a:pt x="11739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547" y="21600"/>
                  </a:lnTo>
                  <a:lnTo>
                    <a:pt x="8452" y="21444"/>
                  </a:lnTo>
                  <a:lnTo>
                    <a:pt x="7513" y="21133"/>
                  </a:lnTo>
                  <a:lnTo>
                    <a:pt x="6417" y="20822"/>
                  </a:lnTo>
                  <a:lnTo>
                    <a:pt x="5634" y="20356"/>
                  </a:lnTo>
                  <a:lnTo>
                    <a:pt x="4695" y="19735"/>
                  </a:lnTo>
                  <a:lnTo>
                    <a:pt x="3756" y="19113"/>
                  </a:lnTo>
                  <a:lnTo>
                    <a:pt x="2973" y="18336"/>
                  </a:lnTo>
                  <a:lnTo>
                    <a:pt x="2347" y="17714"/>
                  </a:lnTo>
                  <a:lnTo>
                    <a:pt x="1721" y="16937"/>
                  </a:lnTo>
                  <a:lnTo>
                    <a:pt x="1095" y="15850"/>
                  </a:lnTo>
                  <a:lnTo>
                    <a:pt x="782" y="15073"/>
                  </a:lnTo>
                  <a:lnTo>
                    <a:pt x="312" y="13985"/>
                  </a:lnTo>
                  <a:lnTo>
                    <a:pt x="156" y="12897"/>
                  </a:lnTo>
                  <a:lnTo>
                    <a:pt x="0" y="11965"/>
                  </a:lnTo>
                  <a:lnTo>
                    <a:pt x="0" y="10722"/>
                  </a:lnTo>
                  <a:lnTo>
                    <a:pt x="0" y="10722"/>
                  </a:lnTo>
                  <a:lnTo>
                    <a:pt x="0" y="9789"/>
                  </a:lnTo>
                  <a:lnTo>
                    <a:pt x="156" y="8701"/>
                  </a:lnTo>
                  <a:lnTo>
                    <a:pt x="312" y="7614"/>
                  </a:lnTo>
                  <a:lnTo>
                    <a:pt x="782" y="6681"/>
                  </a:lnTo>
                  <a:lnTo>
                    <a:pt x="1095" y="5594"/>
                  </a:lnTo>
                  <a:lnTo>
                    <a:pt x="1721" y="4661"/>
                  </a:lnTo>
                  <a:lnTo>
                    <a:pt x="2347" y="3884"/>
                  </a:lnTo>
                  <a:lnTo>
                    <a:pt x="2973" y="3263"/>
                  </a:lnTo>
                  <a:lnTo>
                    <a:pt x="3756" y="2330"/>
                  </a:lnTo>
                  <a:lnTo>
                    <a:pt x="4695" y="1864"/>
                  </a:lnTo>
                  <a:lnTo>
                    <a:pt x="5634" y="1242"/>
                  </a:lnTo>
                  <a:lnTo>
                    <a:pt x="6417" y="932"/>
                  </a:lnTo>
                  <a:lnTo>
                    <a:pt x="7513" y="466"/>
                  </a:lnTo>
                  <a:lnTo>
                    <a:pt x="8452" y="155"/>
                  </a:lnTo>
                  <a:lnTo>
                    <a:pt x="9547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739" y="0"/>
                  </a:lnTo>
                  <a:lnTo>
                    <a:pt x="12834" y="155"/>
                  </a:lnTo>
                  <a:lnTo>
                    <a:pt x="13773" y="466"/>
                  </a:lnTo>
                  <a:lnTo>
                    <a:pt x="15026" y="932"/>
                  </a:lnTo>
                  <a:lnTo>
                    <a:pt x="15965" y="1242"/>
                  </a:lnTo>
                  <a:lnTo>
                    <a:pt x="16747" y="1864"/>
                  </a:lnTo>
                  <a:lnTo>
                    <a:pt x="17530" y="2330"/>
                  </a:lnTo>
                  <a:lnTo>
                    <a:pt x="18313" y="3263"/>
                  </a:lnTo>
                  <a:lnTo>
                    <a:pt x="19095" y="3884"/>
                  </a:lnTo>
                  <a:lnTo>
                    <a:pt x="19565" y="4661"/>
                  </a:lnTo>
                  <a:lnTo>
                    <a:pt x="20191" y="5594"/>
                  </a:lnTo>
                  <a:lnTo>
                    <a:pt x="20660" y="6681"/>
                  </a:lnTo>
                  <a:lnTo>
                    <a:pt x="21130" y="7614"/>
                  </a:lnTo>
                  <a:lnTo>
                    <a:pt x="21443" y="8701"/>
                  </a:lnTo>
                  <a:lnTo>
                    <a:pt x="21600" y="9789"/>
                  </a:lnTo>
                  <a:lnTo>
                    <a:pt x="21600" y="10722"/>
                  </a:lnTo>
                  <a:lnTo>
                    <a:pt x="21600" y="10722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 bwMode="auto">
          <a:xfrm>
            <a:off x="5817688" y="502338"/>
            <a:ext cx="1923549" cy="2145435"/>
            <a:chOff x="0" y="0"/>
            <a:chExt cx="1145" cy="1277"/>
          </a:xfrm>
        </p:grpSpPr>
        <p:sp>
          <p:nvSpPr>
            <p:cNvPr id="16" name="未知"/>
            <p:cNvSpPr/>
            <p:nvPr/>
          </p:nvSpPr>
          <p:spPr bwMode="auto">
            <a:xfrm>
              <a:off x="503" y="635"/>
              <a:ext cx="642" cy="642"/>
            </a:xfrm>
            <a:custGeom>
              <a:avLst/>
              <a:gdLst/>
              <a:ahLst/>
              <a:cxnLst>
                <a:cxn ang="0">
                  <a:pos x="21600" y="10761"/>
                </a:cxn>
                <a:cxn ang="0">
                  <a:pos x="21370" y="12898"/>
                </a:cxn>
                <a:cxn ang="0">
                  <a:pos x="20760" y="15035"/>
                </a:cxn>
                <a:cxn ang="0">
                  <a:pos x="19768" y="16715"/>
                </a:cxn>
                <a:cxn ang="0">
                  <a:pos x="18470" y="18394"/>
                </a:cxn>
                <a:cxn ang="0">
                  <a:pos x="16791" y="19691"/>
                </a:cxn>
                <a:cxn ang="0">
                  <a:pos x="15035" y="20684"/>
                </a:cxn>
                <a:cxn ang="0">
                  <a:pos x="12974" y="21370"/>
                </a:cxn>
                <a:cxn ang="0">
                  <a:pos x="10837" y="21600"/>
                </a:cxn>
                <a:cxn ang="0">
                  <a:pos x="9693" y="21523"/>
                </a:cxn>
                <a:cxn ang="0">
                  <a:pos x="7556" y="21065"/>
                </a:cxn>
                <a:cxn ang="0">
                  <a:pos x="5647" y="20302"/>
                </a:cxn>
                <a:cxn ang="0">
                  <a:pos x="3892" y="19157"/>
                </a:cxn>
                <a:cxn ang="0">
                  <a:pos x="2442" y="17707"/>
                </a:cxn>
                <a:cxn ang="0">
                  <a:pos x="1297" y="15875"/>
                </a:cxn>
                <a:cxn ang="0">
                  <a:pos x="534" y="13967"/>
                </a:cxn>
                <a:cxn ang="0">
                  <a:pos x="0" y="11830"/>
                </a:cxn>
                <a:cxn ang="0">
                  <a:pos x="0" y="10761"/>
                </a:cxn>
                <a:cxn ang="0">
                  <a:pos x="228" y="8548"/>
                </a:cxn>
                <a:cxn ang="0">
                  <a:pos x="839" y="6487"/>
                </a:cxn>
                <a:cxn ang="0">
                  <a:pos x="1831" y="4731"/>
                </a:cxn>
                <a:cxn ang="0">
                  <a:pos x="3205" y="3129"/>
                </a:cxn>
                <a:cxn ang="0">
                  <a:pos x="4731" y="1755"/>
                </a:cxn>
                <a:cxn ang="0">
                  <a:pos x="6563" y="839"/>
                </a:cxn>
                <a:cxn ang="0">
                  <a:pos x="8548" y="152"/>
                </a:cxn>
                <a:cxn ang="0">
                  <a:pos x="10837" y="0"/>
                </a:cxn>
                <a:cxn ang="0">
                  <a:pos x="11906" y="0"/>
                </a:cxn>
                <a:cxn ang="0">
                  <a:pos x="13967" y="457"/>
                </a:cxn>
                <a:cxn ang="0">
                  <a:pos x="15951" y="1297"/>
                </a:cxn>
                <a:cxn ang="0">
                  <a:pos x="17631" y="2442"/>
                </a:cxn>
                <a:cxn ang="0">
                  <a:pos x="19157" y="3892"/>
                </a:cxn>
                <a:cxn ang="0">
                  <a:pos x="20302" y="5571"/>
                </a:cxn>
                <a:cxn ang="0">
                  <a:pos x="21141" y="7556"/>
                </a:cxn>
                <a:cxn ang="0">
                  <a:pos x="21523" y="9616"/>
                </a:cxn>
                <a:cxn ang="0">
                  <a:pos x="21600" y="10761"/>
                </a:cxn>
              </a:cxnLst>
              <a:rect l="0" t="0" r="r" b="b"/>
              <a:pathLst>
                <a:path w="21600" h="21600">
                  <a:moveTo>
                    <a:pt x="21600" y="10761"/>
                  </a:moveTo>
                  <a:lnTo>
                    <a:pt x="21600" y="10761"/>
                  </a:lnTo>
                  <a:lnTo>
                    <a:pt x="21523" y="11830"/>
                  </a:lnTo>
                  <a:lnTo>
                    <a:pt x="21370" y="12898"/>
                  </a:lnTo>
                  <a:lnTo>
                    <a:pt x="21141" y="13967"/>
                  </a:lnTo>
                  <a:lnTo>
                    <a:pt x="20760" y="15035"/>
                  </a:lnTo>
                  <a:lnTo>
                    <a:pt x="20302" y="15875"/>
                  </a:lnTo>
                  <a:lnTo>
                    <a:pt x="19768" y="16715"/>
                  </a:lnTo>
                  <a:lnTo>
                    <a:pt x="19157" y="17707"/>
                  </a:lnTo>
                  <a:lnTo>
                    <a:pt x="18470" y="18394"/>
                  </a:lnTo>
                  <a:lnTo>
                    <a:pt x="17631" y="19157"/>
                  </a:lnTo>
                  <a:lnTo>
                    <a:pt x="16791" y="19691"/>
                  </a:lnTo>
                  <a:lnTo>
                    <a:pt x="15951" y="20302"/>
                  </a:lnTo>
                  <a:lnTo>
                    <a:pt x="15035" y="20684"/>
                  </a:lnTo>
                  <a:lnTo>
                    <a:pt x="13967" y="21065"/>
                  </a:lnTo>
                  <a:lnTo>
                    <a:pt x="12974" y="21370"/>
                  </a:lnTo>
                  <a:lnTo>
                    <a:pt x="11906" y="21523"/>
                  </a:lnTo>
                  <a:lnTo>
                    <a:pt x="10837" y="21600"/>
                  </a:lnTo>
                  <a:lnTo>
                    <a:pt x="10837" y="21600"/>
                  </a:lnTo>
                  <a:lnTo>
                    <a:pt x="9693" y="21523"/>
                  </a:lnTo>
                  <a:lnTo>
                    <a:pt x="8548" y="21370"/>
                  </a:lnTo>
                  <a:lnTo>
                    <a:pt x="7556" y="21065"/>
                  </a:lnTo>
                  <a:lnTo>
                    <a:pt x="6563" y="20684"/>
                  </a:lnTo>
                  <a:lnTo>
                    <a:pt x="5647" y="20302"/>
                  </a:lnTo>
                  <a:lnTo>
                    <a:pt x="4731" y="19691"/>
                  </a:lnTo>
                  <a:lnTo>
                    <a:pt x="3892" y="19157"/>
                  </a:lnTo>
                  <a:lnTo>
                    <a:pt x="3205" y="18394"/>
                  </a:lnTo>
                  <a:lnTo>
                    <a:pt x="2442" y="17707"/>
                  </a:lnTo>
                  <a:lnTo>
                    <a:pt x="1831" y="16715"/>
                  </a:lnTo>
                  <a:lnTo>
                    <a:pt x="1297" y="15875"/>
                  </a:lnTo>
                  <a:lnTo>
                    <a:pt x="839" y="15035"/>
                  </a:lnTo>
                  <a:lnTo>
                    <a:pt x="534" y="13967"/>
                  </a:lnTo>
                  <a:lnTo>
                    <a:pt x="228" y="12898"/>
                  </a:lnTo>
                  <a:lnTo>
                    <a:pt x="0" y="11830"/>
                  </a:lnTo>
                  <a:lnTo>
                    <a:pt x="0" y="10761"/>
                  </a:lnTo>
                  <a:lnTo>
                    <a:pt x="0" y="10761"/>
                  </a:lnTo>
                  <a:lnTo>
                    <a:pt x="0" y="9616"/>
                  </a:lnTo>
                  <a:lnTo>
                    <a:pt x="228" y="8548"/>
                  </a:lnTo>
                  <a:lnTo>
                    <a:pt x="534" y="7556"/>
                  </a:lnTo>
                  <a:lnTo>
                    <a:pt x="839" y="6487"/>
                  </a:lnTo>
                  <a:lnTo>
                    <a:pt x="1297" y="5571"/>
                  </a:lnTo>
                  <a:lnTo>
                    <a:pt x="1831" y="4731"/>
                  </a:lnTo>
                  <a:lnTo>
                    <a:pt x="2442" y="3892"/>
                  </a:lnTo>
                  <a:lnTo>
                    <a:pt x="3205" y="3129"/>
                  </a:lnTo>
                  <a:lnTo>
                    <a:pt x="3892" y="2442"/>
                  </a:lnTo>
                  <a:lnTo>
                    <a:pt x="4731" y="1755"/>
                  </a:lnTo>
                  <a:lnTo>
                    <a:pt x="5647" y="1297"/>
                  </a:lnTo>
                  <a:lnTo>
                    <a:pt x="6563" y="839"/>
                  </a:lnTo>
                  <a:lnTo>
                    <a:pt x="7556" y="457"/>
                  </a:lnTo>
                  <a:lnTo>
                    <a:pt x="8548" y="152"/>
                  </a:lnTo>
                  <a:lnTo>
                    <a:pt x="9693" y="0"/>
                  </a:lnTo>
                  <a:lnTo>
                    <a:pt x="10837" y="0"/>
                  </a:lnTo>
                  <a:lnTo>
                    <a:pt x="10837" y="0"/>
                  </a:lnTo>
                  <a:lnTo>
                    <a:pt x="11906" y="0"/>
                  </a:lnTo>
                  <a:lnTo>
                    <a:pt x="12974" y="152"/>
                  </a:lnTo>
                  <a:lnTo>
                    <a:pt x="13967" y="457"/>
                  </a:lnTo>
                  <a:lnTo>
                    <a:pt x="15035" y="839"/>
                  </a:lnTo>
                  <a:lnTo>
                    <a:pt x="15951" y="1297"/>
                  </a:lnTo>
                  <a:lnTo>
                    <a:pt x="16791" y="1755"/>
                  </a:lnTo>
                  <a:lnTo>
                    <a:pt x="17631" y="2442"/>
                  </a:lnTo>
                  <a:lnTo>
                    <a:pt x="18470" y="3129"/>
                  </a:lnTo>
                  <a:lnTo>
                    <a:pt x="19157" y="3892"/>
                  </a:lnTo>
                  <a:lnTo>
                    <a:pt x="19768" y="4731"/>
                  </a:lnTo>
                  <a:lnTo>
                    <a:pt x="20302" y="5571"/>
                  </a:lnTo>
                  <a:lnTo>
                    <a:pt x="20760" y="6487"/>
                  </a:lnTo>
                  <a:lnTo>
                    <a:pt x="21141" y="7556"/>
                  </a:lnTo>
                  <a:lnTo>
                    <a:pt x="21370" y="8548"/>
                  </a:lnTo>
                  <a:lnTo>
                    <a:pt x="21523" y="9616"/>
                  </a:lnTo>
                  <a:lnTo>
                    <a:pt x="21600" y="10761"/>
                  </a:lnTo>
                  <a:lnTo>
                    <a:pt x="21600" y="10761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585" y="715"/>
              <a:ext cx="481" cy="480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95" y="12837"/>
                </a:cxn>
                <a:cxn ang="0">
                  <a:pos x="20784" y="14977"/>
                </a:cxn>
                <a:cxn ang="0">
                  <a:pos x="19765" y="16709"/>
                </a:cxn>
                <a:cxn ang="0">
                  <a:pos x="18441" y="18339"/>
                </a:cxn>
                <a:cxn ang="0">
                  <a:pos x="16811" y="19765"/>
                </a:cxn>
                <a:cxn ang="0">
                  <a:pos x="15079" y="20682"/>
                </a:cxn>
                <a:cxn ang="0">
                  <a:pos x="12939" y="21395"/>
                </a:cxn>
                <a:cxn ang="0">
                  <a:pos x="10800" y="21600"/>
                </a:cxn>
                <a:cxn ang="0">
                  <a:pos x="9679" y="21600"/>
                </a:cxn>
                <a:cxn ang="0">
                  <a:pos x="7641" y="21090"/>
                </a:cxn>
                <a:cxn ang="0">
                  <a:pos x="5705" y="20173"/>
                </a:cxn>
                <a:cxn ang="0">
                  <a:pos x="3871" y="19052"/>
                </a:cxn>
                <a:cxn ang="0">
                  <a:pos x="2445" y="17626"/>
                </a:cxn>
                <a:cxn ang="0">
                  <a:pos x="1426" y="15894"/>
                </a:cxn>
                <a:cxn ang="0">
                  <a:pos x="509" y="13958"/>
                </a:cxn>
                <a:cxn ang="0">
                  <a:pos x="0" y="11818"/>
                </a:cxn>
                <a:cxn ang="0">
                  <a:pos x="0" y="10800"/>
                </a:cxn>
                <a:cxn ang="0">
                  <a:pos x="203" y="8558"/>
                </a:cxn>
                <a:cxn ang="0">
                  <a:pos x="815" y="6520"/>
                </a:cxn>
                <a:cxn ang="0">
                  <a:pos x="1833" y="4686"/>
                </a:cxn>
                <a:cxn ang="0">
                  <a:pos x="3158" y="3056"/>
                </a:cxn>
                <a:cxn ang="0">
                  <a:pos x="4788" y="1833"/>
                </a:cxn>
                <a:cxn ang="0">
                  <a:pos x="6622" y="712"/>
                </a:cxn>
                <a:cxn ang="0">
                  <a:pos x="8660" y="101"/>
                </a:cxn>
                <a:cxn ang="0">
                  <a:pos x="10800" y="0"/>
                </a:cxn>
                <a:cxn ang="0">
                  <a:pos x="11920" y="0"/>
                </a:cxn>
                <a:cxn ang="0">
                  <a:pos x="14060" y="407"/>
                </a:cxn>
                <a:cxn ang="0">
                  <a:pos x="15894" y="1324"/>
                </a:cxn>
                <a:cxn ang="0">
                  <a:pos x="17727" y="2343"/>
                </a:cxn>
                <a:cxn ang="0">
                  <a:pos x="19154" y="3769"/>
                </a:cxn>
                <a:cxn ang="0">
                  <a:pos x="20275" y="5603"/>
                </a:cxn>
                <a:cxn ang="0">
                  <a:pos x="21192" y="7539"/>
                </a:cxn>
                <a:cxn ang="0">
                  <a:pos x="21600" y="9577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818"/>
                  </a:lnTo>
                  <a:lnTo>
                    <a:pt x="21395" y="12837"/>
                  </a:lnTo>
                  <a:lnTo>
                    <a:pt x="21192" y="13958"/>
                  </a:lnTo>
                  <a:lnTo>
                    <a:pt x="20784" y="14977"/>
                  </a:lnTo>
                  <a:lnTo>
                    <a:pt x="20275" y="15894"/>
                  </a:lnTo>
                  <a:lnTo>
                    <a:pt x="19765" y="16709"/>
                  </a:lnTo>
                  <a:lnTo>
                    <a:pt x="19154" y="17626"/>
                  </a:lnTo>
                  <a:lnTo>
                    <a:pt x="18441" y="18339"/>
                  </a:lnTo>
                  <a:lnTo>
                    <a:pt x="17727" y="19052"/>
                  </a:lnTo>
                  <a:lnTo>
                    <a:pt x="16811" y="19765"/>
                  </a:lnTo>
                  <a:lnTo>
                    <a:pt x="15894" y="20173"/>
                  </a:lnTo>
                  <a:lnTo>
                    <a:pt x="15079" y="20682"/>
                  </a:lnTo>
                  <a:lnTo>
                    <a:pt x="14060" y="21090"/>
                  </a:lnTo>
                  <a:lnTo>
                    <a:pt x="12939" y="21395"/>
                  </a:lnTo>
                  <a:lnTo>
                    <a:pt x="11920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679" y="21600"/>
                  </a:lnTo>
                  <a:lnTo>
                    <a:pt x="8660" y="21395"/>
                  </a:lnTo>
                  <a:lnTo>
                    <a:pt x="7641" y="21090"/>
                  </a:lnTo>
                  <a:lnTo>
                    <a:pt x="6622" y="20682"/>
                  </a:lnTo>
                  <a:lnTo>
                    <a:pt x="5705" y="20173"/>
                  </a:lnTo>
                  <a:lnTo>
                    <a:pt x="4788" y="19765"/>
                  </a:lnTo>
                  <a:lnTo>
                    <a:pt x="3871" y="19052"/>
                  </a:lnTo>
                  <a:lnTo>
                    <a:pt x="3158" y="18339"/>
                  </a:lnTo>
                  <a:lnTo>
                    <a:pt x="2445" y="17626"/>
                  </a:lnTo>
                  <a:lnTo>
                    <a:pt x="1833" y="16709"/>
                  </a:lnTo>
                  <a:lnTo>
                    <a:pt x="1426" y="15894"/>
                  </a:lnTo>
                  <a:lnTo>
                    <a:pt x="815" y="14977"/>
                  </a:lnTo>
                  <a:lnTo>
                    <a:pt x="509" y="13958"/>
                  </a:lnTo>
                  <a:lnTo>
                    <a:pt x="203" y="12837"/>
                  </a:lnTo>
                  <a:lnTo>
                    <a:pt x="0" y="11818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577"/>
                  </a:lnTo>
                  <a:lnTo>
                    <a:pt x="203" y="8558"/>
                  </a:lnTo>
                  <a:lnTo>
                    <a:pt x="509" y="7539"/>
                  </a:lnTo>
                  <a:lnTo>
                    <a:pt x="815" y="6520"/>
                  </a:lnTo>
                  <a:lnTo>
                    <a:pt x="1426" y="5603"/>
                  </a:lnTo>
                  <a:lnTo>
                    <a:pt x="1833" y="4686"/>
                  </a:lnTo>
                  <a:lnTo>
                    <a:pt x="2445" y="3769"/>
                  </a:lnTo>
                  <a:lnTo>
                    <a:pt x="3158" y="3056"/>
                  </a:lnTo>
                  <a:lnTo>
                    <a:pt x="3871" y="2343"/>
                  </a:lnTo>
                  <a:lnTo>
                    <a:pt x="4788" y="1833"/>
                  </a:lnTo>
                  <a:lnTo>
                    <a:pt x="5705" y="1324"/>
                  </a:lnTo>
                  <a:lnTo>
                    <a:pt x="6622" y="712"/>
                  </a:lnTo>
                  <a:lnTo>
                    <a:pt x="7641" y="407"/>
                  </a:lnTo>
                  <a:lnTo>
                    <a:pt x="8660" y="101"/>
                  </a:lnTo>
                  <a:lnTo>
                    <a:pt x="9679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920" y="0"/>
                  </a:lnTo>
                  <a:lnTo>
                    <a:pt x="12939" y="101"/>
                  </a:lnTo>
                  <a:lnTo>
                    <a:pt x="14060" y="407"/>
                  </a:lnTo>
                  <a:lnTo>
                    <a:pt x="15079" y="712"/>
                  </a:lnTo>
                  <a:lnTo>
                    <a:pt x="15894" y="1324"/>
                  </a:lnTo>
                  <a:lnTo>
                    <a:pt x="16811" y="1833"/>
                  </a:lnTo>
                  <a:lnTo>
                    <a:pt x="17727" y="2343"/>
                  </a:lnTo>
                  <a:lnTo>
                    <a:pt x="18441" y="3056"/>
                  </a:lnTo>
                  <a:lnTo>
                    <a:pt x="19154" y="3769"/>
                  </a:lnTo>
                  <a:lnTo>
                    <a:pt x="19765" y="4686"/>
                  </a:lnTo>
                  <a:lnTo>
                    <a:pt x="20275" y="5603"/>
                  </a:lnTo>
                  <a:lnTo>
                    <a:pt x="20784" y="6520"/>
                  </a:lnTo>
                  <a:lnTo>
                    <a:pt x="21192" y="7539"/>
                  </a:lnTo>
                  <a:lnTo>
                    <a:pt x="21395" y="8558"/>
                  </a:lnTo>
                  <a:lnTo>
                    <a:pt x="21600" y="9577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669" y="796"/>
              <a:ext cx="315" cy="316"/>
            </a:xfrm>
            <a:custGeom>
              <a:avLst/>
              <a:gdLst/>
              <a:ahLst/>
              <a:cxnLst>
                <a:cxn ang="0">
                  <a:pos x="21600" y="10722"/>
                </a:cxn>
                <a:cxn ang="0">
                  <a:pos x="21444" y="13053"/>
                </a:cxn>
                <a:cxn ang="0">
                  <a:pos x="20667" y="15073"/>
                </a:cxn>
                <a:cxn ang="0">
                  <a:pos x="19735" y="16937"/>
                </a:cxn>
                <a:cxn ang="0">
                  <a:pos x="18336" y="18491"/>
                </a:cxn>
                <a:cxn ang="0">
                  <a:pos x="16937" y="19735"/>
                </a:cxn>
                <a:cxn ang="0">
                  <a:pos x="15073" y="20822"/>
                </a:cxn>
                <a:cxn ang="0">
                  <a:pos x="12897" y="21444"/>
                </a:cxn>
                <a:cxn ang="0">
                  <a:pos x="10722" y="21600"/>
                </a:cxn>
                <a:cxn ang="0">
                  <a:pos x="9789" y="21600"/>
                </a:cxn>
                <a:cxn ang="0">
                  <a:pos x="7614" y="21289"/>
                </a:cxn>
                <a:cxn ang="0">
                  <a:pos x="5594" y="20356"/>
                </a:cxn>
                <a:cxn ang="0">
                  <a:pos x="3884" y="19113"/>
                </a:cxn>
                <a:cxn ang="0">
                  <a:pos x="2330" y="17714"/>
                </a:cxn>
                <a:cxn ang="0">
                  <a:pos x="1242" y="16005"/>
                </a:cxn>
                <a:cxn ang="0">
                  <a:pos x="466" y="13985"/>
                </a:cxn>
                <a:cxn ang="0">
                  <a:pos x="0" y="11965"/>
                </a:cxn>
                <a:cxn ang="0">
                  <a:pos x="0" y="10722"/>
                </a:cxn>
                <a:cxn ang="0">
                  <a:pos x="155" y="8701"/>
                </a:cxn>
                <a:cxn ang="0">
                  <a:pos x="932" y="6681"/>
                </a:cxn>
                <a:cxn ang="0">
                  <a:pos x="1709" y="4816"/>
                </a:cxn>
                <a:cxn ang="0">
                  <a:pos x="3263" y="3263"/>
                </a:cxn>
                <a:cxn ang="0">
                  <a:pos x="4661" y="1864"/>
                </a:cxn>
                <a:cxn ang="0">
                  <a:pos x="6681" y="932"/>
                </a:cxn>
                <a:cxn ang="0">
                  <a:pos x="8701" y="155"/>
                </a:cxn>
                <a:cxn ang="0">
                  <a:pos x="10722" y="0"/>
                </a:cxn>
                <a:cxn ang="0">
                  <a:pos x="11965" y="0"/>
                </a:cxn>
                <a:cxn ang="0">
                  <a:pos x="13985" y="466"/>
                </a:cxn>
                <a:cxn ang="0">
                  <a:pos x="15850" y="1242"/>
                </a:cxn>
                <a:cxn ang="0">
                  <a:pos x="17714" y="2486"/>
                </a:cxn>
                <a:cxn ang="0">
                  <a:pos x="19113" y="3884"/>
                </a:cxn>
                <a:cxn ang="0">
                  <a:pos x="20356" y="5594"/>
                </a:cxn>
                <a:cxn ang="0">
                  <a:pos x="21133" y="7769"/>
                </a:cxn>
                <a:cxn ang="0">
                  <a:pos x="21600" y="9789"/>
                </a:cxn>
                <a:cxn ang="0">
                  <a:pos x="21600" y="10722"/>
                </a:cxn>
              </a:cxnLst>
              <a:rect l="0" t="0" r="r" b="b"/>
              <a:pathLst>
                <a:path w="21600" h="21600">
                  <a:moveTo>
                    <a:pt x="21600" y="10722"/>
                  </a:moveTo>
                  <a:lnTo>
                    <a:pt x="21600" y="10722"/>
                  </a:lnTo>
                  <a:lnTo>
                    <a:pt x="21600" y="11965"/>
                  </a:lnTo>
                  <a:lnTo>
                    <a:pt x="21444" y="13053"/>
                  </a:lnTo>
                  <a:lnTo>
                    <a:pt x="21133" y="13985"/>
                  </a:lnTo>
                  <a:lnTo>
                    <a:pt x="20667" y="15073"/>
                  </a:lnTo>
                  <a:lnTo>
                    <a:pt x="20356" y="16005"/>
                  </a:lnTo>
                  <a:lnTo>
                    <a:pt x="19735" y="16937"/>
                  </a:lnTo>
                  <a:lnTo>
                    <a:pt x="19113" y="17714"/>
                  </a:lnTo>
                  <a:lnTo>
                    <a:pt x="18336" y="18491"/>
                  </a:lnTo>
                  <a:lnTo>
                    <a:pt x="17714" y="19113"/>
                  </a:lnTo>
                  <a:lnTo>
                    <a:pt x="16937" y="19735"/>
                  </a:lnTo>
                  <a:lnTo>
                    <a:pt x="15850" y="20356"/>
                  </a:lnTo>
                  <a:lnTo>
                    <a:pt x="15073" y="20822"/>
                  </a:lnTo>
                  <a:lnTo>
                    <a:pt x="13985" y="21289"/>
                  </a:lnTo>
                  <a:lnTo>
                    <a:pt x="12897" y="21444"/>
                  </a:lnTo>
                  <a:lnTo>
                    <a:pt x="11965" y="21600"/>
                  </a:lnTo>
                  <a:lnTo>
                    <a:pt x="10722" y="21600"/>
                  </a:lnTo>
                  <a:lnTo>
                    <a:pt x="10722" y="21600"/>
                  </a:lnTo>
                  <a:lnTo>
                    <a:pt x="9789" y="21600"/>
                  </a:lnTo>
                  <a:lnTo>
                    <a:pt x="8701" y="21444"/>
                  </a:lnTo>
                  <a:lnTo>
                    <a:pt x="7614" y="21289"/>
                  </a:lnTo>
                  <a:lnTo>
                    <a:pt x="6681" y="20822"/>
                  </a:lnTo>
                  <a:lnTo>
                    <a:pt x="5594" y="20356"/>
                  </a:lnTo>
                  <a:lnTo>
                    <a:pt x="4661" y="19735"/>
                  </a:lnTo>
                  <a:lnTo>
                    <a:pt x="3884" y="19113"/>
                  </a:lnTo>
                  <a:lnTo>
                    <a:pt x="3263" y="18491"/>
                  </a:lnTo>
                  <a:lnTo>
                    <a:pt x="2330" y="17714"/>
                  </a:lnTo>
                  <a:lnTo>
                    <a:pt x="1709" y="16937"/>
                  </a:lnTo>
                  <a:lnTo>
                    <a:pt x="1242" y="16005"/>
                  </a:lnTo>
                  <a:lnTo>
                    <a:pt x="932" y="15073"/>
                  </a:lnTo>
                  <a:lnTo>
                    <a:pt x="466" y="13985"/>
                  </a:lnTo>
                  <a:lnTo>
                    <a:pt x="155" y="13053"/>
                  </a:lnTo>
                  <a:lnTo>
                    <a:pt x="0" y="11965"/>
                  </a:lnTo>
                  <a:lnTo>
                    <a:pt x="0" y="10722"/>
                  </a:lnTo>
                  <a:lnTo>
                    <a:pt x="0" y="10722"/>
                  </a:lnTo>
                  <a:lnTo>
                    <a:pt x="0" y="9789"/>
                  </a:lnTo>
                  <a:lnTo>
                    <a:pt x="155" y="8701"/>
                  </a:lnTo>
                  <a:lnTo>
                    <a:pt x="466" y="7769"/>
                  </a:lnTo>
                  <a:lnTo>
                    <a:pt x="932" y="6681"/>
                  </a:lnTo>
                  <a:lnTo>
                    <a:pt x="1242" y="5594"/>
                  </a:lnTo>
                  <a:lnTo>
                    <a:pt x="1709" y="4816"/>
                  </a:lnTo>
                  <a:lnTo>
                    <a:pt x="2330" y="3884"/>
                  </a:lnTo>
                  <a:lnTo>
                    <a:pt x="3263" y="3263"/>
                  </a:lnTo>
                  <a:lnTo>
                    <a:pt x="3884" y="2486"/>
                  </a:lnTo>
                  <a:lnTo>
                    <a:pt x="4661" y="1864"/>
                  </a:lnTo>
                  <a:lnTo>
                    <a:pt x="5594" y="1242"/>
                  </a:lnTo>
                  <a:lnTo>
                    <a:pt x="6681" y="932"/>
                  </a:lnTo>
                  <a:lnTo>
                    <a:pt x="7614" y="466"/>
                  </a:lnTo>
                  <a:lnTo>
                    <a:pt x="8701" y="155"/>
                  </a:lnTo>
                  <a:lnTo>
                    <a:pt x="9789" y="0"/>
                  </a:lnTo>
                  <a:lnTo>
                    <a:pt x="10722" y="0"/>
                  </a:lnTo>
                  <a:lnTo>
                    <a:pt x="10722" y="0"/>
                  </a:lnTo>
                  <a:lnTo>
                    <a:pt x="11965" y="0"/>
                  </a:lnTo>
                  <a:lnTo>
                    <a:pt x="12897" y="155"/>
                  </a:lnTo>
                  <a:lnTo>
                    <a:pt x="13985" y="466"/>
                  </a:lnTo>
                  <a:lnTo>
                    <a:pt x="15073" y="932"/>
                  </a:lnTo>
                  <a:lnTo>
                    <a:pt x="15850" y="1242"/>
                  </a:lnTo>
                  <a:lnTo>
                    <a:pt x="16937" y="1864"/>
                  </a:lnTo>
                  <a:lnTo>
                    <a:pt x="17714" y="2486"/>
                  </a:lnTo>
                  <a:lnTo>
                    <a:pt x="18336" y="3263"/>
                  </a:lnTo>
                  <a:lnTo>
                    <a:pt x="19113" y="3884"/>
                  </a:lnTo>
                  <a:lnTo>
                    <a:pt x="19735" y="4816"/>
                  </a:lnTo>
                  <a:lnTo>
                    <a:pt x="20356" y="5594"/>
                  </a:lnTo>
                  <a:lnTo>
                    <a:pt x="20667" y="6681"/>
                  </a:lnTo>
                  <a:lnTo>
                    <a:pt x="21133" y="7769"/>
                  </a:lnTo>
                  <a:lnTo>
                    <a:pt x="21444" y="8701"/>
                  </a:lnTo>
                  <a:lnTo>
                    <a:pt x="21600" y="9789"/>
                  </a:lnTo>
                  <a:lnTo>
                    <a:pt x="21600" y="10722"/>
                  </a:lnTo>
                  <a:lnTo>
                    <a:pt x="21600" y="10722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0" y="0"/>
              <a:ext cx="880" cy="880"/>
            </a:xfrm>
            <a:custGeom>
              <a:avLst/>
              <a:gdLst/>
              <a:ahLst/>
              <a:cxnLst>
                <a:cxn ang="0">
                  <a:pos x="21600" y="10744"/>
                </a:cxn>
                <a:cxn ang="0">
                  <a:pos x="21544" y="11857"/>
                </a:cxn>
                <a:cxn ang="0">
                  <a:pos x="21098" y="14028"/>
                </a:cxn>
                <a:cxn ang="0">
                  <a:pos x="20263" y="15921"/>
                </a:cxn>
                <a:cxn ang="0">
                  <a:pos x="19150" y="17647"/>
                </a:cxn>
                <a:cxn ang="0">
                  <a:pos x="17647" y="19094"/>
                </a:cxn>
                <a:cxn ang="0">
                  <a:pos x="15921" y="20263"/>
                </a:cxn>
                <a:cxn ang="0">
                  <a:pos x="14028" y="21098"/>
                </a:cxn>
                <a:cxn ang="0">
                  <a:pos x="11857" y="21544"/>
                </a:cxn>
                <a:cxn ang="0">
                  <a:pos x="10744" y="21600"/>
                </a:cxn>
                <a:cxn ang="0">
                  <a:pos x="10187" y="21600"/>
                </a:cxn>
                <a:cxn ang="0">
                  <a:pos x="8628" y="21377"/>
                </a:cxn>
                <a:cxn ang="0">
                  <a:pos x="6624" y="20709"/>
                </a:cxn>
                <a:cxn ang="0">
                  <a:pos x="4731" y="19762"/>
                </a:cxn>
                <a:cxn ang="0">
                  <a:pos x="3172" y="18426"/>
                </a:cxn>
                <a:cxn ang="0">
                  <a:pos x="1836" y="16867"/>
                </a:cxn>
                <a:cxn ang="0">
                  <a:pos x="834" y="14975"/>
                </a:cxn>
                <a:cxn ang="0">
                  <a:pos x="222" y="12915"/>
                </a:cxn>
                <a:cxn ang="0">
                  <a:pos x="0" y="11300"/>
                </a:cxn>
                <a:cxn ang="0">
                  <a:pos x="0" y="10744"/>
                </a:cxn>
                <a:cxn ang="0">
                  <a:pos x="55" y="9686"/>
                </a:cxn>
                <a:cxn ang="0">
                  <a:pos x="445" y="7515"/>
                </a:cxn>
                <a:cxn ang="0">
                  <a:pos x="1280" y="5622"/>
                </a:cxn>
                <a:cxn ang="0">
                  <a:pos x="2449" y="3841"/>
                </a:cxn>
                <a:cxn ang="0">
                  <a:pos x="3896" y="2449"/>
                </a:cxn>
                <a:cxn ang="0">
                  <a:pos x="5622" y="1224"/>
                </a:cxn>
                <a:cxn ang="0">
                  <a:pos x="7571" y="445"/>
                </a:cxn>
                <a:cxn ang="0">
                  <a:pos x="9742" y="0"/>
                </a:cxn>
                <a:cxn ang="0">
                  <a:pos x="10744" y="0"/>
                </a:cxn>
                <a:cxn ang="0">
                  <a:pos x="11356" y="0"/>
                </a:cxn>
                <a:cxn ang="0">
                  <a:pos x="12915" y="166"/>
                </a:cxn>
                <a:cxn ang="0">
                  <a:pos x="14975" y="834"/>
                </a:cxn>
                <a:cxn ang="0">
                  <a:pos x="16867" y="1836"/>
                </a:cxn>
                <a:cxn ang="0">
                  <a:pos x="18426" y="3117"/>
                </a:cxn>
                <a:cxn ang="0">
                  <a:pos x="19762" y="4731"/>
                </a:cxn>
                <a:cxn ang="0">
                  <a:pos x="20764" y="6624"/>
                </a:cxn>
                <a:cxn ang="0">
                  <a:pos x="21377" y="8572"/>
                </a:cxn>
                <a:cxn ang="0">
                  <a:pos x="21600" y="10187"/>
                </a:cxn>
                <a:cxn ang="0">
                  <a:pos x="21600" y="10744"/>
                </a:cxn>
              </a:cxnLst>
              <a:rect l="0" t="0" r="r" b="b"/>
              <a:pathLst>
                <a:path w="21600" h="21600">
                  <a:moveTo>
                    <a:pt x="21600" y="10744"/>
                  </a:moveTo>
                  <a:lnTo>
                    <a:pt x="21600" y="10744"/>
                  </a:lnTo>
                  <a:lnTo>
                    <a:pt x="21600" y="11300"/>
                  </a:lnTo>
                  <a:lnTo>
                    <a:pt x="21544" y="11857"/>
                  </a:lnTo>
                  <a:lnTo>
                    <a:pt x="21377" y="12915"/>
                  </a:lnTo>
                  <a:lnTo>
                    <a:pt x="21098" y="14028"/>
                  </a:lnTo>
                  <a:lnTo>
                    <a:pt x="20764" y="14975"/>
                  </a:lnTo>
                  <a:lnTo>
                    <a:pt x="20263" y="15921"/>
                  </a:lnTo>
                  <a:lnTo>
                    <a:pt x="19762" y="16867"/>
                  </a:lnTo>
                  <a:lnTo>
                    <a:pt x="19150" y="17647"/>
                  </a:lnTo>
                  <a:lnTo>
                    <a:pt x="18426" y="18426"/>
                  </a:lnTo>
                  <a:lnTo>
                    <a:pt x="17647" y="19094"/>
                  </a:lnTo>
                  <a:lnTo>
                    <a:pt x="16867" y="19762"/>
                  </a:lnTo>
                  <a:lnTo>
                    <a:pt x="15921" y="20263"/>
                  </a:lnTo>
                  <a:lnTo>
                    <a:pt x="14975" y="20709"/>
                  </a:lnTo>
                  <a:lnTo>
                    <a:pt x="14028" y="21098"/>
                  </a:lnTo>
                  <a:lnTo>
                    <a:pt x="12915" y="21377"/>
                  </a:lnTo>
                  <a:lnTo>
                    <a:pt x="11857" y="21544"/>
                  </a:lnTo>
                  <a:lnTo>
                    <a:pt x="11356" y="21600"/>
                  </a:lnTo>
                  <a:lnTo>
                    <a:pt x="10744" y="21600"/>
                  </a:lnTo>
                  <a:lnTo>
                    <a:pt x="10744" y="21600"/>
                  </a:lnTo>
                  <a:lnTo>
                    <a:pt x="10187" y="21600"/>
                  </a:lnTo>
                  <a:lnTo>
                    <a:pt x="9742" y="21544"/>
                  </a:lnTo>
                  <a:lnTo>
                    <a:pt x="8628" y="21377"/>
                  </a:lnTo>
                  <a:lnTo>
                    <a:pt x="7571" y="21098"/>
                  </a:lnTo>
                  <a:lnTo>
                    <a:pt x="6624" y="20709"/>
                  </a:lnTo>
                  <a:lnTo>
                    <a:pt x="5622" y="20263"/>
                  </a:lnTo>
                  <a:lnTo>
                    <a:pt x="4731" y="19762"/>
                  </a:lnTo>
                  <a:lnTo>
                    <a:pt x="3896" y="19094"/>
                  </a:lnTo>
                  <a:lnTo>
                    <a:pt x="3172" y="18426"/>
                  </a:lnTo>
                  <a:lnTo>
                    <a:pt x="2449" y="17647"/>
                  </a:lnTo>
                  <a:lnTo>
                    <a:pt x="1836" y="16867"/>
                  </a:lnTo>
                  <a:lnTo>
                    <a:pt x="1280" y="15921"/>
                  </a:lnTo>
                  <a:lnTo>
                    <a:pt x="834" y="14975"/>
                  </a:lnTo>
                  <a:lnTo>
                    <a:pt x="445" y="14028"/>
                  </a:lnTo>
                  <a:lnTo>
                    <a:pt x="222" y="12915"/>
                  </a:lnTo>
                  <a:lnTo>
                    <a:pt x="55" y="11857"/>
                  </a:lnTo>
                  <a:lnTo>
                    <a:pt x="0" y="11300"/>
                  </a:lnTo>
                  <a:lnTo>
                    <a:pt x="0" y="10744"/>
                  </a:lnTo>
                  <a:lnTo>
                    <a:pt x="0" y="10744"/>
                  </a:lnTo>
                  <a:lnTo>
                    <a:pt x="0" y="10187"/>
                  </a:lnTo>
                  <a:lnTo>
                    <a:pt x="55" y="9686"/>
                  </a:lnTo>
                  <a:lnTo>
                    <a:pt x="222" y="8572"/>
                  </a:lnTo>
                  <a:lnTo>
                    <a:pt x="445" y="7515"/>
                  </a:lnTo>
                  <a:lnTo>
                    <a:pt x="834" y="6624"/>
                  </a:lnTo>
                  <a:lnTo>
                    <a:pt x="1280" y="5622"/>
                  </a:lnTo>
                  <a:lnTo>
                    <a:pt x="1836" y="4731"/>
                  </a:lnTo>
                  <a:lnTo>
                    <a:pt x="2449" y="3841"/>
                  </a:lnTo>
                  <a:lnTo>
                    <a:pt x="3172" y="3117"/>
                  </a:lnTo>
                  <a:lnTo>
                    <a:pt x="3896" y="2449"/>
                  </a:lnTo>
                  <a:lnTo>
                    <a:pt x="4731" y="1836"/>
                  </a:lnTo>
                  <a:lnTo>
                    <a:pt x="5622" y="1224"/>
                  </a:lnTo>
                  <a:lnTo>
                    <a:pt x="6624" y="834"/>
                  </a:lnTo>
                  <a:lnTo>
                    <a:pt x="7571" y="445"/>
                  </a:lnTo>
                  <a:lnTo>
                    <a:pt x="8628" y="166"/>
                  </a:lnTo>
                  <a:lnTo>
                    <a:pt x="9742" y="0"/>
                  </a:lnTo>
                  <a:lnTo>
                    <a:pt x="10187" y="0"/>
                  </a:lnTo>
                  <a:lnTo>
                    <a:pt x="10744" y="0"/>
                  </a:lnTo>
                  <a:lnTo>
                    <a:pt x="10744" y="0"/>
                  </a:lnTo>
                  <a:lnTo>
                    <a:pt x="11356" y="0"/>
                  </a:lnTo>
                  <a:lnTo>
                    <a:pt x="11857" y="0"/>
                  </a:lnTo>
                  <a:lnTo>
                    <a:pt x="12915" y="166"/>
                  </a:lnTo>
                  <a:lnTo>
                    <a:pt x="14028" y="445"/>
                  </a:lnTo>
                  <a:lnTo>
                    <a:pt x="14975" y="834"/>
                  </a:lnTo>
                  <a:lnTo>
                    <a:pt x="15921" y="1224"/>
                  </a:lnTo>
                  <a:lnTo>
                    <a:pt x="16867" y="1836"/>
                  </a:lnTo>
                  <a:lnTo>
                    <a:pt x="17647" y="2449"/>
                  </a:lnTo>
                  <a:lnTo>
                    <a:pt x="18426" y="3117"/>
                  </a:lnTo>
                  <a:lnTo>
                    <a:pt x="19150" y="3841"/>
                  </a:lnTo>
                  <a:lnTo>
                    <a:pt x="19762" y="4731"/>
                  </a:lnTo>
                  <a:lnTo>
                    <a:pt x="20263" y="5622"/>
                  </a:lnTo>
                  <a:lnTo>
                    <a:pt x="20764" y="6624"/>
                  </a:lnTo>
                  <a:lnTo>
                    <a:pt x="21098" y="7515"/>
                  </a:lnTo>
                  <a:lnTo>
                    <a:pt x="21377" y="8572"/>
                  </a:lnTo>
                  <a:lnTo>
                    <a:pt x="21544" y="9686"/>
                  </a:lnTo>
                  <a:lnTo>
                    <a:pt x="21600" y="10187"/>
                  </a:lnTo>
                  <a:lnTo>
                    <a:pt x="21600" y="10744"/>
                  </a:lnTo>
                  <a:lnTo>
                    <a:pt x="21600" y="10744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111" y="111"/>
              <a:ext cx="660" cy="660"/>
            </a:xfrm>
            <a:custGeom>
              <a:avLst/>
              <a:gdLst/>
              <a:ahLst/>
              <a:cxnLst>
                <a:cxn ang="0">
                  <a:pos x="21600" y="10762"/>
                </a:cxn>
                <a:cxn ang="0">
                  <a:pos x="21303" y="12915"/>
                </a:cxn>
                <a:cxn ang="0">
                  <a:pos x="20709" y="14993"/>
                </a:cxn>
                <a:cxn ang="0">
                  <a:pos x="19669" y="16849"/>
                </a:cxn>
                <a:cxn ang="0">
                  <a:pos x="18333" y="18407"/>
                </a:cxn>
                <a:cxn ang="0">
                  <a:pos x="16849" y="19744"/>
                </a:cxn>
                <a:cxn ang="0">
                  <a:pos x="14919" y="20709"/>
                </a:cxn>
                <a:cxn ang="0">
                  <a:pos x="12915" y="21377"/>
                </a:cxn>
                <a:cxn ang="0">
                  <a:pos x="10688" y="21600"/>
                </a:cxn>
                <a:cxn ang="0">
                  <a:pos x="9649" y="21525"/>
                </a:cxn>
                <a:cxn ang="0">
                  <a:pos x="7571" y="21080"/>
                </a:cxn>
                <a:cxn ang="0">
                  <a:pos x="5566" y="20263"/>
                </a:cxn>
                <a:cxn ang="0">
                  <a:pos x="3933" y="19076"/>
                </a:cxn>
                <a:cxn ang="0">
                  <a:pos x="2449" y="17665"/>
                </a:cxn>
                <a:cxn ang="0">
                  <a:pos x="1261" y="15884"/>
                </a:cxn>
                <a:cxn ang="0">
                  <a:pos x="445" y="13954"/>
                </a:cxn>
                <a:cxn ang="0">
                  <a:pos x="0" y="11876"/>
                </a:cxn>
                <a:cxn ang="0">
                  <a:pos x="0" y="10762"/>
                </a:cxn>
                <a:cxn ang="0">
                  <a:pos x="222" y="8610"/>
                </a:cxn>
                <a:cxn ang="0">
                  <a:pos x="816" y="6605"/>
                </a:cxn>
                <a:cxn ang="0">
                  <a:pos x="1781" y="4750"/>
                </a:cxn>
                <a:cxn ang="0">
                  <a:pos x="3117" y="3191"/>
                </a:cxn>
                <a:cxn ang="0">
                  <a:pos x="4676" y="1855"/>
                </a:cxn>
                <a:cxn ang="0">
                  <a:pos x="6605" y="890"/>
                </a:cxn>
                <a:cxn ang="0">
                  <a:pos x="8536" y="222"/>
                </a:cxn>
                <a:cxn ang="0">
                  <a:pos x="10688" y="0"/>
                </a:cxn>
                <a:cxn ang="0">
                  <a:pos x="11801" y="0"/>
                </a:cxn>
                <a:cxn ang="0">
                  <a:pos x="13954" y="519"/>
                </a:cxn>
                <a:cxn ang="0">
                  <a:pos x="15810" y="1261"/>
                </a:cxn>
                <a:cxn ang="0">
                  <a:pos x="17591" y="2449"/>
                </a:cxn>
                <a:cxn ang="0">
                  <a:pos x="19076" y="3933"/>
                </a:cxn>
                <a:cxn ang="0">
                  <a:pos x="20263" y="5640"/>
                </a:cxn>
                <a:cxn ang="0">
                  <a:pos x="21006" y="7571"/>
                </a:cxn>
                <a:cxn ang="0">
                  <a:pos x="21525" y="9723"/>
                </a:cxn>
                <a:cxn ang="0">
                  <a:pos x="21600" y="10762"/>
                </a:cxn>
              </a:cxnLst>
              <a:rect l="0" t="0" r="r" b="b"/>
              <a:pathLst>
                <a:path w="21600" h="21600">
                  <a:moveTo>
                    <a:pt x="21600" y="10762"/>
                  </a:moveTo>
                  <a:lnTo>
                    <a:pt x="21600" y="10762"/>
                  </a:lnTo>
                  <a:lnTo>
                    <a:pt x="21525" y="11876"/>
                  </a:lnTo>
                  <a:lnTo>
                    <a:pt x="21303" y="12915"/>
                  </a:lnTo>
                  <a:lnTo>
                    <a:pt x="21006" y="13954"/>
                  </a:lnTo>
                  <a:lnTo>
                    <a:pt x="20709" y="14993"/>
                  </a:lnTo>
                  <a:lnTo>
                    <a:pt x="20263" y="15884"/>
                  </a:lnTo>
                  <a:lnTo>
                    <a:pt x="19669" y="16849"/>
                  </a:lnTo>
                  <a:lnTo>
                    <a:pt x="19076" y="17665"/>
                  </a:lnTo>
                  <a:lnTo>
                    <a:pt x="18333" y="18407"/>
                  </a:lnTo>
                  <a:lnTo>
                    <a:pt x="17591" y="19076"/>
                  </a:lnTo>
                  <a:lnTo>
                    <a:pt x="16849" y="19744"/>
                  </a:lnTo>
                  <a:lnTo>
                    <a:pt x="15810" y="20263"/>
                  </a:lnTo>
                  <a:lnTo>
                    <a:pt x="14919" y="20709"/>
                  </a:lnTo>
                  <a:lnTo>
                    <a:pt x="13954" y="21080"/>
                  </a:lnTo>
                  <a:lnTo>
                    <a:pt x="12915" y="21377"/>
                  </a:lnTo>
                  <a:lnTo>
                    <a:pt x="11801" y="21525"/>
                  </a:lnTo>
                  <a:lnTo>
                    <a:pt x="10688" y="21600"/>
                  </a:lnTo>
                  <a:lnTo>
                    <a:pt x="10688" y="21600"/>
                  </a:lnTo>
                  <a:lnTo>
                    <a:pt x="9649" y="21525"/>
                  </a:lnTo>
                  <a:lnTo>
                    <a:pt x="8536" y="21377"/>
                  </a:lnTo>
                  <a:lnTo>
                    <a:pt x="7571" y="21080"/>
                  </a:lnTo>
                  <a:lnTo>
                    <a:pt x="6605" y="20709"/>
                  </a:lnTo>
                  <a:lnTo>
                    <a:pt x="5566" y="20263"/>
                  </a:lnTo>
                  <a:lnTo>
                    <a:pt x="4676" y="19744"/>
                  </a:lnTo>
                  <a:lnTo>
                    <a:pt x="3933" y="19076"/>
                  </a:lnTo>
                  <a:lnTo>
                    <a:pt x="3117" y="18407"/>
                  </a:lnTo>
                  <a:lnTo>
                    <a:pt x="2449" y="17665"/>
                  </a:lnTo>
                  <a:lnTo>
                    <a:pt x="1781" y="16849"/>
                  </a:lnTo>
                  <a:lnTo>
                    <a:pt x="1261" y="15884"/>
                  </a:lnTo>
                  <a:lnTo>
                    <a:pt x="816" y="14993"/>
                  </a:lnTo>
                  <a:lnTo>
                    <a:pt x="445" y="13954"/>
                  </a:lnTo>
                  <a:lnTo>
                    <a:pt x="222" y="12915"/>
                  </a:lnTo>
                  <a:lnTo>
                    <a:pt x="0" y="11876"/>
                  </a:lnTo>
                  <a:lnTo>
                    <a:pt x="0" y="10762"/>
                  </a:lnTo>
                  <a:lnTo>
                    <a:pt x="0" y="10762"/>
                  </a:lnTo>
                  <a:lnTo>
                    <a:pt x="0" y="9723"/>
                  </a:lnTo>
                  <a:lnTo>
                    <a:pt x="222" y="8610"/>
                  </a:lnTo>
                  <a:lnTo>
                    <a:pt x="445" y="7571"/>
                  </a:lnTo>
                  <a:lnTo>
                    <a:pt x="816" y="6605"/>
                  </a:lnTo>
                  <a:lnTo>
                    <a:pt x="1261" y="5640"/>
                  </a:lnTo>
                  <a:lnTo>
                    <a:pt x="1781" y="4750"/>
                  </a:lnTo>
                  <a:lnTo>
                    <a:pt x="2449" y="3933"/>
                  </a:lnTo>
                  <a:lnTo>
                    <a:pt x="3117" y="3191"/>
                  </a:lnTo>
                  <a:lnTo>
                    <a:pt x="3933" y="2449"/>
                  </a:lnTo>
                  <a:lnTo>
                    <a:pt x="4676" y="1855"/>
                  </a:lnTo>
                  <a:lnTo>
                    <a:pt x="5566" y="1261"/>
                  </a:lnTo>
                  <a:lnTo>
                    <a:pt x="6605" y="890"/>
                  </a:lnTo>
                  <a:lnTo>
                    <a:pt x="7571" y="519"/>
                  </a:lnTo>
                  <a:lnTo>
                    <a:pt x="8536" y="222"/>
                  </a:lnTo>
                  <a:lnTo>
                    <a:pt x="9649" y="0"/>
                  </a:lnTo>
                  <a:lnTo>
                    <a:pt x="10688" y="0"/>
                  </a:lnTo>
                  <a:lnTo>
                    <a:pt x="10688" y="0"/>
                  </a:lnTo>
                  <a:lnTo>
                    <a:pt x="11801" y="0"/>
                  </a:lnTo>
                  <a:lnTo>
                    <a:pt x="12915" y="222"/>
                  </a:lnTo>
                  <a:lnTo>
                    <a:pt x="13954" y="519"/>
                  </a:lnTo>
                  <a:lnTo>
                    <a:pt x="14919" y="890"/>
                  </a:lnTo>
                  <a:lnTo>
                    <a:pt x="15810" y="1261"/>
                  </a:lnTo>
                  <a:lnTo>
                    <a:pt x="16849" y="1855"/>
                  </a:lnTo>
                  <a:lnTo>
                    <a:pt x="17591" y="2449"/>
                  </a:lnTo>
                  <a:lnTo>
                    <a:pt x="18333" y="3191"/>
                  </a:lnTo>
                  <a:lnTo>
                    <a:pt x="19076" y="3933"/>
                  </a:lnTo>
                  <a:lnTo>
                    <a:pt x="19669" y="4750"/>
                  </a:lnTo>
                  <a:lnTo>
                    <a:pt x="20263" y="5640"/>
                  </a:lnTo>
                  <a:lnTo>
                    <a:pt x="20709" y="6605"/>
                  </a:lnTo>
                  <a:lnTo>
                    <a:pt x="21006" y="7571"/>
                  </a:lnTo>
                  <a:lnTo>
                    <a:pt x="21303" y="8610"/>
                  </a:lnTo>
                  <a:lnTo>
                    <a:pt x="21525" y="9723"/>
                  </a:lnTo>
                  <a:lnTo>
                    <a:pt x="21600" y="10762"/>
                  </a:lnTo>
                  <a:lnTo>
                    <a:pt x="21600" y="10762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27" y="225"/>
              <a:ext cx="428" cy="431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1" y="12959"/>
                </a:cxn>
                <a:cxn ang="0">
                  <a:pos x="20799" y="15119"/>
                </a:cxn>
                <a:cxn ang="0">
                  <a:pos x="19771" y="16825"/>
                </a:cxn>
                <a:cxn ang="0">
                  <a:pos x="18399" y="18416"/>
                </a:cxn>
                <a:cxn ang="0">
                  <a:pos x="16799" y="19780"/>
                </a:cxn>
                <a:cxn ang="0">
                  <a:pos x="15085" y="20804"/>
                </a:cxn>
                <a:cxn ang="0">
                  <a:pos x="12913" y="21372"/>
                </a:cxn>
                <a:cxn ang="0">
                  <a:pos x="10742" y="21600"/>
                </a:cxn>
                <a:cxn ang="0">
                  <a:pos x="9714" y="21600"/>
                </a:cxn>
                <a:cxn ang="0">
                  <a:pos x="7542" y="21145"/>
                </a:cxn>
                <a:cxn ang="0">
                  <a:pos x="5599" y="20349"/>
                </a:cxn>
                <a:cxn ang="0">
                  <a:pos x="3999" y="19098"/>
                </a:cxn>
                <a:cxn ang="0">
                  <a:pos x="2399" y="17620"/>
                </a:cxn>
                <a:cxn ang="0">
                  <a:pos x="1371" y="15915"/>
                </a:cxn>
                <a:cxn ang="0">
                  <a:pos x="571" y="13982"/>
                </a:cxn>
                <a:cxn ang="0">
                  <a:pos x="0" y="11936"/>
                </a:cxn>
                <a:cxn ang="0">
                  <a:pos x="0" y="10800"/>
                </a:cxn>
                <a:cxn ang="0">
                  <a:pos x="228" y="8639"/>
                </a:cxn>
                <a:cxn ang="0">
                  <a:pos x="799" y="6593"/>
                </a:cxn>
                <a:cxn ang="0">
                  <a:pos x="1828" y="4774"/>
                </a:cxn>
                <a:cxn ang="0">
                  <a:pos x="3199" y="3182"/>
                </a:cxn>
                <a:cxn ang="0">
                  <a:pos x="4799" y="1818"/>
                </a:cxn>
                <a:cxn ang="0">
                  <a:pos x="6628" y="795"/>
                </a:cxn>
                <a:cxn ang="0">
                  <a:pos x="8571" y="227"/>
                </a:cxn>
                <a:cxn ang="0">
                  <a:pos x="10742" y="0"/>
                </a:cxn>
                <a:cxn ang="0">
                  <a:pos x="11999" y="0"/>
                </a:cxn>
                <a:cxn ang="0">
                  <a:pos x="14057" y="568"/>
                </a:cxn>
                <a:cxn ang="0">
                  <a:pos x="15885" y="1364"/>
                </a:cxn>
                <a:cxn ang="0">
                  <a:pos x="17599" y="2387"/>
                </a:cxn>
                <a:cxn ang="0">
                  <a:pos x="19199" y="3978"/>
                </a:cxn>
                <a:cxn ang="0">
                  <a:pos x="20342" y="5570"/>
                </a:cxn>
                <a:cxn ang="0">
                  <a:pos x="21142" y="7616"/>
                </a:cxn>
                <a:cxn ang="0">
                  <a:pos x="21600" y="9662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936"/>
                  </a:lnTo>
                  <a:lnTo>
                    <a:pt x="21371" y="12959"/>
                  </a:lnTo>
                  <a:lnTo>
                    <a:pt x="21142" y="13982"/>
                  </a:lnTo>
                  <a:lnTo>
                    <a:pt x="20799" y="15119"/>
                  </a:lnTo>
                  <a:lnTo>
                    <a:pt x="20342" y="15915"/>
                  </a:lnTo>
                  <a:lnTo>
                    <a:pt x="19771" y="16825"/>
                  </a:lnTo>
                  <a:lnTo>
                    <a:pt x="19199" y="17620"/>
                  </a:lnTo>
                  <a:lnTo>
                    <a:pt x="18399" y="18416"/>
                  </a:lnTo>
                  <a:lnTo>
                    <a:pt x="17599" y="19098"/>
                  </a:lnTo>
                  <a:lnTo>
                    <a:pt x="16799" y="19780"/>
                  </a:lnTo>
                  <a:lnTo>
                    <a:pt x="15885" y="20349"/>
                  </a:lnTo>
                  <a:lnTo>
                    <a:pt x="15085" y="20804"/>
                  </a:lnTo>
                  <a:lnTo>
                    <a:pt x="14057" y="21145"/>
                  </a:lnTo>
                  <a:lnTo>
                    <a:pt x="12913" y="21372"/>
                  </a:lnTo>
                  <a:lnTo>
                    <a:pt x="11999" y="21600"/>
                  </a:lnTo>
                  <a:lnTo>
                    <a:pt x="10742" y="21600"/>
                  </a:lnTo>
                  <a:lnTo>
                    <a:pt x="10742" y="21600"/>
                  </a:lnTo>
                  <a:lnTo>
                    <a:pt x="9714" y="21600"/>
                  </a:lnTo>
                  <a:lnTo>
                    <a:pt x="8571" y="21372"/>
                  </a:lnTo>
                  <a:lnTo>
                    <a:pt x="7542" y="21145"/>
                  </a:lnTo>
                  <a:lnTo>
                    <a:pt x="6628" y="20804"/>
                  </a:lnTo>
                  <a:lnTo>
                    <a:pt x="5599" y="20349"/>
                  </a:lnTo>
                  <a:lnTo>
                    <a:pt x="4799" y="19780"/>
                  </a:lnTo>
                  <a:lnTo>
                    <a:pt x="3999" y="19098"/>
                  </a:lnTo>
                  <a:lnTo>
                    <a:pt x="3199" y="18416"/>
                  </a:lnTo>
                  <a:lnTo>
                    <a:pt x="2399" y="17620"/>
                  </a:lnTo>
                  <a:lnTo>
                    <a:pt x="1828" y="16825"/>
                  </a:lnTo>
                  <a:lnTo>
                    <a:pt x="1371" y="15915"/>
                  </a:lnTo>
                  <a:lnTo>
                    <a:pt x="799" y="15119"/>
                  </a:lnTo>
                  <a:lnTo>
                    <a:pt x="571" y="13982"/>
                  </a:lnTo>
                  <a:lnTo>
                    <a:pt x="228" y="12959"/>
                  </a:lnTo>
                  <a:lnTo>
                    <a:pt x="0" y="11936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62"/>
                  </a:lnTo>
                  <a:lnTo>
                    <a:pt x="228" y="8639"/>
                  </a:lnTo>
                  <a:lnTo>
                    <a:pt x="571" y="7616"/>
                  </a:lnTo>
                  <a:lnTo>
                    <a:pt x="799" y="6593"/>
                  </a:lnTo>
                  <a:lnTo>
                    <a:pt x="1371" y="5570"/>
                  </a:lnTo>
                  <a:lnTo>
                    <a:pt x="1828" y="4774"/>
                  </a:lnTo>
                  <a:lnTo>
                    <a:pt x="2399" y="3978"/>
                  </a:lnTo>
                  <a:lnTo>
                    <a:pt x="3199" y="3182"/>
                  </a:lnTo>
                  <a:lnTo>
                    <a:pt x="3999" y="2387"/>
                  </a:lnTo>
                  <a:lnTo>
                    <a:pt x="4799" y="1818"/>
                  </a:lnTo>
                  <a:lnTo>
                    <a:pt x="5599" y="1364"/>
                  </a:lnTo>
                  <a:lnTo>
                    <a:pt x="6628" y="795"/>
                  </a:lnTo>
                  <a:lnTo>
                    <a:pt x="7542" y="568"/>
                  </a:lnTo>
                  <a:lnTo>
                    <a:pt x="8571" y="227"/>
                  </a:lnTo>
                  <a:lnTo>
                    <a:pt x="9714" y="0"/>
                  </a:lnTo>
                  <a:lnTo>
                    <a:pt x="10742" y="0"/>
                  </a:lnTo>
                  <a:lnTo>
                    <a:pt x="10742" y="0"/>
                  </a:lnTo>
                  <a:lnTo>
                    <a:pt x="11999" y="0"/>
                  </a:lnTo>
                  <a:lnTo>
                    <a:pt x="12913" y="227"/>
                  </a:lnTo>
                  <a:lnTo>
                    <a:pt x="14057" y="568"/>
                  </a:lnTo>
                  <a:lnTo>
                    <a:pt x="15085" y="795"/>
                  </a:lnTo>
                  <a:lnTo>
                    <a:pt x="15885" y="1364"/>
                  </a:lnTo>
                  <a:lnTo>
                    <a:pt x="16799" y="1818"/>
                  </a:lnTo>
                  <a:lnTo>
                    <a:pt x="17599" y="2387"/>
                  </a:lnTo>
                  <a:lnTo>
                    <a:pt x="18399" y="3182"/>
                  </a:lnTo>
                  <a:lnTo>
                    <a:pt x="19199" y="3978"/>
                  </a:lnTo>
                  <a:lnTo>
                    <a:pt x="19771" y="4774"/>
                  </a:lnTo>
                  <a:lnTo>
                    <a:pt x="20342" y="5570"/>
                  </a:lnTo>
                  <a:lnTo>
                    <a:pt x="20799" y="6593"/>
                  </a:lnTo>
                  <a:lnTo>
                    <a:pt x="21142" y="7616"/>
                  </a:lnTo>
                  <a:lnTo>
                    <a:pt x="21371" y="8639"/>
                  </a:lnTo>
                  <a:lnTo>
                    <a:pt x="21600" y="9662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0"/>
          <p:cNvGrpSpPr/>
          <p:nvPr/>
        </p:nvGrpSpPr>
        <p:grpSpPr bwMode="auto">
          <a:xfrm>
            <a:off x="7544682" y="4033822"/>
            <a:ext cx="766060" cy="766107"/>
            <a:chOff x="0" y="0"/>
            <a:chExt cx="456" cy="456"/>
          </a:xfrm>
        </p:grpSpPr>
        <p:sp>
          <p:nvSpPr>
            <p:cNvPr id="23" name="未知"/>
            <p:cNvSpPr/>
            <p:nvPr/>
          </p:nvSpPr>
          <p:spPr bwMode="auto">
            <a:xfrm>
              <a:off x="0" y="0"/>
              <a:ext cx="456" cy="456"/>
            </a:xfrm>
            <a:custGeom>
              <a:avLst/>
              <a:gdLst/>
              <a:ahLst/>
              <a:cxnLst>
                <a:cxn ang="0">
                  <a:pos x="21600" y="10745"/>
                </a:cxn>
                <a:cxn ang="0">
                  <a:pos x="21384" y="12895"/>
                </a:cxn>
                <a:cxn ang="0">
                  <a:pos x="20632" y="14937"/>
                </a:cxn>
                <a:cxn ang="0">
                  <a:pos x="19665" y="16763"/>
                </a:cxn>
                <a:cxn ang="0">
                  <a:pos x="18483" y="18375"/>
                </a:cxn>
                <a:cxn ang="0">
                  <a:pos x="16871" y="19665"/>
                </a:cxn>
                <a:cxn ang="0">
                  <a:pos x="15044" y="20632"/>
                </a:cxn>
                <a:cxn ang="0">
                  <a:pos x="13002" y="21384"/>
                </a:cxn>
                <a:cxn ang="0">
                  <a:pos x="10745" y="21600"/>
                </a:cxn>
                <a:cxn ang="0">
                  <a:pos x="9671" y="21492"/>
                </a:cxn>
                <a:cxn ang="0">
                  <a:pos x="7629" y="21062"/>
                </a:cxn>
                <a:cxn ang="0">
                  <a:pos x="5587" y="20202"/>
                </a:cxn>
                <a:cxn ang="0">
                  <a:pos x="3868" y="19128"/>
                </a:cxn>
                <a:cxn ang="0">
                  <a:pos x="2471" y="17623"/>
                </a:cxn>
                <a:cxn ang="0">
                  <a:pos x="1289" y="15904"/>
                </a:cxn>
                <a:cxn ang="0">
                  <a:pos x="537" y="13969"/>
                </a:cxn>
                <a:cxn ang="0">
                  <a:pos x="0" y="11820"/>
                </a:cxn>
                <a:cxn ang="0">
                  <a:pos x="0" y="10745"/>
                </a:cxn>
                <a:cxn ang="0">
                  <a:pos x="214" y="8596"/>
                </a:cxn>
                <a:cxn ang="0">
                  <a:pos x="859" y="6555"/>
                </a:cxn>
                <a:cxn ang="0">
                  <a:pos x="1826" y="4620"/>
                </a:cxn>
                <a:cxn ang="0">
                  <a:pos x="3116" y="3116"/>
                </a:cxn>
                <a:cxn ang="0">
                  <a:pos x="4620" y="1826"/>
                </a:cxn>
                <a:cxn ang="0">
                  <a:pos x="6555" y="752"/>
                </a:cxn>
                <a:cxn ang="0">
                  <a:pos x="8596" y="214"/>
                </a:cxn>
                <a:cxn ang="0">
                  <a:pos x="10745" y="0"/>
                </a:cxn>
                <a:cxn ang="0">
                  <a:pos x="11820" y="0"/>
                </a:cxn>
                <a:cxn ang="0">
                  <a:pos x="13969" y="429"/>
                </a:cxn>
                <a:cxn ang="0">
                  <a:pos x="15904" y="1289"/>
                </a:cxn>
                <a:cxn ang="0">
                  <a:pos x="17623" y="2364"/>
                </a:cxn>
                <a:cxn ang="0">
                  <a:pos x="19128" y="3868"/>
                </a:cxn>
                <a:cxn ang="0">
                  <a:pos x="20310" y="5587"/>
                </a:cxn>
                <a:cxn ang="0">
                  <a:pos x="21062" y="7522"/>
                </a:cxn>
                <a:cxn ang="0">
                  <a:pos x="21492" y="9564"/>
                </a:cxn>
                <a:cxn ang="0">
                  <a:pos x="21600" y="10745"/>
                </a:cxn>
              </a:cxnLst>
              <a:rect l="0" t="0" r="r" b="b"/>
              <a:pathLst>
                <a:path w="21600" h="21600">
                  <a:moveTo>
                    <a:pt x="21600" y="10745"/>
                  </a:moveTo>
                  <a:lnTo>
                    <a:pt x="21600" y="10745"/>
                  </a:lnTo>
                  <a:lnTo>
                    <a:pt x="21492" y="11820"/>
                  </a:lnTo>
                  <a:lnTo>
                    <a:pt x="21384" y="12895"/>
                  </a:lnTo>
                  <a:lnTo>
                    <a:pt x="21062" y="13969"/>
                  </a:lnTo>
                  <a:lnTo>
                    <a:pt x="20632" y="14937"/>
                  </a:lnTo>
                  <a:lnTo>
                    <a:pt x="20310" y="15904"/>
                  </a:lnTo>
                  <a:lnTo>
                    <a:pt x="19665" y="16763"/>
                  </a:lnTo>
                  <a:lnTo>
                    <a:pt x="19128" y="17623"/>
                  </a:lnTo>
                  <a:lnTo>
                    <a:pt x="18483" y="18375"/>
                  </a:lnTo>
                  <a:lnTo>
                    <a:pt x="17623" y="19128"/>
                  </a:lnTo>
                  <a:lnTo>
                    <a:pt x="16871" y="19665"/>
                  </a:lnTo>
                  <a:lnTo>
                    <a:pt x="15904" y="20202"/>
                  </a:lnTo>
                  <a:lnTo>
                    <a:pt x="15044" y="20632"/>
                  </a:lnTo>
                  <a:lnTo>
                    <a:pt x="13969" y="21062"/>
                  </a:lnTo>
                  <a:lnTo>
                    <a:pt x="13002" y="21384"/>
                  </a:lnTo>
                  <a:lnTo>
                    <a:pt x="11820" y="21492"/>
                  </a:lnTo>
                  <a:lnTo>
                    <a:pt x="10745" y="21600"/>
                  </a:lnTo>
                  <a:lnTo>
                    <a:pt x="10745" y="21600"/>
                  </a:lnTo>
                  <a:lnTo>
                    <a:pt x="9671" y="21492"/>
                  </a:lnTo>
                  <a:lnTo>
                    <a:pt x="8596" y="21384"/>
                  </a:lnTo>
                  <a:lnTo>
                    <a:pt x="7629" y="21062"/>
                  </a:lnTo>
                  <a:lnTo>
                    <a:pt x="6555" y="20632"/>
                  </a:lnTo>
                  <a:lnTo>
                    <a:pt x="5587" y="20202"/>
                  </a:lnTo>
                  <a:lnTo>
                    <a:pt x="4620" y="19665"/>
                  </a:lnTo>
                  <a:lnTo>
                    <a:pt x="3868" y="19128"/>
                  </a:lnTo>
                  <a:lnTo>
                    <a:pt x="3116" y="18375"/>
                  </a:lnTo>
                  <a:lnTo>
                    <a:pt x="2471" y="17623"/>
                  </a:lnTo>
                  <a:lnTo>
                    <a:pt x="1826" y="16763"/>
                  </a:lnTo>
                  <a:lnTo>
                    <a:pt x="1289" y="15904"/>
                  </a:lnTo>
                  <a:lnTo>
                    <a:pt x="859" y="14937"/>
                  </a:lnTo>
                  <a:lnTo>
                    <a:pt x="537" y="13969"/>
                  </a:lnTo>
                  <a:lnTo>
                    <a:pt x="214" y="12895"/>
                  </a:lnTo>
                  <a:lnTo>
                    <a:pt x="0" y="11820"/>
                  </a:lnTo>
                  <a:lnTo>
                    <a:pt x="0" y="10745"/>
                  </a:lnTo>
                  <a:lnTo>
                    <a:pt x="0" y="10745"/>
                  </a:lnTo>
                  <a:lnTo>
                    <a:pt x="0" y="9564"/>
                  </a:lnTo>
                  <a:lnTo>
                    <a:pt x="214" y="8596"/>
                  </a:lnTo>
                  <a:lnTo>
                    <a:pt x="537" y="7522"/>
                  </a:lnTo>
                  <a:lnTo>
                    <a:pt x="859" y="6555"/>
                  </a:lnTo>
                  <a:lnTo>
                    <a:pt x="1289" y="5587"/>
                  </a:lnTo>
                  <a:lnTo>
                    <a:pt x="1826" y="4620"/>
                  </a:lnTo>
                  <a:lnTo>
                    <a:pt x="2471" y="3868"/>
                  </a:lnTo>
                  <a:lnTo>
                    <a:pt x="3116" y="3116"/>
                  </a:lnTo>
                  <a:lnTo>
                    <a:pt x="3868" y="2364"/>
                  </a:lnTo>
                  <a:lnTo>
                    <a:pt x="4620" y="1826"/>
                  </a:lnTo>
                  <a:lnTo>
                    <a:pt x="5587" y="1289"/>
                  </a:lnTo>
                  <a:lnTo>
                    <a:pt x="6555" y="752"/>
                  </a:lnTo>
                  <a:lnTo>
                    <a:pt x="7629" y="429"/>
                  </a:lnTo>
                  <a:lnTo>
                    <a:pt x="8596" y="214"/>
                  </a:lnTo>
                  <a:lnTo>
                    <a:pt x="9671" y="0"/>
                  </a:lnTo>
                  <a:lnTo>
                    <a:pt x="10745" y="0"/>
                  </a:lnTo>
                  <a:lnTo>
                    <a:pt x="10745" y="0"/>
                  </a:lnTo>
                  <a:lnTo>
                    <a:pt x="11820" y="0"/>
                  </a:lnTo>
                  <a:lnTo>
                    <a:pt x="13002" y="214"/>
                  </a:lnTo>
                  <a:lnTo>
                    <a:pt x="13969" y="429"/>
                  </a:lnTo>
                  <a:lnTo>
                    <a:pt x="15044" y="752"/>
                  </a:lnTo>
                  <a:lnTo>
                    <a:pt x="15904" y="1289"/>
                  </a:lnTo>
                  <a:lnTo>
                    <a:pt x="16871" y="1826"/>
                  </a:lnTo>
                  <a:lnTo>
                    <a:pt x="17623" y="2364"/>
                  </a:lnTo>
                  <a:lnTo>
                    <a:pt x="18483" y="3116"/>
                  </a:lnTo>
                  <a:lnTo>
                    <a:pt x="19128" y="3868"/>
                  </a:lnTo>
                  <a:lnTo>
                    <a:pt x="19665" y="4620"/>
                  </a:lnTo>
                  <a:lnTo>
                    <a:pt x="20310" y="5587"/>
                  </a:lnTo>
                  <a:lnTo>
                    <a:pt x="20632" y="6555"/>
                  </a:lnTo>
                  <a:lnTo>
                    <a:pt x="21062" y="7522"/>
                  </a:lnTo>
                  <a:lnTo>
                    <a:pt x="21384" y="8596"/>
                  </a:lnTo>
                  <a:lnTo>
                    <a:pt x="21492" y="9564"/>
                  </a:lnTo>
                  <a:lnTo>
                    <a:pt x="21600" y="10745"/>
                  </a:lnTo>
                  <a:lnTo>
                    <a:pt x="21600" y="10745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55" y="57"/>
              <a:ext cx="342" cy="340"/>
            </a:xfrm>
            <a:custGeom>
              <a:avLst/>
              <a:gdLst/>
              <a:ahLst/>
              <a:cxnLst>
                <a:cxn ang="0">
                  <a:pos x="21600" y="10655"/>
                </a:cxn>
                <a:cxn ang="0">
                  <a:pos x="21313" y="12815"/>
                </a:cxn>
                <a:cxn ang="0">
                  <a:pos x="20598" y="14831"/>
                </a:cxn>
                <a:cxn ang="0">
                  <a:pos x="19740" y="16703"/>
                </a:cxn>
                <a:cxn ang="0">
                  <a:pos x="18309" y="18287"/>
                </a:cxn>
                <a:cxn ang="0">
                  <a:pos x="16736" y="19583"/>
                </a:cxn>
                <a:cxn ang="0">
                  <a:pos x="15019" y="20591"/>
                </a:cxn>
                <a:cxn ang="0">
                  <a:pos x="12874" y="21311"/>
                </a:cxn>
                <a:cxn ang="0">
                  <a:pos x="10728" y="21600"/>
                </a:cxn>
                <a:cxn ang="0">
                  <a:pos x="9583" y="21600"/>
                </a:cxn>
                <a:cxn ang="0">
                  <a:pos x="7581" y="21023"/>
                </a:cxn>
                <a:cxn ang="0">
                  <a:pos x="5721" y="20159"/>
                </a:cxn>
                <a:cxn ang="0">
                  <a:pos x="3719" y="19007"/>
                </a:cxn>
                <a:cxn ang="0">
                  <a:pos x="2431" y="17567"/>
                </a:cxn>
                <a:cxn ang="0">
                  <a:pos x="1287" y="15839"/>
                </a:cxn>
                <a:cxn ang="0">
                  <a:pos x="429" y="13967"/>
                </a:cxn>
                <a:cxn ang="0">
                  <a:pos x="0" y="11807"/>
                </a:cxn>
                <a:cxn ang="0">
                  <a:pos x="0" y="10655"/>
                </a:cxn>
                <a:cxn ang="0">
                  <a:pos x="143" y="8495"/>
                </a:cxn>
                <a:cxn ang="0">
                  <a:pos x="858" y="6479"/>
                </a:cxn>
                <a:cxn ang="0">
                  <a:pos x="1716" y="4751"/>
                </a:cxn>
                <a:cxn ang="0">
                  <a:pos x="3146" y="3023"/>
                </a:cxn>
                <a:cxn ang="0">
                  <a:pos x="4720" y="1727"/>
                </a:cxn>
                <a:cxn ang="0">
                  <a:pos x="6579" y="719"/>
                </a:cxn>
                <a:cxn ang="0">
                  <a:pos x="8582" y="0"/>
                </a:cxn>
                <a:cxn ang="0">
                  <a:pos x="10728" y="0"/>
                </a:cxn>
                <a:cxn ang="0">
                  <a:pos x="11872" y="0"/>
                </a:cxn>
                <a:cxn ang="0">
                  <a:pos x="13875" y="287"/>
                </a:cxn>
                <a:cxn ang="0">
                  <a:pos x="15877" y="1295"/>
                </a:cxn>
                <a:cxn ang="0">
                  <a:pos x="17737" y="2447"/>
                </a:cxn>
                <a:cxn ang="0">
                  <a:pos x="19024" y="3743"/>
                </a:cxn>
                <a:cxn ang="0">
                  <a:pos x="20169" y="5471"/>
                </a:cxn>
                <a:cxn ang="0">
                  <a:pos x="21027" y="7487"/>
                </a:cxn>
                <a:cxn ang="0">
                  <a:pos x="21600" y="9647"/>
                </a:cxn>
                <a:cxn ang="0">
                  <a:pos x="21600" y="10655"/>
                </a:cxn>
              </a:cxnLst>
              <a:rect l="0" t="0" r="r" b="b"/>
              <a:pathLst>
                <a:path w="21600" h="21600">
                  <a:moveTo>
                    <a:pt x="21600" y="10655"/>
                  </a:moveTo>
                  <a:lnTo>
                    <a:pt x="21600" y="10655"/>
                  </a:lnTo>
                  <a:lnTo>
                    <a:pt x="21600" y="11807"/>
                  </a:lnTo>
                  <a:lnTo>
                    <a:pt x="21313" y="12815"/>
                  </a:lnTo>
                  <a:lnTo>
                    <a:pt x="21027" y="13967"/>
                  </a:lnTo>
                  <a:lnTo>
                    <a:pt x="20598" y="14831"/>
                  </a:lnTo>
                  <a:lnTo>
                    <a:pt x="20169" y="15839"/>
                  </a:lnTo>
                  <a:lnTo>
                    <a:pt x="19740" y="16703"/>
                  </a:lnTo>
                  <a:lnTo>
                    <a:pt x="19024" y="17567"/>
                  </a:lnTo>
                  <a:lnTo>
                    <a:pt x="18309" y="18287"/>
                  </a:lnTo>
                  <a:lnTo>
                    <a:pt x="17737" y="19007"/>
                  </a:lnTo>
                  <a:lnTo>
                    <a:pt x="16736" y="19583"/>
                  </a:lnTo>
                  <a:lnTo>
                    <a:pt x="15877" y="20159"/>
                  </a:lnTo>
                  <a:lnTo>
                    <a:pt x="15019" y="20591"/>
                  </a:lnTo>
                  <a:lnTo>
                    <a:pt x="13875" y="21023"/>
                  </a:lnTo>
                  <a:lnTo>
                    <a:pt x="12874" y="21311"/>
                  </a:lnTo>
                  <a:lnTo>
                    <a:pt x="11872" y="21600"/>
                  </a:lnTo>
                  <a:lnTo>
                    <a:pt x="10728" y="21600"/>
                  </a:lnTo>
                  <a:lnTo>
                    <a:pt x="10728" y="21600"/>
                  </a:lnTo>
                  <a:lnTo>
                    <a:pt x="9583" y="21600"/>
                  </a:lnTo>
                  <a:lnTo>
                    <a:pt x="8582" y="21311"/>
                  </a:lnTo>
                  <a:lnTo>
                    <a:pt x="7581" y="21023"/>
                  </a:lnTo>
                  <a:lnTo>
                    <a:pt x="6579" y="20591"/>
                  </a:lnTo>
                  <a:lnTo>
                    <a:pt x="5721" y="20159"/>
                  </a:lnTo>
                  <a:lnTo>
                    <a:pt x="4720" y="19583"/>
                  </a:lnTo>
                  <a:lnTo>
                    <a:pt x="3719" y="19007"/>
                  </a:lnTo>
                  <a:lnTo>
                    <a:pt x="3146" y="18287"/>
                  </a:lnTo>
                  <a:lnTo>
                    <a:pt x="2431" y="17567"/>
                  </a:lnTo>
                  <a:lnTo>
                    <a:pt x="1716" y="16703"/>
                  </a:lnTo>
                  <a:lnTo>
                    <a:pt x="1287" y="15839"/>
                  </a:lnTo>
                  <a:lnTo>
                    <a:pt x="858" y="14831"/>
                  </a:lnTo>
                  <a:lnTo>
                    <a:pt x="429" y="13967"/>
                  </a:lnTo>
                  <a:lnTo>
                    <a:pt x="143" y="12815"/>
                  </a:lnTo>
                  <a:lnTo>
                    <a:pt x="0" y="11807"/>
                  </a:lnTo>
                  <a:lnTo>
                    <a:pt x="0" y="10655"/>
                  </a:lnTo>
                  <a:lnTo>
                    <a:pt x="0" y="10655"/>
                  </a:lnTo>
                  <a:lnTo>
                    <a:pt x="0" y="9647"/>
                  </a:lnTo>
                  <a:lnTo>
                    <a:pt x="143" y="8495"/>
                  </a:lnTo>
                  <a:lnTo>
                    <a:pt x="429" y="7487"/>
                  </a:lnTo>
                  <a:lnTo>
                    <a:pt x="858" y="6479"/>
                  </a:lnTo>
                  <a:lnTo>
                    <a:pt x="1287" y="5471"/>
                  </a:lnTo>
                  <a:lnTo>
                    <a:pt x="1716" y="4751"/>
                  </a:lnTo>
                  <a:lnTo>
                    <a:pt x="2431" y="3743"/>
                  </a:lnTo>
                  <a:lnTo>
                    <a:pt x="3146" y="3023"/>
                  </a:lnTo>
                  <a:lnTo>
                    <a:pt x="3719" y="2447"/>
                  </a:lnTo>
                  <a:lnTo>
                    <a:pt x="4720" y="1727"/>
                  </a:lnTo>
                  <a:lnTo>
                    <a:pt x="5721" y="1295"/>
                  </a:lnTo>
                  <a:lnTo>
                    <a:pt x="6579" y="719"/>
                  </a:lnTo>
                  <a:lnTo>
                    <a:pt x="7581" y="287"/>
                  </a:lnTo>
                  <a:lnTo>
                    <a:pt x="8582" y="0"/>
                  </a:lnTo>
                  <a:lnTo>
                    <a:pt x="9583" y="0"/>
                  </a:lnTo>
                  <a:lnTo>
                    <a:pt x="10728" y="0"/>
                  </a:lnTo>
                  <a:lnTo>
                    <a:pt x="10728" y="0"/>
                  </a:lnTo>
                  <a:lnTo>
                    <a:pt x="11872" y="0"/>
                  </a:lnTo>
                  <a:lnTo>
                    <a:pt x="12874" y="0"/>
                  </a:lnTo>
                  <a:lnTo>
                    <a:pt x="13875" y="287"/>
                  </a:lnTo>
                  <a:lnTo>
                    <a:pt x="15019" y="719"/>
                  </a:lnTo>
                  <a:lnTo>
                    <a:pt x="15877" y="1295"/>
                  </a:lnTo>
                  <a:lnTo>
                    <a:pt x="16736" y="1727"/>
                  </a:lnTo>
                  <a:lnTo>
                    <a:pt x="17737" y="2447"/>
                  </a:lnTo>
                  <a:lnTo>
                    <a:pt x="18309" y="3023"/>
                  </a:lnTo>
                  <a:lnTo>
                    <a:pt x="19024" y="3743"/>
                  </a:lnTo>
                  <a:lnTo>
                    <a:pt x="19740" y="4751"/>
                  </a:lnTo>
                  <a:lnTo>
                    <a:pt x="20169" y="5471"/>
                  </a:lnTo>
                  <a:lnTo>
                    <a:pt x="20598" y="6479"/>
                  </a:lnTo>
                  <a:lnTo>
                    <a:pt x="21027" y="7487"/>
                  </a:lnTo>
                  <a:lnTo>
                    <a:pt x="21313" y="8495"/>
                  </a:lnTo>
                  <a:lnTo>
                    <a:pt x="21600" y="9647"/>
                  </a:lnTo>
                  <a:lnTo>
                    <a:pt x="21600" y="10655"/>
                  </a:lnTo>
                  <a:lnTo>
                    <a:pt x="21600" y="10655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116" y="118"/>
              <a:ext cx="222" cy="223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9" y="13003"/>
                </a:cxn>
                <a:cxn ang="0">
                  <a:pos x="20718" y="14987"/>
                </a:cxn>
                <a:cxn ang="0">
                  <a:pos x="19616" y="16971"/>
                </a:cxn>
                <a:cxn ang="0">
                  <a:pos x="18293" y="18293"/>
                </a:cxn>
                <a:cxn ang="0">
                  <a:pos x="16750" y="19836"/>
                </a:cxn>
                <a:cxn ang="0">
                  <a:pos x="14987" y="20938"/>
                </a:cxn>
                <a:cxn ang="0">
                  <a:pos x="12783" y="21379"/>
                </a:cxn>
                <a:cxn ang="0">
                  <a:pos x="10800" y="21600"/>
                </a:cxn>
                <a:cxn ang="0">
                  <a:pos x="9477" y="21600"/>
                </a:cxn>
                <a:cxn ang="0">
                  <a:pos x="7493" y="21379"/>
                </a:cxn>
                <a:cxn ang="0">
                  <a:pos x="5510" y="20277"/>
                </a:cxn>
                <a:cxn ang="0">
                  <a:pos x="3746" y="19175"/>
                </a:cxn>
                <a:cxn ang="0">
                  <a:pos x="2203" y="17852"/>
                </a:cxn>
                <a:cxn ang="0">
                  <a:pos x="1101" y="16089"/>
                </a:cxn>
                <a:cxn ang="0">
                  <a:pos x="440" y="14106"/>
                </a:cxn>
                <a:cxn ang="0">
                  <a:pos x="0" y="11901"/>
                </a:cxn>
                <a:cxn ang="0">
                  <a:pos x="0" y="10800"/>
                </a:cxn>
                <a:cxn ang="0">
                  <a:pos x="220" y="8595"/>
                </a:cxn>
                <a:cxn ang="0">
                  <a:pos x="661" y="6612"/>
                </a:cxn>
                <a:cxn ang="0">
                  <a:pos x="1542" y="4848"/>
                </a:cxn>
                <a:cxn ang="0">
                  <a:pos x="3085" y="3306"/>
                </a:cxn>
                <a:cxn ang="0">
                  <a:pos x="4628" y="1762"/>
                </a:cxn>
                <a:cxn ang="0">
                  <a:pos x="6391" y="881"/>
                </a:cxn>
                <a:cxn ang="0">
                  <a:pos x="8375" y="220"/>
                </a:cxn>
                <a:cxn ang="0">
                  <a:pos x="10800" y="0"/>
                </a:cxn>
                <a:cxn ang="0">
                  <a:pos x="11681" y="0"/>
                </a:cxn>
                <a:cxn ang="0">
                  <a:pos x="13885" y="440"/>
                </a:cxn>
                <a:cxn ang="0">
                  <a:pos x="15869" y="1322"/>
                </a:cxn>
                <a:cxn ang="0">
                  <a:pos x="17632" y="2424"/>
                </a:cxn>
                <a:cxn ang="0">
                  <a:pos x="18955" y="3746"/>
                </a:cxn>
                <a:cxn ang="0">
                  <a:pos x="20056" y="5730"/>
                </a:cxn>
                <a:cxn ang="0">
                  <a:pos x="21159" y="7493"/>
                </a:cxn>
                <a:cxn ang="0">
                  <a:pos x="21600" y="9697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901"/>
                  </a:lnTo>
                  <a:lnTo>
                    <a:pt x="21379" y="13003"/>
                  </a:lnTo>
                  <a:lnTo>
                    <a:pt x="21159" y="14106"/>
                  </a:lnTo>
                  <a:lnTo>
                    <a:pt x="20718" y="14987"/>
                  </a:lnTo>
                  <a:lnTo>
                    <a:pt x="20056" y="16089"/>
                  </a:lnTo>
                  <a:lnTo>
                    <a:pt x="19616" y="16971"/>
                  </a:lnTo>
                  <a:lnTo>
                    <a:pt x="18955" y="17852"/>
                  </a:lnTo>
                  <a:lnTo>
                    <a:pt x="18293" y="18293"/>
                  </a:lnTo>
                  <a:lnTo>
                    <a:pt x="17632" y="19175"/>
                  </a:lnTo>
                  <a:lnTo>
                    <a:pt x="16750" y="19836"/>
                  </a:lnTo>
                  <a:lnTo>
                    <a:pt x="15869" y="20277"/>
                  </a:lnTo>
                  <a:lnTo>
                    <a:pt x="14987" y="20938"/>
                  </a:lnTo>
                  <a:lnTo>
                    <a:pt x="13885" y="21379"/>
                  </a:lnTo>
                  <a:lnTo>
                    <a:pt x="12783" y="21379"/>
                  </a:lnTo>
                  <a:lnTo>
                    <a:pt x="11681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477" y="21600"/>
                  </a:lnTo>
                  <a:lnTo>
                    <a:pt x="8375" y="21379"/>
                  </a:lnTo>
                  <a:lnTo>
                    <a:pt x="7493" y="21379"/>
                  </a:lnTo>
                  <a:lnTo>
                    <a:pt x="6391" y="20938"/>
                  </a:lnTo>
                  <a:lnTo>
                    <a:pt x="5510" y="20277"/>
                  </a:lnTo>
                  <a:lnTo>
                    <a:pt x="4628" y="19836"/>
                  </a:lnTo>
                  <a:lnTo>
                    <a:pt x="3746" y="19175"/>
                  </a:lnTo>
                  <a:lnTo>
                    <a:pt x="3085" y="18293"/>
                  </a:lnTo>
                  <a:lnTo>
                    <a:pt x="2203" y="17852"/>
                  </a:lnTo>
                  <a:lnTo>
                    <a:pt x="1542" y="16971"/>
                  </a:lnTo>
                  <a:lnTo>
                    <a:pt x="1101" y="16089"/>
                  </a:lnTo>
                  <a:lnTo>
                    <a:pt x="661" y="14987"/>
                  </a:lnTo>
                  <a:lnTo>
                    <a:pt x="440" y="14106"/>
                  </a:lnTo>
                  <a:lnTo>
                    <a:pt x="220" y="13003"/>
                  </a:lnTo>
                  <a:lnTo>
                    <a:pt x="0" y="11901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97"/>
                  </a:lnTo>
                  <a:lnTo>
                    <a:pt x="220" y="8595"/>
                  </a:lnTo>
                  <a:lnTo>
                    <a:pt x="440" y="7493"/>
                  </a:lnTo>
                  <a:lnTo>
                    <a:pt x="661" y="6612"/>
                  </a:lnTo>
                  <a:lnTo>
                    <a:pt x="1101" y="5730"/>
                  </a:lnTo>
                  <a:lnTo>
                    <a:pt x="1542" y="4848"/>
                  </a:lnTo>
                  <a:lnTo>
                    <a:pt x="2203" y="3746"/>
                  </a:lnTo>
                  <a:lnTo>
                    <a:pt x="3085" y="3306"/>
                  </a:lnTo>
                  <a:lnTo>
                    <a:pt x="3746" y="2424"/>
                  </a:lnTo>
                  <a:lnTo>
                    <a:pt x="4628" y="1762"/>
                  </a:lnTo>
                  <a:lnTo>
                    <a:pt x="5510" y="1322"/>
                  </a:lnTo>
                  <a:lnTo>
                    <a:pt x="6391" y="881"/>
                  </a:lnTo>
                  <a:lnTo>
                    <a:pt x="7493" y="440"/>
                  </a:lnTo>
                  <a:lnTo>
                    <a:pt x="8375" y="220"/>
                  </a:lnTo>
                  <a:lnTo>
                    <a:pt x="9477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681" y="0"/>
                  </a:lnTo>
                  <a:lnTo>
                    <a:pt x="12783" y="220"/>
                  </a:lnTo>
                  <a:lnTo>
                    <a:pt x="13885" y="440"/>
                  </a:lnTo>
                  <a:lnTo>
                    <a:pt x="14987" y="881"/>
                  </a:lnTo>
                  <a:lnTo>
                    <a:pt x="15869" y="1322"/>
                  </a:lnTo>
                  <a:lnTo>
                    <a:pt x="16750" y="1762"/>
                  </a:lnTo>
                  <a:lnTo>
                    <a:pt x="17632" y="2424"/>
                  </a:lnTo>
                  <a:lnTo>
                    <a:pt x="18293" y="3306"/>
                  </a:lnTo>
                  <a:lnTo>
                    <a:pt x="18955" y="3746"/>
                  </a:lnTo>
                  <a:lnTo>
                    <a:pt x="19616" y="4848"/>
                  </a:lnTo>
                  <a:lnTo>
                    <a:pt x="20056" y="5730"/>
                  </a:lnTo>
                  <a:lnTo>
                    <a:pt x="20718" y="6612"/>
                  </a:lnTo>
                  <a:lnTo>
                    <a:pt x="21159" y="7493"/>
                  </a:lnTo>
                  <a:lnTo>
                    <a:pt x="21379" y="8595"/>
                  </a:lnTo>
                  <a:lnTo>
                    <a:pt x="21600" y="9697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72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685423" y="2130315"/>
            <a:ext cx="7773156" cy="147005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845" y="3885977"/>
            <a:ext cx="6402312" cy="991235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b="1">
                <a:latin typeface="Comic Sans MS" panose="030F0702030302020204" pitchFamily="66" charset="0"/>
                <a:ea typeface="仿宋_GB2312" pitchFamily="49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6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298E-C54B-4B71-8F6B-99B5DAD299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C100-4E21-4472-93DF-D9432419A9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8298" y="273850"/>
            <a:ext cx="1900031" cy="5851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46528" y="273850"/>
            <a:ext cx="5540494" cy="5851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2E7D-7DED-407A-A27C-9380B76127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2220-94FC-48E7-A792-0955014AFA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46528" y="1599417"/>
            <a:ext cx="3638784" cy="45260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6588" y="1599417"/>
            <a:ext cx="3640465" cy="452607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A4B2-2B8E-4949-ABED-236A60D1A0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73850"/>
            <a:ext cx="8230104" cy="114412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948" y="1535574"/>
            <a:ext cx="4040294" cy="6401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948" y="2175677"/>
            <a:ext cx="4040294" cy="394981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9" y="1535574"/>
            <a:ext cx="4041974" cy="6401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70" indent="0">
              <a:buNone/>
              <a:defRPr sz="2100" b="1"/>
            </a:lvl2pPr>
            <a:lvl3pPr marL="967740" indent="0">
              <a:buNone/>
              <a:defRPr sz="1900" b="1"/>
            </a:lvl3pPr>
            <a:lvl4pPr marL="1451610" indent="0">
              <a:buNone/>
              <a:defRPr sz="1700" b="1"/>
            </a:lvl4pPr>
            <a:lvl5pPr marL="1935480" indent="0">
              <a:buNone/>
              <a:defRPr sz="1700" b="1"/>
            </a:lvl5pPr>
            <a:lvl6pPr marL="2419350" indent="0">
              <a:buNone/>
              <a:defRPr sz="1700" b="1"/>
            </a:lvl6pPr>
            <a:lvl7pPr marL="2902585" indent="0">
              <a:buNone/>
              <a:defRPr sz="1700" b="1"/>
            </a:lvl7pPr>
            <a:lvl8pPr marL="3386455" indent="0">
              <a:buNone/>
              <a:defRPr sz="1700" b="1"/>
            </a:lvl8pPr>
            <a:lvl9pPr marL="387032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9" y="2175677"/>
            <a:ext cx="4041974" cy="394981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0BCC-DC28-44B8-BB0E-584E0199BB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B143-A776-49D5-98CA-74C53F9659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6B8A-7E78-4904-A78A-080B1B5EE5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73850"/>
            <a:ext cx="3008801" cy="11609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947" y="273850"/>
            <a:ext cx="5112106" cy="585164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949" y="1434770"/>
            <a:ext cx="3008801" cy="4690724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9723-5741-4B97-B687-F64576FF6E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514" y="4799929"/>
            <a:ext cx="5486736" cy="56786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514" y="613223"/>
            <a:ext cx="5486736" cy="4114463"/>
          </a:xfrm>
        </p:spPr>
        <p:txBody>
          <a:bodyPr/>
          <a:lstStyle>
            <a:lvl1pPr marL="0" indent="0">
              <a:buNone/>
              <a:defRPr sz="3400"/>
            </a:lvl1pPr>
            <a:lvl2pPr marL="483870" indent="0">
              <a:buNone/>
              <a:defRPr sz="3000"/>
            </a:lvl2pPr>
            <a:lvl3pPr marL="967740" indent="0">
              <a:buNone/>
              <a:defRPr sz="2500"/>
            </a:lvl3pPr>
            <a:lvl4pPr marL="1451610" indent="0">
              <a:buNone/>
              <a:defRPr sz="2100"/>
            </a:lvl4pPr>
            <a:lvl5pPr marL="1935480" indent="0">
              <a:buNone/>
              <a:defRPr sz="2100"/>
            </a:lvl5pPr>
            <a:lvl6pPr marL="2419350" indent="0">
              <a:buNone/>
              <a:defRPr sz="2100"/>
            </a:lvl6pPr>
            <a:lvl7pPr marL="2902585" indent="0">
              <a:buNone/>
              <a:defRPr sz="2100"/>
            </a:lvl7pPr>
            <a:lvl8pPr marL="3386455" indent="0">
              <a:buNone/>
              <a:defRPr sz="2100"/>
            </a:lvl8pPr>
            <a:lvl9pPr marL="3870325" indent="0">
              <a:buNone/>
              <a:defRPr sz="21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514" y="5367788"/>
            <a:ext cx="5486736" cy="804748"/>
          </a:xfrm>
        </p:spPr>
        <p:txBody>
          <a:bodyPr/>
          <a:lstStyle>
            <a:lvl1pPr marL="0" indent="0">
              <a:buNone/>
              <a:defRPr sz="1500"/>
            </a:lvl1pPr>
            <a:lvl2pPr marL="483870" indent="0">
              <a:buNone/>
              <a:defRPr sz="1300"/>
            </a:lvl2pPr>
            <a:lvl3pPr marL="967740" indent="0">
              <a:buNone/>
              <a:defRPr sz="1100"/>
            </a:lvl3pPr>
            <a:lvl4pPr marL="1451610" indent="0">
              <a:buNone/>
              <a:defRPr sz="1000"/>
            </a:lvl4pPr>
            <a:lvl5pPr marL="1935480" indent="0">
              <a:buNone/>
              <a:defRPr sz="1000"/>
            </a:lvl5pPr>
            <a:lvl6pPr marL="2419350" indent="0">
              <a:buNone/>
              <a:defRPr sz="1000"/>
            </a:lvl6pPr>
            <a:lvl7pPr marL="2902585" indent="0">
              <a:buNone/>
              <a:defRPr sz="1000"/>
            </a:lvl7pPr>
            <a:lvl8pPr marL="3386455" indent="0">
              <a:buNone/>
              <a:defRPr sz="1000"/>
            </a:lvl8pPr>
            <a:lvl9pPr marL="38703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659E-5074-44D8-8F5A-ECA61075B2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480467" y="5307306"/>
            <a:ext cx="1076852" cy="1081958"/>
            <a:chOff x="0" y="0"/>
            <a:chExt cx="641" cy="644"/>
          </a:xfrm>
        </p:grpSpPr>
        <p:sp>
          <p:nvSpPr>
            <p:cNvPr id="2" name="未知"/>
            <p:cNvSpPr/>
            <p:nvPr/>
          </p:nvSpPr>
          <p:spPr bwMode="auto">
            <a:xfrm>
              <a:off x="0" y="0"/>
              <a:ext cx="641" cy="644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0" y="12929"/>
                </a:cxn>
                <a:cxn ang="0">
                  <a:pos x="20684" y="14982"/>
                </a:cxn>
                <a:cxn ang="0">
                  <a:pos x="19691" y="16732"/>
                </a:cxn>
                <a:cxn ang="0">
                  <a:pos x="18394" y="18405"/>
                </a:cxn>
                <a:cxn ang="0">
                  <a:pos x="16715" y="19698"/>
                </a:cxn>
                <a:cxn ang="0">
                  <a:pos x="15035" y="20687"/>
                </a:cxn>
                <a:cxn ang="0">
                  <a:pos x="12898" y="21371"/>
                </a:cxn>
                <a:cxn ang="0">
                  <a:pos x="10761" y="21600"/>
                </a:cxn>
                <a:cxn ang="0">
                  <a:pos x="9616" y="21523"/>
                </a:cxn>
                <a:cxn ang="0">
                  <a:pos x="7556" y="21067"/>
                </a:cxn>
                <a:cxn ang="0">
                  <a:pos x="5571" y="20307"/>
                </a:cxn>
                <a:cxn ang="0">
                  <a:pos x="3892" y="19089"/>
                </a:cxn>
                <a:cxn ang="0">
                  <a:pos x="2442" y="17644"/>
                </a:cxn>
                <a:cxn ang="0">
                  <a:pos x="1297" y="15895"/>
                </a:cxn>
                <a:cxn ang="0">
                  <a:pos x="457" y="13918"/>
                </a:cxn>
                <a:cxn ang="0">
                  <a:pos x="0" y="11864"/>
                </a:cxn>
                <a:cxn ang="0">
                  <a:pos x="0" y="10800"/>
                </a:cxn>
                <a:cxn ang="0">
                  <a:pos x="152" y="8518"/>
                </a:cxn>
                <a:cxn ang="0">
                  <a:pos x="839" y="6540"/>
                </a:cxn>
                <a:cxn ang="0">
                  <a:pos x="1755" y="4715"/>
                </a:cxn>
                <a:cxn ang="0">
                  <a:pos x="3129" y="3118"/>
                </a:cxn>
                <a:cxn ang="0">
                  <a:pos x="4731" y="1749"/>
                </a:cxn>
                <a:cxn ang="0">
                  <a:pos x="6487" y="836"/>
                </a:cxn>
                <a:cxn ang="0">
                  <a:pos x="8548" y="151"/>
                </a:cxn>
                <a:cxn ang="0">
                  <a:pos x="10761" y="0"/>
                </a:cxn>
                <a:cxn ang="0">
                  <a:pos x="11830" y="0"/>
                </a:cxn>
                <a:cxn ang="0">
                  <a:pos x="13967" y="456"/>
                </a:cxn>
                <a:cxn ang="0">
                  <a:pos x="15875" y="1292"/>
                </a:cxn>
                <a:cxn ang="0">
                  <a:pos x="17707" y="2433"/>
                </a:cxn>
                <a:cxn ang="0">
                  <a:pos x="19157" y="3878"/>
                </a:cxn>
                <a:cxn ang="0">
                  <a:pos x="20302" y="5551"/>
                </a:cxn>
                <a:cxn ang="0">
                  <a:pos x="21065" y="7529"/>
                </a:cxn>
                <a:cxn ang="0">
                  <a:pos x="21523" y="9582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523" y="11864"/>
                  </a:lnTo>
                  <a:lnTo>
                    <a:pt x="21370" y="12929"/>
                  </a:lnTo>
                  <a:lnTo>
                    <a:pt x="21065" y="13918"/>
                  </a:lnTo>
                  <a:lnTo>
                    <a:pt x="20684" y="14982"/>
                  </a:lnTo>
                  <a:lnTo>
                    <a:pt x="20302" y="15895"/>
                  </a:lnTo>
                  <a:lnTo>
                    <a:pt x="19691" y="16732"/>
                  </a:lnTo>
                  <a:lnTo>
                    <a:pt x="19157" y="17644"/>
                  </a:lnTo>
                  <a:lnTo>
                    <a:pt x="18394" y="18405"/>
                  </a:lnTo>
                  <a:lnTo>
                    <a:pt x="17707" y="19089"/>
                  </a:lnTo>
                  <a:lnTo>
                    <a:pt x="16715" y="19698"/>
                  </a:lnTo>
                  <a:lnTo>
                    <a:pt x="15875" y="20307"/>
                  </a:lnTo>
                  <a:lnTo>
                    <a:pt x="15035" y="20687"/>
                  </a:lnTo>
                  <a:lnTo>
                    <a:pt x="13967" y="21067"/>
                  </a:lnTo>
                  <a:lnTo>
                    <a:pt x="12898" y="21371"/>
                  </a:lnTo>
                  <a:lnTo>
                    <a:pt x="11830" y="21523"/>
                  </a:lnTo>
                  <a:lnTo>
                    <a:pt x="10761" y="21600"/>
                  </a:lnTo>
                  <a:lnTo>
                    <a:pt x="10761" y="21600"/>
                  </a:lnTo>
                  <a:lnTo>
                    <a:pt x="9616" y="21523"/>
                  </a:lnTo>
                  <a:lnTo>
                    <a:pt x="8548" y="21371"/>
                  </a:lnTo>
                  <a:lnTo>
                    <a:pt x="7556" y="21067"/>
                  </a:lnTo>
                  <a:lnTo>
                    <a:pt x="6487" y="20687"/>
                  </a:lnTo>
                  <a:lnTo>
                    <a:pt x="5571" y="20307"/>
                  </a:lnTo>
                  <a:lnTo>
                    <a:pt x="4731" y="19698"/>
                  </a:lnTo>
                  <a:lnTo>
                    <a:pt x="3892" y="19089"/>
                  </a:lnTo>
                  <a:lnTo>
                    <a:pt x="3129" y="18405"/>
                  </a:lnTo>
                  <a:lnTo>
                    <a:pt x="2442" y="17644"/>
                  </a:lnTo>
                  <a:lnTo>
                    <a:pt x="1755" y="16732"/>
                  </a:lnTo>
                  <a:lnTo>
                    <a:pt x="1297" y="15895"/>
                  </a:lnTo>
                  <a:lnTo>
                    <a:pt x="839" y="14982"/>
                  </a:lnTo>
                  <a:lnTo>
                    <a:pt x="457" y="13918"/>
                  </a:lnTo>
                  <a:lnTo>
                    <a:pt x="152" y="12929"/>
                  </a:lnTo>
                  <a:lnTo>
                    <a:pt x="0" y="11864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582"/>
                  </a:lnTo>
                  <a:lnTo>
                    <a:pt x="152" y="8518"/>
                  </a:lnTo>
                  <a:lnTo>
                    <a:pt x="457" y="7529"/>
                  </a:lnTo>
                  <a:lnTo>
                    <a:pt x="839" y="6540"/>
                  </a:lnTo>
                  <a:lnTo>
                    <a:pt x="1297" y="5551"/>
                  </a:lnTo>
                  <a:lnTo>
                    <a:pt x="1755" y="4715"/>
                  </a:lnTo>
                  <a:lnTo>
                    <a:pt x="2442" y="3878"/>
                  </a:lnTo>
                  <a:lnTo>
                    <a:pt x="3129" y="3118"/>
                  </a:lnTo>
                  <a:lnTo>
                    <a:pt x="3892" y="2433"/>
                  </a:lnTo>
                  <a:lnTo>
                    <a:pt x="4731" y="1749"/>
                  </a:lnTo>
                  <a:lnTo>
                    <a:pt x="5571" y="1292"/>
                  </a:lnTo>
                  <a:lnTo>
                    <a:pt x="6487" y="836"/>
                  </a:lnTo>
                  <a:lnTo>
                    <a:pt x="7556" y="456"/>
                  </a:lnTo>
                  <a:lnTo>
                    <a:pt x="8548" y="151"/>
                  </a:lnTo>
                  <a:lnTo>
                    <a:pt x="9616" y="0"/>
                  </a:lnTo>
                  <a:lnTo>
                    <a:pt x="10761" y="0"/>
                  </a:lnTo>
                  <a:lnTo>
                    <a:pt x="10761" y="0"/>
                  </a:lnTo>
                  <a:lnTo>
                    <a:pt x="11830" y="0"/>
                  </a:lnTo>
                  <a:lnTo>
                    <a:pt x="12898" y="151"/>
                  </a:lnTo>
                  <a:lnTo>
                    <a:pt x="13967" y="456"/>
                  </a:lnTo>
                  <a:lnTo>
                    <a:pt x="15035" y="836"/>
                  </a:lnTo>
                  <a:lnTo>
                    <a:pt x="15875" y="1292"/>
                  </a:lnTo>
                  <a:lnTo>
                    <a:pt x="16715" y="1749"/>
                  </a:lnTo>
                  <a:lnTo>
                    <a:pt x="17707" y="2433"/>
                  </a:lnTo>
                  <a:lnTo>
                    <a:pt x="18394" y="3118"/>
                  </a:lnTo>
                  <a:lnTo>
                    <a:pt x="19157" y="3878"/>
                  </a:lnTo>
                  <a:lnTo>
                    <a:pt x="19691" y="4715"/>
                  </a:lnTo>
                  <a:lnTo>
                    <a:pt x="20302" y="5551"/>
                  </a:lnTo>
                  <a:lnTo>
                    <a:pt x="20684" y="6540"/>
                  </a:lnTo>
                  <a:lnTo>
                    <a:pt x="21065" y="7529"/>
                  </a:lnTo>
                  <a:lnTo>
                    <a:pt x="21370" y="8518"/>
                  </a:lnTo>
                  <a:lnTo>
                    <a:pt x="21523" y="9582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未知"/>
            <p:cNvSpPr/>
            <p:nvPr/>
          </p:nvSpPr>
          <p:spPr bwMode="auto">
            <a:xfrm>
              <a:off x="79" y="82"/>
              <a:ext cx="481" cy="480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497" y="12939"/>
                </a:cxn>
                <a:cxn ang="0">
                  <a:pos x="20784" y="15079"/>
                </a:cxn>
                <a:cxn ang="0">
                  <a:pos x="19765" y="16811"/>
                </a:cxn>
                <a:cxn ang="0">
                  <a:pos x="18441" y="18441"/>
                </a:cxn>
                <a:cxn ang="0">
                  <a:pos x="16811" y="19765"/>
                </a:cxn>
                <a:cxn ang="0">
                  <a:pos x="15079" y="20784"/>
                </a:cxn>
                <a:cxn ang="0">
                  <a:pos x="12939" y="21497"/>
                </a:cxn>
                <a:cxn ang="0">
                  <a:pos x="10800" y="21600"/>
                </a:cxn>
                <a:cxn ang="0">
                  <a:pos x="9679" y="21600"/>
                </a:cxn>
                <a:cxn ang="0">
                  <a:pos x="7641" y="21192"/>
                </a:cxn>
                <a:cxn ang="0">
                  <a:pos x="5705" y="20275"/>
                </a:cxn>
                <a:cxn ang="0">
                  <a:pos x="3871" y="19154"/>
                </a:cxn>
                <a:cxn ang="0">
                  <a:pos x="2445" y="17727"/>
                </a:cxn>
                <a:cxn ang="0">
                  <a:pos x="1426" y="15995"/>
                </a:cxn>
                <a:cxn ang="0">
                  <a:pos x="509" y="14060"/>
                </a:cxn>
                <a:cxn ang="0">
                  <a:pos x="0" y="11920"/>
                </a:cxn>
                <a:cxn ang="0">
                  <a:pos x="0" y="10800"/>
                </a:cxn>
                <a:cxn ang="0">
                  <a:pos x="203" y="8660"/>
                </a:cxn>
                <a:cxn ang="0">
                  <a:pos x="815" y="6622"/>
                </a:cxn>
                <a:cxn ang="0">
                  <a:pos x="1833" y="4788"/>
                </a:cxn>
                <a:cxn ang="0">
                  <a:pos x="3158" y="3158"/>
                </a:cxn>
                <a:cxn ang="0">
                  <a:pos x="4788" y="1833"/>
                </a:cxn>
                <a:cxn ang="0">
                  <a:pos x="6622" y="815"/>
                </a:cxn>
                <a:cxn ang="0">
                  <a:pos x="8660" y="203"/>
                </a:cxn>
                <a:cxn ang="0">
                  <a:pos x="10800" y="0"/>
                </a:cxn>
                <a:cxn ang="0">
                  <a:pos x="11920" y="0"/>
                </a:cxn>
                <a:cxn ang="0">
                  <a:pos x="14060" y="509"/>
                </a:cxn>
                <a:cxn ang="0">
                  <a:pos x="15995" y="1426"/>
                </a:cxn>
                <a:cxn ang="0">
                  <a:pos x="17727" y="2445"/>
                </a:cxn>
                <a:cxn ang="0">
                  <a:pos x="19154" y="3871"/>
                </a:cxn>
                <a:cxn ang="0">
                  <a:pos x="20275" y="5705"/>
                </a:cxn>
                <a:cxn ang="0">
                  <a:pos x="21192" y="7641"/>
                </a:cxn>
                <a:cxn ang="0">
                  <a:pos x="21600" y="9679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920"/>
                  </a:lnTo>
                  <a:lnTo>
                    <a:pt x="21497" y="12939"/>
                  </a:lnTo>
                  <a:lnTo>
                    <a:pt x="21192" y="14060"/>
                  </a:lnTo>
                  <a:lnTo>
                    <a:pt x="20784" y="15079"/>
                  </a:lnTo>
                  <a:lnTo>
                    <a:pt x="20275" y="15995"/>
                  </a:lnTo>
                  <a:lnTo>
                    <a:pt x="19765" y="16811"/>
                  </a:lnTo>
                  <a:lnTo>
                    <a:pt x="19154" y="17727"/>
                  </a:lnTo>
                  <a:lnTo>
                    <a:pt x="18441" y="18441"/>
                  </a:lnTo>
                  <a:lnTo>
                    <a:pt x="17727" y="19154"/>
                  </a:lnTo>
                  <a:lnTo>
                    <a:pt x="16811" y="19765"/>
                  </a:lnTo>
                  <a:lnTo>
                    <a:pt x="15995" y="20275"/>
                  </a:lnTo>
                  <a:lnTo>
                    <a:pt x="15079" y="20784"/>
                  </a:lnTo>
                  <a:lnTo>
                    <a:pt x="14060" y="21192"/>
                  </a:lnTo>
                  <a:lnTo>
                    <a:pt x="12939" y="21497"/>
                  </a:lnTo>
                  <a:lnTo>
                    <a:pt x="11920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679" y="21600"/>
                  </a:lnTo>
                  <a:lnTo>
                    <a:pt x="8660" y="21497"/>
                  </a:lnTo>
                  <a:lnTo>
                    <a:pt x="7641" y="21192"/>
                  </a:lnTo>
                  <a:lnTo>
                    <a:pt x="6622" y="20784"/>
                  </a:lnTo>
                  <a:lnTo>
                    <a:pt x="5705" y="20275"/>
                  </a:lnTo>
                  <a:lnTo>
                    <a:pt x="4788" y="19765"/>
                  </a:lnTo>
                  <a:lnTo>
                    <a:pt x="3871" y="19154"/>
                  </a:lnTo>
                  <a:lnTo>
                    <a:pt x="3158" y="18441"/>
                  </a:lnTo>
                  <a:lnTo>
                    <a:pt x="2445" y="17727"/>
                  </a:lnTo>
                  <a:lnTo>
                    <a:pt x="1833" y="16811"/>
                  </a:lnTo>
                  <a:lnTo>
                    <a:pt x="1426" y="15995"/>
                  </a:lnTo>
                  <a:lnTo>
                    <a:pt x="815" y="15079"/>
                  </a:lnTo>
                  <a:lnTo>
                    <a:pt x="509" y="14060"/>
                  </a:lnTo>
                  <a:lnTo>
                    <a:pt x="203" y="12939"/>
                  </a:lnTo>
                  <a:lnTo>
                    <a:pt x="0" y="11920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79"/>
                  </a:lnTo>
                  <a:lnTo>
                    <a:pt x="203" y="8660"/>
                  </a:lnTo>
                  <a:lnTo>
                    <a:pt x="509" y="7641"/>
                  </a:lnTo>
                  <a:lnTo>
                    <a:pt x="815" y="6622"/>
                  </a:lnTo>
                  <a:lnTo>
                    <a:pt x="1426" y="5705"/>
                  </a:lnTo>
                  <a:lnTo>
                    <a:pt x="1833" y="4788"/>
                  </a:lnTo>
                  <a:lnTo>
                    <a:pt x="2445" y="3871"/>
                  </a:lnTo>
                  <a:lnTo>
                    <a:pt x="3158" y="3158"/>
                  </a:lnTo>
                  <a:lnTo>
                    <a:pt x="3871" y="2445"/>
                  </a:lnTo>
                  <a:lnTo>
                    <a:pt x="4788" y="1833"/>
                  </a:lnTo>
                  <a:lnTo>
                    <a:pt x="5705" y="1426"/>
                  </a:lnTo>
                  <a:lnTo>
                    <a:pt x="6622" y="815"/>
                  </a:lnTo>
                  <a:lnTo>
                    <a:pt x="7641" y="509"/>
                  </a:lnTo>
                  <a:lnTo>
                    <a:pt x="8660" y="203"/>
                  </a:lnTo>
                  <a:lnTo>
                    <a:pt x="9679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920" y="0"/>
                  </a:lnTo>
                  <a:lnTo>
                    <a:pt x="12939" y="203"/>
                  </a:lnTo>
                  <a:lnTo>
                    <a:pt x="14060" y="509"/>
                  </a:lnTo>
                  <a:lnTo>
                    <a:pt x="15079" y="815"/>
                  </a:lnTo>
                  <a:lnTo>
                    <a:pt x="15995" y="1426"/>
                  </a:lnTo>
                  <a:lnTo>
                    <a:pt x="16811" y="1833"/>
                  </a:lnTo>
                  <a:lnTo>
                    <a:pt x="17727" y="2445"/>
                  </a:lnTo>
                  <a:lnTo>
                    <a:pt x="18441" y="3158"/>
                  </a:lnTo>
                  <a:lnTo>
                    <a:pt x="19154" y="3871"/>
                  </a:lnTo>
                  <a:lnTo>
                    <a:pt x="19765" y="4788"/>
                  </a:lnTo>
                  <a:lnTo>
                    <a:pt x="20275" y="5705"/>
                  </a:lnTo>
                  <a:lnTo>
                    <a:pt x="20784" y="6622"/>
                  </a:lnTo>
                  <a:lnTo>
                    <a:pt x="21192" y="7641"/>
                  </a:lnTo>
                  <a:lnTo>
                    <a:pt x="21497" y="8660"/>
                  </a:lnTo>
                  <a:lnTo>
                    <a:pt x="21600" y="9679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9" name="未知"/>
            <p:cNvSpPr/>
            <p:nvPr/>
          </p:nvSpPr>
          <p:spPr bwMode="auto">
            <a:xfrm>
              <a:off x="163" y="165"/>
              <a:ext cx="313" cy="313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443" y="12834"/>
                </a:cxn>
                <a:cxn ang="0">
                  <a:pos x="20817" y="15182"/>
                </a:cxn>
                <a:cxn ang="0">
                  <a:pos x="19721" y="16904"/>
                </a:cxn>
                <a:cxn ang="0">
                  <a:pos x="18469" y="18313"/>
                </a:cxn>
                <a:cxn ang="0">
                  <a:pos x="16904" y="19721"/>
                </a:cxn>
                <a:cxn ang="0">
                  <a:pos x="15182" y="20817"/>
                </a:cxn>
                <a:cxn ang="0">
                  <a:pos x="12991" y="21443"/>
                </a:cxn>
                <a:cxn ang="0">
                  <a:pos x="10800" y="21600"/>
                </a:cxn>
                <a:cxn ang="0">
                  <a:pos x="9704" y="21600"/>
                </a:cxn>
                <a:cxn ang="0">
                  <a:pos x="7669" y="21130"/>
                </a:cxn>
                <a:cxn ang="0">
                  <a:pos x="5634" y="20347"/>
                </a:cxn>
                <a:cxn ang="0">
                  <a:pos x="3912" y="19095"/>
                </a:cxn>
                <a:cxn ang="0">
                  <a:pos x="2347" y="17686"/>
                </a:cxn>
                <a:cxn ang="0">
                  <a:pos x="1252" y="15965"/>
                </a:cxn>
                <a:cxn ang="0">
                  <a:pos x="469" y="13930"/>
                </a:cxn>
                <a:cxn ang="0">
                  <a:pos x="0" y="11895"/>
                </a:cxn>
                <a:cxn ang="0">
                  <a:pos x="0" y="10800"/>
                </a:cxn>
                <a:cxn ang="0">
                  <a:pos x="156" y="8608"/>
                </a:cxn>
                <a:cxn ang="0">
                  <a:pos x="939" y="6573"/>
                </a:cxn>
                <a:cxn ang="0">
                  <a:pos x="1878" y="4695"/>
                </a:cxn>
                <a:cxn ang="0">
                  <a:pos x="3130" y="3130"/>
                </a:cxn>
                <a:cxn ang="0">
                  <a:pos x="4851" y="1878"/>
                </a:cxn>
                <a:cxn ang="0">
                  <a:pos x="6573" y="939"/>
                </a:cxn>
                <a:cxn ang="0">
                  <a:pos x="8608" y="156"/>
                </a:cxn>
                <a:cxn ang="0">
                  <a:pos x="10800" y="0"/>
                </a:cxn>
                <a:cxn ang="0">
                  <a:pos x="11895" y="0"/>
                </a:cxn>
                <a:cxn ang="0">
                  <a:pos x="13930" y="469"/>
                </a:cxn>
                <a:cxn ang="0">
                  <a:pos x="15965" y="1252"/>
                </a:cxn>
                <a:cxn ang="0">
                  <a:pos x="17686" y="2347"/>
                </a:cxn>
                <a:cxn ang="0">
                  <a:pos x="19095" y="3912"/>
                </a:cxn>
                <a:cxn ang="0">
                  <a:pos x="20347" y="5634"/>
                </a:cxn>
                <a:cxn ang="0">
                  <a:pos x="21286" y="7513"/>
                </a:cxn>
                <a:cxn ang="0">
                  <a:pos x="21600" y="9704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895"/>
                  </a:lnTo>
                  <a:lnTo>
                    <a:pt x="21443" y="12834"/>
                  </a:lnTo>
                  <a:lnTo>
                    <a:pt x="21286" y="13930"/>
                  </a:lnTo>
                  <a:lnTo>
                    <a:pt x="20817" y="15182"/>
                  </a:lnTo>
                  <a:lnTo>
                    <a:pt x="20347" y="15965"/>
                  </a:lnTo>
                  <a:lnTo>
                    <a:pt x="19721" y="16904"/>
                  </a:lnTo>
                  <a:lnTo>
                    <a:pt x="19095" y="17686"/>
                  </a:lnTo>
                  <a:lnTo>
                    <a:pt x="18469" y="18313"/>
                  </a:lnTo>
                  <a:lnTo>
                    <a:pt x="17686" y="19095"/>
                  </a:lnTo>
                  <a:lnTo>
                    <a:pt x="16904" y="19721"/>
                  </a:lnTo>
                  <a:lnTo>
                    <a:pt x="15965" y="20347"/>
                  </a:lnTo>
                  <a:lnTo>
                    <a:pt x="15182" y="20817"/>
                  </a:lnTo>
                  <a:lnTo>
                    <a:pt x="13930" y="21130"/>
                  </a:lnTo>
                  <a:lnTo>
                    <a:pt x="12991" y="21443"/>
                  </a:lnTo>
                  <a:lnTo>
                    <a:pt x="11895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704" y="21600"/>
                  </a:lnTo>
                  <a:lnTo>
                    <a:pt x="8608" y="21443"/>
                  </a:lnTo>
                  <a:lnTo>
                    <a:pt x="7669" y="21130"/>
                  </a:lnTo>
                  <a:lnTo>
                    <a:pt x="6573" y="20817"/>
                  </a:lnTo>
                  <a:lnTo>
                    <a:pt x="5634" y="20347"/>
                  </a:lnTo>
                  <a:lnTo>
                    <a:pt x="4851" y="19721"/>
                  </a:lnTo>
                  <a:lnTo>
                    <a:pt x="3912" y="19095"/>
                  </a:lnTo>
                  <a:lnTo>
                    <a:pt x="3130" y="18313"/>
                  </a:lnTo>
                  <a:lnTo>
                    <a:pt x="2347" y="17686"/>
                  </a:lnTo>
                  <a:lnTo>
                    <a:pt x="1878" y="16904"/>
                  </a:lnTo>
                  <a:lnTo>
                    <a:pt x="1252" y="15965"/>
                  </a:lnTo>
                  <a:lnTo>
                    <a:pt x="939" y="15182"/>
                  </a:lnTo>
                  <a:lnTo>
                    <a:pt x="469" y="13930"/>
                  </a:lnTo>
                  <a:lnTo>
                    <a:pt x="156" y="12834"/>
                  </a:lnTo>
                  <a:lnTo>
                    <a:pt x="0" y="11895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704"/>
                  </a:lnTo>
                  <a:lnTo>
                    <a:pt x="156" y="8608"/>
                  </a:lnTo>
                  <a:lnTo>
                    <a:pt x="469" y="7513"/>
                  </a:lnTo>
                  <a:lnTo>
                    <a:pt x="939" y="6573"/>
                  </a:lnTo>
                  <a:lnTo>
                    <a:pt x="1252" y="5634"/>
                  </a:lnTo>
                  <a:lnTo>
                    <a:pt x="1878" y="4695"/>
                  </a:lnTo>
                  <a:lnTo>
                    <a:pt x="2347" y="3912"/>
                  </a:lnTo>
                  <a:lnTo>
                    <a:pt x="3130" y="3130"/>
                  </a:lnTo>
                  <a:lnTo>
                    <a:pt x="3912" y="2347"/>
                  </a:lnTo>
                  <a:lnTo>
                    <a:pt x="4851" y="1878"/>
                  </a:lnTo>
                  <a:lnTo>
                    <a:pt x="5634" y="1252"/>
                  </a:lnTo>
                  <a:lnTo>
                    <a:pt x="6573" y="939"/>
                  </a:lnTo>
                  <a:lnTo>
                    <a:pt x="7669" y="469"/>
                  </a:lnTo>
                  <a:lnTo>
                    <a:pt x="8608" y="156"/>
                  </a:lnTo>
                  <a:lnTo>
                    <a:pt x="9704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895" y="0"/>
                  </a:lnTo>
                  <a:lnTo>
                    <a:pt x="12991" y="156"/>
                  </a:lnTo>
                  <a:lnTo>
                    <a:pt x="13930" y="469"/>
                  </a:lnTo>
                  <a:lnTo>
                    <a:pt x="15182" y="939"/>
                  </a:lnTo>
                  <a:lnTo>
                    <a:pt x="15965" y="1252"/>
                  </a:lnTo>
                  <a:lnTo>
                    <a:pt x="16904" y="1878"/>
                  </a:lnTo>
                  <a:lnTo>
                    <a:pt x="17686" y="2347"/>
                  </a:lnTo>
                  <a:lnTo>
                    <a:pt x="18469" y="3130"/>
                  </a:lnTo>
                  <a:lnTo>
                    <a:pt x="19095" y="3912"/>
                  </a:lnTo>
                  <a:lnTo>
                    <a:pt x="19721" y="4695"/>
                  </a:lnTo>
                  <a:lnTo>
                    <a:pt x="20347" y="5634"/>
                  </a:lnTo>
                  <a:lnTo>
                    <a:pt x="20817" y="6573"/>
                  </a:lnTo>
                  <a:lnTo>
                    <a:pt x="21286" y="7513"/>
                  </a:lnTo>
                  <a:lnTo>
                    <a:pt x="21443" y="8608"/>
                  </a:lnTo>
                  <a:lnTo>
                    <a:pt x="21600" y="9704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7" name="Group 6"/>
          <p:cNvGrpSpPr/>
          <p:nvPr/>
        </p:nvGrpSpPr>
        <p:grpSpPr bwMode="auto">
          <a:xfrm>
            <a:off x="408230" y="2659534"/>
            <a:ext cx="1076851" cy="1073557"/>
            <a:chOff x="0" y="0"/>
            <a:chExt cx="641" cy="639"/>
          </a:xfrm>
        </p:grpSpPr>
        <p:sp>
          <p:nvSpPr>
            <p:cNvPr id="4" name="未知"/>
            <p:cNvSpPr/>
            <p:nvPr/>
          </p:nvSpPr>
          <p:spPr bwMode="auto">
            <a:xfrm>
              <a:off x="0" y="0"/>
              <a:ext cx="641" cy="639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0" y="13021"/>
                </a:cxn>
                <a:cxn ang="0">
                  <a:pos x="20684" y="15012"/>
                </a:cxn>
                <a:cxn ang="0">
                  <a:pos x="19691" y="16850"/>
                </a:cxn>
                <a:cxn ang="0">
                  <a:pos x="18394" y="18459"/>
                </a:cxn>
                <a:cxn ang="0">
                  <a:pos x="16715" y="19761"/>
                </a:cxn>
                <a:cxn ang="0">
                  <a:pos x="15035" y="20757"/>
                </a:cxn>
                <a:cxn ang="0">
                  <a:pos x="12898" y="21369"/>
                </a:cxn>
                <a:cxn ang="0">
                  <a:pos x="10761" y="21600"/>
                </a:cxn>
                <a:cxn ang="0">
                  <a:pos x="9616" y="21523"/>
                </a:cxn>
                <a:cxn ang="0">
                  <a:pos x="7556" y="21063"/>
                </a:cxn>
                <a:cxn ang="0">
                  <a:pos x="5571" y="20297"/>
                </a:cxn>
                <a:cxn ang="0">
                  <a:pos x="3892" y="19148"/>
                </a:cxn>
                <a:cxn ang="0">
                  <a:pos x="2442" y="17693"/>
                </a:cxn>
                <a:cxn ang="0">
                  <a:pos x="1297" y="15931"/>
                </a:cxn>
                <a:cxn ang="0">
                  <a:pos x="457" y="14016"/>
                </a:cxn>
                <a:cxn ang="0">
                  <a:pos x="0" y="11948"/>
                </a:cxn>
                <a:cxn ang="0">
                  <a:pos x="0" y="10800"/>
                </a:cxn>
                <a:cxn ang="0">
                  <a:pos x="152" y="8578"/>
                </a:cxn>
                <a:cxn ang="0">
                  <a:pos x="839" y="6587"/>
                </a:cxn>
                <a:cxn ang="0">
                  <a:pos x="1755" y="4672"/>
                </a:cxn>
                <a:cxn ang="0">
                  <a:pos x="3129" y="3140"/>
                </a:cxn>
                <a:cxn ang="0">
                  <a:pos x="4731" y="1838"/>
                </a:cxn>
                <a:cxn ang="0">
                  <a:pos x="6563" y="842"/>
                </a:cxn>
                <a:cxn ang="0">
                  <a:pos x="8548" y="229"/>
                </a:cxn>
                <a:cxn ang="0">
                  <a:pos x="10761" y="0"/>
                </a:cxn>
                <a:cxn ang="0">
                  <a:pos x="11830" y="0"/>
                </a:cxn>
                <a:cxn ang="0">
                  <a:pos x="13967" y="535"/>
                </a:cxn>
                <a:cxn ang="0">
                  <a:pos x="15875" y="1301"/>
                </a:cxn>
                <a:cxn ang="0">
                  <a:pos x="17631" y="2450"/>
                </a:cxn>
                <a:cxn ang="0">
                  <a:pos x="19157" y="3906"/>
                </a:cxn>
                <a:cxn ang="0">
                  <a:pos x="20302" y="5667"/>
                </a:cxn>
                <a:cxn ang="0">
                  <a:pos x="21065" y="7582"/>
                </a:cxn>
                <a:cxn ang="0">
                  <a:pos x="21523" y="9651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523" y="11948"/>
                  </a:lnTo>
                  <a:lnTo>
                    <a:pt x="21370" y="13021"/>
                  </a:lnTo>
                  <a:lnTo>
                    <a:pt x="21065" y="14016"/>
                  </a:lnTo>
                  <a:lnTo>
                    <a:pt x="20684" y="15012"/>
                  </a:lnTo>
                  <a:lnTo>
                    <a:pt x="20302" y="15931"/>
                  </a:lnTo>
                  <a:lnTo>
                    <a:pt x="19691" y="16850"/>
                  </a:lnTo>
                  <a:lnTo>
                    <a:pt x="19157" y="17693"/>
                  </a:lnTo>
                  <a:lnTo>
                    <a:pt x="18394" y="18459"/>
                  </a:lnTo>
                  <a:lnTo>
                    <a:pt x="17631" y="19148"/>
                  </a:lnTo>
                  <a:lnTo>
                    <a:pt x="16715" y="19761"/>
                  </a:lnTo>
                  <a:lnTo>
                    <a:pt x="15875" y="20297"/>
                  </a:lnTo>
                  <a:lnTo>
                    <a:pt x="15035" y="20757"/>
                  </a:lnTo>
                  <a:lnTo>
                    <a:pt x="13967" y="21063"/>
                  </a:lnTo>
                  <a:lnTo>
                    <a:pt x="12898" y="21369"/>
                  </a:lnTo>
                  <a:lnTo>
                    <a:pt x="11830" y="21523"/>
                  </a:lnTo>
                  <a:lnTo>
                    <a:pt x="10761" y="21600"/>
                  </a:lnTo>
                  <a:lnTo>
                    <a:pt x="10761" y="21600"/>
                  </a:lnTo>
                  <a:lnTo>
                    <a:pt x="9616" y="21523"/>
                  </a:lnTo>
                  <a:lnTo>
                    <a:pt x="8548" y="21369"/>
                  </a:lnTo>
                  <a:lnTo>
                    <a:pt x="7556" y="21063"/>
                  </a:lnTo>
                  <a:lnTo>
                    <a:pt x="6563" y="20757"/>
                  </a:lnTo>
                  <a:lnTo>
                    <a:pt x="5571" y="20297"/>
                  </a:lnTo>
                  <a:lnTo>
                    <a:pt x="4731" y="19761"/>
                  </a:lnTo>
                  <a:lnTo>
                    <a:pt x="3892" y="19148"/>
                  </a:lnTo>
                  <a:lnTo>
                    <a:pt x="3129" y="18459"/>
                  </a:lnTo>
                  <a:lnTo>
                    <a:pt x="2442" y="17693"/>
                  </a:lnTo>
                  <a:lnTo>
                    <a:pt x="1755" y="16850"/>
                  </a:lnTo>
                  <a:lnTo>
                    <a:pt x="1297" y="15931"/>
                  </a:lnTo>
                  <a:lnTo>
                    <a:pt x="839" y="15012"/>
                  </a:lnTo>
                  <a:lnTo>
                    <a:pt x="457" y="14016"/>
                  </a:lnTo>
                  <a:lnTo>
                    <a:pt x="152" y="13021"/>
                  </a:lnTo>
                  <a:lnTo>
                    <a:pt x="0" y="11948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51"/>
                  </a:lnTo>
                  <a:lnTo>
                    <a:pt x="152" y="8578"/>
                  </a:lnTo>
                  <a:lnTo>
                    <a:pt x="457" y="7582"/>
                  </a:lnTo>
                  <a:lnTo>
                    <a:pt x="839" y="6587"/>
                  </a:lnTo>
                  <a:lnTo>
                    <a:pt x="1297" y="5667"/>
                  </a:lnTo>
                  <a:lnTo>
                    <a:pt x="1755" y="4672"/>
                  </a:lnTo>
                  <a:lnTo>
                    <a:pt x="2442" y="3906"/>
                  </a:lnTo>
                  <a:lnTo>
                    <a:pt x="3129" y="3140"/>
                  </a:lnTo>
                  <a:lnTo>
                    <a:pt x="3892" y="2450"/>
                  </a:lnTo>
                  <a:lnTo>
                    <a:pt x="4731" y="1838"/>
                  </a:lnTo>
                  <a:lnTo>
                    <a:pt x="5571" y="1301"/>
                  </a:lnTo>
                  <a:lnTo>
                    <a:pt x="6563" y="842"/>
                  </a:lnTo>
                  <a:lnTo>
                    <a:pt x="7556" y="535"/>
                  </a:lnTo>
                  <a:lnTo>
                    <a:pt x="8548" y="229"/>
                  </a:lnTo>
                  <a:lnTo>
                    <a:pt x="9616" y="0"/>
                  </a:lnTo>
                  <a:lnTo>
                    <a:pt x="10761" y="0"/>
                  </a:lnTo>
                  <a:lnTo>
                    <a:pt x="10761" y="0"/>
                  </a:lnTo>
                  <a:lnTo>
                    <a:pt x="11830" y="0"/>
                  </a:lnTo>
                  <a:lnTo>
                    <a:pt x="12898" y="229"/>
                  </a:lnTo>
                  <a:lnTo>
                    <a:pt x="13967" y="535"/>
                  </a:lnTo>
                  <a:lnTo>
                    <a:pt x="15035" y="842"/>
                  </a:lnTo>
                  <a:lnTo>
                    <a:pt x="15875" y="1301"/>
                  </a:lnTo>
                  <a:lnTo>
                    <a:pt x="16715" y="1838"/>
                  </a:lnTo>
                  <a:lnTo>
                    <a:pt x="17631" y="2450"/>
                  </a:lnTo>
                  <a:lnTo>
                    <a:pt x="18394" y="3140"/>
                  </a:lnTo>
                  <a:lnTo>
                    <a:pt x="19157" y="3906"/>
                  </a:lnTo>
                  <a:lnTo>
                    <a:pt x="19691" y="4672"/>
                  </a:lnTo>
                  <a:lnTo>
                    <a:pt x="20302" y="5667"/>
                  </a:lnTo>
                  <a:lnTo>
                    <a:pt x="20684" y="6587"/>
                  </a:lnTo>
                  <a:lnTo>
                    <a:pt x="21065" y="7582"/>
                  </a:lnTo>
                  <a:lnTo>
                    <a:pt x="21370" y="8578"/>
                  </a:lnTo>
                  <a:lnTo>
                    <a:pt x="21523" y="9651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2" name="未知"/>
            <p:cNvSpPr/>
            <p:nvPr/>
          </p:nvSpPr>
          <p:spPr bwMode="auto">
            <a:xfrm>
              <a:off x="81" y="79"/>
              <a:ext cx="479" cy="481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94" y="12939"/>
                </a:cxn>
                <a:cxn ang="0">
                  <a:pos x="20678" y="15079"/>
                </a:cxn>
                <a:cxn ang="0">
                  <a:pos x="19757" y="16811"/>
                </a:cxn>
                <a:cxn ang="0">
                  <a:pos x="18323" y="18441"/>
                </a:cxn>
                <a:cxn ang="0">
                  <a:pos x="16686" y="19765"/>
                </a:cxn>
                <a:cxn ang="0">
                  <a:pos x="14945" y="20784"/>
                </a:cxn>
                <a:cxn ang="0">
                  <a:pos x="12898" y="21395"/>
                </a:cxn>
                <a:cxn ang="0">
                  <a:pos x="10748" y="21600"/>
                </a:cxn>
                <a:cxn ang="0">
                  <a:pos x="9622" y="21600"/>
                </a:cxn>
                <a:cxn ang="0">
                  <a:pos x="7575" y="21090"/>
                </a:cxn>
                <a:cxn ang="0">
                  <a:pos x="5630" y="20275"/>
                </a:cxn>
                <a:cxn ang="0">
                  <a:pos x="3787" y="19052"/>
                </a:cxn>
                <a:cxn ang="0">
                  <a:pos x="2354" y="17626"/>
                </a:cxn>
                <a:cxn ang="0">
                  <a:pos x="1330" y="15894"/>
                </a:cxn>
                <a:cxn ang="0">
                  <a:pos x="409" y="13958"/>
                </a:cxn>
                <a:cxn ang="0">
                  <a:pos x="0" y="11818"/>
                </a:cxn>
                <a:cxn ang="0">
                  <a:pos x="0" y="10800"/>
                </a:cxn>
                <a:cxn ang="0">
                  <a:pos x="102" y="8558"/>
                </a:cxn>
                <a:cxn ang="0">
                  <a:pos x="716" y="6520"/>
                </a:cxn>
                <a:cxn ang="0">
                  <a:pos x="1740" y="4686"/>
                </a:cxn>
                <a:cxn ang="0">
                  <a:pos x="3070" y="3056"/>
                </a:cxn>
                <a:cxn ang="0">
                  <a:pos x="4708" y="1833"/>
                </a:cxn>
                <a:cxn ang="0">
                  <a:pos x="6551" y="815"/>
                </a:cxn>
                <a:cxn ang="0">
                  <a:pos x="8496" y="203"/>
                </a:cxn>
                <a:cxn ang="0">
                  <a:pos x="10748" y="0"/>
                </a:cxn>
                <a:cxn ang="0">
                  <a:pos x="11772" y="0"/>
                </a:cxn>
                <a:cxn ang="0">
                  <a:pos x="13922" y="509"/>
                </a:cxn>
                <a:cxn ang="0">
                  <a:pos x="15867" y="1324"/>
                </a:cxn>
                <a:cxn ang="0">
                  <a:pos x="17607" y="2445"/>
                </a:cxn>
                <a:cxn ang="0">
                  <a:pos x="19040" y="3871"/>
                </a:cxn>
                <a:cxn ang="0">
                  <a:pos x="20166" y="5705"/>
                </a:cxn>
                <a:cxn ang="0">
                  <a:pos x="21088" y="7641"/>
                </a:cxn>
                <a:cxn ang="0">
                  <a:pos x="21600" y="9679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818"/>
                  </a:lnTo>
                  <a:lnTo>
                    <a:pt x="21394" y="12939"/>
                  </a:lnTo>
                  <a:lnTo>
                    <a:pt x="21088" y="13958"/>
                  </a:lnTo>
                  <a:lnTo>
                    <a:pt x="20678" y="15079"/>
                  </a:lnTo>
                  <a:lnTo>
                    <a:pt x="20166" y="15894"/>
                  </a:lnTo>
                  <a:lnTo>
                    <a:pt x="19757" y="16811"/>
                  </a:lnTo>
                  <a:lnTo>
                    <a:pt x="19040" y="17626"/>
                  </a:lnTo>
                  <a:lnTo>
                    <a:pt x="18323" y="18441"/>
                  </a:lnTo>
                  <a:lnTo>
                    <a:pt x="17607" y="19052"/>
                  </a:lnTo>
                  <a:lnTo>
                    <a:pt x="16686" y="19765"/>
                  </a:lnTo>
                  <a:lnTo>
                    <a:pt x="15867" y="20275"/>
                  </a:lnTo>
                  <a:lnTo>
                    <a:pt x="14945" y="20784"/>
                  </a:lnTo>
                  <a:lnTo>
                    <a:pt x="13922" y="21090"/>
                  </a:lnTo>
                  <a:lnTo>
                    <a:pt x="12898" y="21395"/>
                  </a:lnTo>
                  <a:lnTo>
                    <a:pt x="11772" y="21600"/>
                  </a:lnTo>
                  <a:lnTo>
                    <a:pt x="10748" y="21600"/>
                  </a:lnTo>
                  <a:lnTo>
                    <a:pt x="10748" y="21600"/>
                  </a:lnTo>
                  <a:lnTo>
                    <a:pt x="9622" y="21600"/>
                  </a:lnTo>
                  <a:lnTo>
                    <a:pt x="8496" y="21395"/>
                  </a:lnTo>
                  <a:lnTo>
                    <a:pt x="7575" y="21090"/>
                  </a:lnTo>
                  <a:lnTo>
                    <a:pt x="6551" y="20784"/>
                  </a:lnTo>
                  <a:lnTo>
                    <a:pt x="5630" y="20275"/>
                  </a:lnTo>
                  <a:lnTo>
                    <a:pt x="4708" y="19765"/>
                  </a:lnTo>
                  <a:lnTo>
                    <a:pt x="3787" y="19052"/>
                  </a:lnTo>
                  <a:lnTo>
                    <a:pt x="3070" y="18441"/>
                  </a:lnTo>
                  <a:lnTo>
                    <a:pt x="2354" y="17626"/>
                  </a:lnTo>
                  <a:lnTo>
                    <a:pt x="1740" y="16811"/>
                  </a:lnTo>
                  <a:lnTo>
                    <a:pt x="1330" y="15894"/>
                  </a:lnTo>
                  <a:lnTo>
                    <a:pt x="716" y="15079"/>
                  </a:lnTo>
                  <a:lnTo>
                    <a:pt x="409" y="13958"/>
                  </a:lnTo>
                  <a:lnTo>
                    <a:pt x="102" y="12939"/>
                  </a:lnTo>
                  <a:lnTo>
                    <a:pt x="0" y="11818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79"/>
                  </a:lnTo>
                  <a:lnTo>
                    <a:pt x="102" y="8558"/>
                  </a:lnTo>
                  <a:lnTo>
                    <a:pt x="409" y="7641"/>
                  </a:lnTo>
                  <a:lnTo>
                    <a:pt x="716" y="6520"/>
                  </a:lnTo>
                  <a:lnTo>
                    <a:pt x="1330" y="5705"/>
                  </a:lnTo>
                  <a:lnTo>
                    <a:pt x="1740" y="4686"/>
                  </a:lnTo>
                  <a:lnTo>
                    <a:pt x="2354" y="3871"/>
                  </a:lnTo>
                  <a:lnTo>
                    <a:pt x="3070" y="3056"/>
                  </a:lnTo>
                  <a:lnTo>
                    <a:pt x="3787" y="2445"/>
                  </a:lnTo>
                  <a:lnTo>
                    <a:pt x="4708" y="1833"/>
                  </a:lnTo>
                  <a:lnTo>
                    <a:pt x="5630" y="1324"/>
                  </a:lnTo>
                  <a:lnTo>
                    <a:pt x="6551" y="815"/>
                  </a:lnTo>
                  <a:lnTo>
                    <a:pt x="7575" y="509"/>
                  </a:lnTo>
                  <a:lnTo>
                    <a:pt x="8496" y="203"/>
                  </a:lnTo>
                  <a:lnTo>
                    <a:pt x="9622" y="0"/>
                  </a:lnTo>
                  <a:lnTo>
                    <a:pt x="10748" y="0"/>
                  </a:lnTo>
                  <a:lnTo>
                    <a:pt x="10748" y="0"/>
                  </a:lnTo>
                  <a:lnTo>
                    <a:pt x="11772" y="0"/>
                  </a:lnTo>
                  <a:lnTo>
                    <a:pt x="12898" y="203"/>
                  </a:lnTo>
                  <a:lnTo>
                    <a:pt x="13922" y="509"/>
                  </a:lnTo>
                  <a:lnTo>
                    <a:pt x="14945" y="815"/>
                  </a:lnTo>
                  <a:lnTo>
                    <a:pt x="15867" y="1324"/>
                  </a:lnTo>
                  <a:lnTo>
                    <a:pt x="16686" y="1833"/>
                  </a:lnTo>
                  <a:lnTo>
                    <a:pt x="17607" y="2445"/>
                  </a:lnTo>
                  <a:lnTo>
                    <a:pt x="18323" y="3056"/>
                  </a:lnTo>
                  <a:lnTo>
                    <a:pt x="19040" y="3871"/>
                  </a:lnTo>
                  <a:lnTo>
                    <a:pt x="19757" y="4686"/>
                  </a:lnTo>
                  <a:lnTo>
                    <a:pt x="20166" y="5705"/>
                  </a:lnTo>
                  <a:lnTo>
                    <a:pt x="20678" y="6520"/>
                  </a:lnTo>
                  <a:lnTo>
                    <a:pt x="21088" y="7641"/>
                  </a:lnTo>
                  <a:lnTo>
                    <a:pt x="21394" y="8558"/>
                  </a:lnTo>
                  <a:lnTo>
                    <a:pt x="21600" y="9679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未知"/>
            <p:cNvSpPr/>
            <p:nvPr/>
          </p:nvSpPr>
          <p:spPr bwMode="auto">
            <a:xfrm>
              <a:off x="163" y="161"/>
              <a:ext cx="313" cy="315"/>
            </a:xfrm>
            <a:custGeom>
              <a:avLst/>
              <a:gdLst/>
              <a:ahLst/>
              <a:cxnLst>
                <a:cxn ang="0">
                  <a:pos x="21600" y="10722"/>
                </a:cxn>
                <a:cxn ang="0">
                  <a:pos x="21443" y="12897"/>
                </a:cxn>
                <a:cxn ang="0">
                  <a:pos x="20817" y="14917"/>
                </a:cxn>
                <a:cxn ang="0">
                  <a:pos x="19721" y="16937"/>
                </a:cxn>
                <a:cxn ang="0">
                  <a:pos x="18469" y="18336"/>
                </a:cxn>
                <a:cxn ang="0">
                  <a:pos x="16904" y="19735"/>
                </a:cxn>
                <a:cxn ang="0">
                  <a:pos x="15182" y="20667"/>
                </a:cxn>
                <a:cxn ang="0">
                  <a:pos x="12991" y="21444"/>
                </a:cxn>
                <a:cxn ang="0">
                  <a:pos x="10800" y="21600"/>
                </a:cxn>
                <a:cxn ang="0">
                  <a:pos x="9704" y="21600"/>
                </a:cxn>
                <a:cxn ang="0">
                  <a:pos x="7669" y="21133"/>
                </a:cxn>
                <a:cxn ang="0">
                  <a:pos x="5634" y="20201"/>
                </a:cxn>
                <a:cxn ang="0">
                  <a:pos x="3912" y="19113"/>
                </a:cxn>
                <a:cxn ang="0">
                  <a:pos x="2504" y="17559"/>
                </a:cxn>
                <a:cxn ang="0">
                  <a:pos x="1252" y="15850"/>
                </a:cxn>
                <a:cxn ang="0">
                  <a:pos x="469" y="13985"/>
                </a:cxn>
                <a:cxn ang="0">
                  <a:pos x="0" y="11809"/>
                </a:cxn>
                <a:cxn ang="0">
                  <a:pos x="0" y="10722"/>
                </a:cxn>
                <a:cxn ang="0">
                  <a:pos x="156" y="8701"/>
                </a:cxn>
                <a:cxn ang="0">
                  <a:pos x="939" y="6526"/>
                </a:cxn>
                <a:cxn ang="0">
                  <a:pos x="1878" y="4661"/>
                </a:cxn>
                <a:cxn ang="0">
                  <a:pos x="3130" y="3263"/>
                </a:cxn>
                <a:cxn ang="0">
                  <a:pos x="4851" y="1709"/>
                </a:cxn>
                <a:cxn ang="0">
                  <a:pos x="6573" y="932"/>
                </a:cxn>
                <a:cxn ang="0">
                  <a:pos x="8608" y="155"/>
                </a:cxn>
                <a:cxn ang="0">
                  <a:pos x="10800" y="0"/>
                </a:cxn>
                <a:cxn ang="0">
                  <a:pos x="11895" y="0"/>
                </a:cxn>
                <a:cxn ang="0">
                  <a:pos x="13930" y="466"/>
                </a:cxn>
                <a:cxn ang="0">
                  <a:pos x="15965" y="1087"/>
                </a:cxn>
                <a:cxn ang="0">
                  <a:pos x="17686" y="2330"/>
                </a:cxn>
                <a:cxn ang="0">
                  <a:pos x="19095" y="3729"/>
                </a:cxn>
                <a:cxn ang="0">
                  <a:pos x="20347" y="5594"/>
                </a:cxn>
                <a:cxn ang="0">
                  <a:pos x="21286" y="7614"/>
                </a:cxn>
                <a:cxn ang="0">
                  <a:pos x="21600" y="9634"/>
                </a:cxn>
                <a:cxn ang="0">
                  <a:pos x="21600" y="10722"/>
                </a:cxn>
              </a:cxnLst>
              <a:rect l="0" t="0" r="r" b="b"/>
              <a:pathLst>
                <a:path w="21600" h="21600">
                  <a:moveTo>
                    <a:pt x="21600" y="10722"/>
                  </a:moveTo>
                  <a:lnTo>
                    <a:pt x="21600" y="10722"/>
                  </a:lnTo>
                  <a:lnTo>
                    <a:pt x="21600" y="11809"/>
                  </a:lnTo>
                  <a:lnTo>
                    <a:pt x="21443" y="12897"/>
                  </a:lnTo>
                  <a:lnTo>
                    <a:pt x="21286" y="13985"/>
                  </a:lnTo>
                  <a:lnTo>
                    <a:pt x="20817" y="14917"/>
                  </a:lnTo>
                  <a:lnTo>
                    <a:pt x="20347" y="15850"/>
                  </a:lnTo>
                  <a:lnTo>
                    <a:pt x="19721" y="16937"/>
                  </a:lnTo>
                  <a:lnTo>
                    <a:pt x="19095" y="17559"/>
                  </a:lnTo>
                  <a:lnTo>
                    <a:pt x="18469" y="18336"/>
                  </a:lnTo>
                  <a:lnTo>
                    <a:pt x="17686" y="19113"/>
                  </a:lnTo>
                  <a:lnTo>
                    <a:pt x="16904" y="19735"/>
                  </a:lnTo>
                  <a:lnTo>
                    <a:pt x="15965" y="20201"/>
                  </a:lnTo>
                  <a:lnTo>
                    <a:pt x="15182" y="20667"/>
                  </a:lnTo>
                  <a:lnTo>
                    <a:pt x="13930" y="21133"/>
                  </a:lnTo>
                  <a:lnTo>
                    <a:pt x="12991" y="21444"/>
                  </a:lnTo>
                  <a:lnTo>
                    <a:pt x="11895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9704" y="21600"/>
                  </a:lnTo>
                  <a:lnTo>
                    <a:pt x="8608" y="21444"/>
                  </a:lnTo>
                  <a:lnTo>
                    <a:pt x="7669" y="21133"/>
                  </a:lnTo>
                  <a:lnTo>
                    <a:pt x="6573" y="20667"/>
                  </a:lnTo>
                  <a:lnTo>
                    <a:pt x="5634" y="20201"/>
                  </a:lnTo>
                  <a:lnTo>
                    <a:pt x="4851" y="19735"/>
                  </a:lnTo>
                  <a:lnTo>
                    <a:pt x="3912" y="19113"/>
                  </a:lnTo>
                  <a:lnTo>
                    <a:pt x="3130" y="18336"/>
                  </a:lnTo>
                  <a:lnTo>
                    <a:pt x="2504" y="17559"/>
                  </a:lnTo>
                  <a:lnTo>
                    <a:pt x="1878" y="16937"/>
                  </a:lnTo>
                  <a:lnTo>
                    <a:pt x="1252" y="15850"/>
                  </a:lnTo>
                  <a:lnTo>
                    <a:pt x="939" y="14917"/>
                  </a:lnTo>
                  <a:lnTo>
                    <a:pt x="469" y="13985"/>
                  </a:lnTo>
                  <a:lnTo>
                    <a:pt x="156" y="12897"/>
                  </a:lnTo>
                  <a:lnTo>
                    <a:pt x="0" y="11809"/>
                  </a:lnTo>
                  <a:lnTo>
                    <a:pt x="0" y="10722"/>
                  </a:lnTo>
                  <a:lnTo>
                    <a:pt x="0" y="10722"/>
                  </a:lnTo>
                  <a:lnTo>
                    <a:pt x="0" y="9634"/>
                  </a:lnTo>
                  <a:lnTo>
                    <a:pt x="156" y="8701"/>
                  </a:lnTo>
                  <a:lnTo>
                    <a:pt x="469" y="7614"/>
                  </a:lnTo>
                  <a:lnTo>
                    <a:pt x="939" y="6526"/>
                  </a:lnTo>
                  <a:lnTo>
                    <a:pt x="1252" y="5594"/>
                  </a:lnTo>
                  <a:lnTo>
                    <a:pt x="1878" y="4661"/>
                  </a:lnTo>
                  <a:lnTo>
                    <a:pt x="2504" y="3729"/>
                  </a:lnTo>
                  <a:lnTo>
                    <a:pt x="3130" y="3263"/>
                  </a:lnTo>
                  <a:lnTo>
                    <a:pt x="3912" y="2330"/>
                  </a:lnTo>
                  <a:lnTo>
                    <a:pt x="4851" y="1709"/>
                  </a:lnTo>
                  <a:lnTo>
                    <a:pt x="5634" y="1087"/>
                  </a:lnTo>
                  <a:lnTo>
                    <a:pt x="6573" y="932"/>
                  </a:lnTo>
                  <a:lnTo>
                    <a:pt x="7669" y="466"/>
                  </a:lnTo>
                  <a:lnTo>
                    <a:pt x="8608" y="155"/>
                  </a:lnTo>
                  <a:lnTo>
                    <a:pt x="9704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895" y="0"/>
                  </a:lnTo>
                  <a:lnTo>
                    <a:pt x="12991" y="155"/>
                  </a:lnTo>
                  <a:lnTo>
                    <a:pt x="13930" y="466"/>
                  </a:lnTo>
                  <a:lnTo>
                    <a:pt x="15182" y="932"/>
                  </a:lnTo>
                  <a:lnTo>
                    <a:pt x="15965" y="1087"/>
                  </a:lnTo>
                  <a:lnTo>
                    <a:pt x="16904" y="1709"/>
                  </a:lnTo>
                  <a:lnTo>
                    <a:pt x="17686" y="2330"/>
                  </a:lnTo>
                  <a:lnTo>
                    <a:pt x="18469" y="3263"/>
                  </a:lnTo>
                  <a:lnTo>
                    <a:pt x="19095" y="3729"/>
                  </a:lnTo>
                  <a:lnTo>
                    <a:pt x="19721" y="4661"/>
                  </a:lnTo>
                  <a:lnTo>
                    <a:pt x="20347" y="5594"/>
                  </a:lnTo>
                  <a:lnTo>
                    <a:pt x="20817" y="6526"/>
                  </a:lnTo>
                  <a:lnTo>
                    <a:pt x="21286" y="7614"/>
                  </a:lnTo>
                  <a:lnTo>
                    <a:pt x="21443" y="8701"/>
                  </a:lnTo>
                  <a:lnTo>
                    <a:pt x="21600" y="9634"/>
                  </a:lnTo>
                  <a:lnTo>
                    <a:pt x="21600" y="10722"/>
                  </a:lnTo>
                  <a:lnTo>
                    <a:pt x="21600" y="10722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8" name="Group 10"/>
          <p:cNvGrpSpPr/>
          <p:nvPr/>
        </p:nvGrpSpPr>
        <p:grpSpPr bwMode="auto">
          <a:xfrm>
            <a:off x="0" y="388094"/>
            <a:ext cx="1478361" cy="1478452"/>
            <a:chOff x="0" y="0"/>
            <a:chExt cx="880" cy="880"/>
          </a:xfrm>
        </p:grpSpPr>
        <p:sp>
          <p:nvSpPr>
            <p:cNvPr id="5" name="未知"/>
            <p:cNvSpPr/>
            <p:nvPr/>
          </p:nvSpPr>
          <p:spPr bwMode="auto">
            <a:xfrm>
              <a:off x="0" y="0"/>
              <a:ext cx="880" cy="880"/>
            </a:xfrm>
            <a:custGeom>
              <a:avLst/>
              <a:gdLst/>
              <a:ahLst/>
              <a:cxnLst>
                <a:cxn ang="0">
                  <a:pos x="21600" y="10744"/>
                </a:cxn>
                <a:cxn ang="0">
                  <a:pos x="21544" y="11857"/>
                </a:cxn>
                <a:cxn ang="0">
                  <a:pos x="21154" y="14028"/>
                </a:cxn>
                <a:cxn ang="0">
                  <a:pos x="20263" y="15921"/>
                </a:cxn>
                <a:cxn ang="0">
                  <a:pos x="19150" y="17647"/>
                </a:cxn>
                <a:cxn ang="0">
                  <a:pos x="17647" y="19094"/>
                </a:cxn>
                <a:cxn ang="0">
                  <a:pos x="15921" y="20263"/>
                </a:cxn>
                <a:cxn ang="0">
                  <a:pos x="14028" y="21098"/>
                </a:cxn>
                <a:cxn ang="0">
                  <a:pos x="11857" y="21544"/>
                </a:cxn>
                <a:cxn ang="0">
                  <a:pos x="10800" y="21600"/>
                </a:cxn>
                <a:cxn ang="0">
                  <a:pos x="10187" y="21600"/>
                </a:cxn>
                <a:cxn ang="0">
                  <a:pos x="8628" y="21377"/>
                </a:cxn>
                <a:cxn ang="0">
                  <a:pos x="6624" y="20764"/>
                </a:cxn>
                <a:cxn ang="0">
                  <a:pos x="4731" y="19762"/>
                </a:cxn>
                <a:cxn ang="0">
                  <a:pos x="3172" y="18426"/>
                </a:cxn>
                <a:cxn ang="0">
                  <a:pos x="1836" y="16867"/>
                </a:cxn>
                <a:cxn ang="0">
                  <a:pos x="834" y="14975"/>
                </a:cxn>
                <a:cxn ang="0">
                  <a:pos x="222" y="12915"/>
                </a:cxn>
                <a:cxn ang="0">
                  <a:pos x="0" y="11356"/>
                </a:cxn>
                <a:cxn ang="0">
                  <a:pos x="0" y="10744"/>
                </a:cxn>
                <a:cxn ang="0">
                  <a:pos x="55" y="9686"/>
                </a:cxn>
                <a:cxn ang="0">
                  <a:pos x="445" y="7571"/>
                </a:cxn>
                <a:cxn ang="0">
                  <a:pos x="1280" y="5622"/>
                </a:cxn>
                <a:cxn ang="0">
                  <a:pos x="2449" y="3896"/>
                </a:cxn>
                <a:cxn ang="0">
                  <a:pos x="3896" y="2449"/>
                </a:cxn>
                <a:cxn ang="0">
                  <a:pos x="5622" y="1224"/>
                </a:cxn>
                <a:cxn ang="0">
                  <a:pos x="7571" y="445"/>
                </a:cxn>
                <a:cxn ang="0">
                  <a:pos x="9742" y="55"/>
                </a:cxn>
                <a:cxn ang="0">
                  <a:pos x="10800" y="0"/>
                </a:cxn>
                <a:cxn ang="0">
                  <a:pos x="11356" y="0"/>
                </a:cxn>
                <a:cxn ang="0">
                  <a:pos x="12915" y="166"/>
                </a:cxn>
                <a:cxn ang="0">
                  <a:pos x="14975" y="834"/>
                </a:cxn>
                <a:cxn ang="0">
                  <a:pos x="16867" y="1836"/>
                </a:cxn>
                <a:cxn ang="0">
                  <a:pos x="18426" y="3117"/>
                </a:cxn>
                <a:cxn ang="0">
                  <a:pos x="19762" y="4731"/>
                </a:cxn>
                <a:cxn ang="0">
                  <a:pos x="20764" y="6624"/>
                </a:cxn>
                <a:cxn ang="0">
                  <a:pos x="21377" y="8572"/>
                </a:cxn>
                <a:cxn ang="0">
                  <a:pos x="21600" y="10187"/>
                </a:cxn>
                <a:cxn ang="0">
                  <a:pos x="21600" y="10744"/>
                </a:cxn>
              </a:cxnLst>
              <a:rect l="0" t="0" r="r" b="b"/>
              <a:pathLst>
                <a:path w="21600" h="21600">
                  <a:moveTo>
                    <a:pt x="21600" y="10744"/>
                  </a:moveTo>
                  <a:lnTo>
                    <a:pt x="21600" y="10744"/>
                  </a:lnTo>
                  <a:lnTo>
                    <a:pt x="21600" y="11356"/>
                  </a:lnTo>
                  <a:lnTo>
                    <a:pt x="21544" y="11857"/>
                  </a:lnTo>
                  <a:lnTo>
                    <a:pt x="21377" y="12915"/>
                  </a:lnTo>
                  <a:lnTo>
                    <a:pt x="21154" y="14028"/>
                  </a:lnTo>
                  <a:lnTo>
                    <a:pt x="20764" y="14975"/>
                  </a:lnTo>
                  <a:lnTo>
                    <a:pt x="20263" y="15921"/>
                  </a:lnTo>
                  <a:lnTo>
                    <a:pt x="19762" y="16867"/>
                  </a:lnTo>
                  <a:lnTo>
                    <a:pt x="19150" y="17647"/>
                  </a:lnTo>
                  <a:lnTo>
                    <a:pt x="18426" y="18426"/>
                  </a:lnTo>
                  <a:lnTo>
                    <a:pt x="17647" y="19094"/>
                  </a:lnTo>
                  <a:lnTo>
                    <a:pt x="16867" y="19762"/>
                  </a:lnTo>
                  <a:lnTo>
                    <a:pt x="15921" y="20263"/>
                  </a:lnTo>
                  <a:lnTo>
                    <a:pt x="14975" y="20764"/>
                  </a:lnTo>
                  <a:lnTo>
                    <a:pt x="14028" y="21098"/>
                  </a:lnTo>
                  <a:lnTo>
                    <a:pt x="12915" y="21377"/>
                  </a:lnTo>
                  <a:lnTo>
                    <a:pt x="11857" y="21544"/>
                  </a:lnTo>
                  <a:lnTo>
                    <a:pt x="11356" y="21600"/>
                  </a:lnTo>
                  <a:lnTo>
                    <a:pt x="10800" y="21600"/>
                  </a:lnTo>
                  <a:lnTo>
                    <a:pt x="10800" y="21600"/>
                  </a:lnTo>
                  <a:lnTo>
                    <a:pt x="10187" y="21600"/>
                  </a:lnTo>
                  <a:lnTo>
                    <a:pt x="9742" y="21544"/>
                  </a:lnTo>
                  <a:lnTo>
                    <a:pt x="8628" y="21377"/>
                  </a:lnTo>
                  <a:lnTo>
                    <a:pt x="7571" y="21098"/>
                  </a:lnTo>
                  <a:lnTo>
                    <a:pt x="6624" y="20764"/>
                  </a:lnTo>
                  <a:lnTo>
                    <a:pt x="5622" y="20263"/>
                  </a:lnTo>
                  <a:lnTo>
                    <a:pt x="4731" y="19762"/>
                  </a:lnTo>
                  <a:lnTo>
                    <a:pt x="3896" y="19094"/>
                  </a:lnTo>
                  <a:lnTo>
                    <a:pt x="3172" y="18426"/>
                  </a:lnTo>
                  <a:lnTo>
                    <a:pt x="2449" y="17647"/>
                  </a:lnTo>
                  <a:lnTo>
                    <a:pt x="1836" y="16867"/>
                  </a:lnTo>
                  <a:lnTo>
                    <a:pt x="1280" y="15921"/>
                  </a:lnTo>
                  <a:lnTo>
                    <a:pt x="834" y="14975"/>
                  </a:lnTo>
                  <a:lnTo>
                    <a:pt x="445" y="14028"/>
                  </a:lnTo>
                  <a:lnTo>
                    <a:pt x="222" y="12915"/>
                  </a:lnTo>
                  <a:lnTo>
                    <a:pt x="55" y="11857"/>
                  </a:lnTo>
                  <a:lnTo>
                    <a:pt x="0" y="11356"/>
                  </a:lnTo>
                  <a:lnTo>
                    <a:pt x="0" y="10744"/>
                  </a:lnTo>
                  <a:lnTo>
                    <a:pt x="0" y="10744"/>
                  </a:lnTo>
                  <a:lnTo>
                    <a:pt x="0" y="10187"/>
                  </a:lnTo>
                  <a:lnTo>
                    <a:pt x="55" y="9686"/>
                  </a:lnTo>
                  <a:lnTo>
                    <a:pt x="222" y="8572"/>
                  </a:lnTo>
                  <a:lnTo>
                    <a:pt x="445" y="7571"/>
                  </a:lnTo>
                  <a:lnTo>
                    <a:pt x="834" y="6624"/>
                  </a:lnTo>
                  <a:lnTo>
                    <a:pt x="1280" y="5622"/>
                  </a:lnTo>
                  <a:lnTo>
                    <a:pt x="1836" y="4731"/>
                  </a:lnTo>
                  <a:lnTo>
                    <a:pt x="2449" y="3896"/>
                  </a:lnTo>
                  <a:lnTo>
                    <a:pt x="3172" y="3117"/>
                  </a:lnTo>
                  <a:lnTo>
                    <a:pt x="3896" y="2449"/>
                  </a:lnTo>
                  <a:lnTo>
                    <a:pt x="4731" y="1836"/>
                  </a:lnTo>
                  <a:lnTo>
                    <a:pt x="5622" y="1224"/>
                  </a:lnTo>
                  <a:lnTo>
                    <a:pt x="6624" y="834"/>
                  </a:lnTo>
                  <a:lnTo>
                    <a:pt x="7571" y="445"/>
                  </a:lnTo>
                  <a:lnTo>
                    <a:pt x="8628" y="166"/>
                  </a:lnTo>
                  <a:lnTo>
                    <a:pt x="9742" y="55"/>
                  </a:lnTo>
                  <a:lnTo>
                    <a:pt x="10187" y="0"/>
                  </a:lnTo>
                  <a:lnTo>
                    <a:pt x="10800" y="0"/>
                  </a:lnTo>
                  <a:lnTo>
                    <a:pt x="10800" y="0"/>
                  </a:lnTo>
                  <a:lnTo>
                    <a:pt x="11356" y="0"/>
                  </a:lnTo>
                  <a:lnTo>
                    <a:pt x="11857" y="55"/>
                  </a:lnTo>
                  <a:lnTo>
                    <a:pt x="12915" y="166"/>
                  </a:lnTo>
                  <a:lnTo>
                    <a:pt x="14028" y="445"/>
                  </a:lnTo>
                  <a:lnTo>
                    <a:pt x="14975" y="834"/>
                  </a:lnTo>
                  <a:lnTo>
                    <a:pt x="15921" y="1224"/>
                  </a:lnTo>
                  <a:lnTo>
                    <a:pt x="16867" y="1836"/>
                  </a:lnTo>
                  <a:lnTo>
                    <a:pt x="17647" y="2449"/>
                  </a:lnTo>
                  <a:lnTo>
                    <a:pt x="18426" y="3117"/>
                  </a:lnTo>
                  <a:lnTo>
                    <a:pt x="19150" y="3896"/>
                  </a:lnTo>
                  <a:lnTo>
                    <a:pt x="19762" y="4731"/>
                  </a:lnTo>
                  <a:lnTo>
                    <a:pt x="20263" y="5622"/>
                  </a:lnTo>
                  <a:lnTo>
                    <a:pt x="20764" y="6624"/>
                  </a:lnTo>
                  <a:lnTo>
                    <a:pt x="21154" y="7571"/>
                  </a:lnTo>
                  <a:lnTo>
                    <a:pt x="21377" y="8572"/>
                  </a:lnTo>
                  <a:lnTo>
                    <a:pt x="21544" y="9686"/>
                  </a:lnTo>
                  <a:lnTo>
                    <a:pt x="21600" y="10187"/>
                  </a:lnTo>
                  <a:lnTo>
                    <a:pt x="21600" y="10744"/>
                  </a:lnTo>
                  <a:lnTo>
                    <a:pt x="21600" y="10744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未知"/>
            <p:cNvSpPr/>
            <p:nvPr/>
          </p:nvSpPr>
          <p:spPr bwMode="auto">
            <a:xfrm>
              <a:off x="111" y="111"/>
              <a:ext cx="660" cy="658"/>
            </a:xfrm>
            <a:custGeom>
              <a:avLst/>
              <a:gdLst/>
              <a:ahLst/>
              <a:cxnLst>
                <a:cxn ang="0">
                  <a:pos x="21600" y="10725"/>
                </a:cxn>
                <a:cxn ang="0">
                  <a:pos x="21303" y="12810"/>
                </a:cxn>
                <a:cxn ang="0">
                  <a:pos x="20709" y="14896"/>
                </a:cxn>
                <a:cxn ang="0">
                  <a:pos x="19669" y="16758"/>
                </a:cxn>
                <a:cxn ang="0">
                  <a:pos x="18333" y="18397"/>
                </a:cxn>
                <a:cxn ang="0">
                  <a:pos x="16849" y="19663"/>
                </a:cxn>
                <a:cxn ang="0">
                  <a:pos x="14919" y="20631"/>
                </a:cxn>
                <a:cxn ang="0">
                  <a:pos x="12915" y="21302"/>
                </a:cxn>
                <a:cxn ang="0">
                  <a:pos x="10688" y="21600"/>
                </a:cxn>
                <a:cxn ang="0">
                  <a:pos x="9649" y="21525"/>
                </a:cxn>
                <a:cxn ang="0">
                  <a:pos x="7571" y="21004"/>
                </a:cxn>
                <a:cxn ang="0">
                  <a:pos x="5566" y="20259"/>
                </a:cxn>
                <a:cxn ang="0">
                  <a:pos x="3933" y="18992"/>
                </a:cxn>
                <a:cxn ang="0">
                  <a:pos x="2449" y="17577"/>
                </a:cxn>
                <a:cxn ang="0">
                  <a:pos x="1261" y="15864"/>
                </a:cxn>
                <a:cxn ang="0">
                  <a:pos x="445" y="13928"/>
                </a:cxn>
                <a:cxn ang="0">
                  <a:pos x="0" y="11768"/>
                </a:cxn>
                <a:cxn ang="0">
                  <a:pos x="0" y="10725"/>
                </a:cxn>
                <a:cxn ang="0">
                  <a:pos x="222" y="8565"/>
                </a:cxn>
                <a:cxn ang="0">
                  <a:pos x="816" y="6554"/>
                </a:cxn>
                <a:cxn ang="0">
                  <a:pos x="1781" y="4692"/>
                </a:cxn>
                <a:cxn ang="0">
                  <a:pos x="3117" y="3053"/>
                </a:cxn>
                <a:cxn ang="0">
                  <a:pos x="4676" y="1787"/>
                </a:cxn>
                <a:cxn ang="0">
                  <a:pos x="6605" y="819"/>
                </a:cxn>
                <a:cxn ang="0">
                  <a:pos x="8536" y="148"/>
                </a:cxn>
                <a:cxn ang="0">
                  <a:pos x="10688" y="0"/>
                </a:cxn>
                <a:cxn ang="0">
                  <a:pos x="11876" y="0"/>
                </a:cxn>
                <a:cxn ang="0">
                  <a:pos x="13954" y="446"/>
                </a:cxn>
                <a:cxn ang="0">
                  <a:pos x="15810" y="1265"/>
                </a:cxn>
                <a:cxn ang="0">
                  <a:pos x="17591" y="2457"/>
                </a:cxn>
                <a:cxn ang="0">
                  <a:pos x="19076" y="3873"/>
                </a:cxn>
                <a:cxn ang="0">
                  <a:pos x="20263" y="5585"/>
                </a:cxn>
                <a:cxn ang="0">
                  <a:pos x="21006" y="7597"/>
                </a:cxn>
                <a:cxn ang="0">
                  <a:pos x="21525" y="9682"/>
                </a:cxn>
                <a:cxn ang="0">
                  <a:pos x="21600" y="10725"/>
                </a:cxn>
              </a:cxnLst>
              <a:rect l="0" t="0" r="r" b="b"/>
              <a:pathLst>
                <a:path w="21600" h="21600">
                  <a:moveTo>
                    <a:pt x="21600" y="10725"/>
                  </a:moveTo>
                  <a:lnTo>
                    <a:pt x="21600" y="10725"/>
                  </a:lnTo>
                  <a:lnTo>
                    <a:pt x="21525" y="11768"/>
                  </a:lnTo>
                  <a:lnTo>
                    <a:pt x="21303" y="12810"/>
                  </a:lnTo>
                  <a:lnTo>
                    <a:pt x="21006" y="13928"/>
                  </a:lnTo>
                  <a:lnTo>
                    <a:pt x="20709" y="14896"/>
                  </a:lnTo>
                  <a:lnTo>
                    <a:pt x="20263" y="15864"/>
                  </a:lnTo>
                  <a:lnTo>
                    <a:pt x="19669" y="16758"/>
                  </a:lnTo>
                  <a:lnTo>
                    <a:pt x="19076" y="17577"/>
                  </a:lnTo>
                  <a:lnTo>
                    <a:pt x="18333" y="18397"/>
                  </a:lnTo>
                  <a:lnTo>
                    <a:pt x="17591" y="18992"/>
                  </a:lnTo>
                  <a:lnTo>
                    <a:pt x="16849" y="19663"/>
                  </a:lnTo>
                  <a:lnTo>
                    <a:pt x="15810" y="20259"/>
                  </a:lnTo>
                  <a:lnTo>
                    <a:pt x="14919" y="20631"/>
                  </a:lnTo>
                  <a:lnTo>
                    <a:pt x="13954" y="21004"/>
                  </a:lnTo>
                  <a:lnTo>
                    <a:pt x="12915" y="21302"/>
                  </a:lnTo>
                  <a:lnTo>
                    <a:pt x="11876" y="21525"/>
                  </a:lnTo>
                  <a:lnTo>
                    <a:pt x="10688" y="21600"/>
                  </a:lnTo>
                  <a:lnTo>
                    <a:pt x="10688" y="21600"/>
                  </a:lnTo>
                  <a:lnTo>
                    <a:pt x="9649" y="21525"/>
                  </a:lnTo>
                  <a:lnTo>
                    <a:pt x="8536" y="21302"/>
                  </a:lnTo>
                  <a:lnTo>
                    <a:pt x="7571" y="21004"/>
                  </a:lnTo>
                  <a:lnTo>
                    <a:pt x="6605" y="20631"/>
                  </a:lnTo>
                  <a:lnTo>
                    <a:pt x="5566" y="20259"/>
                  </a:lnTo>
                  <a:lnTo>
                    <a:pt x="4676" y="19663"/>
                  </a:lnTo>
                  <a:lnTo>
                    <a:pt x="3933" y="18992"/>
                  </a:lnTo>
                  <a:lnTo>
                    <a:pt x="3117" y="18397"/>
                  </a:lnTo>
                  <a:lnTo>
                    <a:pt x="2449" y="17577"/>
                  </a:lnTo>
                  <a:lnTo>
                    <a:pt x="1781" y="16758"/>
                  </a:lnTo>
                  <a:lnTo>
                    <a:pt x="1261" y="15864"/>
                  </a:lnTo>
                  <a:lnTo>
                    <a:pt x="816" y="14896"/>
                  </a:lnTo>
                  <a:lnTo>
                    <a:pt x="445" y="13928"/>
                  </a:lnTo>
                  <a:lnTo>
                    <a:pt x="222" y="12810"/>
                  </a:lnTo>
                  <a:lnTo>
                    <a:pt x="0" y="11768"/>
                  </a:lnTo>
                  <a:lnTo>
                    <a:pt x="0" y="10725"/>
                  </a:lnTo>
                  <a:lnTo>
                    <a:pt x="0" y="10725"/>
                  </a:lnTo>
                  <a:lnTo>
                    <a:pt x="0" y="9682"/>
                  </a:lnTo>
                  <a:lnTo>
                    <a:pt x="222" y="8565"/>
                  </a:lnTo>
                  <a:lnTo>
                    <a:pt x="445" y="7597"/>
                  </a:lnTo>
                  <a:lnTo>
                    <a:pt x="816" y="6554"/>
                  </a:lnTo>
                  <a:lnTo>
                    <a:pt x="1261" y="5585"/>
                  </a:lnTo>
                  <a:lnTo>
                    <a:pt x="1781" y="4692"/>
                  </a:lnTo>
                  <a:lnTo>
                    <a:pt x="2449" y="3873"/>
                  </a:lnTo>
                  <a:lnTo>
                    <a:pt x="3117" y="3053"/>
                  </a:lnTo>
                  <a:lnTo>
                    <a:pt x="3933" y="2457"/>
                  </a:lnTo>
                  <a:lnTo>
                    <a:pt x="4676" y="1787"/>
                  </a:lnTo>
                  <a:lnTo>
                    <a:pt x="5566" y="1265"/>
                  </a:lnTo>
                  <a:lnTo>
                    <a:pt x="6605" y="819"/>
                  </a:lnTo>
                  <a:lnTo>
                    <a:pt x="7571" y="446"/>
                  </a:lnTo>
                  <a:lnTo>
                    <a:pt x="8536" y="148"/>
                  </a:lnTo>
                  <a:lnTo>
                    <a:pt x="9649" y="0"/>
                  </a:lnTo>
                  <a:lnTo>
                    <a:pt x="10688" y="0"/>
                  </a:lnTo>
                  <a:lnTo>
                    <a:pt x="10688" y="0"/>
                  </a:lnTo>
                  <a:lnTo>
                    <a:pt x="11876" y="0"/>
                  </a:lnTo>
                  <a:lnTo>
                    <a:pt x="12915" y="148"/>
                  </a:lnTo>
                  <a:lnTo>
                    <a:pt x="13954" y="446"/>
                  </a:lnTo>
                  <a:lnTo>
                    <a:pt x="14919" y="819"/>
                  </a:lnTo>
                  <a:lnTo>
                    <a:pt x="15810" y="1265"/>
                  </a:lnTo>
                  <a:lnTo>
                    <a:pt x="16849" y="1787"/>
                  </a:lnTo>
                  <a:lnTo>
                    <a:pt x="17591" y="2457"/>
                  </a:lnTo>
                  <a:lnTo>
                    <a:pt x="18333" y="3053"/>
                  </a:lnTo>
                  <a:lnTo>
                    <a:pt x="19076" y="3873"/>
                  </a:lnTo>
                  <a:lnTo>
                    <a:pt x="19669" y="4692"/>
                  </a:lnTo>
                  <a:lnTo>
                    <a:pt x="20263" y="5585"/>
                  </a:lnTo>
                  <a:lnTo>
                    <a:pt x="20709" y="6554"/>
                  </a:lnTo>
                  <a:lnTo>
                    <a:pt x="21006" y="7597"/>
                  </a:lnTo>
                  <a:lnTo>
                    <a:pt x="21303" y="8565"/>
                  </a:lnTo>
                  <a:lnTo>
                    <a:pt x="21525" y="9682"/>
                  </a:lnTo>
                  <a:lnTo>
                    <a:pt x="21600" y="10725"/>
                  </a:lnTo>
                  <a:lnTo>
                    <a:pt x="21600" y="10725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未知"/>
            <p:cNvSpPr/>
            <p:nvPr/>
          </p:nvSpPr>
          <p:spPr bwMode="auto">
            <a:xfrm>
              <a:off x="225" y="225"/>
              <a:ext cx="430" cy="431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72" y="12959"/>
                </a:cxn>
                <a:cxn ang="0">
                  <a:pos x="20690" y="15119"/>
                </a:cxn>
                <a:cxn ang="0">
                  <a:pos x="19780" y="16825"/>
                </a:cxn>
                <a:cxn ang="0">
                  <a:pos x="18303" y="18416"/>
                </a:cxn>
                <a:cxn ang="0">
                  <a:pos x="16711" y="19780"/>
                </a:cxn>
                <a:cxn ang="0">
                  <a:pos x="15006" y="20804"/>
                </a:cxn>
                <a:cxn ang="0">
                  <a:pos x="12846" y="21372"/>
                </a:cxn>
                <a:cxn ang="0">
                  <a:pos x="10686" y="21600"/>
                </a:cxn>
                <a:cxn ang="0">
                  <a:pos x="9662" y="21600"/>
                </a:cxn>
                <a:cxn ang="0">
                  <a:pos x="7503" y="21145"/>
                </a:cxn>
                <a:cxn ang="0">
                  <a:pos x="5570" y="20349"/>
                </a:cxn>
                <a:cxn ang="0">
                  <a:pos x="3978" y="19212"/>
                </a:cxn>
                <a:cxn ang="0">
                  <a:pos x="2273" y="17620"/>
                </a:cxn>
                <a:cxn ang="0">
                  <a:pos x="1250" y="15915"/>
                </a:cxn>
                <a:cxn ang="0">
                  <a:pos x="454" y="13982"/>
                </a:cxn>
                <a:cxn ang="0">
                  <a:pos x="0" y="11936"/>
                </a:cxn>
                <a:cxn ang="0">
                  <a:pos x="0" y="10800"/>
                </a:cxn>
                <a:cxn ang="0">
                  <a:pos x="227" y="8639"/>
                </a:cxn>
                <a:cxn ang="0">
                  <a:pos x="681" y="6593"/>
                </a:cxn>
                <a:cxn ang="0">
                  <a:pos x="1818" y="4774"/>
                </a:cxn>
                <a:cxn ang="0">
                  <a:pos x="3069" y="3182"/>
                </a:cxn>
                <a:cxn ang="0">
                  <a:pos x="4660" y="1818"/>
                </a:cxn>
                <a:cxn ang="0">
                  <a:pos x="6479" y="795"/>
                </a:cxn>
                <a:cxn ang="0">
                  <a:pos x="8526" y="227"/>
                </a:cxn>
                <a:cxn ang="0">
                  <a:pos x="10686" y="0"/>
                </a:cxn>
                <a:cxn ang="0">
                  <a:pos x="11936" y="0"/>
                </a:cxn>
                <a:cxn ang="0">
                  <a:pos x="13982" y="568"/>
                </a:cxn>
                <a:cxn ang="0">
                  <a:pos x="15915" y="1364"/>
                </a:cxn>
                <a:cxn ang="0">
                  <a:pos x="17620" y="2387"/>
                </a:cxn>
                <a:cxn ang="0">
                  <a:pos x="19098" y="3978"/>
                </a:cxn>
                <a:cxn ang="0">
                  <a:pos x="20235" y="5570"/>
                </a:cxn>
                <a:cxn ang="0">
                  <a:pos x="21031" y="7616"/>
                </a:cxn>
                <a:cxn ang="0">
                  <a:pos x="21600" y="9662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1936"/>
                  </a:lnTo>
                  <a:lnTo>
                    <a:pt x="21372" y="12959"/>
                  </a:lnTo>
                  <a:lnTo>
                    <a:pt x="21031" y="13982"/>
                  </a:lnTo>
                  <a:lnTo>
                    <a:pt x="20690" y="15119"/>
                  </a:lnTo>
                  <a:lnTo>
                    <a:pt x="20235" y="15915"/>
                  </a:lnTo>
                  <a:lnTo>
                    <a:pt x="19780" y="16825"/>
                  </a:lnTo>
                  <a:lnTo>
                    <a:pt x="19098" y="17620"/>
                  </a:lnTo>
                  <a:lnTo>
                    <a:pt x="18303" y="18416"/>
                  </a:lnTo>
                  <a:lnTo>
                    <a:pt x="17620" y="19212"/>
                  </a:lnTo>
                  <a:lnTo>
                    <a:pt x="16711" y="19780"/>
                  </a:lnTo>
                  <a:lnTo>
                    <a:pt x="15915" y="20349"/>
                  </a:lnTo>
                  <a:lnTo>
                    <a:pt x="15006" y="20804"/>
                  </a:lnTo>
                  <a:lnTo>
                    <a:pt x="13982" y="21145"/>
                  </a:lnTo>
                  <a:lnTo>
                    <a:pt x="12846" y="21372"/>
                  </a:lnTo>
                  <a:lnTo>
                    <a:pt x="11936" y="21600"/>
                  </a:lnTo>
                  <a:lnTo>
                    <a:pt x="10686" y="21600"/>
                  </a:lnTo>
                  <a:lnTo>
                    <a:pt x="10686" y="21600"/>
                  </a:lnTo>
                  <a:lnTo>
                    <a:pt x="9662" y="21600"/>
                  </a:lnTo>
                  <a:lnTo>
                    <a:pt x="8526" y="21372"/>
                  </a:lnTo>
                  <a:lnTo>
                    <a:pt x="7503" y="21145"/>
                  </a:lnTo>
                  <a:lnTo>
                    <a:pt x="6479" y="20804"/>
                  </a:lnTo>
                  <a:lnTo>
                    <a:pt x="5570" y="20349"/>
                  </a:lnTo>
                  <a:lnTo>
                    <a:pt x="4660" y="19780"/>
                  </a:lnTo>
                  <a:lnTo>
                    <a:pt x="3978" y="19212"/>
                  </a:lnTo>
                  <a:lnTo>
                    <a:pt x="3069" y="18416"/>
                  </a:lnTo>
                  <a:lnTo>
                    <a:pt x="2273" y="17620"/>
                  </a:lnTo>
                  <a:lnTo>
                    <a:pt x="1818" y="16825"/>
                  </a:lnTo>
                  <a:lnTo>
                    <a:pt x="1250" y="15915"/>
                  </a:lnTo>
                  <a:lnTo>
                    <a:pt x="681" y="15119"/>
                  </a:lnTo>
                  <a:lnTo>
                    <a:pt x="454" y="13982"/>
                  </a:lnTo>
                  <a:lnTo>
                    <a:pt x="227" y="12959"/>
                  </a:lnTo>
                  <a:lnTo>
                    <a:pt x="0" y="11936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662"/>
                  </a:lnTo>
                  <a:lnTo>
                    <a:pt x="227" y="8639"/>
                  </a:lnTo>
                  <a:lnTo>
                    <a:pt x="454" y="7616"/>
                  </a:lnTo>
                  <a:lnTo>
                    <a:pt x="681" y="6593"/>
                  </a:lnTo>
                  <a:lnTo>
                    <a:pt x="1250" y="5570"/>
                  </a:lnTo>
                  <a:lnTo>
                    <a:pt x="1818" y="4774"/>
                  </a:lnTo>
                  <a:lnTo>
                    <a:pt x="2273" y="3978"/>
                  </a:lnTo>
                  <a:lnTo>
                    <a:pt x="3069" y="3182"/>
                  </a:lnTo>
                  <a:lnTo>
                    <a:pt x="3978" y="2387"/>
                  </a:lnTo>
                  <a:lnTo>
                    <a:pt x="4660" y="1818"/>
                  </a:lnTo>
                  <a:lnTo>
                    <a:pt x="5570" y="1364"/>
                  </a:lnTo>
                  <a:lnTo>
                    <a:pt x="6479" y="795"/>
                  </a:lnTo>
                  <a:lnTo>
                    <a:pt x="7503" y="568"/>
                  </a:lnTo>
                  <a:lnTo>
                    <a:pt x="8526" y="227"/>
                  </a:lnTo>
                  <a:lnTo>
                    <a:pt x="9662" y="0"/>
                  </a:lnTo>
                  <a:lnTo>
                    <a:pt x="10686" y="0"/>
                  </a:lnTo>
                  <a:lnTo>
                    <a:pt x="10686" y="0"/>
                  </a:lnTo>
                  <a:lnTo>
                    <a:pt x="11936" y="0"/>
                  </a:lnTo>
                  <a:lnTo>
                    <a:pt x="12846" y="227"/>
                  </a:lnTo>
                  <a:lnTo>
                    <a:pt x="13982" y="568"/>
                  </a:lnTo>
                  <a:lnTo>
                    <a:pt x="15006" y="795"/>
                  </a:lnTo>
                  <a:lnTo>
                    <a:pt x="15915" y="1364"/>
                  </a:lnTo>
                  <a:lnTo>
                    <a:pt x="16711" y="1818"/>
                  </a:lnTo>
                  <a:lnTo>
                    <a:pt x="17620" y="2387"/>
                  </a:lnTo>
                  <a:lnTo>
                    <a:pt x="18303" y="3182"/>
                  </a:lnTo>
                  <a:lnTo>
                    <a:pt x="19098" y="3978"/>
                  </a:lnTo>
                  <a:lnTo>
                    <a:pt x="19780" y="4774"/>
                  </a:lnTo>
                  <a:lnTo>
                    <a:pt x="20235" y="5570"/>
                  </a:lnTo>
                  <a:lnTo>
                    <a:pt x="20690" y="6593"/>
                  </a:lnTo>
                  <a:lnTo>
                    <a:pt x="21031" y="7616"/>
                  </a:lnTo>
                  <a:lnTo>
                    <a:pt x="21372" y="8639"/>
                  </a:lnTo>
                  <a:lnTo>
                    <a:pt x="21600" y="9662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8" name="未知"/>
          <p:cNvSpPr/>
          <p:nvPr/>
        </p:nvSpPr>
        <p:spPr bwMode="auto">
          <a:xfrm>
            <a:off x="1" y="4027101"/>
            <a:ext cx="682062" cy="697224"/>
          </a:xfrm>
          <a:custGeom>
            <a:avLst/>
            <a:gdLst/>
            <a:ahLst/>
            <a:cxnLst>
              <a:cxn ang="0">
                <a:pos x="21600" y="10740"/>
              </a:cxn>
              <a:cxn ang="0">
                <a:pos x="21358" y="12865"/>
              </a:cxn>
              <a:cxn ang="0">
                <a:pos x="20634" y="14990"/>
              </a:cxn>
              <a:cxn ang="0">
                <a:pos x="19669" y="16760"/>
              </a:cxn>
              <a:cxn ang="0">
                <a:pos x="18462" y="18412"/>
              </a:cxn>
              <a:cxn ang="0">
                <a:pos x="16773" y="19711"/>
              </a:cxn>
              <a:cxn ang="0">
                <a:pos x="14963" y="20655"/>
              </a:cxn>
              <a:cxn ang="0">
                <a:pos x="12911" y="21363"/>
              </a:cxn>
              <a:cxn ang="0">
                <a:pos x="10860" y="21600"/>
              </a:cxn>
              <a:cxn ang="0">
                <a:pos x="9653" y="21481"/>
              </a:cxn>
              <a:cxn ang="0">
                <a:pos x="7601" y="21127"/>
              </a:cxn>
              <a:cxn ang="0">
                <a:pos x="5550" y="20183"/>
              </a:cxn>
              <a:cxn ang="0">
                <a:pos x="3861" y="19121"/>
              </a:cxn>
              <a:cxn ang="0">
                <a:pos x="2413" y="17586"/>
              </a:cxn>
              <a:cxn ang="0">
                <a:pos x="1206" y="15934"/>
              </a:cxn>
              <a:cxn ang="0">
                <a:pos x="482" y="14045"/>
              </a:cxn>
              <a:cxn ang="0">
                <a:pos x="0" y="11921"/>
              </a:cxn>
              <a:cxn ang="0">
                <a:pos x="0" y="10740"/>
              </a:cxn>
              <a:cxn ang="0">
                <a:pos x="241" y="8498"/>
              </a:cxn>
              <a:cxn ang="0">
                <a:pos x="844" y="6491"/>
              </a:cxn>
              <a:cxn ang="0">
                <a:pos x="1809" y="4603"/>
              </a:cxn>
              <a:cxn ang="0">
                <a:pos x="3016" y="3068"/>
              </a:cxn>
              <a:cxn ang="0">
                <a:pos x="4705" y="1770"/>
              </a:cxn>
              <a:cxn ang="0">
                <a:pos x="6636" y="707"/>
              </a:cxn>
              <a:cxn ang="0">
                <a:pos x="8567" y="235"/>
              </a:cxn>
              <a:cxn ang="0">
                <a:pos x="10860" y="0"/>
              </a:cxn>
              <a:cxn ang="0">
                <a:pos x="11946" y="0"/>
              </a:cxn>
              <a:cxn ang="0">
                <a:pos x="13997" y="353"/>
              </a:cxn>
              <a:cxn ang="0">
                <a:pos x="15928" y="1180"/>
              </a:cxn>
              <a:cxn ang="0">
                <a:pos x="17617" y="2360"/>
              </a:cxn>
              <a:cxn ang="0">
                <a:pos x="19065" y="3894"/>
              </a:cxn>
              <a:cxn ang="0">
                <a:pos x="20272" y="5547"/>
              </a:cxn>
              <a:cxn ang="0">
                <a:pos x="21117" y="7553"/>
              </a:cxn>
              <a:cxn ang="0">
                <a:pos x="21479" y="9678"/>
              </a:cxn>
              <a:cxn ang="0">
                <a:pos x="21600" y="10740"/>
              </a:cxn>
            </a:cxnLst>
            <a:rect l="0" t="0" r="r" b="b"/>
            <a:pathLst>
              <a:path w="21600" h="21600">
                <a:moveTo>
                  <a:pt x="21600" y="10740"/>
                </a:moveTo>
                <a:lnTo>
                  <a:pt x="21600" y="10740"/>
                </a:lnTo>
                <a:lnTo>
                  <a:pt x="21479" y="11921"/>
                </a:lnTo>
                <a:lnTo>
                  <a:pt x="21358" y="12865"/>
                </a:lnTo>
                <a:lnTo>
                  <a:pt x="21117" y="14045"/>
                </a:lnTo>
                <a:lnTo>
                  <a:pt x="20634" y="14990"/>
                </a:lnTo>
                <a:lnTo>
                  <a:pt x="20272" y="15934"/>
                </a:lnTo>
                <a:lnTo>
                  <a:pt x="19669" y="16760"/>
                </a:lnTo>
                <a:lnTo>
                  <a:pt x="19065" y="17586"/>
                </a:lnTo>
                <a:lnTo>
                  <a:pt x="18462" y="18412"/>
                </a:lnTo>
                <a:lnTo>
                  <a:pt x="17617" y="19121"/>
                </a:lnTo>
                <a:lnTo>
                  <a:pt x="16773" y="19711"/>
                </a:lnTo>
                <a:lnTo>
                  <a:pt x="15928" y="20183"/>
                </a:lnTo>
                <a:lnTo>
                  <a:pt x="14963" y="20655"/>
                </a:lnTo>
                <a:lnTo>
                  <a:pt x="13997" y="21127"/>
                </a:lnTo>
                <a:lnTo>
                  <a:pt x="12911" y="21363"/>
                </a:lnTo>
                <a:lnTo>
                  <a:pt x="11946" y="21481"/>
                </a:lnTo>
                <a:lnTo>
                  <a:pt x="10860" y="21600"/>
                </a:lnTo>
                <a:lnTo>
                  <a:pt x="10860" y="21600"/>
                </a:lnTo>
                <a:lnTo>
                  <a:pt x="9653" y="21481"/>
                </a:lnTo>
                <a:lnTo>
                  <a:pt x="8567" y="21363"/>
                </a:lnTo>
                <a:lnTo>
                  <a:pt x="7601" y="21127"/>
                </a:lnTo>
                <a:lnTo>
                  <a:pt x="6636" y="20655"/>
                </a:lnTo>
                <a:lnTo>
                  <a:pt x="5550" y="20183"/>
                </a:lnTo>
                <a:lnTo>
                  <a:pt x="4705" y="19711"/>
                </a:lnTo>
                <a:lnTo>
                  <a:pt x="3861" y="19121"/>
                </a:lnTo>
                <a:lnTo>
                  <a:pt x="3016" y="18412"/>
                </a:lnTo>
                <a:lnTo>
                  <a:pt x="2413" y="17586"/>
                </a:lnTo>
                <a:lnTo>
                  <a:pt x="1809" y="16760"/>
                </a:lnTo>
                <a:lnTo>
                  <a:pt x="1206" y="15934"/>
                </a:lnTo>
                <a:lnTo>
                  <a:pt x="844" y="14990"/>
                </a:lnTo>
                <a:lnTo>
                  <a:pt x="482" y="14045"/>
                </a:lnTo>
                <a:lnTo>
                  <a:pt x="241" y="12865"/>
                </a:lnTo>
                <a:lnTo>
                  <a:pt x="0" y="11921"/>
                </a:lnTo>
                <a:lnTo>
                  <a:pt x="0" y="10740"/>
                </a:lnTo>
                <a:lnTo>
                  <a:pt x="0" y="10740"/>
                </a:lnTo>
                <a:lnTo>
                  <a:pt x="0" y="9678"/>
                </a:lnTo>
                <a:lnTo>
                  <a:pt x="241" y="8498"/>
                </a:lnTo>
                <a:lnTo>
                  <a:pt x="482" y="7553"/>
                </a:lnTo>
                <a:lnTo>
                  <a:pt x="844" y="6491"/>
                </a:lnTo>
                <a:lnTo>
                  <a:pt x="1206" y="5547"/>
                </a:lnTo>
                <a:lnTo>
                  <a:pt x="1809" y="4603"/>
                </a:lnTo>
                <a:lnTo>
                  <a:pt x="2413" y="3894"/>
                </a:lnTo>
                <a:lnTo>
                  <a:pt x="3016" y="3068"/>
                </a:lnTo>
                <a:lnTo>
                  <a:pt x="3861" y="2360"/>
                </a:lnTo>
                <a:lnTo>
                  <a:pt x="4705" y="1770"/>
                </a:lnTo>
                <a:lnTo>
                  <a:pt x="5550" y="1180"/>
                </a:lnTo>
                <a:lnTo>
                  <a:pt x="6636" y="707"/>
                </a:lnTo>
                <a:lnTo>
                  <a:pt x="7601" y="353"/>
                </a:lnTo>
                <a:lnTo>
                  <a:pt x="8567" y="235"/>
                </a:lnTo>
                <a:lnTo>
                  <a:pt x="9653" y="0"/>
                </a:lnTo>
                <a:lnTo>
                  <a:pt x="10860" y="0"/>
                </a:lnTo>
                <a:lnTo>
                  <a:pt x="10860" y="0"/>
                </a:lnTo>
                <a:lnTo>
                  <a:pt x="11946" y="0"/>
                </a:lnTo>
                <a:lnTo>
                  <a:pt x="12911" y="235"/>
                </a:lnTo>
                <a:lnTo>
                  <a:pt x="13997" y="353"/>
                </a:lnTo>
                <a:lnTo>
                  <a:pt x="14963" y="707"/>
                </a:lnTo>
                <a:lnTo>
                  <a:pt x="15928" y="1180"/>
                </a:lnTo>
                <a:lnTo>
                  <a:pt x="16773" y="1770"/>
                </a:lnTo>
                <a:lnTo>
                  <a:pt x="17617" y="2360"/>
                </a:lnTo>
                <a:lnTo>
                  <a:pt x="18462" y="3068"/>
                </a:lnTo>
                <a:lnTo>
                  <a:pt x="19065" y="3894"/>
                </a:lnTo>
                <a:lnTo>
                  <a:pt x="19669" y="4603"/>
                </a:lnTo>
                <a:lnTo>
                  <a:pt x="20272" y="5547"/>
                </a:lnTo>
                <a:lnTo>
                  <a:pt x="20634" y="6491"/>
                </a:lnTo>
                <a:lnTo>
                  <a:pt x="21117" y="7553"/>
                </a:lnTo>
                <a:lnTo>
                  <a:pt x="21358" y="8498"/>
                </a:lnTo>
                <a:lnTo>
                  <a:pt x="21479" y="9678"/>
                </a:lnTo>
                <a:lnTo>
                  <a:pt x="21600" y="10740"/>
                </a:lnTo>
                <a:lnTo>
                  <a:pt x="21600" y="10740"/>
                </a:ln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96751" tIns="48376" rIns="96751" bIns="48376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0" name="Group 15"/>
          <p:cNvGrpSpPr/>
          <p:nvPr/>
        </p:nvGrpSpPr>
        <p:grpSpPr bwMode="auto">
          <a:xfrm>
            <a:off x="95759" y="4122865"/>
            <a:ext cx="514066" cy="522499"/>
            <a:chOff x="0" y="0"/>
            <a:chExt cx="306" cy="311"/>
          </a:xfrm>
        </p:grpSpPr>
        <p:sp>
          <p:nvSpPr>
            <p:cNvPr id="1040" name="未知"/>
            <p:cNvSpPr/>
            <p:nvPr/>
          </p:nvSpPr>
          <p:spPr bwMode="auto">
            <a:xfrm>
              <a:off x="0" y="0"/>
              <a:ext cx="306" cy="311"/>
            </a:xfrm>
            <a:custGeom>
              <a:avLst/>
              <a:gdLst/>
              <a:ahLst/>
              <a:cxnLst>
                <a:cxn ang="0">
                  <a:pos x="21600" y="10720"/>
                </a:cxn>
                <a:cxn ang="0">
                  <a:pos x="21279" y="12928"/>
                </a:cxn>
                <a:cxn ang="0">
                  <a:pos x="20639" y="14977"/>
                </a:cxn>
                <a:cxn ang="0">
                  <a:pos x="19679" y="16712"/>
                </a:cxn>
                <a:cxn ang="0">
                  <a:pos x="18399" y="18288"/>
                </a:cxn>
                <a:cxn ang="0">
                  <a:pos x="16639" y="19707"/>
                </a:cxn>
                <a:cxn ang="0">
                  <a:pos x="14879" y="20653"/>
                </a:cxn>
                <a:cxn ang="0">
                  <a:pos x="12959" y="21284"/>
                </a:cxn>
                <a:cxn ang="0">
                  <a:pos x="10719" y="21600"/>
                </a:cxn>
                <a:cxn ang="0">
                  <a:pos x="9599" y="21600"/>
                </a:cxn>
                <a:cxn ang="0">
                  <a:pos x="7519" y="21126"/>
                </a:cxn>
                <a:cxn ang="0">
                  <a:pos x="5599" y="20180"/>
                </a:cxn>
                <a:cxn ang="0">
                  <a:pos x="3839" y="19077"/>
                </a:cxn>
                <a:cxn ang="0">
                  <a:pos x="2399" y="17500"/>
                </a:cxn>
                <a:cxn ang="0">
                  <a:pos x="1279" y="15923"/>
                </a:cxn>
                <a:cxn ang="0">
                  <a:pos x="479" y="13874"/>
                </a:cxn>
                <a:cxn ang="0">
                  <a:pos x="0" y="11667"/>
                </a:cxn>
                <a:cxn ang="0">
                  <a:pos x="0" y="10720"/>
                </a:cxn>
                <a:cxn ang="0">
                  <a:pos x="159" y="8513"/>
                </a:cxn>
                <a:cxn ang="0">
                  <a:pos x="799" y="6463"/>
                </a:cxn>
                <a:cxn ang="0">
                  <a:pos x="1759" y="4572"/>
                </a:cxn>
                <a:cxn ang="0">
                  <a:pos x="3039" y="2995"/>
                </a:cxn>
                <a:cxn ang="0">
                  <a:pos x="4639" y="1734"/>
                </a:cxn>
                <a:cxn ang="0">
                  <a:pos x="6559" y="630"/>
                </a:cxn>
                <a:cxn ang="0">
                  <a:pos x="8639" y="157"/>
                </a:cxn>
                <a:cxn ang="0">
                  <a:pos x="10719" y="0"/>
                </a:cxn>
                <a:cxn ang="0">
                  <a:pos x="11839" y="0"/>
                </a:cxn>
                <a:cxn ang="0">
                  <a:pos x="13919" y="315"/>
                </a:cxn>
                <a:cxn ang="0">
                  <a:pos x="15999" y="1261"/>
                </a:cxn>
                <a:cxn ang="0">
                  <a:pos x="17599" y="2364"/>
                </a:cxn>
                <a:cxn ang="0">
                  <a:pos x="19039" y="3783"/>
                </a:cxn>
                <a:cxn ang="0">
                  <a:pos x="20159" y="5675"/>
                </a:cxn>
                <a:cxn ang="0">
                  <a:pos x="21119" y="7567"/>
                </a:cxn>
                <a:cxn ang="0">
                  <a:pos x="21600" y="9617"/>
                </a:cxn>
                <a:cxn ang="0">
                  <a:pos x="21600" y="10720"/>
                </a:cxn>
              </a:cxnLst>
              <a:rect l="0" t="0" r="r" b="b"/>
              <a:pathLst>
                <a:path w="21600" h="21600">
                  <a:moveTo>
                    <a:pt x="21600" y="10720"/>
                  </a:moveTo>
                  <a:lnTo>
                    <a:pt x="21600" y="10720"/>
                  </a:lnTo>
                  <a:lnTo>
                    <a:pt x="21600" y="11667"/>
                  </a:lnTo>
                  <a:lnTo>
                    <a:pt x="21279" y="12928"/>
                  </a:lnTo>
                  <a:lnTo>
                    <a:pt x="21119" y="13874"/>
                  </a:lnTo>
                  <a:lnTo>
                    <a:pt x="20639" y="14977"/>
                  </a:lnTo>
                  <a:lnTo>
                    <a:pt x="20159" y="15923"/>
                  </a:lnTo>
                  <a:lnTo>
                    <a:pt x="19679" y="16712"/>
                  </a:lnTo>
                  <a:lnTo>
                    <a:pt x="19039" y="17500"/>
                  </a:lnTo>
                  <a:lnTo>
                    <a:pt x="18399" y="18288"/>
                  </a:lnTo>
                  <a:lnTo>
                    <a:pt x="17599" y="19077"/>
                  </a:lnTo>
                  <a:lnTo>
                    <a:pt x="16639" y="19707"/>
                  </a:lnTo>
                  <a:lnTo>
                    <a:pt x="15999" y="20180"/>
                  </a:lnTo>
                  <a:lnTo>
                    <a:pt x="14879" y="20653"/>
                  </a:lnTo>
                  <a:lnTo>
                    <a:pt x="13919" y="21126"/>
                  </a:lnTo>
                  <a:lnTo>
                    <a:pt x="12959" y="21284"/>
                  </a:lnTo>
                  <a:lnTo>
                    <a:pt x="11839" y="21600"/>
                  </a:lnTo>
                  <a:lnTo>
                    <a:pt x="10719" y="21600"/>
                  </a:lnTo>
                  <a:lnTo>
                    <a:pt x="10719" y="21600"/>
                  </a:lnTo>
                  <a:lnTo>
                    <a:pt x="9599" y="21600"/>
                  </a:lnTo>
                  <a:lnTo>
                    <a:pt x="8639" y="21284"/>
                  </a:lnTo>
                  <a:lnTo>
                    <a:pt x="7519" y="21126"/>
                  </a:lnTo>
                  <a:lnTo>
                    <a:pt x="6559" y="20653"/>
                  </a:lnTo>
                  <a:lnTo>
                    <a:pt x="5599" y="20180"/>
                  </a:lnTo>
                  <a:lnTo>
                    <a:pt x="4639" y="19707"/>
                  </a:lnTo>
                  <a:lnTo>
                    <a:pt x="3839" y="19077"/>
                  </a:lnTo>
                  <a:lnTo>
                    <a:pt x="3039" y="18288"/>
                  </a:lnTo>
                  <a:lnTo>
                    <a:pt x="2399" y="17500"/>
                  </a:lnTo>
                  <a:lnTo>
                    <a:pt x="1759" y="16712"/>
                  </a:lnTo>
                  <a:lnTo>
                    <a:pt x="1279" y="15923"/>
                  </a:lnTo>
                  <a:lnTo>
                    <a:pt x="799" y="14977"/>
                  </a:lnTo>
                  <a:lnTo>
                    <a:pt x="479" y="13874"/>
                  </a:lnTo>
                  <a:lnTo>
                    <a:pt x="159" y="12928"/>
                  </a:lnTo>
                  <a:lnTo>
                    <a:pt x="0" y="11667"/>
                  </a:lnTo>
                  <a:lnTo>
                    <a:pt x="0" y="10720"/>
                  </a:lnTo>
                  <a:lnTo>
                    <a:pt x="0" y="10720"/>
                  </a:lnTo>
                  <a:lnTo>
                    <a:pt x="0" y="9617"/>
                  </a:lnTo>
                  <a:lnTo>
                    <a:pt x="159" y="8513"/>
                  </a:lnTo>
                  <a:lnTo>
                    <a:pt x="479" y="7567"/>
                  </a:lnTo>
                  <a:lnTo>
                    <a:pt x="799" y="6463"/>
                  </a:lnTo>
                  <a:lnTo>
                    <a:pt x="1279" y="5675"/>
                  </a:lnTo>
                  <a:lnTo>
                    <a:pt x="1759" y="4572"/>
                  </a:lnTo>
                  <a:lnTo>
                    <a:pt x="2399" y="3783"/>
                  </a:lnTo>
                  <a:lnTo>
                    <a:pt x="3039" y="2995"/>
                  </a:lnTo>
                  <a:lnTo>
                    <a:pt x="3839" y="2364"/>
                  </a:lnTo>
                  <a:lnTo>
                    <a:pt x="4639" y="1734"/>
                  </a:lnTo>
                  <a:lnTo>
                    <a:pt x="5599" y="1261"/>
                  </a:lnTo>
                  <a:lnTo>
                    <a:pt x="6559" y="630"/>
                  </a:lnTo>
                  <a:lnTo>
                    <a:pt x="7519" y="315"/>
                  </a:lnTo>
                  <a:lnTo>
                    <a:pt x="8639" y="157"/>
                  </a:lnTo>
                  <a:lnTo>
                    <a:pt x="9599" y="0"/>
                  </a:lnTo>
                  <a:lnTo>
                    <a:pt x="10719" y="0"/>
                  </a:lnTo>
                  <a:lnTo>
                    <a:pt x="10719" y="0"/>
                  </a:lnTo>
                  <a:lnTo>
                    <a:pt x="11839" y="0"/>
                  </a:lnTo>
                  <a:lnTo>
                    <a:pt x="12959" y="157"/>
                  </a:lnTo>
                  <a:lnTo>
                    <a:pt x="13919" y="315"/>
                  </a:lnTo>
                  <a:lnTo>
                    <a:pt x="14879" y="630"/>
                  </a:lnTo>
                  <a:lnTo>
                    <a:pt x="15999" y="1261"/>
                  </a:lnTo>
                  <a:lnTo>
                    <a:pt x="16639" y="1734"/>
                  </a:lnTo>
                  <a:lnTo>
                    <a:pt x="17599" y="2364"/>
                  </a:lnTo>
                  <a:lnTo>
                    <a:pt x="18399" y="2995"/>
                  </a:lnTo>
                  <a:lnTo>
                    <a:pt x="19039" y="3783"/>
                  </a:lnTo>
                  <a:lnTo>
                    <a:pt x="19679" y="4572"/>
                  </a:lnTo>
                  <a:lnTo>
                    <a:pt x="20159" y="5675"/>
                  </a:lnTo>
                  <a:lnTo>
                    <a:pt x="20639" y="6463"/>
                  </a:lnTo>
                  <a:lnTo>
                    <a:pt x="21119" y="7567"/>
                  </a:lnTo>
                  <a:lnTo>
                    <a:pt x="21279" y="8513"/>
                  </a:lnTo>
                  <a:lnTo>
                    <a:pt x="21600" y="9617"/>
                  </a:lnTo>
                  <a:lnTo>
                    <a:pt x="21600" y="10720"/>
                  </a:lnTo>
                  <a:lnTo>
                    <a:pt x="21600" y="10720"/>
                  </a:lnTo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未知"/>
            <p:cNvSpPr/>
            <p:nvPr/>
          </p:nvSpPr>
          <p:spPr bwMode="auto">
            <a:xfrm>
              <a:off x="61" y="61"/>
              <a:ext cx="197" cy="200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21351" y="12763"/>
                </a:cxn>
                <a:cxn ang="0">
                  <a:pos x="20606" y="14972"/>
                </a:cxn>
                <a:cxn ang="0">
                  <a:pos x="19613" y="16690"/>
                </a:cxn>
                <a:cxn ang="0">
                  <a:pos x="18372" y="18408"/>
                </a:cxn>
                <a:cxn ang="0">
                  <a:pos x="16882" y="19881"/>
                </a:cxn>
                <a:cxn ang="0">
                  <a:pos x="14896" y="20618"/>
                </a:cxn>
                <a:cxn ang="0">
                  <a:pos x="12910" y="21354"/>
                </a:cxn>
                <a:cxn ang="0">
                  <a:pos x="10675" y="21600"/>
                </a:cxn>
                <a:cxn ang="0">
                  <a:pos x="9682" y="21600"/>
                </a:cxn>
                <a:cxn ang="0">
                  <a:pos x="7448" y="21108"/>
                </a:cxn>
                <a:cxn ang="0">
                  <a:pos x="5710" y="20127"/>
                </a:cxn>
                <a:cxn ang="0">
                  <a:pos x="3724" y="19145"/>
                </a:cxn>
                <a:cxn ang="0">
                  <a:pos x="2234" y="17672"/>
                </a:cxn>
                <a:cxn ang="0">
                  <a:pos x="1241" y="15954"/>
                </a:cxn>
                <a:cxn ang="0">
                  <a:pos x="496" y="13990"/>
                </a:cxn>
                <a:cxn ang="0">
                  <a:pos x="0" y="12027"/>
                </a:cxn>
                <a:cxn ang="0">
                  <a:pos x="0" y="10800"/>
                </a:cxn>
                <a:cxn ang="0">
                  <a:pos x="248" y="8590"/>
                </a:cxn>
                <a:cxn ang="0">
                  <a:pos x="744" y="6381"/>
                </a:cxn>
                <a:cxn ang="0">
                  <a:pos x="1489" y="4663"/>
                </a:cxn>
                <a:cxn ang="0">
                  <a:pos x="2979" y="3190"/>
                </a:cxn>
                <a:cxn ang="0">
                  <a:pos x="4717" y="1718"/>
                </a:cxn>
                <a:cxn ang="0">
                  <a:pos x="6455" y="736"/>
                </a:cxn>
                <a:cxn ang="0">
                  <a:pos x="8689" y="245"/>
                </a:cxn>
                <a:cxn ang="0">
                  <a:pos x="10675" y="0"/>
                </a:cxn>
                <a:cxn ang="0">
                  <a:pos x="11668" y="0"/>
                </a:cxn>
                <a:cxn ang="0">
                  <a:pos x="13903" y="490"/>
                </a:cxn>
                <a:cxn ang="0">
                  <a:pos x="15889" y="1227"/>
                </a:cxn>
                <a:cxn ang="0">
                  <a:pos x="17627" y="2208"/>
                </a:cxn>
                <a:cxn ang="0">
                  <a:pos x="18868" y="3681"/>
                </a:cxn>
                <a:cxn ang="0">
                  <a:pos x="20110" y="5645"/>
                </a:cxn>
                <a:cxn ang="0">
                  <a:pos x="21103" y="7608"/>
                </a:cxn>
                <a:cxn ang="0">
                  <a:pos x="21600" y="9572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21600" y="10800"/>
                  </a:lnTo>
                  <a:lnTo>
                    <a:pt x="21600" y="12027"/>
                  </a:lnTo>
                  <a:lnTo>
                    <a:pt x="21351" y="12763"/>
                  </a:lnTo>
                  <a:lnTo>
                    <a:pt x="21103" y="13990"/>
                  </a:lnTo>
                  <a:lnTo>
                    <a:pt x="20606" y="14972"/>
                  </a:lnTo>
                  <a:lnTo>
                    <a:pt x="20110" y="15954"/>
                  </a:lnTo>
                  <a:lnTo>
                    <a:pt x="19613" y="16690"/>
                  </a:lnTo>
                  <a:lnTo>
                    <a:pt x="18868" y="17672"/>
                  </a:lnTo>
                  <a:lnTo>
                    <a:pt x="18372" y="18408"/>
                  </a:lnTo>
                  <a:lnTo>
                    <a:pt x="17627" y="19145"/>
                  </a:lnTo>
                  <a:lnTo>
                    <a:pt x="16882" y="19881"/>
                  </a:lnTo>
                  <a:lnTo>
                    <a:pt x="15889" y="20127"/>
                  </a:lnTo>
                  <a:lnTo>
                    <a:pt x="14896" y="20618"/>
                  </a:lnTo>
                  <a:lnTo>
                    <a:pt x="13903" y="21108"/>
                  </a:lnTo>
                  <a:lnTo>
                    <a:pt x="12910" y="21354"/>
                  </a:lnTo>
                  <a:lnTo>
                    <a:pt x="11668" y="21600"/>
                  </a:lnTo>
                  <a:lnTo>
                    <a:pt x="10675" y="21600"/>
                  </a:lnTo>
                  <a:lnTo>
                    <a:pt x="10675" y="21600"/>
                  </a:lnTo>
                  <a:lnTo>
                    <a:pt x="9682" y="21600"/>
                  </a:lnTo>
                  <a:lnTo>
                    <a:pt x="8689" y="21354"/>
                  </a:lnTo>
                  <a:lnTo>
                    <a:pt x="7448" y="21108"/>
                  </a:lnTo>
                  <a:lnTo>
                    <a:pt x="6455" y="20618"/>
                  </a:lnTo>
                  <a:lnTo>
                    <a:pt x="5710" y="20127"/>
                  </a:lnTo>
                  <a:lnTo>
                    <a:pt x="4717" y="19881"/>
                  </a:lnTo>
                  <a:lnTo>
                    <a:pt x="3724" y="19145"/>
                  </a:lnTo>
                  <a:lnTo>
                    <a:pt x="2979" y="18408"/>
                  </a:lnTo>
                  <a:lnTo>
                    <a:pt x="2234" y="17672"/>
                  </a:lnTo>
                  <a:lnTo>
                    <a:pt x="1489" y="16690"/>
                  </a:lnTo>
                  <a:lnTo>
                    <a:pt x="1241" y="15954"/>
                  </a:lnTo>
                  <a:lnTo>
                    <a:pt x="744" y="14972"/>
                  </a:lnTo>
                  <a:lnTo>
                    <a:pt x="496" y="13990"/>
                  </a:lnTo>
                  <a:lnTo>
                    <a:pt x="248" y="12763"/>
                  </a:lnTo>
                  <a:lnTo>
                    <a:pt x="0" y="12027"/>
                  </a:lnTo>
                  <a:lnTo>
                    <a:pt x="0" y="10800"/>
                  </a:lnTo>
                  <a:lnTo>
                    <a:pt x="0" y="10800"/>
                  </a:lnTo>
                  <a:lnTo>
                    <a:pt x="0" y="9572"/>
                  </a:lnTo>
                  <a:lnTo>
                    <a:pt x="248" y="8590"/>
                  </a:lnTo>
                  <a:lnTo>
                    <a:pt x="496" y="7608"/>
                  </a:lnTo>
                  <a:lnTo>
                    <a:pt x="744" y="6381"/>
                  </a:lnTo>
                  <a:lnTo>
                    <a:pt x="1241" y="5645"/>
                  </a:lnTo>
                  <a:lnTo>
                    <a:pt x="1489" y="4663"/>
                  </a:lnTo>
                  <a:lnTo>
                    <a:pt x="2234" y="3681"/>
                  </a:lnTo>
                  <a:lnTo>
                    <a:pt x="2979" y="3190"/>
                  </a:lnTo>
                  <a:lnTo>
                    <a:pt x="3724" y="2208"/>
                  </a:lnTo>
                  <a:lnTo>
                    <a:pt x="4717" y="1718"/>
                  </a:lnTo>
                  <a:lnTo>
                    <a:pt x="5710" y="1227"/>
                  </a:lnTo>
                  <a:lnTo>
                    <a:pt x="6455" y="736"/>
                  </a:lnTo>
                  <a:lnTo>
                    <a:pt x="7448" y="490"/>
                  </a:lnTo>
                  <a:lnTo>
                    <a:pt x="8689" y="245"/>
                  </a:lnTo>
                  <a:lnTo>
                    <a:pt x="9682" y="0"/>
                  </a:lnTo>
                  <a:lnTo>
                    <a:pt x="10675" y="0"/>
                  </a:lnTo>
                  <a:lnTo>
                    <a:pt x="10675" y="0"/>
                  </a:lnTo>
                  <a:lnTo>
                    <a:pt x="11668" y="0"/>
                  </a:lnTo>
                  <a:lnTo>
                    <a:pt x="12910" y="245"/>
                  </a:lnTo>
                  <a:lnTo>
                    <a:pt x="13903" y="490"/>
                  </a:lnTo>
                  <a:lnTo>
                    <a:pt x="14896" y="736"/>
                  </a:lnTo>
                  <a:lnTo>
                    <a:pt x="15889" y="1227"/>
                  </a:lnTo>
                  <a:lnTo>
                    <a:pt x="16882" y="1718"/>
                  </a:lnTo>
                  <a:lnTo>
                    <a:pt x="17627" y="2208"/>
                  </a:lnTo>
                  <a:lnTo>
                    <a:pt x="18372" y="3190"/>
                  </a:lnTo>
                  <a:lnTo>
                    <a:pt x="18868" y="3681"/>
                  </a:lnTo>
                  <a:lnTo>
                    <a:pt x="19613" y="4663"/>
                  </a:lnTo>
                  <a:lnTo>
                    <a:pt x="20110" y="5645"/>
                  </a:lnTo>
                  <a:lnTo>
                    <a:pt x="20606" y="6381"/>
                  </a:lnTo>
                  <a:lnTo>
                    <a:pt x="21103" y="7608"/>
                  </a:lnTo>
                  <a:lnTo>
                    <a:pt x="21351" y="8590"/>
                  </a:lnTo>
                  <a:lnTo>
                    <a:pt x="21600" y="9572"/>
                  </a:lnTo>
                  <a:lnTo>
                    <a:pt x="21600" y="10800"/>
                  </a:lnTo>
                  <a:lnTo>
                    <a:pt x="21600" y="10800"/>
                  </a:lnTo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 lIns="91430" tIns="45715" rIns="91430" bIns="45715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3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59967" y="273850"/>
            <a:ext cx="7588361" cy="114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51" tIns="48376" rIns="96751" bIns="48376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48" y="6244779"/>
            <a:ext cx="2133544" cy="477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751" tIns="48376" rIns="96751" bIns="48376" numCol="1" anchor="t" anchorCtr="0" compatLnSpc="1"/>
          <a:lstStyle>
            <a:lvl1pP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19" y="6244779"/>
            <a:ext cx="2894564" cy="477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751" tIns="48376" rIns="96751" bIns="48376" numCol="1" anchor="t" anchorCtr="0" compatLnSpc="1"/>
          <a:lstStyle>
            <a:lvl1pPr algn="ctr"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09" y="6244779"/>
            <a:ext cx="2133544" cy="477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751" tIns="48376" rIns="96751" bIns="48376" numCol="1" anchor="t" anchorCtr="0" compatLnSpc="1"/>
          <a:lstStyle>
            <a:lvl1pPr algn="r"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1086B3-FEFD-4F0B-B292-10E7B5B443D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35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527" y="1599417"/>
            <a:ext cx="7440525" cy="452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62" tIns="48381" rIns="96762" bIns="48381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5pPr>
      <a:lvl6pPr marL="483870" algn="ctr" rtl="0" fontAlgn="base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6pPr>
      <a:lvl7pPr marL="967740" algn="ctr" rtl="0" fontAlgn="base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7pPr>
      <a:lvl8pPr marL="1451610" algn="ctr" rtl="0" fontAlgn="base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8pPr>
      <a:lvl9pPr marL="1935480" algn="ctr" rtl="0" fontAlgn="base"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defRPr sz="4700" b="1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62585" indent="-3625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</a:defRPr>
      </a:lvl2pPr>
      <a:lvl3pPr marL="1209675" indent="-2419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500">
          <a:solidFill>
            <a:schemeClr val="tx1"/>
          </a:solidFill>
          <a:latin typeface="+mn-lt"/>
          <a:ea typeface="+mn-ea"/>
        </a:defRPr>
      </a:lvl3pPr>
      <a:lvl4pPr marL="1693545" indent="-2419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4"/>
        </a:buBlip>
        <a:defRPr sz="2100">
          <a:solidFill>
            <a:schemeClr val="tx1"/>
          </a:solidFill>
          <a:latin typeface="+mn-lt"/>
          <a:ea typeface="+mn-ea"/>
        </a:defRPr>
      </a:lvl4pPr>
      <a:lvl5pPr marL="2175510" indent="-2400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100">
          <a:solidFill>
            <a:schemeClr val="tx1"/>
          </a:solidFill>
          <a:latin typeface="+mn-lt"/>
          <a:ea typeface="+mn-ea"/>
        </a:defRPr>
      </a:lvl5pPr>
      <a:lvl6pPr marL="2659380" indent="-24003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100">
          <a:solidFill>
            <a:schemeClr val="tx1"/>
          </a:solidFill>
          <a:latin typeface="+mn-lt"/>
          <a:ea typeface="+mn-ea"/>
        </a:defRPr>
      </a:lvl6pPr>
      <a:lvl7pPr marL="3143250" indent="-24003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100">
          <a:solidFill>
            <a:schemeClr val="tx1"/>
          </a:solidFill>
          <a:latin typeface="+mn-lt"/>
          <a:ea typeface="+mn-ea"/>
        </a:defRPr>
      </a:lvl7pPr>
      <a:lvl8pPr marL="3627120" indent="-24003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100">
          <a:solidFill>
            <a:schemeClr val="tx1"/>
          </a:solidFill>
          <a:latin typeface="+mn-lt"/>
          <a:ea typeface="+mn-ea"/>
        </a:defRPr>
      </a:lvl8pPr>
      <a:lvl9pPr marL="4110990" indent="-24003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Blip>
          <a:blip r:embed="rId13"/>
        </a:buBlip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Unit1PartBLetschant&#35838;&#25991;&#24405;&#38899;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Unit1PartALetstalk&#35838;&#25991;&#24405;&#38899;1.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1&#21477;4.mp3" TargetMode="External"/><Relationship Id="rId3" Type="http://schemas.microsoft.com/office/2007/relationships/media" Target="file:///C:\Documents%20and%20Settings\Administrator\&#26700;&#38754;\&#38485;&#26053;&#29256;&#22235;&#19978;Unit1\&#35838;&#20214;\Unit1%20&#31532;2&#35838;&#26102;&#21442;&#32771;&#35838;&#20214;\1&#21477;2.mp3" TargetMode="External"/><Relationship Id="rId7" Type="http://schemas.microsoft.com/office/2007/relationships/media" Target="file:///C:\Documents%20and%20Settings\Administrator\&#26700;&#38754;\&#38485;&#26053;&#29256;&#22235;&#19978;Unit1\&#35838;&#20214;\Unit1%20&#31532;2&#35838;&#26102;&#21442;&#32771;&#35838;&#20214;\1&#21477;4.mp3" TargetMode="External"/><Relationship Id="rId2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1&#21477;1.mp3" TargetMode="External"/><Relationship Id="rId1" Type="http://schemas.microsoft.com/office/2007/relationships/media" Target="file:///C:\Documents%20and%20Settings\Administrator\&#26700;&#38754;\&#38485;&#26053;&#29256;&#22235;&#19978;Unit1\&#35838;&#20214;\Unit1%20&#31532;2&#35838;&#26102;&#21442;&#32771;&#35838;&#20214;\1&#21477;1.mp3" TargetMode="External"/><Relationship Id="rId6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1&#21477;3.mp3" TargetMode="External"/><Relationship Id="rId11" Type="http://schemas.openxmlformats.org/officeDocument/2006/relationships/image" Target="../media/image9.png"/><Relationship Id="rId5" Type="http://schemas.microsoft.com/office/2007/relationships/media" Target="file:///C:\Documents%20and%20Settings\Administrator\&#26700;&#38754;\&#38485;&#26053;&#29256;&#22235;&#19978;Unit1\&#35838;&#20214;\Unit1%20&#31532;2&#35838;&#26102;&#21442;&#32771;&#35838;&#20214;\1&#21477;3.mp3" TargetMode="External"/><Relationship Id="rId10" Type="http://schemas.openxmlformats.org/officeDocument/2006/relationships/image" Target="../media/image8.jpeg"/><Relationship Id="rId4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1&#21477;2.mp3" TargetMode="Externa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Unit1PartALetstalk&#35838;&#25991;&#24405;&#38899;2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2&#21477;4.mp3" TargetMode="External"/><Relationship Id="rId3" Type="http://schemas.microsoft.com/office/2007/relationships/media" Target="file:///C:\Documents%20and%20Settings\Administrator\&#26700;&#38754;\&#38485;&#26053;&#29256;&#22235;&#19978;Unit1\&#35838;&#20214;\Unit1%20&#31532;2&#35838;&#26102;&#21442;&#32771;&#35838;&#20214;\2&#21477;2.mp3" TargetMode="External"/><Relationship Id="rId7" Type="http://schemas.microsoft.com/office/2007/relationships/media" Target="file:///C:\Documents%20and%20Settings\Administrator\&#26700;&#38754;\&#38485;&#26053;&#29256;&#22235;&#19978;Unit1\&#35838;&#20214;\Unit1%20&#31532;2&#35838;&#26102;&#21442;&#32771;&#35838;&#20214;\2&#21477;4.mp3" TargetMode="External"/><Relationship Id="rId12" Type="http://schemas.openxmlformats.org/officeDocument/2006/relationships/image" Target="../media/image9.png"/><Relationship Id="rId2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2&#21477;1.mp3" TargetMode="External"/><Relationship Id="rId1" Type="http://schemas.microsoft.com/office/2007/relationships/media" Target="file:///C:\Documents%20and%20Settings\Administrator\&#26700;&#38754;\&#38485;&#26053;&#29256;&#22235;&#19978;Unit1\&#35838;&#20214;\Unit1%20&#31532;2&#35838;&#26102;&#21442;&#32771;&#35838;&#20214;\2&#21477;1.mp3" TargetMode="External"/><Relationship Id="rId6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2&#21477;3.mp3" TargetMode="External"/><Relationship Id="rId11" Type="http://schemas.openxmlformats.org/officeDocument/2006/relationships/image" Target="../media/image12.png"/><Relationship Id="rId5" Type="http://schemas.microsoft.com/office/2007/relationships/media" Target="file:///C:\Documents%20and%20Settings\Administrator\&#26700;&#38754;\&#38485;&#26053;&#29256;&#22235;&#19978;Unit1\&#35838;&#20214;\Unit1%20&#31532;2&#35838;&#26102;&#21442;&#32771;&#35838;&#20214;\2&#21477;3.mp3" TargetMode="External"/><Relationship Id="rId10" Type="http://schemas.openxmlformats.org/officeDocument/2006/relationships/image" Target="../media/image11.jpeg"/><Relationship Id="rId4" Type="http://schemas.openxmlformats.org/officeDocument/2006/relationships/audio" Target="file:///C:\Documents%20and%20Settings\Administrator\&#26700;&#38754;\&#38485;&#26053;&#29256;&#22235;&#19978;Unit1\&#35838;&#20214;\Unit1%20&#31532;2&#35838;&#26102;&#21442;&#32771;&#35838;&#20214;\2&#21477;2.mp3" TargetMode="Externa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16832"/>
            <a:ext cx="7773156" cy="147005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effectLst/>
              </a:rPr>
              <a:t>陕旅版四年级上册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</a:rPr>
              <a:t>Unit1 What Is Your Father?</a:t>
            </a:r>
            <a:br>
              <a:rPr lang="en-US" altLang="zh-CN" dirty="0" smtClean="0">
                <a:solidFill>
                  <a:schemeClr val="tx1"/>
                </a:solidFill>
                <a:effectLst/>
              </a:rPr>
            </a:br>
            <a:r>
              <a:rPr lang="zh-CN" altLang="en-US" dirty="0" smtClean="0">
                <a:solidFill>
                  <a:schemeClr val="tx1"/>
                </a:solidFill>
                <a:effectLst/>
              </a:rPr>
              <a:t>第</a:t>
            </a:r>
            <a:r>
              <a:rPr lang="en-US" altLang="zh-CN" dirty="0" smtClean="0">
                <a:solidFill>
                  <a:schemeClr val="tx1"/>
                </a:solidFill>
                <a:effectLst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effectLst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5484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320446" y="1009716"/>
            <a:ext cx="347918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400" b="1">
                <a:solidFill>
                  <a:srgbClr val="FF0000"/>
                </a:solidFill>
                <a:hlinkClick r:id="rId2" action="ppaction://hlinkfile"/>
              </a:rPr>
              <a:t>Let’s chant</a:t>
            </a:r>
            <a:endParaRPr lang="zh-CN" altLang="en-US" sz="3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32" y="329292"/>
            <a:ext cx="2566972" cy="6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230" y="2060848"/>
            <a:ext cx="5822727" cy="305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774034" y="1009716"/>
            <a:ext cx="6729903" cy="11407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en-US" altLang="zh-CN" sz="3400" b="1" dirty="0">
                <a:solidFill>
                  <a:srgbClr val="FF0000"/>
                </a:solidFill>
              </a:rPr>
              <a:t>Let’s chant</a:t>
            </a:r>
          </a:p>
          <a:p>
            <a:pPr>
              <a:defRPr/>
            </a:pP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根据本节课所学内容改编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chant</a:t>
            </a:r>
            <a:endParaRPr lang="zh-CN" altLang="en-US" sz="34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632" y="329292"/>
            <a:ext cx="2566972" cy="6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9632" y="2143756"/>
            <a:ext cx="5293540" cy="3237028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例如：</a:t>
            </a:r>
            <a:endParaRPr lang="en-US" altLang="zh-CN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What’s your sister?</a:t>
            </a: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What’s your sister?</a:t>
            </a: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She is a driver.</a:t>
            </a: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She is a driver.</a:t>
            </a: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She is a great driver</a:t>
            </a:r>
            <a:r>
              <a:rPr lang="en-US" altLang="zh-CN" sz="3400" dirty="0" smtClean="0">
                <a:latin typeface="+mn-lt"/>
                <a:ea typeface="宋体" panose="02010600030101010101" pitchFamily="2" charset="-122"/>
              </a:rPr>
              <a:t>. </a:t>
            </a:r>
            <a:endParaRPr lang="en-US" altLang="zh-CN" sz="34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4207" y="116632"/>
            <a:ext cx="8760062" cy="5976239"/>
          </a:xfrm>
          <a:prstGeom prst="rect">
            <a:avLst/>
          </a:prstGeom>
          <a:noFill/>
        </p:spPr>
        <p:txBody>
          <a:bodyPr wrap="square" lIns="96762" tIns="48381" rIns="96762" bIns="48381">
            <a:spAutoFit/>
          </a:bodyPr>
          <a:lstStyle/>
          <a:p>
            <a:pPr>
              <a:defRPr/>
            </a:pPr>
            <a:r>
              <a:rPr lang="zh-CN" altLang="en-US" sz="4200" dirty="0">
                <a:latin typeface="+mn-lt"/>
                <a:ea typeface="宋体" panose="02010600030101010101" pitchFamily="2" charset="-122"/>
              </a:rPr>
              <a:t>教学目标：</a:t>
            </a:r>
            <a:endParaRPr lang="en-US" altLang="zh-CN" sz="42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1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、能听懂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Let’s talk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对话中表示职业的词汇。</a:t>
            </a: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2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、能用下列对话谈论家庭成员的职业。</a:t>
            </a: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（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1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）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—What is your...?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         —He/ She is a...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         —What about...?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         —He/ She is a...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（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2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）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—Is your mother a...?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         —No, she isn’t. She is a...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（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3</a:t>
            </a: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）</a:t>
            </a:r>
            <a:r>
              <a:rPr lang="en-US" sz="3400" dirty="0">
                <a:latin typeface="+mn-lt"/>
                <a:ea typeface="宋体" panose="02010600030101010101" pitchFamily="2" charset="-122"/>
              </a:rPr>
              <a:t>—What is she/he?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latin typeface="+mn-lt"/>
                <a:ea typeface="宋体" panose="02010600030101010101" pitchFamily="2" charset="-122"/>
              </a:rPr>
              <a:t>           —She/ He is a...</a:t>
            </a:r>
            <a:endParaRPr lang="zh-CN" altLang="en-US" sz="34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547240" y="858510"/>
            <a:ext cx="5142344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Think and match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6148" name="TextBox 20"/>
          <p:cNvSpPr txBox="1">
            <a:spLocks noChangeArrowheads="1"/>
          </p:cNvSpPr>
          <p:nvPr/>
        </p:nvSpPr>
        <p:spPr bwMode="auto">
          <a:xfrm>
            <a:off x="1622837" y="1463332"/>
            <a:ext cx="4764355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What is your…?</a:t>
            </a:r>
          </a:p>
        </p:txBody>
      </p:sp>
      <p:pic>
        <p:nvPicPr>
          <p:cNvPr id="6149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025" y="4260629"/>
            <a:ext cx="6037761" cy="153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240" y="2068154"/>
            <a:ext cx="7408605" cy="20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1642" y="707306"/>
            <a:ext cx="7107894" cy="2703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>
              <a:defRPr/>
            </a:pPr>
            <a:r>
              <a:rPr lang="en-US" altLang="zh-CN" sz="3400" b="1" dirty="0">
                <a:solidFill>
                  <a:srgbClr val="FF0000"/>
                </a:solidFill>
                <a:hlinkClick r:id="rId4" action="ppaction://hlinkfile"/>
              </a:rPr>
              <a:t>Let’s talk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sz="3400" dirty="0">
                <a:latin typeface="+mn-lt"/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latin typeface="+mn-lt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What is Li Shan’s father?</a:t>
            </a:r>
          </a:p>
          <a:p>
            <a:pPr>
              <a:defRPr/>
            </a:pPr>
            <a:r>
              <a:rPr lang="en-US" altLang="zh-CN" sz="3400" dirty="0">
                <a:latin typeface="+mn-lt"/>
                <a:ea typeface="宋体" panose="02010600030101010101" pitchFamily="2" charset="-122"/>
              </a:rPr>
              <a:t>What about Li Shan’s mother?</a:t>
            </a:r>
          </a:p>
          <a:p>
            <a:pPr>
              <a:defRPr/>
            </a:pP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7172" name="图片 5" descr="P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5230" y="3068960"/>
            <a:ext cx="5293541" cy="367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P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22837" y="1463332"/>
            <a:ext cx="6881099" cy="47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4268768" y="858511"/>
            <a:ext cx="3781580" cy="378013"/>
          </a:xfrm>
          <a:prstGeom prst="wedgeRoundRectCallout">
            <a:avLst>
              <a:gd name="adj1" fmla="val 29168"/>
              <a:gd name="adj2" fmla="val 19259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Li Shan,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what is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your father?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059200" y="1916948"/>
            <a:ext cx="1967228" cy="378013"/>
          </a:xfrm>
          <a:prstGeom prst="wedgeRoundRectCallout">
            <a:avLst>
              <a:gd name="adj1" fmla="val 35206"/>
              <a:gd name="adj2" fmla="val 1868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He is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a cook.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2227622" y="4487438"/>
            <a:ext cx="2267940" cy="378013"/>
          </a:xfrm>
          <a:prstGeom prst="wedgeRoundRectCallout">
            <a:avLst>
              <a:gd name="adj1" fmla="val 46358"/>
              <a:gd name="adj2" fmla="val -1288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She is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a doctor.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4495562" y="4941054"/>
            <a:ext cx="3479189" cy="378013"/>
          </a:xfrm>
          <a:prstGeom prst="wedgeRoundRectCallout">
            <a:avLst>
              <a:gd name="adj1" fmla="val 30884"/>
              <a:gd name="adj2" fmla="val -1362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What about your mother?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2" name="1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7" y="878672"/>
            <a:ext cx="377990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8" y="1937109"/>
            <a:ext cx="377991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句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48" y="4961215"/>
            <a:ext cx="377991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句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2" y="4563040"/>
            <a:ext cx="379670" cy="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1622838" y="102485"/>
            <a:ext cx="2721528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4200">
                <a:latin typeface="宋体" panose="02010600030101010101" pitchFamily="2" charset="-122"/>
                <a:ea typeface="宋体" panose="02010600030101010101" pitchFamily="2" charset="-122"/>
              </a:rPr>
              <a:t>跟读课文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0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 descr="201308210128449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9632" y="3109789"/>
            <a:ext cx="5520335" cy="37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9"/>
          <p:cNvSpPr>
            <a:spLocks noChangeArrowheads="1"/>
          </p:cNvSpPr>
          <p:nvPr/>
        </p:nvSpPr>
        <p:spPr bwMode="auto">
          <a:xfrm>
            <a:off x="1471641" y="1160921"/>
            <a:ext cx="7183491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r>
              <a:rPr lang="zh-CN" altLang="en-US" sz="3400" dirty="0"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ea typeface="宋体" panose="02010600030101010101" pitchFamily="2" charset="-122"/>
            </a:endParaRPr>
          </a:p>
          <a:p>
            <a:r>
              <a:rPr lang="en-US" altLang="zh-CN" sz="3400" dirty="0">
                <a:ea typeface="宋体" panose="02010600030101010101" pitchFamily="2" charset="-122"/>
              </a:rPr>
              <a:t>What is Su Nan’s father?</a:t>
            </a:r>
          </a:p>
          <a:p>
            <a:r>
              <a:rPr lang="en-US" altLang="zh-CN" sz="3400" dirty="0">
                <a:ea typeface="宋体" panose="02010600030101010101" pitchFamily="2" charset="-122"/>
              </a:rPr>
              <a:t>Is Su Nan’s mother a worker, too?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044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hlinkClick r:id="rId4" action="ppaction://hlinkfile"/>
              </a:rPr>
              <a:t>Let’s talk</a:t>
            </a:r>
            <a:endParaRPr lang="zh-CN" altLang="en-US" sz="3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 descr="2013082101284493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22837" y="782908"/>
            <a:ext cx="7057495" cy="479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4041974" y="404895"/>
            <a:ext cx="3781581" cy="378013"/>
          </a:xfrm>
          <a:prstGeom prst="wedgeRoundRectCallout">
            <a:avLst>
              <a:gd name="adj1" fmla="val 31976"/>
              <a:gd name="adj2" fmla="val 13962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Su Nan, </a:t>
            </a: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what is 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your father?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2152025" y="1538934"/>
            <a:ext cx="2798806" cy="378014"/>
          </a:xfrm>
          <a:prstGeom prst="wedgeRoundRectCallout">
            <a:avLst>
              <a:gd name="adj1" fmla="val 35206"/>
              <a:gd name="adj2" fmla="val 1868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My father is a worker.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2605612" y="4185028"/>
            <a:ext cx="2118424" cy="680423"/>
          </a:xfrm>
          <a:prstGeom prst="wedgeRoundRectCallout">
            <a:avLst>
              <a:gd name="adj1" fmla="val 37557"/>
              <a:gd name="adj2" fmla="val -10643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No, she isn’t.</a:t>
            </a:r>
            <a:r>
              <a:rPr lang="zh-CN" altLang="en-US" sz="21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altLang="zh-CN" sz="21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She is a nurse.</a:t>
            </a:r>
          </a:p>
        </p:txBody>
      </p:sp>
      <p:sp>
        <p:nvSpPr>
          <p:cNvPr id="8" name="圆角矩形标注 7"/>
          <p:cNvSpPr/>
          <p:nvPr/>
        </p:nvSpPr>
        <p:spPr bwMode="auto">
          <a:xfrm>
            <a:off x="4875232" y="4487438"/>
            <a:ext cx="3815180" cy="378013"/>
          </a:xfrm>
          <a:prstGeom prst="wedgeRoundRectCallout">
            <a:avLst>
              <a:gd name="adj1" fmla="val 12556"/>
              <a:gd name="adj2" fmla="val -1387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cs typeface="Arial" panose="020B0604020202020204" pitchFamily="34" charset="0"/>
              </a:rPr>
              <a:t>Is your mother a worker</a:t>
            </a:r>
            <a:r>
              <a:rPr lang="en-US" altLang="zh-CN" sz="2100" dirty="0">
                <a:solidFill>
                  <a:schemeClr val="tx1"/>
                </a:solidFill>
                <a:cs typeface="Arial" panose="020B0604020202020204" pitchFamily="34" charset="0"/>
              </a:rPr>
              <a:t>, too?</a:t>
            </a:r>
            <a:endParaRPr lang="zh-CN" altLang="en-US" sz="2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1396044" y="1"/>
            <a:ext cx="3023920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4200">
                <a:latin typeface="宋体" panose="02010600030101010101" pitchFamily="2" charset="-122"/>
                <a:ea typeface="宋体" panose="02010600030101010101" pitchFamily="2" charset="-122"/>
              </a:rPr>
              <a:t>跟读课文</a:t>
            </a:r>
          </a:p>
        </p:txBody>
      </p:sp>
      <p:pic>
        <p:nvPicPr>
          <p:cNvPr id="11" name="2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51" y="480497"/>
            <a:ext cx="377990" cy="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3" y="1614537"/>
            <a:ext cx="377991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句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50" y="4487438"/>
            <a:ext cx="398150" cy="39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句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24" y="4411834"/>
            <a:ext cx="377990" cy="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0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98436" y="1160921"/>
            <a:ext cx="6881099" cy="257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2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Summary</a:t>
            </a:r>
          </a:p>
          <a:p>
            <a:pPr>
              <a:defRPr/>
            </a:pP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英语中对某人的职业进行提问时，用：</a:t>
            </a:r>
            <a:r>
              <a:rPr lang="en-US" altLang="zh-CN" sz="4200" dirty="0">
                <a:ea typeface="宋体" panose="02010600030101010101" pitchFamily="2" charset="-122"/>
              </a:rPr>
              <a:t>What is…?</a:t>
            </a:r>
            <a:endParaRPr lang="en-US" altLang="zh-CN" sz="3400" dirty="0"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3400" dirty="0">
                <a:ea typeface="宋体" panose="02010600030101010101" pitchFamily="2" charset="-122"/>
              </a:rPr>
              <a:t>回答用：</a:t>
            </a:r>
            <a:r>
              <a:rPr lang="en-US" altLang="zh-CN" sz="4200" dirty="0">
                <a:ea typeface="宋体" panose="02010600030101010101" pitchFamily="2" charset="-122"/>
              </a:rPr>
              <a:t>He/ She is… </a:t>
            </a:r>
            <a:endParaRPr lang="zh-CN" altLang="en-US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396044" y="253690"/>
            <a:ext cx="7747956" cy="814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4700" dirty="0">
                <a:latin typeface="+mj-lt"/>
                <a:ea typeface="宋体" panose="02010600030101010101" pitchFamily="2" charset="-122"/>
              </a:rPr>
              <a:t>Let’s play-</a:t>
            </a:r>
            <a:r>
              <a:rPr lang="zh-CN" altLang="en-US" sz="4700" dirty="0">
                <a:latin typeface="+mj-lt"/>
                <a:ea typeface="宋体" panose="02010600030101010101" pitchFamily="2" charset="-122"/>
              </a:rPr>
              <a:t>看关键词表演对话</a:t>
            </a:r>
            <a:endParaRPr lang="zh-CN" altLang="en-US" sz="3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266" y="1556792"/>
            <a:ext cx="5595932" cy="439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38031" y="2388421"/>
            <a:ext cx="1058372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driver</a:t>
            </a:r>
            <a:endParaRPr lang="zh-CN" altLang="en-US" sz="250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042814" y="4429693"/>
            <a:ext cx="833258" cy="374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62432" y="2388421"/>
            <a:ext cx="1201169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farmer</a:t>
            </a:r>
            <a:endParaRPr lang="zh-CN" altLang="en-US" sz="25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8031" y="2388421"/>
            <a:ext cx="1058372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nurse</a:t>
            </a:r>
            <a:endParaRPr lang="zh-CN" altLang="en-US" sz="25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62432" y="2388421"/>
            <a:ext cx="1191089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doctor</a:t>
            </a:r>
            <a:endParaRPr lang="zh-CN" altLang="en-US" sz="25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38031" y="2388421"/>
            <a:ext cx="1058372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cook</a:t>
            </a:r>
            <a:endParaRPr lang="zh-CN" altLang="en-US" sz="25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62432" y="2388421"/>
            <a:ext cx="1181009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worker</a:t>
            </a:r>
            <a:endParaRPr lang="zh-CN" altLang="en-US" sz="25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5638" y="2388421"/>
            <a:ext cx="1816032" cy="4888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/>
              <a:t>policeman</a:t>
            </a:r>
            <a:endParaRPr lang="zh-CN" altLang="en-US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通用_气泡 13">
      <a:dk1>
        <a:srgbClr val="000000"/>
      </a:dk1>
      <a:lt1>
        <a:srgbClr val="FFFFFF"/>
      </a:lt1>
      <a:dk2>
        <a:srgbClr val="6666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7171DB"/>
      </a:hlink>
      <a:folHlink>
        <a:srgbClr val="A78BFF"/>
      </a:folHlink>
    </a:clrScheme>
    <a:fontScheme name="通用_气泡">
      <a:majorFont>
        <a:latin typeface="Arial"/>
        <a:ea typeface="楷体_GB2312"/>
        <a:cs typeface=""/>
      </a:majorFont>
      <a:minorFont>
        <a:latin typeface="Arial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通用_气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气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气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气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气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气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气泡 13">
        <a:dk1>
          <a:srgbClr val="000000"/>
        </a:dk1>
        <a:lt1>
          <a:srgbClr val="FFFFFF"/>
        </a:lt1>
        <a:dk2>
          <a:srgbClr val="6666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7171DB"/>
        </a:hlink>
        <a:folHlink>
          <a:srgbClr val="A78B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全屏显示(4:3)</PresentationFormat>
  <Paragraphs>55</Paragraphs>
  <Slides>11</Slides>
  <Notes>1</Notes>
  <HiddenSlides>0</HiddenSlides>
  <MMClips>8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仿宋_GB2312</vt:lpstr>
      <vt:lpstr>华文行楷</vt:lpstr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陕旅版四年级上册  Unit1 What Is Your Father? 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2023-01-17T03:00:11Z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C3A4E1096D6D42ABAED638A56B927A6B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