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2" r:id="rId2"/>
    <p:sldId id="271" r:id="rId3"/>
    <p:sldId id="343" r:id="rId4"/>
    <p:sldId id="339" r:id="rId5"/>
    <p:sldId id="341" r:id="rId6"/>
    <p:sldId id="340" r:id="rId7"/>
    <p:sldId id="338" r:id="rId8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CC00"/>
    <a:srgbClr val="CC00CC"/>
    <a:srgbClr val="0000FF"/>
    <a:srgbClr val="6600CC"/>
    <a:srgbClr val="FF0000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5" autoAdjust="0"/>
    <p:restoredTop sz="93284" autoAdjust="0"/>
  </p:normalViewPr>
  <p:slideViewPr>
    <p:cSldViewPr>
      <p:cViewPr varScale="1">
        <p:scale>
          <a:sx n="144" d="100"/>
          <a:sy n="144" d="100"/>
        </p:scale>
        <p:origin x="-7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54E8A-31AA-4B67-A209-31B6EED7AE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17EA7-5508-4E9A-8E24-5A920AAFA82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52930" cy="438941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EDC6D-9A74-4D21-858F-0A6616D028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96D9A-4B59-49B8-8AAB-08DCC6DAF38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FCA46-E6C8-4195-9B67-6DD36AEA291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2504" cy="339506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360"/>
            <a:ext cx="4032504" cy="339506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FE04E-10BC-4579-BFCD-6595AB7590F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FB91F-EEA5-4E85-AA9B-526979007A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96ADE-0C48-445A-9FFF-0BFB833CBB1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45A65-6CB2-43E9-BF94-237D88BB4D2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698"/>
            <a:ext cx="4629150" cy="365585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63560-9BF1-429C-B546-622ACCC2239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D804C-8298-4C36-AE3F-91140B7C523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05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05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000"/>
            </a:lvl1pPr>
          </a:lstStyle>
          <a:p>
            <a:fld id="{4F132929-7098-49D8-A095-3CBA64A71A1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defTabSz="685800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spcBef>
          <a:spcPct val="15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285" lvl="8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3835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26910" y="1779662"/>
            <a:ext cx="9144000" cy="936104"/>
          </a:xfrm>
        </p:spPr>
        <p:txBody>
          <a:bodyPr anchor="ctr"/>
          <a:lstStyle/>
          <a:p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Hobbies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627534"/>
            <a:ext cx="2701925" cy="739775"/>
          </a:xfrm>
        </p:spPr>
        <p:txBody>
          <a:bodyPr/>
          <a:lstStyle/>
          <a:p>
            <a:pPr>
              <a:defRPr/>
            </a:pPr>
            <a:r>
              <a:rPr lang="en-US" altLang="zh-CN" sz="3200" b="1" dirty="0">
                <a:solidFill>
                  <a:srgbClr val="FF0000"/>
                </a:solidFill>
              </a:rPr>
              <a:t>Unit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4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2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重点单词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1692275" y="1131888"/>
            <a:ext cx="7345363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1.hobby业余爱好　　　2.with与</a:t>
            </a:r>
            <a:r>
              <a:rPr lang="en-US" altLang="en-US" b="1" dirty="0">
                <a:ea typeface="楷体" panose="02010609060101010101" pitchFamily="49" charset="-122"/>
              </a:rPr>
              <a:t>……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一起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　　　　　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3.also也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4.read读，阅读  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5.story故事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6.dance跳舞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7.both两个都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8.sing唱歌  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重点单词</a:t>
            </a: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1293813" y="1276350"/>
            <a:ext cx="73469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9.group组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10.about关于  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11.idea主意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12.ice冰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13.hole洞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14.wet湿的，潮的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95288" y="1074738"/>
            <a:ext cx="7777162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1.sing and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dance唱歌跳舞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2.be good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at擅长于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3.read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stories读故事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4.play the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piano弹钢琴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5.a lot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of很多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6.watch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films看电影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7.talk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about谈论某事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95288" y="1074738"/>
            <a:ext cx="7777162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8.have an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idea有一个主意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9.a hole in the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ice冰上的一个洞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10.cold and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wet又冷又湿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11.like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swimming喜欢游泳</a:t>
            </a: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12.be good at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skating擅长溜冰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13.look </a:t>
            </a:r>
            <a:r>
              <a:rPr lang="en-US" altLang="en-US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out当心，注意</a:t>
            </a:r>
            <a:endParaRPr lang="en-US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重点句型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68313" y="1108075"/>
            <a:ext cx="8135937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5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1.What do you like doing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？你喜欢干什么？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2.I can play basketball well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 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but I'm not good at football.</a:t>
            </a:r>
          </a:p>
          <a:p>
            <a:pPr eaLnBrk="1" hangingPunct="1">
              <a:lnSpc>
                <a:spcPct val="175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我篮球打得很好，但我不擅长足球。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3.He likes playing football too.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他也喜欢踢足球。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4.She also likes playing the piano.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她也喜欢弹钢琴。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50825" y="195263"/>
            <a:ext cx="2087563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重点句型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39750" y="1354138"/>
            <a:ext cx="748823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5.They both like swimming.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她们都喜欢游泳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6.What does she like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doing？她喜欢干什么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7.They like watching films. 她(他)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们喜欢看电影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8.Look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out！当心！注意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>
    <a:extraClrScheme>
      <a:clrScheme name="1大青树下的小学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大青树下的小学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大青树下的小学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1大青树下的小学</Template>
  <TotalTime>0</TotalTime>
  <Words>155</Words>
  <Application>Microsoft Office PowerPoint</Application>
  <PresentationFormat>全屏显示(16:9)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Hobbies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2017-05-13T05:04:00Z</dcterms:created>
  <dcterms:modified xsi:type="dcterms:W3CDTF">2023-01-17T03:00:26Z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387FE7CB7FC3416EB814CCD9F29527A0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