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73F"/>
    <a:srgbClr val="D5760B"/>
    <a:srgbClr val="FF6900"/>
    <a:srgbClr val="F9F9F9"/>
    <a:srgbClr val="0ACEFF"/>
    <a:srgbClr val="BDAC82"/>
    <a:srgbClr val="683C11"/>
    <a:srgbClr val="099F00"/>
    <a:srgbClr val="FF4F66"/>
    <a:srgbClr val="B6C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0DA2-EDB2-4A3E-8175-34C300B2AE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6C8A-90CA-4D6C-B846-B71F6733D4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921000" y="1652144"/>
            <a:ext cx="1472973" cy="1287603"/>
            <a:chOff x="2948285" y="1566656"/>
            <a:chExt cx="1472973" cy="1287603"/>
          </a:xfrm>
        </p:grpSpPr>
        <p:grpSp>
          <p:nvGrpSpPr>
            <p:cNvPr id="3" name="组合 2"/>
            <p:cNvGrpSpPr/>
            <p:nvPr/>
          </p:nvGrpSpPr>
          <p:grpSpPr>
            <a:xfrm>
              <a:off x="3067172" y="1678431"/>
              <a:ext cx="1354086" cy="1175828"/>
              <a:chOff x="3067172" y="1678431"/>
              <a:chExt cx="1354086" cy="1175828"/>
            </a:xfrm>
          </p:grpSpPr>
          <p:sp>
            <p:nvSpPr>
              <p:cNvPr id="15" name="圆角矩形 14"/>
              <p:cNvSpPr/>
              <p:nvPr/>
            </p:nvSpPr>
            <p:spPr>
              <a:xfrm rot="20821610">
                <a:off x="3067172" y="1678431"/>
                <a:ext cx="1354086" cy="1168595"/>
              </a:xfrm>
              <a:prstGeom prst="roundRect">
                <a:avLst>
                  <a:gd name="adj" fmla="val 10318"/>
                </a:avLst>
              </a:prstGeom>
              <a:solidFill>
                <a:srgbClr val="FA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718769">
                <a:off x="3167462" y="1746263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 dirty="0">
                    <a:solidFill>
                      <a:srgbClr val="099F00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儿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 rot="18455707">
              <a:off x="2709943" y="1804998"/>
              <a:ext cx="654056" cy="177371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07453" y="1821516"/>
            <a:ext cx="1481943" cy="1383218"/>
            <a:chOff x="4635925" y="1816637"/>
            <a:chExt cx="1481943" cy="1383218"/>
          </a:xfrm>
        </p:grpSpPr>
        <p:grpSp>
          <p:nvGrpSpPr>
            <p:cNvPr id="14" name="组合 13"/>
            <p:cNvGrpSpPr/>
            <p:nvPr/>
          </p:nvGrpSpPr>
          <p:grpSpPr>
            <a:xfrm>
              <a:off x="4763782" y="2031260"/>
              <a:ext cx="1354086" cy="1168595"/>
              <a:chOff x="4763782" y="2031260"/>
              <a:chExt cx="1354086" cy="1168595"/>
            </a:xfrm>
          </p:grpSpPr>
          <p:sp>
            <p:nvSpPr>
              <p:cNvPr id="16" name="圆角矩形 15"/>
              <p:cNvSpPr/>
              <p:nvPr/>
            </p:nvSpPr>
            <p:spPr>
              <a:xfrm rot="897728">
                <a:off x="4763782" y="2031260"/>
                <a:ext cx="1354086" cy="1168595"/>
              </a:xfrm>
              <a:prstGeom prst="roundRect">
                <a:avLst>
                  <a:gd name="adj" fmla="val 10318"/>
                </a:avLst>
              </a:prstGeom>
              <a:solidFill>
                <a:srgbClr val="FA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987423">
                <a:off x="4911624" y="2065001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 dirty="0" smtClean="0">
                    <a:solidFill>
                      <a:srgbClr val="FFC000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童</a:t>
                </a:r>
                <a:endParaRPr lang="zh-CN" altLang="en-US" sz="66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 rot="20118966">
              <a:off x="4635925" y="1816637"/>
              <a:ext cx="654056" cy="177371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47549" y="1660673"/>
            <a:ext cx="1483224" cy="1299528"/>
            <a:chOff x="6545751" y="1845890"/>
            <a:chExt cx="1483224" cy="1299528"/>
          </a:xfrm>
        </p:grpSpPr>
        <p:grpSp>
          <p:nvGrpSpPr>
            <p:cNvPr id="23" name="组合 22"/>
            <p:cNvGrpSpPr/>
            <p:nvPr/>
          </p:nvGrpSpPr>
          <p:grpSpPr>
            <a:xfrm>
              <a:off x="6545751" y="1967332"/>
              <a:ext cx="1354086" cy="1178086"/>
              <a:chOff x="6545751" y="1967332"/>
              <a:chExt cx="1354086" cy="1178086"/>
            </a:xfrm>
          </p:grpSpPr>
          <p:sp>
            <p:nvSpPr>
              <p:cNvPr id="17" name="圆角矩形 16"/>
              <p:cNvSpPr/>
              <p:nvPr/>
            </p:nvSpPr>
            <p:spPr>
              <a:xfrm rot="20821610">
                <a:off x="6545751" y="1967332"/>
                <a:ext cx="1354086" cy="1168595"/>
              </a:xfrm>
              <a:prstGeom prst="roundRect">
                <a:avLst>
                  <a:gd name="adj" fmla="val 10318"/>
                </a:avLst>
              </a:prstGeom>
              <a:solidFill>
                <a:srgbClr val="FA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20892565">
                <a:off x="6710469" y="2037422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 dirty="0" smtClean="0">
                    <a:solidFill>
                      <a:srgbClr val="FF4F66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节</a:t>
                </a:r>
                <a:endParaRPr lang="zh-CN" altLang="en-US" sz="6600" dirty="0">
                  <a:solidFill>
                    <a:srgbClr val="FF4F66"/>
                  </a:solidFill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 rot="1830644">
              <a:off x="7374919" y="1845890"/>
              <a:ext cx="654056" cy="177371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13411" y="1843295"/>
            <a:ext cx="1354086" cy="1285181"/>
            <a:chOff x="8395962" y="1970825"/>
            <a:chExt cx="1354086" cy="1285181"/>
          </a:xfrm>
        </p:grpSpPr>
        <p:grpSp>
          <p:nvGrpSpPr>
            <p:cNvPr id="28" name="组合 27"/>
            <p:cNvGrpSpPr/>
            <p:nvPr/>
          </p:nvGrpSpPr>
          <p:grpSpPr>
            <a:xfrm>
              <a:off x="8395962" y="2087411"/>
              <a:ext cx="1354086" cy="1168595"/>
              <a:chOff x="8395962" y="2087411"/>
              <a:chExt cx="1354086" cy="1168595"/>
            </a:xfrm>
          </p:grpSpPr>
          <p:sp>
            <p:nvSpPr>
              <p:cNvPr id="18" name="圆角矩形 17"/>
              <p:cNvSpPr/>
              <p:nvPr/>
            </p:nvSpPr>
            <p:spPr>
              <a:xfrm rot="897728">
                <a:off x="8395962" y="2087411"/>
                <a:ext cx="1354086" cy="1168595"/>
              </a:xfrm>
              <a:prstGeom prst="roundRect">
                <a:avLst>
                  <a:gd name="adj" fmla="val 10318"/>
                </a:avLst>
              </a:prstGeom>
              <a:solidFill>
                <a:srgbClr val="FA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854957">
                <a:off x="8557479" y="2117710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 smtClean="0">
                    <a:solidFill>
                      <a:srgbClr val="67873F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课</a:t>
                </a:r>
                <a:endParaRPr lang="zh-CN" altLang="en-US" sz="6600" dirty="0">
                  <a:solidFill>
                    <a:srgbClr val="67873F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 rot="20088956">
              <a:off x="8464638" y="1970825"/>
              <a:ext cx="654056" cy="177371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136470" y="353595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杨任东竹石体-Light" panose="02000000000000000000" pitchFamily="2" charset="-122"/>
                <a:ea typeface="杨任东竹石体-Light" panose="02000000000000000000" pitchFamily="2" charset="-122"/>
              </a:rPr>
              <a:t>可爱卡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杨任东竹石体-Light" panose="02000000000000000000" pitchFamily="2" charset="-122"/>
                <a:ea typeface="杨任东竹石体-Light" panose="02000000000000000000" pitchFamily="2" charset="-122"/>
              </a:rPr>
              <a:t>通儿童幼儿园教育课件</a:t>
            </a:r>
          </a:p>
        </p:txBody>
      </p:sp>
      <p:grpSp>
        <p:nvGrpSpPr>
          <p:cNvPr id="32" name="组合 31"/>
          <p:cNvGrpSpPr/>
          <p:nvPr/>
        </p:nvGrpSpPr>
        <p:grpSpPr>
          <a:xfrm rot="20175493">
            <a:off x="8496664" y="1519925"/>
            <a:ext cx="1354086" cy="1267874"/>
            <a:chOff x="8395962" y="1988132"/>
            <a:chExt cx="1354086" cy="1267874"/>
          </a:xfrm>
        </p:grpSpPr>
        <p:grpSp>
          <p:nvGrpSpPr>
            <p:cNvPr id="33" name="组合 32"/>
            <p:cNvGrpSpPr/>
            <p:nvPr/>
          </p:nvGrpSpPr>
          <p:grpSpPr>
            <a:xfrm>
              <a:off x="8395962" y="2087411"/>
              <a:ext cx="1354086" cy="1168595"/>
              <a:chOff x="8395962" y="2087411"/>
              <a:chExt cx="1354086" cy="1168595"/>
            </a:xfrm>
          </p:grpSpPr>
          <p:sp>
            <p:nvSpPr>
              <p:cNvPr id="35" name="圆角矩形 34"/>
              <p:cNvSpPr/>
              <p:nvPr/>
            </p:nvSpPr>
            <p:spPr>
              <a:xfrm rot="897728">
                <a:off x="8395962" y="2087411"/>
                <a:ext cx="1354086" cy="1168595"/>
              </a:xfrm>
              <a:prstGeom prst="roundRect">
                <a:avLst>
                  <a:gd name="adj" fmla="val 10318"/>
                </a:avLst>
              </a:prstGeom>
              <a:solidFill>
                <a:srgbClr val="FA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 rot="854957">
                <a:off x="8557479" y="2117710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 smtClean="0">
                    <a:solidFill>
                      <a:srgbClr val="FF6900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件</a:t>
                </a:r>
                <a:endParaRPr lang="zh-CN" altLang="en-US" sz="6600" dirty="0">
                  <a:solidFill>
                    <a:srgbClr val="FF69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 rot="20691888">
              <a:off x="8475751" y="1988132"/>
              <a:ext cx="654056" cy="177371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5485388" y="4340913"/>
            <a:ext cx="1745129" cy="314375"/>
          </a:xfrm>
          <a:prstGeom prst="roundRect">
            <a:avLst>
              <a:gd name="adj" fmla="val 19302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小（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）班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192488" y="1740363"/>
            <a:ext cx="4893861" cy="734712"/>
            <a:chOff x="5192488" y="1740363"/>
            <a:chExt cx="4893861" cy="734712"/>
          </a:xfrm>
        </p:grpSpPr>
        <p:grpSp>
          <p:nvGrpSpPr>
            <p:cNvPr id="35" name="组合 34"/>
            <p:cNvGrpSpPr/>
            <p:nvPr/>
          </p:nvGrpSpPr>
          <p:grpSpPr>
            <a:xfrm>
              <a:off x="7507332" y="2074792"/>
              <a:ext cx="2579017" cy="400283"/>
              <a:chOff x="7559696" y="2534704"/>
              <a:chExt cx="2816204" cy="437096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39" name="直接连接符 38"/>
              <p:cNvCxnSpPr/>
              <p:nvPr/>
            </p:nvCxnSpPr>
            <p:spPr>
              <a:xfrm flipV="1">
                <a:off x="10375900" y="2590278"/>
                <a:ext cx="0" cy="38152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7616847" y="2590278"/>
                <a:ext cx="2759053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559696" y="2534704"/>
                <a:ext cx="111147" cy="11114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192488" y="1740363"/>
              <a:ext cx="2241180" cy="647255"/>
              <a:chOff x="5389448" y="2169518"/>
              <a:chExt cx="2447297" cy="706782"/>
            </a:xfrm>
          </p:grpSpPr>
          <p:sp>
            <p:nvSpPr>
              <p:cNvPr id="37" name="文本框 6"/>
              <p:cNvSpPr>
                <a:spLocks noChangeArrowheads="1"/>
              </p:cNvSpPr>
              <p:nvPr/>
            </p:nvSpPr>
            <p:spPr bwMode="auto">
              <a:xfrm>
                <a:off x="6731607" y="2169518"/>
                <a:ext cx="1105138" cy="36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595959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8" name="矩形 7"/>
              <p:cNvSpPr>
                <a:spLocks noChangeArrowheads="1"/>
              </p:cNvSpPr>
              <p:nvPr/>
            </p:nvSpPr>
            <p:spPr bwMode="auto">
              <a:xfrm>
                <a:off x="5389448" y="2439392"/>
                <a:ext cx="2417256" cy="436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endParaRPr lang="zh-CN" altLang="en-US" sz="105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437566" y="2531603"/>
            <a:ext cx="4793674" cy="771903"/>
            <a:chOff x="4437566" y="2531603"/>
            <a:chExt cx="4793674" cy="771903"/>
          </a:xfrm>
        </p:grpSpPr>
        <p:grpSp>
          <p:nvGrpSpPr>
            <p:cNvPr id="51" name="组合 50"/>
            <p:cNvGrpSpPr/>
            <p:nvPr/>
          </p:nvGrpSpPr>
          <p:grpSpPr>
            <a:xfrm>
              <a:off x="6652223" y="2903223"/>
              <a:ext cx="2579017" cy="400283"/>
              <a:chOff x="7559696" y="2534704"/>
              <a:chExt cx="2816204" cy="437096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0375900" y="2590278"/>
                <a:ext cx="0" cy="38152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616847" y="2590278"/>
                <a:ext cx="2759053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7559696" y="2534704"/>
                <a:ext cx="111147" cy="11114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437566" y="2531603"/>
              <a:ext cx="2192859" cy="647256"/>
              <a:chOff x="4565097" y="3033527"/>
              <a:chExt cx="2394532" cy="706782"/>
            </a:xfrm>
          </p:grpSpPr>
          <p:sp>
            <p:nvSpPr>
              <p:cNvPr id="65" name="文本框 6"/>
              <p:cNvSpPr>
                <a:spLocks noChangeArrowheads="1"/>
              </p:cNvSpPr>
              <p:nvPr/>
            </p:nvSpPr>
            <p:spPr bwMode="auto">
              <a:xfrm>
                <a:off x="5854491" y="3033527"/>
                <a:ext cx="1105138" cy="36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595959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66" name="矩形 7"/>
              <p:cNvSpPr>
                <a:spLocks noChangeArrowheads="1"/>
              </p:cNvSpPr>
              <p:nvPr/>
            </p:nvSpPr>
            <p:spPr bwMode="auto">
              <a:xfrm>
                <a:off x="4565097" y="3303402"/>
                <a:ext cx="2354091" cy="436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endParaRPr lang="zh-CN" altLang="en-US" sz="105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291334" y="3293259"/>
            <a:ext cx="4814184" cy="641232"/>
            <a:chOff x="3291334" y="3293259"/>
            <a:chExt cx="4814184" cy="641232"/>
          </a:xfrm>
        </p:grpSpPr>
        <p:grpSp>
          <p:nvGrpSpPr>
            <p:cNvPr id="71" name="组合 70"/>
            <p:cNvGrpSpPr/>
            <p:nvPr/>
          </p:nvGrpSpPr>
          <p:grpSpPr>
            <a:xfrm>
              <a:off x="5526500" y="3529841"/>
              <a:ext cx="2579018" cy="400283"/>
              <a:chOff x="7559696" y="2534704"/>
              <a:chExt cx="2816204" cy="437096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75" name="直接连接符 74"/>
              <p:cNvCxnSpPr/>
              <p:nvPr/>
            </p:nvCxnSpPr>
            <p:spPr>
              <a:xfrm flipV="1">
                <a:off x="10375900" y="2590278"/>
                <a:ext cx="0" cy="38152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7616847" y="2590278"/>
                <a:ext cx="2759053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7559696" y="2534704"/>
                <a:ext cx="111147" cy="11114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291334" y="3293259"/>
              <a:ext cx="2592974" cy="641232"/>
              <a:chOff x="3313449" y="3865232"/>
              <a:chExt cx="2831444" cy="700205"/>
            </a:xfrm>
          </p:grpSpPr>
          <p:sp>
            <p:nvSpPr>
              <p:cNvPr id="73" name="文本框 6"/>
              <p:cNvSpPr>
                <a:spLocks noChangeArrowheads="1"/>
              </p:cNvSpPr>
              <p:nvPr/>
            </p:nvSpPr>
            <p:spPr bwMode="auto">
              <a:xfrm>
                <a:off x="4565099" y="3865232"/>
                <a:ext cx="1579794" cy="36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595959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74" name="矩形 7"/>
              <p:cNvSpPr>
                <a:spLocks noChangeArrowheads="1"/>
              </p:cNvSpPr>
              <p:nvPr/>
            </p:nvSpPr>
            <p:spPr bwMode="auto">
              <a:xfrm>
                <a:off x="3313449" y="4128529"/>
                <a:ext cx="2341527" cy="436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endParaRPr lang="zh-CN" altLang="en-US" sz="105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429250" y="4189698"/>
            <a:ext cx="4643100" cy="647257"/>
            <a:chOff x="1429250" y="4189698"/>
            <a:chExt cx="4643100" cy="647257"/>
          </a:xfrm>
        </p:grpSpPr>
        <p:grpSp>
          <p:nvGrpSpPr>
            <p:cNvPr id="79" name="组合 78"/>
            <p:cNvGrpSpPr/>
            <p:nvPr/>
          </p:nvGrpSpPr>
          <p:grpSpPr>
            <a:xfrm>
              <a:off x="3493332" y="4411126"/>
              <a:ext cx="2579018" cy="400283"/>
              <a:chOff x="7559696" y="2534704"/>
              <a:chExt cx="2816204" cy="437096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83" name="直接连接符 82"/>
              <p:cNvCxnSpPr/>
              <p:nvPr/>
            </p:nvCxnSpPr>
            <p:spPr>
              <a:xfrm flipV="1">
                <a:off x="10375900" y="2590278"/>
                <a:ext cx="0" cy="38152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7616847" y="2590278"/>
                <a:ext cx="2759053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7559696" y="2534704"/>
                <a:ext cx="111147" cy="11114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1429250" y="4189698"/>
              <a:ext cx="2555178" cy="647257"/>
              <a:chOff x="1280113" y="4844110"/>
              <a:chExt cx="2790172" cy="706783"/>
            </a:xfrm>
          </p:grpSpPr>
          <p:sp>
            <p:nvSpPr>
              <p:cNvPr id="81" name="文本框 6"/>
              <p:cNvSpPr>
                <a:spLocks noChangeArrowheads="1"/>
              </p:cNvSpPr>
              <p:nvPr/>
            </p:nvSpPr>
            <p:spPr bwMode="auto">
              <a:xfrm>
                <a:off x="2382241" y="4844110"/>
                <a:ext cx="1688044" cy="36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600" dirty="0" smtClean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595959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添加标题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595959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矩形 7"/>
              <p:cNvSpPr>
                <a:spLocks noChangeArrowheads="1"/>
              </p:cNvSpPr>
              <p:nvPr/>
            </p:nvSpPr>
            <p:spPr bwMode="auto">
              <a:xfrm>
                <a:off x="1280113" y="5113986"/>
                <a:ext cx="2203069" cy="436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endParaRPr lang="zh-CN" altLang="en-US" sz="105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493332" y="2125686"/>
            <a:ext cx="6994900" cy="3367794"/>
            <a:chOff x="3493332" y="2125686"/>
            <a:chExt cx="6994900" cy="3367794"/>
          </a:xfrm>
        </p:grpSpPr>
        <p:sp>
          <p:nvSpPr>
            <p:cNvPr id="30" name="Freeform 5"/>
            <p:cNvSpPr>
              <a:spLocks noChangeArrowheads="1"/>
            </p:cNvSpPr>
            <p:nvPr/>
          </p:nvSpPr>
          <p:spPr bwMode="auto">
            <a:xfrm>
              <a:off x="3493332" y="4360891"/>
              <a:ext cx="4066337" cy="1084287"/>
            </a:xfrm>
            <a:custGeom>
              <a:avLst/>
              <a:gdLst>
                <a:gd name="T0" fmla="*/ 0 w 251"/>
                <a:gd name="T1" fmla="*/ 2147483647 h 67"/>
                <a:gd name="T2" fmla="*/ 0 w 251"/>
                <a:gd name="T3" fmla="*/ 2147483647 h 67"/>
                <a:gd name="T4" fmla="*/ 2147483647 w 251"/>
                <a:gd name="T5" fmla="*/ 2147483647 h 67"/>
                <a:gd name="T6" fmla="*/ 2147483647 w 251"/>
                <a:gd name="T7" fmla="*/ 0 h 67"/>
                <a:gd name="T8" fmla="*/ 0 w 251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67"/>
                <a:gd name="T17" fmla="*/ 251 w 25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7624278" y="3777355"/>
              <a:ext cx="955003" cy="1667821"/>
            </a:xfrm>
            <a:custGeom>
              <a:avLst/>
              <a:gdLst>
                <a:gd name="T0" fmla="*/ 0 w 59"/>
                <a:gd name="T1" fmla="*/ 2147483647 h 103"/>
                <a:gd name="T2" fmla="*/ 0 w 59"/>
                <a:gd name="T3" fmla="*/ 2147483647 h 103"/>
                <a:gd name="T4" fmla="*/ 2147483647 w 59"/>
                <a:gd name="T5" fmla="*/ 2147483647 h 103"/>
                <a:gd name="T6" fmla="*/ 2147483647 w 59"/>
                <a:gd name="T7" fmla="*/ 0 h 103"/>
                <a:gd name="T8" fmla="*/ 0 w 59"/>
                <a:gd name="T9" fmla="*/ 2147483647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03"/>
                <a:gd name="T17" fmla="*/ 59 w 59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9923961" y="2125686"/>
              <a:ext cx="502740" cy="3319490"/>
            </a:xfrm>
            <a:custGeom>
              <a:avLst/>
              <a:gdLst>
                <a:gd name="T0" fmla="*/ 2147483647 w 31"/>
                <a:gd name="T1" fmla="*/ 0 h 205"/>
                <a:gd name="T2" fmla="*/ 2147483647 w 31"/>
                <a:gd name="T3" fmla="*/ 0 h 205"/>
                <a:gd name="T4" fmla="*/ 0 w 31"/>
                <a:gd name="T5" fmla="*/ 2147483647 h 205"/>
                <a:gd name="T6" fmla="*/ 0 w 31"/>
                <a:gd name="T7" fmla="*/ 2147483647 h 205"/>
                <a:gd name="T8" fmla="*/ 2147483647 w 31"/>
                <a:gd name="T9" fmla="*/ 2147483647 h 205"/>
                <a:gd name="T10" fmla="*/ 2147483647 w 31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05"/>
                <a:gd name="T20" fmla="*/ 31 w 31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8662063" y="2709223"/>
              <a:ext cx="1197289" cy="2735955"/>
            </a:xfrm>
            <a:custGeom>
              <a:avLst/>
              <a:gdLst>
                <a:gd name="T0" fmla="*/ 0 w 74"/>
                <a:gd name="T1" fmla="*/ 2147483647 h 169"/>
                <a:gd name="T2" fmla="*/ 0 w 74"/>
                <a:gd name="T3" fmla="*/ 2147483647 h 169"/>
                <a:gd name="T4" fmla="*/ 2147483647 w 74"/>
                <a:gd name="T5" fmla="*/ 2147483647 h 169"/>
                <a:gd name="T6" fmla="*/ 2147483647 w 74"/>
                <a:gd name="T7" fmla="*/ 0 h 169"/>
                <a:gd name="T8" fmla="*/ 0 w 74"/>
                <a:gd name="T9" fmla="*/ 2147483647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69"/>
                <a:gd name="T17" fmla="*/ 74 w 7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873453" y="4385484"/>
              <a:ext cx="6303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66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7818168" y="4205258"/>
              <a:ext cx="6303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66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8920562" y="3728363"/>
              <a:ext cx="58541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66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9873961" y="2791715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66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29" y="694585"/>
            <a:ext cx="36195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974521" y="2142682"/>
            <a:ext cx="2940637" cy="2848626"/>
            <a:chOff x="2298113" y="1244599"/>
            <a:chExt cx="2048294" cy="1984204"/>
          </a:xfrm>
        </p:grpSpPr>
        <p:sp>
          <p:nvSpPr>
            <p:cNvPr id="48" name="矩形 47"/>
            <p:cNvSpPr/>
            <p:nvPr/>
          </p:nvSpPr>
          <p:spPr>
            <a:xfrm>
              <a:off x="2298113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2411724" y="1336296"/>
              <a:ext cx="1808372" cy="1779574"/>
            </a:xfrm>
            <a:prstGeom prst="rect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574800" y="1471048"/>
            <a:ext cx="8978900" cy="4038600"/>
          </a:xfrm>
          <a:prstGeom prst="rect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897469" y="1887816"/>
            <a:ext cx="3383898" cy="699077"/>
            <a:chOff x="2237048" y="1058849"/>
            <a:chExt cx="2352344" cy="485969"/>
          </a:xfrm>
          <a:solidFill>
            <a:schemeClr val="bg1">
              <a:lumMod val="95000"/>
              <a:alpha val="75000"/>
            </a:schemeClr>
          </a:solidFill>
        </p:grpSpPr>
        <p:sp>
          <p:nvSpPr>
            <p:cNvPr id="52" name="矩形 51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6232762" y="171788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274226" y="2229341"/>
            <a:ext cx="51627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此处添加详细文本描述，建议与标题相关并符合整体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此处添加详细文本描述，建议与标题相关并符合整体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语言此处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添加详细文本描述，建议与标题相关并符合整体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语言此处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添加详细文本描述，建议与标题相关并符合整体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此处添加详细文本描述，建议与标题相关并符合整体语言此处添加详细文本描述，建议与标题相关并符合整体语言</a:t>
            </a:r>
          </a:p>
          <a:p>
            <a:pPr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endParaRPr lang="zh-CN" altLang="en-US" dirty="0">
              <a:solidFill>
                <a:schemeClr val="bg1">
                  <a:lumMod val="95000"/>
                </a:schemeClr>
              </a:solidFill>
              <a:uFill>
                <a:solidFill>
                  <a:srgbClr val="808080"/>
                </a:solidFill>
              </a:u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endParaRPr lang="zh-CN" altLang="en-US" sz="1600" dirty="0">
              <a:solidFill>
                <a:schemeClr val="bg1">
                  <a:lumMod val="95000"/>
                </a:schemeClr>
              </a:solidFill>
              <a:uFill>
                <a:solidFill>
                  <a:srgbClr val="808080"/>
                </a:solidFill>
              </a:u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7" y="679811"/>
            <a:ext cx="2405150" cy="629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557816" y="1198968"/>
            <a:ext cx="131318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47685"/>
              <a:ext cx="485470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73" y="2593549"/>
            <a:ext cx="1679608" cy="350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224" y="1993850"/>
            <a:ext cx="1131955" cy="12117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05" y="972771"/>
            <a:ext cx="1131955" cy="12117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4" y="3417109"/>
            <a:ext cx="1573582" cy="2764449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195987" y="1676418"/>
            <a:ext cx="4163148" cy="4679933"/>
            <a:chOff x="3919883" y="1131590"/>
            <a:chExt cx="4647813" cy="5224761"/>
          </a:xfrm>
        </p:grpSpPr>
        <p:sp>
          <p:nvSpPr>
            <p:cNvPr id="10" name="泪滴形 9"/>
            <p:cNvSpPr/>
            <p:nvPr/>
          </p:nvSpPr>
          <p:spPr>
            <a:xfrm rot="8100000">
              <a:off x="5358521" y="1131590"/>
              <a:ext cx="1487657" cy="1487657"/>
            </a:xfrm>
            <a:prstGeom prst="teardrop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0" idx="7"/>
            </p:cNvCxnSpPr>
            <p:nvPr/>
          </p:nvCxnSpPr>
          <p:spPr>
            <a:xfrm flipH="1">
              <a:off x="6102349" y="2927351"/>
              <a:ext cx="1" cy="342900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泪滴形 26"/>
            <p:cNvSpPr/>
            <p:nvPr/>
          </p:nvSpPr>
          <p:spPr>
            <a:xfrm rot="10463702">
              <a:off x="6884509" y="1619320"/>
              <a:ext cx="1307308" cy="1307308"/>
            </a:xfrm>
            <a:prstGeom prst="teardrop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27" idx="7"/>
            </p:cNvCxnSpPr>
            <p:nvPr/>
          </p:nvCxnSpPr>
          <p:spPr>
            <a:xfrm flipH="1">
              <a:off x="6102349" y="2987345"/>
              <a:ext cx="849127" cy="3251584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泪滴形 31"/>
            <p:cNvSpPr/>
            <p:nvPr/>
          </p:nvSpPr>
          <p:spPr>
            <a:xfrm rot="11510699">
              <a:off x="7260388" y="2977651"/>
              <a:ext cx="1307308" cy="1307308"/>
            </a:xfrm>
            <a:prstGeom prst="teardrop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32" idx="7"/>
            </p:cNvCxnSpPr>
            <p:nvPr/>
          </p:nvCxnSpPr>
          <p:spPr>
            <a:xfrm flipH="1">
              <a:off x="6041197" y="4136868"/>
              <a:ext cx="1098938" cy="2102061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泪滴形 36"/>
            <p:cNvSpPr/>
            <p:nvPr/>
          </p:nvSpPr>
          <p:spPr>
            <a:xfrm rot="6207252">
              <a:off x="4315605" y="2203743"/>
              <a:ext cx="1307308" cy="1307308"/>
            </a:xfrm>
            <a:prstGeom prst="teardrop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37" idx="7"/>
            </p:cNvCxnSpPr>
            <p:nvPr/>
          </p:nvCxnSpPr>
          <p:spPr>
            <a:xfrm>
              <a:off x="5452890" y="3645197"/>
              <a:ext cx="678357" cy="2593732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泪滴形 39"/>
            <p:cNvSpPr/>
            <p:nvPr/>
          </p:nvSpPr>
          <p:spPr>
            <a:xfrm rot="4582333">
              <a:off x="3919883" y="3617762"/>
              <a:ext cx="1307308" cy="1307308"/>
            </a:xfrm>
            <a:prstGeom prst="teardrop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380907" y="4749800"/>
              <a:ext cx="734986" cy="145216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278286" y="2172839"/>
            <a:ext cx="4049355" cy="2564804"/>
            <a:chOff x="4278286" y="2172839"/>
            <a:chExt cx="4049355" cy="2564804"/>
          </a:xfrm>
        </p:grpSpPr>
        <p:sp>
          <p:nvSpPr>
            <p:cNvPr id="36" name="矩形 35"/>
            <p:cNvSpPr/>
            <p:nvPr/>
          </p:nvSpPr>
          <p:spPr>
            <a:xfrm>
              <a:off x="5592860" y="217283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添加标题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854153" y="256792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219645" y="373080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596787" y="302093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4278286" y="436831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94145" y="1844018"/>
            <a:ext cx="8469559" cy="2925624"/>
            <a:chOff x="2194145" y="1844018"/>
            <a:chExt cx="8469559" cy="2925624"/>
          </a:xfrm>
        </p:grpSpPr>
        <p:sp>
          <p:nvSpPr>
            <p:cNvPr id="39" name="矩形 38"/>
            <p:cNvSpPr/>
            <p:nvPr/>
          </p:nvSpPr>
          <p:spPr>
            <a:xfrm>
              <a:off x="3144293" y="1844018"/>
              <a:ext cx="2319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此处添加详细文本描述，建议与标题相关并符合整体语言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194145" y="2945919"/>
              <a:ext cx="2319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此处添加详细文本描述，建议与标题相关并符合整体语言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541326" y="4307977"/>
              <a:ext cx="1669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此处添加详细文本描述</a:t>
              </a:r>
              <a:r>
                <a:rPr lang="zh-CN" altLang="en-US" sz="1200" dirty="0" smtClean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，建议与标题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048606" y="2465685"/>
              <a:ext cx="2319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此处添加详细文本描述，建议与标题相关并符合整体语言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344386" y="3781870"/>
              <a:ext cx="2319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此处添加详细文本描述，建议与标题相关并符合整体语言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58915"/>
            <a:ext cx="7327899" cy="37262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3750" y="455151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2+2=?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96125" y="4900633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5+2=?</a:t>
            </a:r>
            <a:endParaRPr lang="zh-CN" alt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71326" y="127226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5567971" y="1703116"/>
            <a:ext cx="5162745" cy="139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此处添加详细文本描述，建议与标题相关并符合整体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此处添加详细文本描述，建议与标题相关并符合整体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语言此处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添加详细文本描述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808080"/>
                  </a:solidFill>
                </a:u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，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uFill>
                <a:solidFill>
                  <a:srgbClr val="808080"/>
                </a:solidFill>
              </a:u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endParaRPr lang="zh-CN" altLang="en-US" sz="1400" dirty="0">
              <a:solidFill>
                <a:schemeClr val="bg1">
                  <a:lumMod val="95000"/>
                </a:schemeClr>
              </a:solidFill>
              <a:uFill>
                <a:solidFill>
                  <a:srgbClr val="808080"/>
                </a:solidFill>
              </a:u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47927" y="1230227"/>
            <a:ext cx="2756656" cy="1749362"/>
            <a:chOff x="1647927" y="1230227"/>
            <a:chExt cx="2756656" cy="1749362"/>
          </a:xfrm>
        </p:grpSpPr>
        <p:grpSp>
          <p:nvGrpSpPr>
            <p:cNvPr id="15" name="组合 14"/>
            <p:cNvGrpSpPr/>
            <p:nvPr/>
          </p:nvGrpSpPr>
          <p:grpSpPr>
            <a:xfrm rot="20618383">
              <a:off x="1647927" y="1230227"/>
              <a:ext cx="2756656" cy="1749362"/>
              <a:chOff x="2085975" y="1282905"/>
              <a:chExt cx="3299658" cy="209394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085975" y="1386129"/>
                <a:ext cx="3162300" cy="1990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2085975" y="1282905"/>
                <a:ext cx="3299658" cy="485969"/>
                <a:chOff x="2085975" y="1282905"/>
                <a:chExt cx="3299658" cy="485969"/>
              </a:xfrm>
            </p:grpSpPr>
            <p:sp>
              <p:nvSpPr>
                <p:cNvPr id="44" name="矩形 43"/>
                <p:cNvSpPr/>
                <p:nvPr/>
              </p:nvSpPr>
              <p:spPr>
                <a:xfrm rot="18455707">
                  <a:off x="1919296" y="1449584"/>
                  <a:ext cx="485969" cy="152611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 rot="2296509">
                  <a:off x="4899664" y="1409398"/>
                  <a:ext cx="485969" cy="152611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1787989" y="1518450"/>
              <a:ext cx="2546683" cy="1277056"/>
              <a:chOff x="1787989" y="1518450"/>
              <a:chExt cx="2546683" cy="1277056"/>
            </a:xfrm>
          </p:grpSpPr>
          <p:sp>
            <p:nvSpPr>
              <p:cNvPr id="66" name="矩形 65"/>
              <p:cNvSpPr/>
              <p:nvPr/>
            </p:nvSpPr>
            <p:spPr>
              <a:xfrm rot="20632052">
                <a:off x="1787989" y="1813571"/>
                <a:ext cx="2546683" cy="981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dirty="0">
                    <a:solidFill>
                      <a:srgbClr val="67873F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200" dirty="0" smtClean="0">
                    <a:solidFill>
                      <a:srgbClr val="67873F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r>
                  <a:rPr lang="zh-CN" altLang="en-US" sz="1400" dirty="0">
                    <a:solidFill>
                      <a:srgbClr val="67873F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</a:t>
                </a:r>
                <a:r>
                  <a:rPr lang="zh-CN" altLang="en-US" sz="1400" dirty="0" smtClean="0">
                    <a:solidFill>
                      <a:srgbClr val="67873F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标题</a:t>
                </a:r>
                <a:endParaRPr lang="zh-CN" altLang="en-US" sz="1400" dirty="0">
                  <a:solidFill>
                    <a:srgbClr val="67873F"/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 rot="20710254">
                <a:off x="2237580" y="151845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67873F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添加标题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468832" y="3547416"/>
            <a:ext cx="2756656" cy="1749362"/>
            <a:chOff x="2468832" y="3547416"/>
            <a:chExt cx="2756656" cy="1749362"/>
          </a:xfrm>
        </p:grpSpPr>
        <p:grpSp>
          <p:nvGrpSpPr>
            <p:cNvPr id="54" name="组合 53"/>
            <p:cNvGrpSpPr/>
            <p:nvPr/>
          </p:nvGrpSpPr>
          <p:grpSpPr>
            <a:xfrm rot="290937">
              <a:off x="2468832" y="3547416"/>
              <a:ext cx="2756656" cy="1749362"/>
              <a:chOff x="2085975" y="1282905"/>
              <a:chExt cx="3299658" cy="2093949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2085975" y="1386129"/>
                <a:ext cx="3162300" cy="1990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2085975" y="1282905"/>
                <a:ext cx="3299658" cy="485969"/>
                <a:chOff x="2085975" y="1282905"/>
                <a:chExt cx="3299658" cy="485969"/>
              </a:xfrm>
            </p:grpSpPr>
            <p:sp>
              <p:nvSpPr>
                <p:cNvPr id="62" name="矩形 61"/>
                <p:cNvSpPr/>
                <p:nvPr/>
              </p:nvSpPr>
              <p:spPr>
                <a:xfrm rot="18455707">
                  <a:off x="1919296" y="1449584"/>
                  <a:ext cx="485969" cy="152611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 rot="2296509">
                  <a:off x="4899664" y="1409398"/>
                  <a:ext cx="485969" cy="152611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 rot="1223090">
              <a:off x="2591266" y="3871720"/>
              <a:ext cx="2546683" cy="1293920"/>
              <a:chOff x="1787989" y="1518450"/>
              <a:chExt cx="2546683" cy="1293920"/>
            </a:xfrm>
          </p:grpSpPr>
          <p:sp>
            <p:nvSpPr>
              <p:cNvPr id="68" name="矩形 67"/>
              <p:cNvSpPr/>
              <p:nvPr/>
            </p:nvSpPr>
            <p:spPr>
              <a:xfrm rot="20632052">
                <a:off x="1787989" y="1796707"/>
                <a:ext cx="254668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dirty="0">
                    <a:solidFill>
                      <a:srgbClr val="D5760B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此处添加详细文本描述，建议与标题相关并符合整体</a:t>
                </a:r>
                <a:r>
                  <a:rPr lang="zh-CN" altLang="en-US" sz="1200" dirty="0" smtClean="0">
                    <a:solidFill>
                      <a:srgbClr val="D5760B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语言</a:t>
                </a:r>
                <a:r>
                  <a:rPr lang="zh-CN" altLang="en-US" sz="1400" dirty="0">
                    <a:solidFill>
                      <a:srgbClr val="D5760B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此处添加详细文本描述，建议与</a:t>
                </a:r>
                <a:r>
                  <a:rPr lang="zh-CN" altLang="en-US" sz="1400" dirty="0" smtClean="0">
                    <a:solidFill>
                      <a:srgbClr val="D5760B"/>
                    </a:solidFill>
                    <a:uFill>
                      <a:solidFill>
                        <a:srgbClr val="808080"/>
                      </a:solidFill>
                    </a:u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+mn-ea"/>
                    <a:sym typeface="+mn-lt"/>
                  </a:rPr>
                  <a:t>标题</a:t>
                </a:r>
                <a:endParaRPr lang="zh-CN" altLang="en-US" sz="1400" dirty="0">
                  <a:solidFill>
                    <a:srgbClr val="D5760B"/>
                  </a:solidFill>
                  <a:uFill>
                    <a:solidFill>
                      <a:srgbClr val="808080"/>
                    </a:solidFill>
                  </a:u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0710254">
                <a:off x="2237580" y="151845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D5760B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7479" y="2117710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rgbClr val="FF69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看</a:t>
              </a:r>
              <a:endParaRPr lang="zh-CN" altLang="en-US" sz="6600" dirty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67172" y="1678431"/>
            <a:ext cx="1354086" cy="1175828"/>
            <a:chOff x="3067172" y="1678431"/>
            <a:chExt cx="1354086" cy="1175828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3167462" y="1746263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 smtClean="0">
                  <a:solidFill>
                    <a:srgbClr val="099F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谢</a:t>
              </a:r>
              <a:endParaRPr lang="zh-CN" altLang="en-US" sz="6600" dirty="0">
                <a:solidFill>
                  <a:srgbClr val="099F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11624" y="2065001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solidFill>
                    <a:srgbClr val="FFC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谢</a:t>
              </a:r>
              <a:endParaRPr lang="zh-CN" altLang="en-US" sz="6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710469" y="2037422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 smtClean="0">
                  <a:solidFill>
                    <a:srgbClr val="FF4F66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观</a:t>
              </a:r>
              <a:endParaRPr lang="zh-CN" altLang="en-US" sz="6600" dirty="0">
                <a:solidFill>
                  <a:srgbClr val="FF4F66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36470" y="353595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杨任东竹石体-Light" panose="02000000000000000000" pitchFamily="2" charset="-122"/>
                <a:ea typeface="杨任东竹石体-Light" panose="02000000000000000000" pitchFamily="2" charset="-122"/>
              </a:rPr>
              <a:t>可爱卡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杨任东竹石体-Light" panose="02000000000000000000" pitchFamily="2" charset="-122"/>
                <a:ea typeface="杨任东竹石体-Light" panose="02000000000000000000" pitchFamily="2" charset="-122"/>
              </a:rPr>
              <a:t>通儿童幼儿园教育课件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5485388" y="4340913"/>
            <a:ext cx="1745129" cy="314375"/>
          </a:xfrm>
          <a:prstGeom prst="roundRect">
            <a:avLst>
              <a:gd name="adj" fmla="val 19302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小（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）班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557816" y="1198968"/>
            <a:ext cx="131318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9814" y="2453399"/>
            <a:ext cx="947935" cy="946847"/>
            <a:chOff x="3620985" y="1717006"/>
            <a:chExt cx="1010329" cy="100917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1742071"/>
              <a:ext cx="577820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89814" y="3482515"/>
            <a:ext cx="947935" cy="933539"/>
            <a:chOff x="3620985" y="1711615"/>
            <a:chExt cx="1010329" cy="994986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6" y="1711615"/>
              <a:ext cx="545358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89814" y="4478589"/>
            <a:ext cx="947935" cy="971639"/>
            <a:chOff x="3620985" y="1671007"/>
            <a:chExt cx="1010329" cy="103559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850086" y="1671007"/>
              <a:ext cx="570986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021010" y="160476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021010" y="264702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5021010" y="372880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5021010" y="471805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6" y="3651746"/>
            <a:ext cx="2761982" cy="29672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557816" y="1198968"/>
            <a:ext cx="131318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037312" y="1244599"/>
            <a:ext cx="2048294" cy="1984204"/>
            <a:chOff x="5037312" y="1244599"/>
            <a:chExt cx="2048294" cy="1984204"/>
          </a:xfrm>
        </p:grpSpPr>
        <p:sp>
          <p:nvSpPr>
            <p:cNvPr id="18" name="矩形 17"/>
            <p:cNvSpPr/>
            <p:nvPr/>
          </p:nvSpPr>
          <p:spPr>
            <a:xfrm>
              <a:off x="5037312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157273" y="1336296"/>
              <a:ext cx="1808372" cy="1448631"/>
            </a:xfrm>
            <a:prstGeom prst="rect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58293" y="1244599"/>
            <a:ext cx="2048294" cy="1984204"/>
            <a:chOff x="7858293" y="1244599"/>
            <a:chExt cx="2048294" cy="1984204"/>
          </a:xfrm>
        </p:grpSpPr>
        <p:sp>
          <p:nvSpPr>
            <p:cNvPr id="19" name="矩形 18"/>
            <p:cNvSpPr/>
            <p:nvPr/>
          </p:nvSpPr>
          <p:spPr>
            <a:xfrm>
              <a:off x="7858293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978254" y="1336296"/>
              <a:ext cx="1808372" cy="1448631"/>
            </a:xfrm>
            <a:prstGeom prst="rect">
              <a:avLst/>
            </a:prstGeom>
            <a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67713" y="3629196"/>
            <a:ext cx="2048294" cy="1984204"/>
            <a:chOff x="3667713" y="3629196"/>
            <a:chExt cx="2048294" cy="1984204"/>
          </a:xfrm>
        </p:grpSpPr>
        <p:sp>
          <p:nvSpPr>
            <p:cNvPr id="21" name="矩形 20"/>
            <p:cNvSpPr/>
            <p:nvPr/>
          </p:nvSpPr>
          <p:spPr>
            <a:xfrm>
              <a:off x="3667713" y="3629196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94257" y="3757352"/>
              <a:ext cx="1808372" cy="1448631"/>
            </a:xfrm>
            <a:prstGeom prst="rect">
              <a:avLst/>
            </a:prstGeom>
            <a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88695" y="3629196"/>
            <a:ext cx="2048294" cy="1984204"/>
            <a:chOff x="6488695" y="3629196"/>
            <a:chExt cx="2048294" cy="1984204"/>
          </a:xfrm>
        </p:grpSpPr>
        <p:sp>
          <p:nvSpPr>
            <p:cNvPr id="22" name="矩形 21"/>
            <p:cNvSpPr/>
            <p:nvPr/>
          </p:nvSpPr>
          <p:spPr>
            <a:xfrm>
              <a:off x="6488695" y="3629196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15238" y="3757352"/>
              <a:ext cx="1808372" cy="1448631"/>
            </a:xfrm>
            <a:prstGeom prst="rect">
              <a:avLst/>
            </a:prstGeom>
            <a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98113" y="1244599"/>
            <a:ext cx="2048294" cy="1984204"/>
            <a:chOff x="2298113" y="1244599"/>
            <a:chExt cx="2048294" cy="1984204"/>
          </a:xfrm>
        </p:grpSpPr>
        <p:sp>
          <p:nvSpPr>
            <p:cNvPr id="6" name="矩形 5"/>
            <p:cNvSpPr/>
            <p:nvPr/>
          </p:nvSpPr>
          <p:spPr>
            <a:xfrm>
              <a:off x="2298113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411724" y="1336296"/>
              <a:ext cx="1808372" cy="1448631"/>
            </a:xfrm>
            <a:prstGeom prst="rect">
              <a:avLst/>
            </a:prstGeom>
            <a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37048" y="1058849"/>
            <a:ext cx="2352344" cy="485969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41715" y="1058849"/>
            <a:ext cx="2352344" cy="485969"/>
            <a:chOff x="4941715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33" name="矩形 32"/>
            <p:cNvSpPr/>
            <p:nvPr/>
          </p:nvSpPr>
          <p:spPr>
            <a:xfrm rot="18455707">
              <a:off x="4775036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2296509">
              <a:off x="6808090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81987" y="1058849"/>
            <a:ext cx="2352344" cy="485969"/>
            <a:chOff x="7781987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38" name="矩形 37"/>
            <p:cNvSpPr/>
            <p:nvPr/>
          </p:nvSpPr>
          <p:spPr>
            <a:xfrm rot="18455707">
              <a:off x="7615308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296509">
              <a:off x="9648362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28845" y="3466199"/>
            <a:ext cx="2352344" cy="485969"/>
            <a:chOff x="6428845" y="346619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40" name="矩形 39"/>
            <p:cNvSpPr/>
            <p:nvPr/>
          </p:nvSpPr>
          <p:spPr>
            <a:xfrm rot="18455707">
              <a:off x="6262166" y="363287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296509">
              <a:off x="8295220" y="359269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79733" y="3466199"/>
            <a:ext cx="2352344" cy="485969"/>
            <a:chOff x="3579733" y="346619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42" name="矩形 41"/>
            <p:cNvSpPr/>
            <p:nvPr/>
          </p:nvSpPr>
          <p:spPr>
            <a:xfrm rot="18455707">
              <a:off x="3413054" y="363287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296509">
              <a:off x="5446108" y="359269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77317" y="2609313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163180" y="2609313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2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75781" y="2609313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21548" y="5016707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4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34149" y="5016707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5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6" y="1672094"/>
            <a:ext cx="3092563" cy="4255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61" y="4264666"/>
            <a:ext cx="1485863" cy="2480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70" y="4200525"/>
            <a:ext cx="1293449" cy="25548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18" y="4398214"/>
            <a:ext cx="1592759" cy="24693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7" y="1062791"/>
            <a:ext cx="5397998" cy="88623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36" y="2493496"/>
            <a:ext cx="5606130" cy="1510633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31922" y="1624312"/>
            <a:ext cx="4779766" cy="923330"/>
            <a:chOff x="4531922" y="1624312"/>
            <a:chExt cx="4779766" cy="923330"/>
          </a:xfrm>
        </p:grpSpPr>
        <p:sp>
          <p:nvSpPr>
            <p:cNvPr id="34" name="文本框 33"/>
            <p:cNvSpPr txBox="1"/>
            <p:nvPr/>
          </p:nvSpPr>
          <p:spPr>
            <a:xfrm>
              <a:off x="4531922" y="1624312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46561" y="1624312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603934" y="1624312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61307" y="1624312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96803" y="1624312"/>
              <a:ext cx="5148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5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12872" y="3763050"/>
            <a:ext cx="5207768" cy="923330"/>
            <a:chOff x="4512872" y="3763050"/>
            <a:chExt cx="5207768" cy="923330"/>
          </a:xfrm>
        </p:grpSpPr>
        <p:sp>
          <p:nvSpPr>
            <p:cNvPr id="57" name="文本框 56"/>
            <p:cNvSpPr txBox="1"/>
            <p:nvPr/>
          </p:nvSpPr>
          <p:spPr>
            <a:xfrm>
              <a:off x="4512872" y="3763050"/>
              <a:ext cx="5196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6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527511" y="376305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7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584884" y="3763050"/>
              <a:ext cx="5421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8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42257" y="376305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9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777753" y="3763050"/>
              <a:ext cx="9428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10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557816" y="1198968"/>
            <a:ext cx="131318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367" y="3219114"/>
            <a:ext cx="2685280" cy="271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2030398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7312" y="1528734"/>
            <a:ext cx="2048294" cy="1984204"/>
            <a:chOff x="5037312" y="1244599"/>
            <a:chExt cx="2048294" cy="1984204"/>
          </a:xfrm>
        </p:grpSpPr>
        <p:sp>
          <p:nvSpPr>
            <p:cNvPr id="18" name="矩形 17"/>
            <p:cNvSpPr/>
            <p:nvPr/>
          </p:nvSpPr>
          <p:spPr>
            <a:xfrm>
              <a:off x="5037312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157273" y="1336296"/>
              <a:ext cx="1808372" cy="1448631"/>
            </a:xfrm>
            <a:prstGeom prst="rect">
              <a:avLst/>
            </a:prstGeom>
            <a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58293" y="1528734"/>
            <a:ext cx="2048294" cy="1984204"/>
            <a:chOff x="7858293" y="1244599"/>
            <a:chExt cx="2048294" cy="1984204"/>
          </a:xfrm>
        </p:grpSpPr>
        <p:sp>
          <p:nvSpPr>
            <p:cNvPr id="19" name="矩形 18"/>
            <p:cNvSpPr/>
            <p:nvPr/>
          </p:nvSpPr>
          <p:spPr>
            <a:xfrm>
              <a:off x="7858293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978254" y="1336296"/>
              <a:ext cx="1808372" cy="1448631"/>
            </a:xfrm>
            <a:prstGeom prst="rect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98113" y="1528734"/>
            <a:ext cx="2048294" cy="1984204"/>
            <a:chOff x="2298113" y="1244599"/>
            <a:chExt cx="2048294" cy="1984204"/>
          </a:xfrm>
        </p:grpSpPr>
        <p:sp>
          <p:nvSpPr>
            <p:cNvPr id="6" name="矩形 5"/>
            <p:cNvSpPr/>
            <p:nvPr/>
          </p:nvSpPr>
          <p:spPr>
            <a:xfrm>
              <a:off x="2298113" y="1244599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411724" y="1336296"/>
              <a:ext cx="1808372" cy="1448631"/>
            </a:xfrm>
            <a:prstGeom prst="rect">
              <a:avLst/>
            </a:prstGeom>
            <a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37048" y="1342984"/>
            <a:ext cx="2352344" cy="485969"/>
            <a:chOff x="2237048" y="1058849"/>
            <a:chExt cx="2352344" cy="485969"/>
          </a:xfrm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41715" y="1342984"/>
            <a:ext cx="2352344" cy="485969"/>
            <a:chOff x="4941715" y="1058849"/>
            <a:chExt cx="2352344" cy="485969"/>
          </a:xfrm>
        </p:grpSpPr>
        <p:sp>
          <p:nvSpPr>
            <p:cNvPr id="33" name="矩形 32"/>
            <p:cNvSpPr/>
            <p:nvPr/>
          </p:nvSpPr>
          <p:spPr>
            <a:xfrm rot="18455707">
              <a:off x="4775036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2296509">
              <a:off x="6808090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81987" y="1342984"/>
            <a:ext cx="2352344" cy="485969"/>
            <a:chOff x="7781987" y="1058849"/>
            <a:chExt cx="2352344" cy="485969"/>
          </a:xfrm>
        </p:grpSpPr>
        <p:sp>
          <p:nvSpPr>
            <p:cNvPr id="38" name="矩形 37"/>
            <p:cNvSpPr/>
            <p:nvPr/>
          </p:nvSpPr>
          <p:spPr>
            <a:xfrm rot="18455707">
              <a:off x="7615308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296509">
              <a:off x="9648362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77317" y="2893448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163180" y="2893448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2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75781" y="2893448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rgbClr val="67873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添加你的标题</a:t>
            </a:r>
            <a:endParaRPr lang="zh-CN" altLang="en-US" dirty="0">
              <a:solidFill>
                <a:srgbClr val="67873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99" y="3567986"/>
            <a:ext cx="2153499" cy="23135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3806398" y="4416728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标题点击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此处添加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21087" y="4253009"/>
            <a:ext cx="5753100" cy="1129462"/>
            <a:chOff x="3721087" y="4253009"/>
            <a:chExt cx="5753100" cy="1129462"/>
          </a:xfrm>
        </p:grpSpPr>
        <p:sp>
          <p:nvSpPr>
            <p:cNvPr id="5" name="任意多边形 4"/>
            <p:cNvSpPr/>
            <p:nvPr/>
          </p:nvSpPr>
          <p:spPr>
            <a:xfrm>
              <a:off x="3721087" y="4253009"/>
              <a:ext cx="5753100" cy="112836"/>
            </a:xfrm>
            <a:custGeom>
              <a:avLst/>
              <a:gdLst>
                <a:gd name="connsiteX0" fmla="*/ 0 w 5753100"/>
                <a:gd name="connsiteY0" fmla="*/ 85725 h 112836"/>
                <a:gd name="connsiteX1" fmla="*/ 200025 w 5753100"/>
                <a:gd name="connsiteY1" fmla="*/ 66675 h 112836"/>
                <a:gd name="connsiteX2" fmla="*/ 476250 w 5753100"/>
                <a:gd name="connsiteY2" fmla="*/ 57150 h 112836"/>
                <a:gd name="connsiteX3" fmla="*/ 619125 w 5753100"/>
                <a:gd name="connsiteY3" fmla="*/ 28575 h 112836"/>
                <a:gd name="connsiteX4" fmla="*/ 742950 w 5753100"/>
                <a:gd name="connsiteY4" fmla="*/ 19050 h 112836"/>
                <a:gd name="connsiteX5" fmla="*/ 962025 w 5753100"/>
                <a:gd name="connsiteY5" fmla="*/ 0 h 112836"/>
                <a:gd name="connsiteX6" fmla="*/ 3867150 w 5753100"/>
                <a:gd name="connsiteY6" fmla="*/ 28575 h 112836"/>
                <a:gd name="connsiteX7" fmla="*/ 3990975 w 5753100"/>
                <a:gd name="connsiteY7" fmla="*/ 47625 h 112836"/>
                <a:gd name="connsiteX8" fmla="*/ 4324350 w 5753100"/>
                <a:gd name="connsiteY8" fmla="*/ 66675 h 112836"/>
                <a:gd name="connsiteX9" fmla="*/ 4610100 w 5753100"/>
                <a:gd name="connsiteY9" fmla="*/ 85725 h 112836"/>
                <a:gd name="connsiteX10" fmla="*/ 4733925 w 5753100"/>
                <a:gd name="connsiteY10" fmla="*/ 104775 h 112836"/>
                <a:gd name="connsiteX11" fmla="*/ 5438775 w 5753100"/>
                <a:gd name="connsiteY11" fmla="*/ 76200 h 112836"/>
                <a:gd name="connsiteX12" fmla="*/ 5505450 w 5753100"/>
                <a:gd name="connsiteY12" fmla="*/ 38100 h 112836"/>
                <a:gd name="connsiteX13" fmla="*/ 5600700 w 5753100"/>
                <a:gd name="connsiteY13" fmla="*/ 28575 h 112836"/>
                <a:gd name="connsiteX14" fmla="*/ 5629275 w 5753100"/>
                <a:gd name="connsiteY14" fmla="*/ 19050 h 112836"/>
                <a:gd name="connsiteX15" fmla="*/ 5753100 w 5753100"/>
                <a:gd name="connsiteY15" fmla="*/ 9525 h 1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3100" h="112836">
                  <a:moveTo>
                    <a:pt x="0" y="85725"/>
                  </a:moveTo>
                  <a:cubicBezTo>
                    <a:pt x="66675" y="79375"/>
                    <a:pt x="133169" y="70686"/>
                    <a:pt x="200025" y="66675"/>
                  </a:cubicBezTo>
                  <a:cubicBezTo>
                    <a:pt x="291989" y="61157"/>
                    <a:pt x="384499" y="65491"/>
                    <a:pt x="476250" y="57150"/>
                  </a:cubicBezTo>
                  <a:cubicBezTo>
                    <a:pt x="524619" y="52753"/>
                    <a:pt x="571045" y="35444"/>
                    <a:pt x="619125" y="28575"/>
                  </a:cubicBezTo>
                  <a:cubicBezTo>
                    <a:pt x="660106" y="22721"/>
                    <a:pt x="701696" y="22488"/>
                    <a:pt x="742950" y="19050"/>
                  </a:cubicBezTo>
                  <a:lnTo>
                    <a:pt x="962025" y="0"/>
                  </a:lnTo>
                  <a:lnTo>
                    <a:pt x="3867150" y="28575"/>
                  </a:lnTo>
                  <a:cubicBezTo>
                    <a:pt x="3908905" y="29232"/>
                    <a:pt x="3949452" y="43176"/>
                    <a:pt x="3990975" y="47625"/>
                  </a:cubicBezTo>
                  <a:cubicBezTo>
                    <a:pt x="4054667" y="54449"/>
                    <a:pt x="4276156" y="63998"/>
                    <a:pt x="4324350" y="66675"/>
                  </a:cubicBezTo>
                  <a:cubicBezTo>
                    <a:pt x="4435093" y="72827"/>
                    <a:pt x="4501392" y="77960"/>
                    <a:pt x="4610100" y="85725"/>
                  </a:cubicBezTo>
                  <a:cubicBezTo>
                    <a:pt x="4651375" y="92075"/>
                    <a:pt x="4692168" y="104226"/>
                    <a:pt x="4733925" y="104775"/>
                  </a:cubicBezTo>
                  <a:cubicBezTo>
                    <a:pt x="5274860" y="111893"/>
                    <a:pt x="5153969" y="127983"/>
                    <a:pt x="5438775" y="76200"/>
                  </a:cubicBezTo>
                  <a:cubicBezTo>
                    <a:pt x="5454550" y="65683"/>
                    <a:pt x="5487641" y="41916"/>
                    <a:pt x="5505450" y="38100"/>
                  </a:cubicBezTo>
                  <a:cubicBezTo>
                    <a:pt x="5536650" y="31414"/>
                    <a:pt x="5568950" y="31750"/>
                    <a:pt x="5600700" y="28575"/>
                  </a:cubicBezTo>
                  <a:cubicBezTo>
                    <a:pt x="5610225" y="25400"/>
                    <a:pt x="5619323" y="20377"/>
                    <a:pt x="5629275" y="19050"/>
                  </a:cubicBezTo>
                  <a:cubicBezTo>
                    <a:pt x="5702690" y="9261"/>
                    <a:pt x="5709001" y="9525"/>
                    <a:pt x="5753100" y="9525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721087" y="5269635"/>
              <a:ext cx="5753100" cy="112836"/>
            </a:xfrm>
            <a:custGeom>
              <a:avLst/>
              <a:gdLst>
                <a:gd name="connsiteX0" fmla="*/ 0 w 5753100"/>
                <a:gd name="connsiteY0" fmla="*/ 85725 h 112836"/>
                <a:gd name="connsiteX1" fmla="*/ 200025 w 5753100"/>
                <a:gd name="connsiteY1" fmla="*/ 66675 h 112836"/>
                <a:gd name="connsiteX2" fmla="*/ 476250 w 5753100"/>
                <a:gd name="connsiteY2" fmla="*/ 57150 h 112836"/>
                <a:gd name="connsiteX3" fmla="*/ 619125 w 5753100"/>
                <a:gd name="connsiteY3" fmla="*/ 28575 h 112836"/>
                <a:gd name="connsiteX4" fmla="*/ 742950 w 5753100"/>
                <a:gd name="connsiteY4" fmla="*/ 19050 h 112836"/>
                <a:gd name="connsiteX5" fmla="*/ 962025 w 5753100"/>
                <a:gd name="connsiteY5" fmla="*/ 0 h 112836"/>
                <a:gd name="connsiteX6" fmla="*/ 3867150 w 5753100"/>
                <a:gd name="connsiteY6" fmla="*/ 28575 h 112836"/>
                <a:gd name="connsiteX7" fmla="*/ 3990975 w 5753100"/>
                <a:gd name="connsiteY7" fmla="*/ 47625 h 112836"/>
                <a:gd name="connsiteX8" fmla="*/ 4324350 w 5753100"/>
                <a:gd name="connsiteY8" fmla="*/ 66675 h 112836"/>
                <a:gd name="connsiteX9" fmla="*/ 4610100 w 5753100"/>
                <a:gd name="connsiteY9" fmla="*/ 85725 h 112836"/>
                <a:gd name="connsiteX10" fmla="*/ 4733925 w 5753100"/>
                <a:gd name="connsiteY10" fmla="*/ 104775 h 112836"/>
                <a:gd name="connsiteX11" fmla="*/ 5438775 w 5753100"/>
                <a:gd name="connsiteY11" fmla="*/ 76200 h 112836"/>
                <a:gd name="connsiteX12" fmla="*/ 5505450 w 5753100"/>
                <a:gd name="connsiteY12" fmla="*/ 38100 h 112836"/>
                <a:gd name="connsiteX13" fmla="*/ 5600700 w 5753100"/>
                <a:gd name="connsiteY13" fmla="*/ 28575 h 112836"/>
                <a:gd name="connsiteX14" fmla="*/ 5629275 w 5753100"/>
                <a:gd name="connsiteY14" fmla="*/ 19050 h 112836"/>
                <a:gd name="connsiteX15" fmla="*/ 5753100 w 5753100"/>
                <a:gd name="connsiteY15" fmla="*/ 9525 h 1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3100" h="112836">
                  <a:moveTo>
                    <a:pt x="0" y="85725"/>
                  </a:moveTo>
                  <a:cubicBezTo>
                    <a:pt x="66675" y="79375"/>
                    <a:pt x="133169" y="70686"/>
                    <a:pt x="200025" y="66675"/>
                  </a:cubicBezTo>
                  <a:cubicBezTo>
                    <a:pt x="291989" y="61157"/>
                    <a:pt x="384499" y="65491"/>
                    <a:pt x="476250" y="57150"/>
                  </a:cubicBezTo>
                  <a:cubicBezTo>
                    <a:pt x="524619" y="52753"/>
                    <a:pt x="571045" y="35444"/>
                    <a:pt x="619125" y="28575"/>
                  </a:cubicBezTo>
                  <a:cubicBezTo>
                    <a:pt x="660106" y="22721"/>
                    <a:pt x="701696" y="22488"/>
                    <a:pt x="742950" y="19050"/>
                  </a:cubicBezTo>
                  <a:lnTo>
                    <a:pt x="962025" y="0"/>
                  </a:lnTo>
                  <a:lnTo>
                    <a:pt x="3867150" y="28575"/>
                  </a:lnTo>
                  <a:cubicBezTo>
                    <a:pt x="3908905" y="29232"/>
                    <a:pt x="3949452" y="43176"/>
                    <a:pt x="3990975" y="47625"/>
                  </a:cubicBezTo>
                  <a:cubicBezTo>
                    <a:pt x="4054667" y="54449"/>
                    <a:pt x="4276156" y="63998"/>
                    <a:pt x="4324350" y="66675"/>
                  </a:cubicBezTo>
                  <a:cubicBezTo>
                    <a:pt x="4435093" y="72827"/>
                    <a:pt x="4501392" y="77960"/>
                    <a:pt x="4610100" y="85725"/>
                  </a:cubicBezTo>
                  <a:cubicBezTo>
                    <a:pt x="4651375" y="92075"/>
                    <a:pt x="4692168" y="104226"/>
                    <a:pt x="4733925" y="104775"/>
                  </a:cubicBezTo>
                  <a:cubicBezTo>
                    <a:pt x="5274860" y="111893"/>
                    <a:pt x="5153969" y="127983"/>
                    <a:pt x="5438775" y="76200"/>
                  </a:cubicBezTo>
                  <a:cubicBezTo>
                    <a:pt x="5454550" y="65683"/>
                    <a:pt x="5487641" y="41916"/>
                    <a:pt x="5505450" y="38100"/>
                  </a:cubicBezTo>
                  <a:cubicBezTo>
                    <a:pt x="5536650" y="31414"/>
                    <a:pt x="5568950" y="31750"/>
                    <a:pt x="5600700" y="28575"/>
                  </a:cubicBezTo>
                  <a:cubicBezTo>
                    <a:pt x="5610225" y="25400"/>
                    <a:pt x="5619323" y="20377"/>
                    <a:pt x="5629275" y="19050"/>
                  </a:cubicBezTo>
                  <a:cubicBezTo>
                    <a:pt x="5702690" y="9261"/>
                    <a:pt x="5709001" y="9525"/>
                    <a:pt x="5753100" y="9525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465003"/>
            <a:ext cx="2681287" cy="28659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75433" y="193104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58900" y="810038"/>
            <a:ext cx="2200548" cy="2202182"/>
            <a:chOff x="1358900" y="695738"/>
            <a:chExt cx="2200548" cy="2202182"/>
          </a:xfrm>
        </p:grpSpPr>
        <p:sp>
          <p:nvSpPr>
            <p:cNvPr id="17" name="任意多边形 16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4012233" y="193104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695700" y="810038"/>
            <a:ext cx="2200548" cy="2202182"/>
            <a:chOff x="1358900" y="695738"/>
            <a:chExt cx="2200548" cy="2202182"/>
          </a:xfrm>
        </p:grpSpPr>
        <p:sp>
          <p:nvSpPr>
            <p:cNvPr id="42" name="任意多边形 41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6506394" y="193104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189861" y="810038"/>
            <a:ext cx="2200548" cy="2202182"/>
            <a:chOff x="1358900" y="695738"/>
            <a:chExt cx="2200548" cy="2202182"/>
          </a:xfrm>
        </p:grpSpPr>
        <p:sp>
          <p:nvSpPr>
            <p:cNvPr id="49" name="任意多边形 48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  <p:sp>
        <p:nvSpPr>
          <p:cNvPr id="52" name="矩形 51"/>
          <p:cNvSpPr/>
          <p:nvPr/>
        </p:nvSpPr>
        <p:spPr>
          <a:xfrm>
            <a:off x="1675433" y="43207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358900" y="3199736"/>
            <a:ext cx="2200548" cy="2202182"/>
            <a:chOff x="1358900" y="695738"/>
            <a:chExt cx="2200548" cy="2202182"/>
          </a:xfrm>
        </p:grpSpPr>
        <p:sp>
          <p:nvSpPr>
            <p:cNvPr id="54" name="任意多边形 53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  <p:sp>
        <p:nvSpPr>
          <p:cNvPr id="57" name="矩形 56"/>
          <p:cNvSpPr/>
          <p:nvPr/>
        </p:nvSpPr>
        <p:spPr>
          <a:xfrm>
            <a:off x="4012233" y="43207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695700" y="3199736"/>
            <a:ext cx="2200548" cy="2202182"/>
            <a:chOff x="1358900" y="695738"/>
            <a:chExt cx="2200548" cy="2202182"/>
          </a:xfrm>
        </p:grpSpPr>
        <p:sp>
          <p:nvSpPr>
            <p:cNvPr id="59" name="任意多边形 58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  <p:sp>
        <p:nvSpPr>
          <p:cNvPr id="61" name="矩形 60"/>
          <p:cNvSpPr/>
          <p:nvPr/>
        </p:nvSpPr>
        <p:spPr>
          <a:xfrm>
            <a:off x="6506394" y="43207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189861" y="3199736"/>
            <a:ext cx="2200548" cy="2202182"/>
            <a:chOff x="1358900" y="695738"/>
            <a:chExt cx="2200548" cy="2202182"/>
          </a:xfrm>
        </p:grpSpPr>
        <p:sp>
          <p:nvSpPr>
            <p:cNvPr id="63" name="任意多边形 62"/>
            <p:cNvSpPr/>
            <p:nvPr/>
          </p:nvSpPr>
          <p:spPr>
            <a:xfrm>
              <a:off x="1358900" y="1206500"/>
              <a:ext cx="2096662" cy="1691420"/>
            </a:xfrm>
            <a:custGeom>
              <a:avLst/>
              <a:gdLst>
                <a:gd name="connsiteX0" fmla="*/ 12700 w 2096662"/>
                <a:gd name="connsiteY0" fmla="*/ 203200 h 1691420"/>
                <a:gd name="connsiteX1" fmla="*/ 63500 w 2096662"/>
                <a:gd name="connsiteY1" fmla="*/ 292100 h 1691420"/>
                <a:gd name="connsiteX2" fmla="*/ 76200 w 2096662"/>
                <a:gd name="connsiteY2" fmla="*/ 406400 h 1691420"/>
                <a:gd name="connsiteX3" fmla="*/ 114300 w 2096662"/>
                <a:gd name="connsiteY3" fmla="*/ 558800 h 1691420"/>
                <a:gd name="connsiteX4" fmla="*/ 127000 w 2096662"/>
                <a:gd name="connsiteY4" fmla="*/ 673100 h 1691420"/>
                <a:gd name="connsiteX5" fmla="*/ 152400 w 2096662"/>
                <a:gd name="connsiteY5" fmla="*/ 850900 h 1691420"/>
                <a:gd name="connsiteX6" fmla="*/ 165100 w 2096662"/>
                <a:gd name="connsiteY6" fmla="*/ 1422400 h 1691420"/>
                <a:gd name="connsiteX7" fmla="*/ 228600 w 2096662"/>
                <a:gd name="connsiteY7" fmla="*/ 1676400 h 1691420"/>
                <a:gd name="connsiteX8" fmla="*/ 381000 w 2096662"/>
                <a:gd name="connsiteY8" fmla="*/ 1689100 h 1691420"/>
                <a:gd name="connsiteX9" fmla="*/ 1638300 w 2096662"/>
                <a:gd name="connsiteY9" fmla="*/ 1676400 h 1691420"/>
                <a:gd name="connsiteX10" fmla="*/ 1765300 w 2096662"/>
                <a:gd name="connsiteY10" fmla="*/ 1625600 h 1691420"/>
                <a:gd name="connsiteX11" fmla="*/ 1854200 w 2096662"/>
                <a:gd name="connsiteY11" fmla="*/ 1612900 h 1691420"/>
                <a:gd name="connsiteX12" fmla="*/ 1917700 w 2096662"/>
                <a:gd name="connsiteY12" fmla="*/ 1600200 h 1691420"/>
                <a:gd name="connsiteX13" fmla="*/ 1968500 w 2096662"/>
                <a:gd name="connsiteY13" fmla="*/ 1587500 h 1691420"/>
                <a:gd name="connsiteX14" fmla="*/ 2082800 w 2096662"/>
                <a:gd name="connsiteY14" fmla="*/ 1574800 h 1691420"/>
                <a:gd name="connsiteX15" fmla="*/ 2082800 w 2096662"/>
                <a:gd name="connsiteY15" fmla="*/ 1092200 h 1691420"/>
                <a:gd name="connsiteX16" fmla="*/ 2070100 w 2096662"/>
                <a:gd name="connsiteY16" fmla="*/ 1003300 h 1691420"/>
                <a:gd name="connsiteX17" fmla="*/ 2032000 w 2096662"/>
                <a:gd name="connsiteY17" fmla="*/ 876300 h 1691420"/>
                <a:gd name="connsiteX18" fmla="*/ 2019300 w 2096662"/>
                <a:gd name="connsiteY18" fmla="*/ 787400 h 1691420"/>
                <a:gd name="connsiteX19" fmla="*/ 2006600 w 2096662"/>
                <a:gd name="connsiteY19" fmla="*/ 736600 h 1691420"/>
                <a:gd name="connsiteX20" fmla="*/ 1993900 w 2096662"/>
                <a:gd name="connsiteY20" fmla="*/ 635000 h 1691420"/>
                <a:gd name="connsiteX21" fmla="*/ 1981200 w 2096662"/>
                <a:gd name="connsiteY21" fmla="*/ 584200 h 1691420"/>
                <a:gd name="connsiteX22" fmla="*/ 1955800 w 2096662"/>
                <a:gd name="connsiteY22" fmla="*/ 406400 h 1691420"/>
                <a:gd name="connsiteX23" fmla="*/ 1943100 w 2096662"/>
                <a:gd name="connsiteY23" fmla="*/ 342900 h 1691420"/>
                <a:gd name="connsiteX24" fmla="*/ 1930400 w 2096662"/>
                <a:gd name="connsiteY24" fmla="*/ 241300 h 1691420"/>
                <a:gd name="connsiteX25" fmla="*/ 1905000 w 2096662"/>
                <a:gd name="connsiteY25" fmla="*/ 88900 h 1691420"/>
                <a:gd name="connsiteX26" fmla="*/ 1892300 w 2096662"/>
                <a:gd name="connsiteY26" fmla="*/ 50800 h 1691420"/>
                <a:gd name="connsiteX27" fmla="*/ 1727200 w 2096662"/>
                <a:gd name="connsiteY27" fmla="*/ 12700 h 1691420"/>
                <a:gd name="connsiteX28" fmla="*/ 622300 w 2096662"/>
                <a:gd name="connsiteY28" fmla="*/ 0 h 1691420"/>
                <a:gd name="connsiteX29" fmla="*/ 88900 w 2096662"/>
                <a:gd name="connsiteY29" fmla="*/ 25400 h 1691420"/>
                <a:gd name="connsiteX30" fmla="*/ 0 w 2096662"/>
                <a:gd name="connsiteY30" fmla="*/ 114300 h 1691420"/>
                <a:gd name="connsiteX31" fmla="*/ 12700 w 2096662"/>
                <a:gd name="connsiteY31" fmla="*/ 203200 h 16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6662" h="1691420">
                  <a:moveTo>
                    <a:pt x="12700" y="203200"/>
                  </a:moveTo>
                  <a:cubicBezTo>
                    <a:pt x="29633" y="232833"/>
                    <a:pt x="53320" y="259523"/>
                    <a:pt x="63500" y="292100"/>
                  </a:cubicBezTo>
                  <a:cubicBezTo>
                    <a:pt x="74934" y="328689"/>
                    <a:pt x="71134" y="368402"/>
                    <a:pt x="76200" y="406400"/>
                  </a:cubicBezTo>
                  <a:cubicBezTo>
                    <a:pt x="87601" y="491908"/>
                    <a:pt x="86684" y="475952"/>
                    <a:pt x="114300" y="558800"/>
                  </a:cubicBezTo>
                  <a:cubicBezTo>
                    <a:pt x="118533" y="596900"/>
                    <a:pt x="122042" y="635088"/>
                    <a:pt x="127000" y="673100"/>
                  </a:cubicBezTo>
                  <a:cubicBezTo>
                    <a:pt x="134743" y="732466"/>
                    <a:pt x="149360" y="791109"/>
                    <a:pt x="152400" y="850900"/>
                  </a:cubicBezTo>
                  <a:cubicBezTo>
                    <a:pt x="162076" y="1041201"/>
                    <a:pt x="158299" y="1231974"/>
                    <a:pt x="165100" y="1422400"/>
                  </a:cubicBezTo>
                  <a:cubicBezTo>
                    <a:pt x="166698" y="1467137"/>
                    <a:pt x="172075" y="1641072"/>
                    <a:pt x="228600" y="1676400"/>
                  </a:cubicBezTo>
                  <a:cubicBezTo>
                    <a:pt x="271828" y="1703417"/>
                    <a:pt x="330200" y="1684867"/>
                    <a:pt x="381000" y="1689100"/>
                  </a:cubicBezTo>
                  <a:lnTo>
                    <a:pt x="1638300" y="1676400"/>
                  </a:lnTo>
                  <a:cubicBezTo>
                    <a:pt x="1713326" y="1674256"/>
                    <a:pt x="1704083" y="1642296"/>
                    <a:pt x="1765300" y="1625600"/>
                  </a:cubicBezTo>
                  <a:cubicBezTo>
                    <a:pt x="1794179" y="1617724"/>
                    <a:pt x="1824673" y="1617821"/>
                    <a:pt x="1854200" y="1612900"/>
                  </a:cubicBezTo>
                  <a:cubicBezTo>
                    <a:pt x="1875492" y="1609351"/>
                    <a:pt x="1896628" y="1604883"/>
                    <a:pt x="1917700" y="1600200"/>
                  </a:cubicBezTo>
                  <a:cubicBezTo>
                    <a:pt x="1934739" y="1596414"/>
                    <a:pt x="1951248" y="1590154"/>
                    <a:pt x="1968500" y="1587500"/>
                  </a:cubicBezTo>
                  <a:cubicBezTo>
                    <a:pt x="2006389" y="1581671"/>
                    <a:pt x="2044700" y="1579033"/>
                    <a:pt x="2082800" y="1574800"/>
                  </a:cubicBezTo>
                  <a:cubicBezTo>
                    <a:pt x="2100190" y="1331335"/>
                    <a:pt x="2102346" y="1395157"/>
                    <a:pt x="2082800" y="1092200"/>
                  </a:cubicBezTo>
                  <a:cubicBezTo>
                    <a:pt x="2080873" y="1062328"/>
                    <a:pt x="2077360" y="1032340"/>
                    <a:pt x="2070100" y="1003300"/>
                  </a:cubicBezTo>
                  <a:cubicBezTo>
                    <a:pt x="2020688" y="805651"/>
                    <a:pt x="2064316" y="1070198"/>
                    <a:pt x="2032000" y="876300"/>
                  </a:cubicBezTo>
                  <a:cubicBezTo>
                    <a:pt x="2027079" y="846773"/>
                    <a:pt x="2024655" y="816851"/>
                    <a:pt x="2019300" y="787400"/>
                  </a:cubicBezTo>
                  <a:cubicBezTo>
                    <a:pt x="2016178" y="770227"/>
                    <a:pt x="2009469" y="753817"/>
                    <a:pt x="2006600" y="736600"/>
                  </a:cubicBezTo>
                  <a:cubicBezTo>
                    <a:pt x="2000989" y="702934"/>
                    <a:pt x="1999511" y="668666"/>
                    <a:pt x="1993900" y="635000"/>
                  </a:cubicBezTo>
                  <a:cubicBezTo>
                    <a:pt x="1991031" y="617783"/>
                    <a:pt x="1984069" y="601417"/>
                    <a:pt x="1981200" y="584200"/>
                  </a:cubicBezTo>
                  <a:cubicBezTo>
                    <a:pt x="1971358" y="525146"/>
                    <a:pt x="1965137" y="465536"/>
                    <a:pt x="1955800" y="406400"/>
                  </a:cubicBezTo>
                  <a:cubicBezTo>
                    <a:pt x="1952433" y="385078"/>
                    <a:pt x="1946382" y="364235"/>
                    <a:pt x="1943100" y="342900"/>
                  </a:cubicBezTo>
                  <a:cubicBezTo>
                    <a:pt x="1937910" y="309167"/>
                    <a:pt x="1935463" y="275053"/>
                    <a:pt x="1930400" y="241300"/>
                  </a:cubicBezTo>
                  <a:cubicBezTo>
                    <a:pt x="1922760" y="190369"/>
                    <a:pt x="1921286" y="137758"/>
                    <a:pt x="1905000" y="88900"/>
                  </a:cubicBezTo>
                  <a:cubicBezTo>
                    <a:pt x="1900767" y="76200"/>
                    <a:pt x="1903193" y="58581"/>
                    <a:pt x="1892300" y="50800"/>
                  </a:cubicBezTo>
                  <a:cubicBezTo>
                    <a:pt x="1863309" y="30092"/>
                    <a:pt x="1758073" y="13357"/>
                    <a:pt x="1727200" y="12700"/>
                  </a:cubicBezTo>
                  <a:lnTo>
                    <a:pt x="622300" y="0"/>
                  </a:lnTo>
                  <a:cubicBezTo>
                    <a:pt x="444500" y="8467"/>
                    <a:pt x="263973" y="-6756"/>
                    <a:pt x="88900" y="25400"/>
                  </a:cubicBezTo>
                  <a:cubicBezTo>
                    <a:pt x="47682" y="32971"/>
                    <a:pt x="0" y="72392"/>
                    <a:pt x="0" y="114300"/>
                  </a:cubicBezTo>
                  <a:lnTo>
                    <a:pt x="12700" y="20320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762" y="695738"/>
              <a:ext cx="758686" cy="815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557816" y="1198968"/>
            <a:ext cx="131318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60495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点击此处添加标题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A06DBF0-5131-4C7F-965F-9B1F098B7269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hfj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oX49HWYZvqAsDAAC1CgAAJwAAAHVuaXZlcnNhbC9mbGFzaF9wdWJsaXNoaW5nX3NldHRpbmdzLnhtbNVW3U4aQRS+5ykm03gpqxarJQvGCKREBSK01Ssz7BzYibMz251ZEK/6NH2wPknP7AhCtM2qNWnDBcz5+c53fuYw4dFtIskMMiO0atDd6g4loCLNhZo26OdRZ/uQEmOZ4kxqBQ2qNCVHzUqY5mMpTDwEa9HUEIRRpp7aBo2tTetBMJ/Pq8KkmdNqmVvEN9VIJ0GagQFlIQtSyRb4ZRcpGNqsVAgJvehc81wCERwpKOHYMdmRzMQ08GZjFt1MM50rfqKlzkg2HTfou8Nj91naeKiWSEC55EwThU5s64xz4fgwORR3QGIQ0xiJH9QomQtu4wbdqzkUtA4eoxTYPgfmUE40JqPsPXwClnFmmT/6eBZurVkKvIgvFEtENEINcfk3aGt0/elq0L446/ZOr0f9/tmoO/AkCp9gEycMNgOFSEjnWQSrOCGzlkUx8kafCZMGwmBdtDSbaLVBzp3JWEusfeGF85CMgfdYAmvdGN4I1UHLXUommIhcNOhxJpikRFgmRbRyNvnYWGGL/nfWLQli4ZwBOR/Sh/C+OlHMMgPrtJYa42oeNb/qXHKy0DmR4gaI1QTzzxP8FQNZbw6ZZDoppDg+lhgpMOJMwBz4UVHTe8DfBbrCEEmOnji5qQTrI3zLxR0Zw0RniAtshjOOcmE8fvVZwCkz5gGULTluDc+6rfZ1t9dqX265BBmfMRU9ExwbDklq3wKfYe5KYwgpNVZzDQIrE7HcQNEfLnhhVibN0rFjNiua7hpZgGK7BfLxmKiIcDSFyqEsYMQU0UouCIvwChk3QjOhc4MSPywe2ryIoHclQhVUp3iDMFjGISuDtrO79762/+Hg8GO9Gvz8/mP7j073a2UgmYvm98rJHxfLark8vnNh4HbB06vBZvm/uRkGF+0vZeraa1+OSnWzPSwF1y9j1T8tY3XhV9lgbY2VooB7aOqXHm4iKRJhgf/NEXvBmLzqH8TP2NuMyRvm/Jqr8d+k7E+rx8jG6yMMnnweOU0ilEiwEG4jrt5Uzf3aDr5nnlRVKoi2+dRsVn4BUEsDBBQAAgAIAChfj0e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F+PRzlO0w7fAgAAxgkAACYAAAB1bml2ZXJzYWwvaHRtbF9wdWJsaXNoaW5nX3NldHRpbmdzLnhtbM1WwU4bMRC95yssVxzJAqWFRpsgRIJApSQiaQsn5KwnWQuvvbW9CeHUr+mH9Us6XpOQCBotCKoqh2THM2/emxnPJj64zSSZgLFCqybdrm9RAirRXKhxk34dHG/uU2IdU5xJraBJlabkoFWL82IohU374By6WoIwyjZy16Spc3kjiqbTaV3Y3PhTLQuH+Lae6CzKDVhQDkyUSzbDLzfLwdJWrUZIHExfNC8kEMGRghKeHZMnLpM0Cl5DltyMjS4UP9JSG2LGwyZ9t3/oP3OfgNQWGSivzbbQ6M2uwTgXng6TfXEHJAUxTpH33i4lU8Fd2qQ7ux4FvaPHKCV2kMA8ypFGLcrdw2fgGGeOhceQz8Gts3NDMPGZYplIBnhCvPwmbQ+uT656nYuz0/PP14Nu92xw2gskyphoFSeOVhPFSEgXJoFFnpg5x5IUeWPMiEkLcbRsmruNtFoh55/JUEssfRlFyQiZylmTHhrBJCXCMSmSxaljZgzuWEjU4GO36yPl6ANg0JukzFhYTjQ/sb6KSeu7LiQnM10QKW6AOE1QUZHhrxTIcrnJyOistEpmHbFScCATAVPgB2WV7gH/lugKU2QFRuIo5hJcyPCjEHdkCCNtEBfYBIcW7cIG/PqzgHNm7QMom3Pc6J+dtjvXp+ftzuWGF8j4hKnkmeDYQshy9xb4DLUrjSmk1FjNJQisTMIKC2V/uOClWxWZlXOnbFI23TeyBMV2C+QTMPEgwdESqoCqgAlTRCs5IyzBS2H9CE2ELixawrAEaPsigiGUCFVSHeOCwmSGg6mCtrW98373w8e9/U+NevT756/NtUH3i6Inmc8WNsXR2lWxWBeP71wc+Rv69GV3pvhXd7130flWpVLnnctBpf50+pXgulW8up+reF2E5dRbWkyVKOBmGYc1hrtFikw44K85NC9o/PotH8bilRr/hirWju//KyI8LV7qK2/xOHryb0YN7av/vVq1P1BLAwQUAAIACAAoX49H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oX49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KF+PR7O/s1BtAAAAcgAAABwAAAB1bml2ZXJzYWwvbG9jYWxfc2V0dGluZ3MueG1sDcw9DoMwDEDhnVNYnsrQv42BwMZYVSo9gBUshOTYKLGqcnuyveHT68d/EvhxLptpwOftgcAabdl0Dfidp2uHUJx0ITHlgGoI49D0YpHkw+4VFtiFDs4zpxrOL0pVvjMXVievZ7hE248W70NzAlBLAwQUAAIACACD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oX49HftmEoxEIAABeHgAAKQAAAHVuaXZlcnNhbC9za2luX2N1c3RvbWl6YXRpb25fc2V0dGluZ3MueG1srVnrbuO6Ef5/noJwcYBToIgv8i2F14UudCKsLftYSrLbojBoiYmFSKIr0d7NgX/0afpgfZIOKSmWHMeRdmvFQTSc+WY4N14ySp79SN8lnIX+H4T7LLIp5370lIx/QWjksoDFi5gmlCfNI+XBjzz2zYwemaABNeEk8kjs6WI0GbfQRH7QcKAOjSG8dbVuBw26uIOHyMA9HcauFeNa0WHM6LT1UfMEIsWNqUsjfh511CyNvhUwo4TG3Iw8+n2slLmLQ+UZ3MTE84EvGfe74jnkWg9GVzyo2+4NevjQURVF6SO9Z7SN1mEwuB6obYRb3V5LOWjDjtJRULvXa1/3D+1Bp6fA2+S6DyhdfN1H3UG32zEOHdwBaaSqmtHRDwPlut1WQRseXuuHyUQbtFqo3W4rXePQ6ysTrYWAWwEMVRkKByqGoin9g6qp7aGCJvpEm3QP2MB9vYeGHdxvtQ5dTVNaraNzj7MruutIrTyd3J0fAJ4NwdlRkVvNM8k1cndxDMwODbcB4RRFJKSfGjInIy4zFv3msu3LnxtZgspkztlzu8rUlAhkATY+gzVqypGcTdpVLIwiHfnep8Z6xzmLrlwWcYC6ilgckqAx/lOaO9nMqkiyPY3ryD0Slx7VDeSnqlimC/IZnktCLgu3JHqZsid2tSbu81PMdpFXyczNy5bGgR89A3freqDji4oCP+Emp2HJPjwUT3WxLcQzocK8PhZPJcmArGmQa2zJTw25o8qPPXIiuvcTn0tRtS2eS6Jb8kTLARiq4rksE4GWctQG4vlYiNPvHNgVUf6di+wBeaFxWUnaLi9Kse1uWzeftjF7Es4uy30c6Fe5gEH3iZ6EhS3xVBISExQKK0Upc5ucv3HCmL2e9pJRCFoguMXmkpEk5EJb6fPZQrW+rqbzm/lKM28aYz2tSiTK8pffOv3h93avD60rE6wIZc/U6bQMhiRYr1UNy3KW8+kKAPF0ZeEvTmMsftcWnd85U9PCjXH2R22AxRLfN8bidxXRu+USW87KnpoGXpn2ypo70i9T7GCjMf7KdmhD9hRxhvY+/Yb4hiLoz35MURL4nhwQPduPdrSCPmM+U01rtcS2szR1x5xbjbHN4vjlLxKZ7PgGsmdDEuT5CVkH1JNqIUfk+La4RMEP3/jAyULiR1dVtC/VB9O6WTnz+dReYcvIKY0xjjxkxERoqg+0VG28BIyYwEL+Y+IrmX0SAalBUBvk1ry5ncLXEYbc+k+bAL78B6xZYAjJgkYVBCFx8BKyzrYf5ktD+BAUIoK2JEm+sdgrJU0xdBWwTUufQ2rqTgHfETA5NgTej1xIHeryCngzbNvqDV5p8y+Q41Cb85pC889Qkp9rCn3FNtQQtiuIWeq9eaOKihBlmBdIXoMuEfkevCDiuiAnvLn32S4BivAwlImsxqS2Ihv/fgdxNNXpmWJPMcHPMoJP/p6CFbFXKaugAenYEHn1+53599VENafYWEGiGfOHlSP7o9BHoJFEjCMSBExMA1QTb08il6I1dckOyuEF2Dzfk2wi/NKYf+38PxDhWRP6NetfloG//HpV37pS13trZAi7ZlAGm5Ut/0h7YQY/aIhI+HetqOKA+ibYaSlrJlSG5rNaQhg6umhd0ISDWoKmNQF12akDGoc46tQCsOYZhsXQT8Dcg+dKhtyDR+tBPGDNNh1YtB/oWmxjKwjLcKdROx9pcdgIKJz0XqO9po8MyiWgZJ8uiNADZfirRLmw5JZalGM6UzDcAsyndF0F1MAPxWa8GuzdDOeuSNtKaT4PbBd4soYD/1m2FvDzLqRv1/PHmIWSGpAkz+u0uf3tJw1Jp7hM9S7qLUQ2Vpf67UpXLR2L/aGoqqC6HOSosGzq2KupqgkESNaQcHcDjfVRbNurY6X7OwNPVMDL3GtTErub//77P9VhTuxJqSij/rUuDpSg6Fr4Fe8fFuM0+WcFHEfVyqLypaJgtj3ORavvlh0T0uT/sgEl6WIQslDcWFRSDYmYhVF1HFW/nUGu2jI12S52K63fRZCZuvwM7Ufu3BrjGYmfoX05jAV1gaTnRW7y2jYcDyw7HvgRrSn+0+uBmLxjLlaqYciTHNRo4LvP6SLowXY0u7VBARzpauDpt6oFPfIEkno+r48pl5i8HUFLSN+PDWF/dsV5JRzPx3D+ZjteOm5HPGbBQlxUvL2ZAwZxrwJpPOaxOKDlb0WOZMO+ZbEbP5IgAbYi6ZR1ATYsxMYsgyzTTrmXona8Im5GOWW8ZwF0Zz2dTgG6TD+V0nVNXuQVFbzS3lgOm+ZsqGD6kXjKb9Hv/A1/gXjKb4slaw679Lc2nQ4VRfPbFY3ERXqV2AEPjWSXynjytzKPsGAqbtmSwkQyQpkzZB4dy6XX8UOalbOgFQ1uvmPxKHrdRMyEzPrFzg4lJwPH9G1ezt8R93lA309uOQ8owaKr5fu5Csh4zpVAeht86oyUivjLln5qwPafuBvR6ZMGyjA+NYQ70wv39+S2eT8T7awgKa25LBrKfi7beS2Vkeji9VSxtNgvC42ab/w0al6K0CiDfT+A0S5c0xhDDvjQ5bIIlYlF9k1+sXEv94Uncu+MFgH4BrAjOKnklVAglBJLbqvyaklfiuPhLuB+QPc0b1UFQsE5l+c/SqA6Lie3yqf0kRfTO6PUroKs1x1zsdwDC/R3peS5qKjkZKRm0XGyTuTsz3SrfPE52nhmOcrbtEj3Yodm/CTqzTOqgPc974+axWUWetSbf5qd0kAU8N79F/L/AFBLAwQUAAIACAApX49HQ3Z2Hb0RAAAVYAAAFwAAAHVuaXZlcnNhbC91bml2ZXJzYWwucG5n7dx5VJLZ3wBwl9JSy1aX0bSaJrFSU1sc9zJLzRI1K0ukUrJFs9yFAK1RS52sNJcxwSX31FLTFBGnxQ1zCyVFoCxXBEIDFAReml915pd1zvvn+57zcA4Phy+He7/3cj934Y/nJvjwgWVKvyjJyMgsc3TY5yYjswgsIyMfskRBGkleN3RX+iIb7HZgr0x5p/aE9M0ivz2H9sjIPE5Snj+9WPp+6WUHz2AZmeXPPz9lWwKLfGVkoCWO+/YcifBmUl/Fe43Qmt9pJys+Um0qfmt73+HsRnO3PXtcl96Uv3ltxZpr5vGgXLOlG9Ojndb84bBk0cpkxx3r0ztyOdfhfAJd9Mc9mEfFk0lWSflkvdwrWkEprhRbL2Ck4UqSXpmjWUN1prgr75unBp9cRLgcK/fifFDROBUlq/Dvyyk9lWodt4AHvzjyux7zdAnz08TD2rGgTfHGTTLyKtv/dWnSkO9zGsTio4IY/QacfYd8vytJeoErlGSQsD7hbFqombXtgrqiohcrlGRplwq5iRllTxMjV/93BdLLVG70Bb0W1Ow7RVl72A8qUNMoCgvyVyfe4XsawxaUrq+waE2M6+kF34uWlZeLV12lu+n76ravz07fdChjU902o+8/mqdELY5vLzIx+b4bpOGgIu0FYduzTXL2sCOamt83uknut63OSlkzPgtao7zmnusPGikNO+svbFzHT/NxOpq+xnysReb73lQDbclrb/1ROMOtfUE446f5pDzcrh/SmbTgx9gGPrL/3p0fhU3yUxaETX6ej+dpt/H7ugsGw/HsosQtv/4o7OukvyDs+/N8Kp896P7d5vu4xiNbV02P/T8Kt6W4LQi3/jwf3xjHnGDUgsF1KjrXpCTxR+G7+vkLwrc1f5pPm1Ly3rF5jYUj6ycDzv43d6cF4fWmP83n7trNMZ1zxj8Y6T8B4FSQAgAAAAAAAAAAAAAAAAAAAAAAAAAAAAAAAAAAAAAAAAAAAAAAAAAAAAAAAAAAAAAAAAAAAAAAAAAAAAAAAAAAAAAAAAAAAAAAAAAAAAAAAAAAAAAAAAAAAAAAAAAAAAAAAAAAAAAAAAAAAAAAAAAAAAAAAAAAAAAAAAAAAAAAAAAAAAAAAAAAAAD4/wPg8hSfjsZGBiks+KSp6Yy8XHzUpuyFd5+LkpV9qXhTddWC+leAnR85P9L4vz+uo/PVQLWBdEyWDRoVNtqRMdCWrOfXZS2carbq45YwjpGryo2mHpn+d0WfloWgG6kvsAEt3oWCuVqMtXj2vaONPFkINXrtjZqiUF4Qy+plnZeDdgfS7uNnhxO01J15OM6koJ/La+vVO/hdCmffCrgMLQslBzl7kYoXm3KbW99RI7pqM+p1AWw8KtI1x4pn9BRTgsc6Azwsz8edJCMm3yXWzR/QRe4oLTROQ4rnxvzI5RAhGUYQCxgDmYGNdfxPLBz7FhziQ8MQVdCnn16dm8ZXSaaqulgWQhbTLe1kCCY08wmFTYai8ewg90Cy/f7lwwEqkDT3wsOveAgbdxdFvFeViRYvi3bWm6b5pf1NrrvAktbGYn6RxuqlsYYznRZsFbG/Z5om3IoimK8PUIU7GP+e7X8xq4SB7Nad59ox5VUtH/Gfz6STkfOzHDSkfPigCCl65O2iaj37lia5FYk0TEbvKa2quOzmJya5uzBFEnOy0gZmTdGY1fzH58rvj+G9IAXeNYbkS2lBrq65MekCiV3tgOWvzPrfAn0IDDf2RbwqLNKDd/RztkQbtVh/eKPp2S/9muebLb7C/jTx+sAunepx45DMgIvamgg8Y5d1a9yndG1ws3fPoYahFRj9rgpdM0bciIBuLJufqjeDiip/uYcf11+zKj0I4hVWZ3TWILF6ppRrb58sYKtpD85sSe0L8JBAekqpZw2aqon34mocStb3QB7Mj9lIMrRODxINTSqnKEX8HAMMD2fItd7dVaoEYhwvL7sAG31/sS7JaGx06OutHpOXkXxgl4a7Hiois2IvXb+OQmTOCiZrdMzjHnepg1PnPTyY5ct9rh8QydAICa0NWm1yMCT03CD1TH2tXUysgI16U/Kou3/D2mcnNhWDepFzoznP7NGHelP3J1ibqWt68gJIlK2FduR8+9Qcxm5ecnsDscynrib+nue0NWKAi9xmcdHv1Zdx7a5C8vHxH1YVlD49bDdWGV9bd74ieOr93ypZHlZQW0+T7Orn67TAk9BZYVJSDyF6Mo5XE6QR/L7OmRdzhhZAlnOy2Rwi397wtpe/nT1tF33mzp2wrFSklk8FsZt7sKGMkXwuaB3en8f5MP9t/vS/Hl1v0eKKGkoW86l2tW31jS42U7Xu4SOa5gnG0vb3rwGPWtXY46K3PCTNvEzmonoGqqMqW29EmYjJD5LmHoyZMERmwbTOzC+cdrU1uaK6SZF3zoxPqVr4P5xhkisu6Jgn5Ywpgy4uAYWSs+yTkt04D3QOwjrkE5dT0zE2zAR36rJCrbL6pGg3NF3EdKK22E5ggqkjJcLMe4M+2ST6kxb382l0tjGYZ3q38c/H5JdysL90dQM7E74afmMor27kPZSBY0WsGJiTLEFM9OaDcrVP2GZwxSHE16iug0p9W6z//rNOuQtF0KlBgSuielHKLiJ2AzS0IZ7RyKio6qzL3Y+wzGRBirZgSEy36FL7crUj9aobKcgMuBXVwe1dntBElN1rJdnwq8En50gtquKddcGQXQbZV6X6gwlNfWNx9ljFMGo1H41rvBmMqMP/J7Xj2GgPydHWD2Mkj8ap2489GpmHrlInAtlrwM8WO4mihiBbOuTrx8s1meUW3HnW626GlmD9x3kO9gbjIcPQhEu65mhBiFdjRj7Zdh5NR64YUDs2OFJfC0lYx21Q2ioUxWbm4CL6QjMFuwavt/ZzdYIhvASz4mJ9rCUjedDFRlRNdh3D348yoYXDcZGR30bagZe201sTGLo8gQsbz6fh2R4M4Thrxkb06fXAyUD8ToSIS2YLUWE0RjFB+Pa6Ko91p1uMliDewiHcBgFdn36MDIu7RCiuqDCEkvNpLSxiDeM4+4AIiXdJoNHhqCyoFQFxi8vnwhlsht81eyPClGc1I9NSJz5qlULKhtsYdsJyeUKSeB8UG8EeqgsO/KMfWtCHVgZZF1x1/rYGffYA3bZaaZD4ib2hR4yz/0OgE9aD3XqsfAhBSTB0l0QcDyxF6g5JlqXaSOZnaAk1ZsYjSE3zQv2KUrQONdvdNU9cTbgoWW/ORpaT3a8Ui0nCIRo9Xp9bmNXyzE7ENlUr62tptCFaS/PamK1ytC1H1byLv9i/tQmFbeUJX4CyH+30Jc5onv4yoUlXBzx8Z7weU/fjoCo34Lce0R7C4hSWKnetxSVqfSh0dryxo4GdRBCycHhiOHkdFz7pYp/y+Eo2oi4nKQnm7ScU42kE3nSCXDuqgoB3xtPXup6wnYzLDWukUk5lMKjojErjEGuRFItcu+8O9zt1DUYXHG3PJySLJZ2IrIePm78tg907L68ghPp5z54rvS3AhHjbFhMk00Qj9kmYyuKUmvbx5rufm8laVeW8Q0MQcXw0NEwiW22fB5NzwjPDbgU8Ngn0rCyJctsV23nAdqXz5l8z4ttHkD2TWivA6R8jo7/CMlORJy66JiZWL3YQrYe6GCSSzuRqgbfIVbcwx6EFBp6jZRW4nuyyo4PvC6ubugknu97wL453tDRixCYNNHL9pVAFJufkJFKrXtkFbd+b64r3D+/pRSKkszH3n5ozVoBR85yWAUogAa+YKzyCPtaVCX9jyE5oLv9lBfgN3UNIC+T9ZzNh5vU5lUhZmLTJqlGDqKZATp7hydM5OpIHiPAUHn/tynoXaqijshGXwGRZhKqnwehJG9DEBlrNg/PscDw2QQ0k4j+hVbAoU7RQvx5IyKIUidUKX/XThHMGcJrJ7suIjA2WzLm1B5QYyS7WvyO4fcf8Ahs4zUgXvcP3062kOwxE2kq35fzVw28opJHl/LBV4OX8+blw8Zcf5FGpwmGMZV3I1XP05zx1kIge+5qg7JKwVHR8e4g6Bo6gKh4LCKdPSAr+0rdZrUpluXsf41uemDqXROllXXsNzVbBi+ONApC96Pk0XqW0g2A+41e3gRXUQAQRjzI1UYjFeGzSL0rAdGKscOEZ9f74DtL18Ejoi7A221XgemwR5dOVHgYl35TbKNB+9nWYqGg9vfzuWfSiFJFOUwjNJ7saR/uEVu5KV9zLNPRUo5bBQM6J61YmIq1mWM/c0WTI7Q6cdIqsIKTuNtgS+txVQrap2JKd8mexrp3Ovhr1IxcCpoeCu5haLvWu+YYnjUy5byGo2eQsU3Nzvx281cGl3IDofsk+g2ztdautG6mpX3vGUN6v8/7Nje3dQb49ge/O01/XeDTn4j5+ynM6iSGNCLemPqYfq9iaTaKcJ6AivG0n6DGFYpycIzUzjzVK0rHL93ZBEISEK+fWyuY7b3vvYjuxKIWYZsSm7vQjjLQ1jFkJxvOqXKznfHkiPh0xWGk6+/G5Kp9VMnKeo0nSewqzrguBnm3XEwgWDaBiBhrSSl061ECN75wOwSNjv6wf6+Sle1DaSSfnOUw1YkCQgybcdqUbkWECgn7hNVvEqQE4cubMXiGORSl92i1ulGxFFjaq2nUWNjbyUJ+68ljtr4cdIAUYwriobKYEbVY2Fo6GBeO9EFZUnMGTmUM+bggocW+GhnlmpHRNNZfN19Gu0Zl5oOs42SyaLK3gYSYlfKykfWtFhzd84jeOL3HYUdl7uO2y7YnRZGKlbP4hWfVXWotTqHNn9ULHRjxPf9u3TvaVHlRMgW18XtDQ0d3SVODVFeqddDDN0GCty+Q2VYPshzNRzZ1pmIjhm3gojrRsk8cLAfGuAMeCXRDPtP6atEQ6zdyBVKogh9fBxfXWtLjyuDHh5vhvyypEfqwLS6+7YfIBCaEXBrZTfg9nDfVy9tlOWInbOO9bJE8MPUNq74uVRnLidFaBF62Rhf19fUcFY/Vot/qSLjo1MH2IdwnxpTSQfKELllYsLQz1ubBnlGJ6fdUUJHzw9xPZIai3q8FhM8ZeQzF+0qFYNaX3JsdoBYatpfftlty1y4YaIk3hlikwgovVwzStadRxMmM7jcVlkPO4Nxc7saHEMWpMobRbCXsnbJbH4z76h0esBB/VBd9VZP4ibHtCa/4nKaY0KfEl9LekuBoaPoSWIR5xWQadxw+c4hIiOMPR8w9PRffeBHEZN8asbkypQ69eMcolSbD89ZVcRqJIDcNU0Zdrn5R3opIvT+nVwozSaNgr4wkJY8LYb5sSM3OFfo5oopJO1vkgLdyqtfZJcQVjPfqwdOfbzzFqKzWbNZaYi17tpk9Zxb4kQX3m3/gkvaKhJUhZmLKu/Ih0TrSqTDoZBD49nuGHuXmRWVJ4l8uBBPqMK/8xppsVCB9KvfT1JOOwjGS19CinaqygoRPekZRjWkL0b+dCXnKLKBHjKgWW6CDbgX633TXm+I/PlKtW6x1OvAUKHYBn6MexKq0H2LnR9V3vtjQ69DEsbwhNWcMBw0he3Y0vDQkbaCqR3Alcu+dUO0N7xvRjjVh6MtI+ykl6mCzfvmtjZtDl3ZeG0vt8chrmp4nC/SlVfl0sSIF0eqgiYiMa2I0f/31KbNr1SxH6BqUf4TmlvrJZrNLwpw096U+90tkD/W2y+dago1yjNp/lZyZhqXPkCaWN3AjpljFGQBdD4N4I5hM8DkmaebEaCqrhKMcwOgz+dSaUBJ7KRDWum5n5SMJGh4tE2Okrj47YZkwr1MxVqht6pWeZh144SqA9/WeNoYzyX4XyFyd/fxblKCxKoVWYxPpZ6viNPPzu9Bz2Mkq6STjeu/1/fwrXUAKh5zlxdtPRzxb8kaGybTuY+eENFi2eiLp6e0GhMvLKKkcsfud12UjM1v/gJu1NTXLyfYdvvRILW5Re5m1mt+dtRth4+v13/elnsv9yFA0og7hjFQSx21+khf9fnHqLVii5V23Dl3MSvaSjJVY4BL/8+vTfCxO2uJg96LDzLgsrkedrrXleWXxmpYz04Wh/eF/53lPX/gdQSwMEFAACAAgAKV+PR4l3YEJKAAAAawAAABsAAAB1bml2ZXJzYWwvdW5pdmVyc2FsLnBuZy54bWyzsa/IzVEoSy0qzszPs1Uy1DNQsrfj5bIpKEoty0wtV6gAigEFIUBJoRLINUJwyzNTSjKAQgYWBgjBjNTM9IwSWyULQ4SgPtBMAFBLAQIAABQAAgAIAChfj0daf7mZOgQAAOEOAAAdAAAAAAAAAAEAAAAAAAAAAAB1bml2ZXJzYWwvY29tbW9uX21lc3NhZ2VzLmxuZ1BLAQIAABQAAgAIAChfj0dZhm+oCwMAALUKAAAnAAAAAAAAAAEAAAAAAHUEAAB1bml2ZXJzYWwvZmxhc2hfcHVibGlzaGluZ19zZXR0aW5ncy54bWxQSwECAAAUAAIACAAoX49HtfwJZLoCAABVCgAAIQAAAAAAAAABAAAAAADFBwAAdW5pdmVyc2FsL2ZsYXNoX3NraW5fc2V0dGluZ3MueG1sUEsBAgAAFAACAAgAKF+PRzlO0w7fAgAAxgkAACYAAAAAAAAAAQAAAAAAvgoAAHVuaXZlcnNhbC9odG1sX3B1Ymxpc2hpbmdfc2V0dGluZ3MueG1sUEsBAgAAFAACAAgAKF+PR2hxUpGaAQAAHwYAAB8AAAAAAAAAAQAAAAAA4Q0AAHVuaXZlcnNhbC9odG1sX3NraW5fc2V0dGluZ3MuanNQSwECAAAUAAIACAAoX49HGtrqO6oAAAAfAQAAGgAAAAAAAAABAAAAAAC4DwAAdW5pdmVyc2FsL2kxOG5fcHJlc2V0cy54bWxQSwECAAAUAAIACAAoX49Hs7+zUG0AAAByAAAAHAAAAAAAAAABAAAAAACaEAAAdW5pdmVyc2FsL2xvY2FsX3NldHRpbmdzLnhtbFBLAQIAABQAAgAIAIOAj0XOggk37AIAAIgIAAAUAAAAAAAAAAEAAAAAAEERAAB1bml2ZXJzYWwvcGxheWVyLnhtbFBLAQIAABQAAgAIAChfj0d+2YSjEQgAAF4eAAApAAAAAAAAAAEAAAAAAF8UAAB1bml2ZXJzYWwvc2tpbl9jdXN0b21pemF0aW9uX3NldHRpbmdzLnhtbFBLAQIAABQAAgAIAClfj0dDdnYdvREAABVgAAAXAAAAAAAAAAAAAAAAALccAAB1bml2ZXJzYWwvdW5pdmVyc2FsLnBuZ1BLAQIAABQAAgAIAClfj0eJd2BCSgAAAGsAAAAbAAAAAAAAAAEAAAAAAKkuAAB1bml2ZXJzYWwvdW5pdmVyc2FsLnBuZy54bWxQSwUGAAAAAAsACwBJAwAALC8AAAAA"/>
  <p:tag name="ISPRING_RESOURCE_PATHS_HASH_PRESENTER" val="703e8db1d25db51118f3acd9c2b6e0fcd63b521a"/>
  <p:tag name="ISPRING_PRESENTATION_TITLE" val="1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宽屏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方正少儿简体</vt:lpstr>
      <vt:lpstr>宋体</vt:lpstr>
      <vt:lpstr>杨任东竹石体-Light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2016-02-15T09:22:00Z</dcterms:created>
  <dcterms:modified xsi:type="dcterms:W3CDTF">2023-01-10T07:25:26Z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45372DEC72B2498081646FE1022807B6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