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7"/>
  </p:notesMasterIdLst>
  <p:sldIdLst>
    <p:sldId id="848" r:id="rId3"/>
    <p:sldId id="834" r:id="rId4"/>
    <p:sldId id="835" r:id="rId5"/>
    <p:sldId id="843" r:id="rId6"/>
    <p:sldId id="836" r:id="rId7"/>
    <p:sldId id="844" r:id="rId8"/>
    <p:sldId id="837" r:id="rId9"/>
    <p:sldId id="838" r:id="rId10"/>
    <p:sldId id="840" r:id="rId11"/>
    <p:sldId id="845" r:id="rId12"/>
    <p:sldId id="846" r:id="rId13"/>
    <p:sldId id="841" r:id="rId14"/>
    <p:sldId id="847" r:id="rId15"/>
    <p:sldId id="828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5pPr>
    <a:lvl6pPr marL="22860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6pPr>
    <a:lvl7pPr marL="27432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7pPr>
    <a:lvl8pPr marL="32004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8pPr>
    <a:lvl9pPr marL="36576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33CC33"/>
    <a:srgbClr val="FF3300"/>
    <a:srgbClr val="FF0000"/>
    <a:srgbClr val="FF00FF"/>
    <a:srgbClr val="FF9933"/>
    <a:srgbClr val="3399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1" autoAdjust="0"/>
    <p:restoredTop sz="99881" autoAdjust="0"/>
  </p:normalViewPr>
  <p:slideViewPr>
    <p:cSldViewPr>
      <p:cViewPr>
        <p:scale>
          <a:sx n="100" d="100"/>
          <a:sy n="100" d="100"/>
        </p:scale>
        <p:origin x="-276" y="-264"/>
      </p:cViewPr>
      <p:guideLst>
        <p:guide orient="horz" pos="2160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页眉占位符 45670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u="none" noProof="1" dirty="0"/>
            </a:lvl1pPr>
          </a:lstStyle>
          <a:p>
            <a:endParaRPr lang="zh-CN" altLang="en-US"/>
          </a:p>
        </p:txBody>
      </p:sp>
      <p:sp>
        <p:nvSpPr>
          <p:cNvPr id="456707" name="日期占位符 456706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u="none" noProof="1" dirty="0"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148" name="幻灯片图像占位符 456707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文本占位符 456708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56710" name="页脚占位符 45670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u="none" noProof="1" dirty="0"/>
            </a:lvl1pPr>
          </a:lstStyle>
          <a:p>
            <a:endParaRPr lang="zh-CN" altLang="en-US"/>
          </a:p>
        </p:txBody>
      </p:sp>
      <p:sp>
        <p:nvSpPr>
          <p:cNvPr id="456711" name="灯片编号占位符 45671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u="none"/>
            </a:lvl1pPr>
          </a:lstStyle>
          <a:p>
            <a:fld id="{310F4750-9231-4C16-828B-2431BB3909B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sng" kern="1200" baseline="0">
          <a:solidFill>
            <a:schemeClr val="tx1"/>
          </a:solidFill>
          <a:latin typeface="Arial" panose="020B0604020202020204" pitchFamily="34" charset="0"/>
          <a:ea typeface="方正楷体简体" pitchFamily="65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sng" kern="1200" baseline="0">
          <a:solidFill>
            <a:schemeClr val="tx1"/>
          </a:solidFill>
          <a:latin typeface="Arial" panose="020B0604020202020204" pitchFamily="34" charset="0"/>
          <a:ea typeface="方正楷体简体" pitchFamily="65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sng" kern="1200" baseline="0">
          <a:solidFill>
            <a:schemeClr val="tx1"/>
          </a:solidFill>
          <a:latin typeface="Arial" panose="020B0604020202020204" pitchFamily="34" charset="0"/>
          <a:ea typeface="方正楷体简体" pitchFamily="65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sng" kern="1200" baseline="0">
          <a:solidFill>
            <a:schemeClr val="tx1"/>
          </a:solidFill>
          <a:latin typeface="Arial" panose="020B0604020202020204" pitchFamily="34" charset="0"/>
          <a:ea typeface="方正楷体简体" pitchFamily="65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sng" kern="1200" baseline="0">
          <a:solidFill>
            <a:schemeClr val="tx1"/>
          </a:solidFill>
          <a:latin typeface="Arial" panose="020B0604020202020204" pitchFamily="34" charset="0"/>
          <a:ea typeface="方正楷体简体" pitchFamily="65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sng" kern="1200" baseline="0">
          <a:solidFill>
            <a:schemeClr val="tx1"/>
          </a:solidFill>
          <a:latin typeface="Arial" panose="020B0604020202020204" pitchFamily="34" charset="0"/>
          <a:ea typeface="方正楷体简体" pitchFamily="65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sng" kern="1200" baseline="0">
          <a:solidFill>
            <a:schemeClr val="tx1"/>
          </a:solidFill>
          <a:latin typeface="Arial" panose="020B0604020202020204" pitchFamily="34" charset="0"/>
          <a:ea typeface="方正楷体简体" pitchFamily="65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sng" kern="1200" baseline="0">
          <a:solidFill>
            <a:schemeClr val="tx1"/>
          </a:solidFill>
          <a:latin typeface="Arial" panose="020B0604020202020204" pitchFamily="34" charset="0"/>
          <a:ea typeface="方正楷体简体" pitchFamily="65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circle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7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e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6.emf"/><Relationship Id="rId4" Type="http://schemas.openxmlformats.org/officeDocument/2006/relationships/image" Target="../media/image23.e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8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3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e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2.emf"/><Relationship Id="rId4" Type="http://schemas.openxmlformats.org/officeDocument/2006/relationships/image" Target="../media/image29.e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NULL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7.emf"/><Relationship Id="rId3" Type="http://schemas.openxmlformats.org/officeDocument/2006/relationships/image" Target="../media/image18.png"/><Relationship Id="rId7" Type="http://schemas.openxmlformats.org/officeDocument/2006/relationships/image" Target="../media/image14.e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6.emf"/><Relationship Id="rId5" Type="http://schemas.openxmlformats.org/officeDocument/2006/relationships/image" Target="../media/image13.e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/>
        </p:nvGraphicFramePr>
        <p:xfrm>
          <a:off x="828675" y="549275"/>
          <a:ext cx="7486650" cy="1439863"/>
        </p:xfrm>
        <a:graphic>
          <a:graphicData uri="http://schemas.openxmlformats.org/drawingml/2006/table">
            <a:tbl>
              <a:tblPr/>
              <a:tblGrid>
                <a:gridCol w="748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98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Char char="n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¨"/>
                        <a:defRPr sz="2400" kern="1200"/>
                      </a:lvl2pPr>
                      <a:lvl3pPr marL="1143000" lvl="2" indent="-228600"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000" kern="1200"/>
                      </a:lvl3pPr>
                      <a:lvl4pPr marL="1600200" lvl="3" indent="-228600"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¨"/>
                        <a:defRPr sz="1800" kern="1200"/>
                      </a:lvl4pPr>
                      <a:lvl5pPr marL="2057400" lvl="4" indent="-228600">
                        <a:buClr>
                          <a:schemeClr val="bg2"/>
                        </a:buClr>
                        <a:buSzTx/>
                        <a:buFont typeface="Wingdings" panose="05000000000000000000" pitchFamily="2" charset="2"/>
                        <a:buChar char="§"/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bg2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2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2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2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图片 10967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913" y="635000"/>
            <a:ext cx="6624637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0967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3141004"/>
            <a:ext cx="8353425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0" y="238256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u="none" dirty="0"/>
              <a:t>Section </a:t>
            </a:r>
            <a:r>
              <a:rPr lang="zh-CN" altLang="zh-CN" sz="3200" b="1" u="none" dirty="0"/>
              <a:t>Ⅳ　</a:t>
            </a:r>
            <a:r>
              <a:rPr lang="en-US" altLang="zh-CN" sz="3200" b="1" u="none" dirty="0"/>
              <a:t>Writing</a:t>
            </a:r>
            <a:endParaRPr lang="zh-CN" altLang="zh-CN" sz="3200" u="none" dirty="0"/>
          </a:p>
        </p:txBody>
      </p:sp>
      <p:sp>
        <p:nvSpPr>
          <p:cNvPr id="8" name="矩形 7"/>
          <p:cNvSpPr/>
          <p:nvPr/>
        </p:nvSpPr>
        <p:spPr>
          <a:xfrm>
            <a:off x="0" y="6065513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u="none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对象 1167363"/>
          <p:cNvGraphicFramePr/>
          <p:nvPr/>
        </p:nvGraphicFramePr>
        <p:xfrm>
          <a:off x="539750" y="1052513"/>
          <a:ext cx="8072438" cy="457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Document" r:id="rId3" imgW="10972800" imgH="6210300" progId="Word.Document.8">
                  <p:embed/>
                </p:oleObj>
              </mc:Choice>
              <mc:Fallback>
                <p:oleObj name="Document" r:id="rId3" imgW="10972800" imgH="6210300" progId="Word.Document.8">
                  <p:embed/>
                  <p:pic>
                    <p:nvPicPr>
                      <p:cNvPr id="0" name="对象 116736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052513"/>
                        <a:ext cx="8072438" cy="457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对象 1168385"/>
          <p:cNvGraphicFramePr/>
          <p:nvPr/>
        </p:nvGraphicFramePr>
        <p:xfrm>
          <a:off x="828675" y="1341438"/>
          <a:ext cx="7816850" cy="398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Document" r:id="rId3" imgW="10629900" imgH="5410200" progId="Word.Document.8">
                  <p:embed/>
                </p:oleObj>
              </mc:Choice>
              <mc:Fallback>
                <p:oleObj name="Document" r:id="rId3" imgW="10629900" imgH="5410200" progId="Word.Document.8">
                  <p:embed/>
                  <p:pic>
                    <p:nvPicPr>
                      <p:cNvPr id="0" name="对象 116838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1341438"/>
                        <a:ext cx="7816850" cy="398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对象 1164289"/>
          <p:cNvGraphicFramePr/>
          <p:nvPr/>
        </p:nvGraphicFramePr>
        <p:xfrm>
          <a:off x="136525" y="685800"/>
          <a:ext cx="846772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r:id="rId3" imgW="8459470" imgH="594360" progId="Word.Document.8">
                  <p:embed/>
                </p:oleObj>
              </mc:Choice>
              <mc:Fallback>
                <p:oleObj r:id="rId3" imgW="8459470" imgH="594360" progId="Word.Document.8">
                  <p:embed/>
                  <p:pic>
                    <p:nvPicPr>
                      <p:cNvPr id="0" name="对象 116428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685800"/>
                        <a:ext cx="8467725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0" name="对象 1164290"/>
          <p:cNvGraphicFramePr/>
          <p:nvPr/>
        </p:nvGraphicFramePr>
        <p:xfrm>
          <a:off x="338138" y="1117600"/>
          <a:ext cx="8335962" cy="284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r:id="rId5" imgW="8459470" imgH="2898775" progId="Word.Document.8">
                  <p:embed/>
                </p:oleObj>
              </mc:Choice>
              <mc:Fallback>
                <p:oleObj r:id="rId5" imgW="8459470" imgH="2898775" progId="Word.Document.8">
                  <p:embed/>
                  <p:pic>
                    <p:nvPicPr>
                      <p:cNvPr id="0" name="对象 1164290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1117600"/>
                        <a:ext cx="8335962" cy="284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299" name="对象 1164298"/>
          <p:cNvGraphicFramePr/>
          <p:nvPr/>
        </p:nvGraphicFramePr>
        <p:xfrm>
          <a:off x="320675" y="3894138"/>
          <a:ext cx="8412163" cy="241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r:id="rId7" imgW="8489950" imgH="2426335" progId="Word.Document.8">
                  <p:embed/>
                </p:oleObj>
              </mc:Choice>
              <mc:Fallback>
                <p:oleObj r:id="rId7" imgW="8489950" imgH="2426335" progId="Word.Document.8">
                  <p:embed/>
                  <p:pic>
                    <p:nvPicPr>
                      <p:cNvPr id="0" name="对象 116429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3894138"/>
                        <a:ext cx="8412163" cy="241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0" name="对象 1164299"/>
          <p:cNvGraphicFramePr/>
          <p:nvPr/>
        </p:nvGraphicFramePr>
        <p:xfrm>
          <a:off x="2179638" y="1670050"/>
          <a:ext cx="52403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r:id="rId9" imgW="5276215" imgH="397510" progId="Word.Document.8">
                  <p:embed/>
                </p:oleObj>
              </mc:Choice>
              <mc:Fallback>
                <p:oleObj r:id="rId9" imgW="5276215" imgH="397510" progId="Word.Document.8">
                  <p:embed/>
                  <p:pic>
                    <p:nvPicPr>
                      <p:cNvPr id="0" name="对象 116429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1670050"/>
                        <a:ext cx="524033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1" name="对象 1164300"/>
          <p:cNvGraphicFramePr/>
          <p:nvPr/>
        </p:nvGraphicFramePr>
        <p:xfrm>
          <a:off x="6588125" y="3865563"/>
          <a:ext cx="19192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r:id="rId11" imgW="1944370" imgH="397510" progId="Word.Document.8">
                  <p:embed/>
                </p:oleObj>
              </mc:Choice>
              <mc:Fallback>
                <p:oleObj r:id="rId11" imgW="1944370" imgH="397510" progId="Word.Document.8">
                  <p:embed/>
                  <p:pic>
                    <p:nvPicPr>
                      <p:cNvPr id="0" name="对象 1164300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3865563"/>
                        <a:ext cx="19192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2" name="对象 1164301"/>
          <p:cNvGraphicFramePr/>
          <p:nvPr/>
        </p:nvGraphicFramePr>
        <p:xfrm>
          <a:off x="781050" y="4432300"/>
          <a:ext cx="11128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r:id="rId13" imgW="1134110" imgH="397510" progId="Word.Document.8">
                  <p:embed/>
                </p:oleObj>
              </mc:Choice>
              <mc:Fallback>
                <p:oleObj r:id="rId13" imgW="1134110" imgH="397510" progId="Word.Document.8">
                  <p:embed/>
                  <p:pic>
                    <p:nvPicPr>
                      <p:cNvPr id="0" name="对象 1164301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4432300"/>
                        <a:ext cx="111283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4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64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6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64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64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64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64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对象 1169415"/>
          <p:cNvGraphicFramePr/>
          <p:nvPr/>
        </p:nvGraphicFramePr>
        <p:xfrm>
          <a:off x="392113" y="800100"/>
          <a:ext cx="8410575" cy="222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r:id="rId3" imgW="8489950" imgH="2305685" progId="Word.Document.8">
                  <p:embed/>
                </p:oleObj>
              </mc:Choice>
              <mc:Fallback>
                <p:oleObj r:id="rId3" imgW="8489950" imgH="2305685" progId="Word.Document.8">
                  <p:embed/>
                  <p:pic>
                    <p:nvPicPr>
                      <p:cNvPr id="0" name="对象 116941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800100"/>
                        <a:ext cx="8410575" cy="222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9417" name="对象 1169416"/>
          <p:cNvGraphicFramePr/>
          <p:nvPr/>
        </p:nvGraphicFramePr>
        <p:xfrm>
          <a:off x="381000" y="2868613"/>
          <a:ext cx="8335963" cy="181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r:id="rId5" imgW="8491855" imgH="1837690" progId="Word.Document.8">
                  <p:embed/>
                </p:oleObj>
              </mc:Choice>
              <mc:Fallback>
                <p:oleObj r:id="rId5" imgW="8491855" imgH="1837690" progId="Word.Document.8">
                  <p:embed/>
                  <p:pic>
                    <p:nvPicPr>
                      <p:cNvPr id="0" name="对象 116941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68613"/>
                        <a:ext cx="8335963" cy="181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9418" name="对象 1169417"/>
          <p:cNvGraphicFramePr/>
          <p:nvPr/>
        </p:nvGraphicFramePr>
        <p:xfrm>
          <a:off x="381000" y="4449763"/>
          <a:ext cx="8294688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r:id="rId7" imgW="8491855" imgH="1837690" progId="Word.Document.8">
                  <p:embed/>
                </p:oleObj>
              </mc:Choice>
              <mc:Fallback>
                <p:oleObj r:id="rId7" imgW="8491855" imgH="1837690" progId="Word.Document.8">
                  <p:embed/>
                  <p:pic>
                    <p:nvPicPr>
                      <p:cNvPr id="0" name="对象 1169417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49763"/>
                        <a:ext cx="8294688" cy="178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9419" name="对象 1169418"/>
          <p:cNvGraphicFramePr/>
          <p:nvPr/>
        </p:nvGraphicFramePr>
        <p:xfrm>
          <a:off x="2074863" y="747713"/>
          <a:ext cx="61087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r:id="rId9" imgW="6160135" imgH="396875" progId="Word.Document.8">
                  <p:embed/>
                </p:oleObj>
              </mc:Choice>
              <mc:Fallback>
                <p:oleObj r:id="rId9" imgW="6160135" imgH="396875" progId="Word.Document.8">
                  <p:embed/>
                  <p:pic>
                    <p:nvPicPr>
                      <p:cNvPr id="0" name="对象 1169418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747713"/>
                        <a:ext cx="610870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9420" name="对象 1169419"/>
          <p:cNvGraphicFramePr/>
          <p:nvPr/>
        </p:nvGraphicFramePr>
        <p:xfrm>
          <a:off x="5153025" y="2833688"/>
          <a:ext cx="40036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r:id="rId11" imgW="4047490" imgH="397510" progId="Word.Document.8">
                  <p:embed/>
                </p:oleObj>
              </mc:Choice>
              <mc:Fallback>
                <p:oleObj r:id="rId11" imgW="4047490" imgH="397510" progId="Word.Document.8">
                  <p:embed/>
                  <p:pic>
                    <p:nvPicPr>
                      <p:cNvPr id="0" name="对象 1169419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025" y="2833688"/>
                        <a:ext cx="40036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9421" name="对象 1169420"/>
          <p:cNvGraphicFramePr/>
          <p:nvPr/>
        </p:nvGraphicFramePr>
        <p:xfrm>
          <a:off x="4121150" y="4433888"/>
          <a:ext cx="46720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r:id="rId13" imgW="4766945" imgH="397510" progId="Word.Document.8">
                  <p:embed/>
                </p:oleObj>
              </mc:Choice>
              <mc:Fallback>
                <p:oleObj r:id="rId13" imgW="4766945" imgH="397510" progId="Word.Document.8">
                  <p:embed/>
                  <p:pic>
                    <p:nvPicPr>
                      <p:cNvPr id="0" name="对象 1169420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1150" y="4433888"/>
                        <a:ext cx="467201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6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6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1674813"/>
            <a:ext cx="91313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11"/>
          <p:cNvSpPr txBox="1">
            <a:spLocks noChangeArrowheads="1"/>
          </p:cNvSpPr>
          <p:nvPr/>
        </p:nvSpPr>
        <p:spPr bwMode="auto">
          <a:xfrm>
            <a:off x="3130550" y="2319338"/>
            <a:ext cx="485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6000" b="1" u="none">
                <a:solidFill>
                  <a:srgbClr val="40920A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谢   谢  观  看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9" name="对象 928774"/>
          <p:cNvGraphicFramePr/>
          <p:nvPr/>
        </p:nvGraphicFramePr>
        <p:xfrm>
          <a:off x="179388" y="1111250"/>
          <a:ext cx="831056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Document" r:id="rId3" imgW="11341100" imgH="1003300" progId="Word.Document.8">
                  <p:embed/>
                </p:oleObj>
              </mc:Choice>
              <mc:Fallback>
                <p:oleObj name="Document" r:id="rId3" imgW="11341100" imgH="1003300" progId="Word.Document.8">
                  <p:embed/>
                  <p:pic>
                    <p:nvPicPr>
                      <p:cNvPr id="0" name="对象 92877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111250"/>
                        <a:ext cx="8310562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0" name="图片 928777" descr="E:/课件/新教材外研英语必修1/PPT可自主编辑课件/Unit 5 Into the wild/每日一语1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827088" y="2033588"/>
            <a:ext cx="770413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8781" name="对象 928780"/>
          <p:cNvGraphicFramePr/>
          <p:nvPr/>
        </p:nvGraphicFramePr>
        <p:xfrm>
          <a:off x="1403350" y="2133600"/>
          <a:ext cx="6729413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r:id="rId7" imgW="6950710" imgH="2378710" progId="Word.Document.8">
                  <p:embed/>
                </p:oleObj>
              </mc:Choice>
              <mc:Fallback>
                <p:oleObj r:id="rId7" imgW="6950710" imgH="2378710" progId="Word.Document.8">
                  <p:embed/>
                  <p:pic>
                    <p:nvPicPr>
                      <p:cNvPr id="0" name="对象 928780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133600"/>
                        <a:ext cx="6729413" cy="229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8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11305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71638" y="620713"/>
            <a:ext cx="563562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4" name="对象 1130501"/>
          <p:cNvGraphicFramePr/>
          <p:nvPr/>
        </p:nvGraphicFramePr>
        <p:xfrm>
          <a:off x="395288" y="1400175"/>
          <a:ext cx="8418512" cy="489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Document" r:id="rId4" imgW="11557000" imgH="6743700" progId="Word.Document.8">
                  <p:embed/>
                </p:oleObj>
              </mc:Choice>
              <mc:Fallback>
                <p:oleObj name="Document" r:id="rId4" imgW="11557000" imgH="6743700" progId="Word.Document.8">
                  <p:embed/>
                  <p:pic>
                    <p:nvPicPr>
                      <p:cNvPr id="0" name="对象 113050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00175"/>
                        <a:ext cx="8418512" cy="489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对象 1165316"/>
          <p:cNvGraphicFramePr/>
          <p:nvPr/>
        </p:nvGraphicFramePr>
        <p:xfrm>
          <a:off x="395288" y="549275"/>
          <a:ext cx="8372475" cy="591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ocument" r:id="rId3" imgW="11557000" imgH="8166100" progId="Word.Document.8">
                  <p:embed/>
                </p:oleObj>
              </mc:Choice>
              <mc:Fallback>
                <p:oleObj name="Document" r:id="rId3" imgW="11557000" imgH="8166100" progId="Word.Document.8">
                  <p:embed/>
                  <p:pic>
                    <p:nvPicPr>
                      <p:cNvPr id="0" name="对象 1165316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49275"/>
                        <a:ext cx="8372475" cy="591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1" name="对象 1131522"/>
          <p:cNvGraphicFramePr/>
          <p:nvPr/>
        </p:nvGraphicFramePr>
        <p:xfrm>
          <a:off x="755650" y="909638"/>
          <a:ext cx="7543800" cy="507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Document" r:id="rId3" imgW="10401300" imgH="7010400" progId="Word.Document.8">
                  <p:embed/>
                </p:oleObj>
              </mc:Choice>
              <mc:Fallback>
                <p:oleObj name="Document" r:id="rId3" imgW="10401300" imgH="7010400" progId="Word.Document.8">
                  <p:embed/>
                  <p:pic>
                    <p:nvPicPr>
                      <p:cNvPr id="0" name="对象 1131522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909638"/>
                        <a:ext cx="7543800" cy="507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对象 1166337"/>
          <p:cNvGraphicFramePr/>
          <p:nvPr/>
        </p:nvGraphicFramePr>
        <p:xfrm>
          <a:off x="584200" y="695325"/>
          <a:ext cx="7875588" cy="575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Document" r:id="rId3" imgW="10922000" imgH="8013700" progId="Word.Document.8">
                  <p:embed/>
                </p:oleObj>
              </mc:Choice>
              <mc:Fallback>
                <p:oleObj name="Document" r:id="rId3" imgW="10922000" imgH="8013700" progId="Word.Document.8">
                  <p:embed/>
                  <p:pic>
                    <p:nvPicPr>
                      <p:cNvPr id="0" name="对象 1166337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695325"/>
                        <a:ext cx="7875588" cy="575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对象 1132545"/>
          <p:cNvGraphicFramePr/>
          <p:nvPr/>
        </p:nvGraphicFramePr>
        <p:xfrm>
          <a:off x="280988" y="373063"/>
          <a:ext cx="8640762" cy="620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Document" r:id="rId3" imgW="11861800" imgH="8547100" progId="Word.Document.8">
                  <p:embed/>
                </p:oleObj>
              </mc:Choice>
              <mc:Fallback>
                <p:oleObj name="Document" r:id="rId3" imgW="11861800" imgH="8547100" progId="Word.Document.8">
                  <p:embed/>
                  <p:pic>
                    <p:nvPicPr>
                      <p:cNvPr id="0" name="对象 113254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373063"/>
                        <a:ext cx="8640762" cy="620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113357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05025" y="434975"/>
            <a:ext cx="553085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14" name="对象 1133571"/>
          <p:cNvGraphicFramePr/>
          <p:nvPr/>
        </p:nvGraphicFramePr>
        <p:xfrm>
          <a:off x="304800" y="1119188"/>
          <a:ext cx="84677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Document" r:id="rId4" imgW="11290300" imgH="800100" progId="Word.Document.8">
                  <p:embed/>
                </p:oleObj>
              </mc:Choice>
              <mc:Fallback>
                <p:oleObj name="Document" r:id="rId4" imgW="11290300" imgH="800100" progId="Word.Document.8">
                  <p:embed/>
                  <p:pic>
                    <p:nvPicPr>
                      <p:cNvPr id="0" name="对象 113357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19188"/>
                        <a:ext cx="84677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对象 1133572"/>
          <p:cNvGraphicFramePr/>
          <p:nvPr/>
        </p:nvGraphicFramePr>
        <p:xfrm>
          <a:off x="449263" y="1568450"/>
          <a:ext cx="837088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Document" r:id="rId6" imgW="11493500" imgH="889000" progId="Word.Document.8">
                  <p:embed/>
                </p:oleObj>
              </mc:Choice>
              <mc:Fallback>
                <p:oleObj name="Document" r:id="rId6" imgW="11493500" imgH="889000" progId="Word.Document.8">
                  <p:embed/>
                  <p:pic>
                    <p:nvPicPr>
                      <p:cNvPr id="0" name="对象 1133572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568450"/>
                        <a:ext cx="8370887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575" name="对象 1133574"/>
          <p:cNvGraphicFramePr/>
          <p:nvPr/>
        </p:nvGraphicFramePr>
        <p:xfrm>
          <a:off x="446088" y="2071688"/>
          <a:ext cx="8370887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Document" r:id="rId8" imgW="11544300" imgH="1587500" progId="Word.Document.8">
                  <p:embed/>
                </p:oleObj>
              </mc:Choice>
              <mc:Fallback>
                <p:oleObj name="Document" r:id="rId8" imgW="11544300" imgH="1587500" progId="Word.Document.8">
                  <p:embed/>
                  <p:pic>
                    <p:nvPicPr>
                      <p:cNvPr id="0" name="对象 1133574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2071688"/>
                        <a:ext cx="8370887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576" name="对象 1133575"/>
          <p:cNvGraphicFramePr/>
          <p:nvPr/>
        </p:nvGraphicFramePr>
        <p:xfrm>
          <a:off x="446088" y="3076575"/>
          <a:ext cx="8370887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Document" r:id="rId10" imgW="11544300" imgH="1600200" progId="Word.Document.8">
                  <p:embed/>
                </p:oleObj>
              </mc:Choice>
              <mc:Fallback>
                <p:oleObj name="Document" r:id="rId10" imgW="11544300" imgH="1600200" progId="Word.Document.8">
                  <p:embed/>
                  <p:pic>
                    <p:nvPicPr>
                      <p:cNvPr id="0" name="对象 1133575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3076575"/>
                        <a:ext cx="8370887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577" name="对象 1133576"/>
          <p:cNvGraphicFramePr/>
          <p:nvPr/>
        </p:nvGraphicFramePr>
        <p:xfrm>
          <a:off x="446088" y="4090988"/>
          <a:ext cx="8370887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Document" r:id="rId12" imgW="11544300" imgH="3175000" progId="Word.Document.8">
                  <p:embed/>
                </p:oleObj>
              </mc:Choice>
              <mc:Fallback>
                <p:oleObj name="Document" r:id="rId12" imgW="11544300" imgH="3175000" progId="Word.Document.8">
                  <p:embed/>
                  <p:pic>
                    <p:nvPicPr>
                      <p:cNvPr id="0" name="对象 1133576"/>
                      <p:cNvPicPr>
                        <a:picLocks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4090988"/>
                        <a:ext cx="8370887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3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7" name="对象 1135617"/>
          <p:cNvGraphicFramePr/>
          <p:nvPr/>
        </p:nvGraphicFramePr>
        <p:xfrm>
          <a:off x="1836738" y="404813"/>
          <a:ext cx="516890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Document" r:id="rId3" imgW="6946900" imgH="863600" progId="Word.Document.8">
                  <p:embed/>
                </p:oleObj>
              </mc:Choice>
              <mc:Fallback>
                <p:oleObj name="Document" r:id="rId3" imgW="6946900" imgH="863600" progId="Word.Document.8">
                  <p:embed/>
                  <p:pic>
                    <p:nvPicPr>
                      <p:cNvPr id="0" name="对象 1135617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404813"/>
                        <a:ext cx="516890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5621" name="对象 1135620"/>
          <p:cNvGraphicFramePr/>
          <p:nvPr/>
        </p:nvGraphicFramePr>
        <p:xfrm>
          <a:off x="612775" y="954088"/>
          <a:ext cx="8337550" cy="564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Document" r:id="rId5" imgW="11290300" imgH="7645400" progId="Word.Document.8">
                  <p:embed/>
                </p:oleObj>
              </mc:Choice>
              <mc:Fallback>
                <p:oleObj name="Document" r:id="rId5" imgW="11290300" imgH="7645400" progId="Word.Document.8">
                  <p:embed/>
                  <p:pic>
                    <p:nvPicPr>
                      <p:cNvPr id="0" name="对象 1135620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954088"/>
                        <a:ext cx="8337550" cy="564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989B7"/>
      </a:accent6>
      <a:hlink>
        <a:srgbClr val="666699"/>
      </a:hlink>
      <a:folHlink>
        <a:srgbClr val="CCCCE6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989B7"/>
      </a:accent6>
      <a:hlink>
        <a:srgbClr val="666699"/>
      </a:hlink>
      <a:folHlink>
        <a:srgbClr val="CCCCE6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全屏显示(4:3)</PresentationFormat>
  <Paragraphs>3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方正楷体简体</vt:lpstr>
      <vt:lpstr>宋体</vt:lpstr>
      <vt:lpstr>微软雅黑</vt:lpstr>
      <vt:lpstr>Arial</vt:lpstr>
      <vt:lpstr>Calibri</vt:lpstr>
      <vt:lpstr>Wingdings</vt:lpstr>
      <vt:lpstr>WWW.2PPT.COM
</vt:lpstr>
      <vt:lpstr>第一PPT模板网-WWW.1PPT.COM </vt:lpstr>
      <vt:lpstr>Document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2017-10-27T00:13:00Z</dcterms:created>
  <dcterms:modified xsi:type="dcterms:W3CDTF">2023-01-17T03:00:41Z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2942B816508241DFA7E9831E5B692159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