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01" r:id="rId2"/>
    <p:sldId id="302" r:id="rId3"/>
    <p:sldId id="303" r:id="rId4"/>
    <p:sldId id="377" r:id="rId5"/>
    <p:sldId id="351" r:id="rId6"/>
    <p:sldId id="379" r:id="rId7"/>
    <p:sldId id="370" r:id="rId8"/>
    <p:sldId id="356" r:id="rId9"/>
    <p:sldId id="362" r:id="rId10"/>
    <p:sldId id="359" r:id="rId11"/>
    <p:sldId id="367" r:id="rId12"/>
    <p:sldId id="364" r:id="rId13"/>
    <p:sldId id="365" r:id="rId14"/>
    <p:sldId id="361" r:id="rId15"/>
    <p:sldId id="352" r:id="rId16"/>
    <p:sldId id="360" r:id="rId17"/>
    <p:sldId id="357" r:id="rId18"/>
    <p:sldId id="376" r:id="rId19"/>
    <p:sldId id="317" r:id="rId20"/>
    <p:sldId id="315" r:id="rId21"/>
    <p:sldId id="363" r:id="rId22"/>
    <p:sldId id="375" r:id="rId23"/>
    <p:sldId id="358" r:id="rId24"/>
    <p:sldId id="369" r:id="rId25"/>
    <p:sldId id="371" r:id="rId26"/>
    <p:sldId id="373" r:id="rId27"/>
    <p:sldId id="374" r:id="rId28"/>
    <p:sldId id="368" r:id="rId29"/>
    <p:sldId id="322" r:id="rId30"/>
    <p:sldId id="341" r:id="rId3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E01"/>
    <a:srgbClr val="E8EAE9"/>
    <a:srgbClr val="FCFCFC"/>
    <a:srgbClr val="CCD0D1"/>
    <a:srgbClr val="D7D9E1"/>
    <a:srgbClr val="D5D8E3"/>
    <a:srgbClr val="DADBDE"/>
    <a:srgbClr val="D9DDE7"/>
    <a:srgbClr val="ECECEC"/>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7" autoAdjust="0"/>
    <p:restoredTop sz="94660"/>
  </p:normalViewPr>
  <p:slideViewPr>
    <p:cSldViewPr>
      <p:cViewPr varScale="1">
        <p:scale>
          <a:sx n="78" d="100"/>
          <a:sy n="78" d="100"/>
        </p:scale>
        <p:origin x="-90" y="-1422"/>
      </p:cViewPr>
      <p:guideLst>
        <p:guide orient="horz" pos="1620"/>
        <p:guide pos="2880"/>
      </p:guideLst>
    </p:cSldViewPr>
  </p:slideViewPr>
  <p:notesTextViewPr>
    <p:cViewPr>
      <p:scale>
        <a:sx n="125" d="100"/>
        <a:sy n="125"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Click="0"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a:noFill/>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4"/>
            <a:ext cx="2133600" cy="273844"/>
          </a:xfrm>
        </p:spPr>
        <p:txBody>
          <a:bodyPr/>
          <a:lstStyle/>
          <a:p>
            <a:fld id="{530820CF-B880-4189-942D-D702A7CBA730}"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页脚占位符 4"/>
          <p:cNvSpPr>
            <a:spLocks noGrp="1"/>
          </p:cNvSpPr>
          <p:nvPr>
            <p:ph type="ftr" sz="quarter" idx="11"/>
          </p:nvPr>
        </p:nvSpPr>
        <p:spPr>
          <a:xfrm>
            <a:off x="3124200" y="4767264"/>
            <a:ext cx="2895600" cy="273844"/>
          </a:xfr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3200" y="4767264"/>
            <a:ext cx="2133600" cy="273844"/>
          </a:xfrm>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slow"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a:noFill/>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spTree>
  </p:cSld>
  <p:clrMapOvr>
    <a:masterClrMapping/>
  </p:clrMapOvr>
  <p:transition spd="slow" advClick="0" advTm="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同侧圆角矩形 1"/>
          <p:cNvSpPr/>
          <p:nvPr userDrawn="1"/>
        </p:nvSpPr>
        <p:spPr>
          <a:xfrm>
            <a:off x="0" y="5079727"/>
            <a:ext cx="9144000" cy="63772"/>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Click="0" advTm="0">
    <p:pull/>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p:cNvPicPr>
            <a:picLocks noChangeAspect="1" noChangeArrowheads="1"/>
          </p:cNvPicPr>
          <p:nvPr/>
        </p:nvPicPr>
        <p:blipFill>
          <a:blip r:embed="rId3" cstate="screen"/>
          <a:stretch>
            <a:fillRect/>
          </a:stretch>
        </p:blipFill>
        <p:spPr bwMode="auto">
          <a:xfrm>
            <a:off x="19472" y="851780"/>
            <a:ext cx="4517320" cy="3871988"/>
          </a:xfrm>
          <a:prstGeom prst="rect">
            <a:avLst/>
          </a:prstGeom>
          <a:noFill/>
          <a:ln w="9525">
            <a:noFill/>
            <a:miter lim="800000"/>
            <a:headEnd/>
            <a:tailEnd/>
          </a:ln>
        </p:spPr>
      </p:pic>
      <p:sp>
        <p:nvSpPr>
          <p:cNvPr id="60" name="圆角矩形 59"/>
          <p:cNvSpPr/>
          <p:nvPr/>
        </p:nvSpPr>
        <p:spPr>
          <a:xfrm>
            <a:off x="4788024" y="4155928"/>
            <a:ext cx="1587690" cy="256880"/>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汇报人：</a:t>
            </a:r>
            <a:r>
              <a:rPr lang="en-US" altLang="zh-CN" sz="1600" dirty="0">
                <a:solidFill>
                  <a:schemeClr val="bg1"/>
                </a:solidFill>
                <a:latin typeface="微软雅黑" panose="020B0503020204020204" pitchFamily="34" charset="-122"/>
                <a:ea typeface="微软雅黑" panose="020B0503020204020204" pitchFamily="34" charset="-122"/>
              </a:rPr>
              <a:t>XXX</a:t>
            </a:r>
          </a:p>
        </p:txBody>
      </p:sp>
      <p:sp>
        <p:nvSpPr>
          <p:cNvPr id="61" name="圆角矩形 60"/>
          <p:cNvSpPr/>
          <p:nvPr/>
        </p:nvSpPr>
        <p:spPr>
          <a:xfrm>
            <a:off x="6804248" y="4155926"/>
            <a:ext cx="1371666" cy="256881"/>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日期：</a:t>
            </a:r>
            <a:r>
              <a:rPr lang="en-US" altLang="zh-CN" sz="1600" dirty="0">
                <a:solidFill>
                  <a:schemeClr val="bg1"/>
                </a:solidFill>
                <a:latin typeface="微软雅黑" panose="020B0503020204020204" pitchFamily="34" charset="-122"/>
                <a:ea typeface="微软雅黑" panose="020B0503020204020204" pitchFamily="34" charset="-122"/>
              </a:rPr>
              <a:t>XXX</a:t>
            </a:r>
          </a:p>
        </p:txBody>
      </p:sp>
      <p:grpSp>
        <p:nvGrpSpPr>
          <p:cNvPr id="86" name="Group 7"/>
          <p:cNvGrpSpPr/>
          <p:nvPr/>
        </p:nvGrpSpPr>
        <p:grpSpPr bwMode="auto">
          <a:xfrm>
            <a:off x="6591220" y="270435"/>
            <a:ext cx="285036" cy="285091"/>
            <a:chOff x="0" y="0"/>
            <a:chExt cx="965499" cy="965499"/>
          </a:xfrm>
        </p:grpSpPr>
        <p:sp>
          <p:nvSpPr>
            <p:cNvPr id="8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90"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91" name="Group 10"/>
          <p:cNvGrpSpPr/>
          <p:nvPr/>
        </p:nvGrpSpPr>
        <p:grpSpPr bwMode="auto">
          <a:xfrm>
            <a:off x="6994371" y="270435"/>
            <a:ext cx="285036" cy="285091"/>
            <a:chOff x="0" y="0"/>
            <a:chExt cx="965499" cy="965499"/>
          </a:xfrm>
        </p:grpSpPr>
        <p:sp>
          <p:nvSpPr>
            <p:cNvPr id="105"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106"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107" name="Group 13"/>
          <p:cNvGrpSpPr/>
          <p:nvPr/>
        </p:nvGrpSpPr>
        <p:grpSpPr bwMode="auto">
          <a:xfrm>
            <a:off x="7397522" y="270435"/>
            <a:ext cx="285505" cy="285091"/>
            <a:chOff x="0" y="0"/>
            <a:chExt cx="965499" cy="965499"/>
          </a:xfrm>
        </p:grpSpPr>
        <p:sp>
          <p:nvSpPr>
            <p:cNvPr id="108"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109"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110" name="Group 16"/>
          <p:cNvGrpSpPr/>
          <p:nvPr/>
        </p:nvGrpSpPr>
        <p:grpSpPr bwMode="auto">
          <a:xfrm>
            <a:off x="7801142" y="270435"/>
            <a:ext cx="285036" cy="285091"/>
            <a:chOff x="0" y="0"/>
            <a:chExt cx="965499" cy="965499"/>
          </a:xfrm>
        </p:grpSpPr>
        <p:sp>
          <p:nvSpPr>
            <p:cNvPr id="111"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112"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113" name="Group 19"/>
          <p:cNvGrpSpPr/>
          <p:nvPr/>
        </p:nvGrpSpPr>
        <p:grpSpPr bwMode="auto">
          <a:xfrm>
            <a:off x="8204293" y="270435"/>
            <a:ext cx="285036" cy="285091"/>
            <a:chOff x="0" y="0"/>
            <a:chExt cx="965499" cy="965499"/>
          </a:xfrm>
        </p:grpSpPr>
        <p:sp>
          <p:nvSpPr>
            <p:cNvPr id="114"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115"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116" name="Group 22"/>
          <p:cNvGrpSpPr/>
          <p:nvPr/>
        </p:nvGrpSpPr>
        <p:grpSpPr bwMode="auto">
          <a:xfrm>
            <a:off x="8607444" y="270435"/>
            <a:ext cx="285036" cy="285091"/>
            <a:chOff x="0" y="0"/>
            <a:chExt cx="965499" cy="965499"/>
          </a:xfrm>
        </p:grpSpPr>
        <p:sp>
          <p:nvSpPr>
            <p:cNvPr id="117"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118"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
        <p:nvSpPr>
          <p:cNvPr id="51" name="副标题 2"/>
          <p:cNvSpPr txBox="1"/>
          <p:nvPr/>
        </p:nvSpPr>
        <p:spPr>
          <a:xfrm>
            <a:off x="5292080" y="3003798"/>
            <a:ext cx="367240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ctr">
              <a:spcBef>
                <a:spcPts val="0"/>
              </a:spcBef>
              <a:spcAft>
                <a:spcPts val="400"/>
              </a:spcAft>
              <a:buSzPct val="70000"/>
              <a:buNone/>
            </a:pPr>
            <a:r>
              <a:rPr lang="zh-CN" altLang="en-US" sz="1800" dirty="0" smtClean="0">
                <a:solidFill>
                  <a:schemeClr val="bg1">
                    <a:lumMod val="50000"/>
                  </a:schemeClr>
                </a:solidFill>
              </a:rPr>
              <a:t>创意</a:t>
            </a:r>
            <a:r>
              <a:rPr lang="en-US" altLang="zh-CN" sz="1800" dirty="0" smtClean="0">
                <a:solidFill>
                  <a:schemeClr val="bg1">
                    <a:lumMod val="50000"/>
                  </a:schemeClr>
                </a:solidFill>
              </a:rPr>
              <a:t>3D</a:t>
            </a:r>
            <a:r>
              <a:rPr lang="zh-CN" altLang="en-US" sz="1800" dirty="0" smtClean="0">
                <a:solidFill>
                  <a:schemeClr val="bg1">
                    <a:lumMod val="50000"/>
                  </a:schemeClr>
                </a:solidFill>
              </a:rPr>
              <a:t>小人风格动态</a:t>
            </a:r>
            <a:r>
              <a:rPr lang="en-US" altLang="zh-CN" sz="1800" dirty="0" smtClean="0">
                <a:solidFill>
                  <a:schemeClr val="bg1">
                    <a:lumMod val="50000"/>
                  </a:schemeClr>
                </a:solidFill>
              </a:rPr>
              <a:t>PPT</a:t>
            </a:r>
            <a:endParaRPr lang="zh-CN" altLang="en-US" sz="1800" dirty="0">
              <a:solidFill>
                <a:schemeClr val="bg1">
                  <a:lumMod val="50000"/>
                </a:schemeClr>
              </a:solidFill>
            </a:endParaRPr>
          </a:p>
        </p:txBody>
      </p:sp>
      <p:sp>
        <p:nvSpPr>
          <p:cNvPr id="52" name="燕尾形 51"/>
          <p:cNvSpPr/>
          <p:nvPr/>
        </p:nvSpPr>
        <p:spPr>
          <a:xfrm>
            <a:off x="4788024" y="3098737"/>
            <a:ext cx="216024" cy="216024"/>
          </a:xfrm>
          <a:prstGeom prst="chevron">
            <a:avLst/>
          </a:prstGeom>
          <a:solidFill>
            <a:schemeClr val="accent1"/>
          </a:solidFill>
          <a:ln>
            <a:noFill/>
          </a:ln>
        </p:spPr>
        <p:txBody>
          <a:bodyPr wrap="none" anchor="ctr"/>
          <a:lstStyle/>
          <a:p>
            <a:endParaRPr lang="zh-CN" altLang="en-US" sz="2400" kern="0">
              <a:solidFill>
                <a:sysClr val="windowText" lastClr="000000"/>
              </a:solidFill>
              <a:latin typeface="Calibri" panose="020F0502020204030204"/>
              <a:ea typeface="华文细黑" panose="02010600040101010101" pitchFamily="2" charset="-122"/>
            </a:endParaRPr>
          </a:p>
        </p:txBody>
      </p:sp>
      <p:sp>
        <p:nvSpPr>
          <p:cNvPr id="53" name="燕尾形 52"/>
          <p:cNvSpPr/>
          <p:nvPr/>
        </p:nvSpPr>
        <p:spPr>
          <a:xfrm>
            <a:off x="5004048" y="3098737"/>
            <a:ext cx="216024" cy="216024"/>
          </a:xfrm>
          <a:prstGeom prst="chevron">
            <a:avLst/>
          </a:prstGeom>
          <a:solidFill>
            <a:schemeClr val="accent1"/>
          </a:solidFill>
          <a:ln>
            <a:noFill/>
          </a:ln>
        </p:spPr>
        <p:txBody>
          <a:bodyPr wrap="none" anchor="ctr"/>
          <a:lstStyle/>
          <a:p>
            <a:endParaRPr lang="zh-CN" altLang="en-US" sz="2400" kern="0">
              <a:solidFill>
                <a:sysClr val="windowText" lastClr="000000"/>
              </a:solidFill>
              <a:latin typeface="Calibri" panose="020F0502020204030204"/>
              <a:ea typeface="华文细黑" panose="02010600040101010101" pitchFamily="2" charset="-122"/>
            </a:endParaRPr>
          </a:p>
        </p:txBody>
      </p:sp>
      <p:grpSp>
        <p:nvGrpSpPr>
          <p:cNvPr id="62" name="组合 61"/>
          <p:cNvGrpSpPr/>
          <p:nvPr/>
        </p:nvGrpSpPr>
        <p:grpSpPr>
          <a:xfrm>
            <a:off x="4398653" y="1419622"/>
            <a:ext cx="1197175" cy="1197175"/>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65" name="椭圆 6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66" name="TextBox 65"/>
          <p:cNvSpPr txBox="1"/>
          <p:nvPr/>
        </p:nvSpPr>
        <p:spPr>
          <a:xfrm>
            <a:off x="4355976"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竞</a:t>
            </a:r>
          </a:p>
        </p:txBody>
      </p:sp>
      <p:grpSp>
        <p:nvGrpSpPr>
          <p:cNvPr id="68" name="组合 67"/>
          <p:cNvGrpSpPr/>
          <p:nvPr/>
        </p:nvGrpSpPr>
        <p:grpSpPr>
          <a:xfrm>
            <a:off x="5406765" y="1419622"/>
            <a:ext cx="1197175" cy="1197175"/>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71" name="TextBox 70"/>
          <p:cNvSpPr txBox="1"/>
          <p:nvPr/>
        </p:nvSpPr>
        <p:spPr>
          <a:xfrm>
            <a:off x="5364088" y="1635646"/>
            <a:ext cx="1257356" cy="738664"/>
          </a:xfrm>
          <a:prstGeom prst="rect">
            <a:avLst/>
          </a:prstGeom>
          <a:noFill/>
        </p:spPr>
        <p:txBody>
          <a:bodyPr wrap="square" lIns="0" tIns="0" rIns="0" bIns="0" rtlCol="0">
            <a:spAutoFit/>
          </a:bodyPr>
          <a:lstStyle/>
          <a:p>
            <a:pPr algn="ctr"/>
            <a:r>
              <a:rPr lang="zh-CN" altLang="en-US" sz="4800" b="1" dirty="0" smtClean="0">
                <a:solidFill>
                  <a:schemeClr val="accent1"/>
                </a:solidFill>
                <a:latin typeface="微软雅黑" panose="020B0503020204020204" pitchFamily="34" charset="-122"/>
                <a:ea typeface="微软雅黑" panose="020B0503020204020204" pitchFamily="34" charset="-122"/>
              </a:rPr>
              <a:t>聘</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6342868" y="1419622"/>
            <a:ext cx="1197175" cy="1197175"/>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75" name="TextBox 74"/>
          <p:cNvSpPr txBox="1"/>
          <p:nvPr/>
        </p:nvSpPr>
        <p:spPr>
          <a:xfrm>
            <a:off x="6300192" y="1635646"/>
            <a:ext cx="1257356" cy="738664"/>
          </a:xfrm>
          <a:prstGeom prst="rect">
            <a:avLst/>
          </a:prstGeom>
          <a:noFill/>
        </p:spPr>
        <p:txBody>
          <a:bodyPr wrap="square" lIns="0" tIns="0" rIns="0" bIns="0" rtlCol="0">
            <a:spAutoFit/>
          </a:bodyPr>
          <a:lstStyle/>
          <a:p>
            <a:pPr algn="ctr"/>
            <a:r>
              <a:rPr lang="zh-CN" altLang="en-US" sz="4800" b="1" dirty="0" smtClean="0">
                <a:solidFill>
                  <a:schemeClr val="accent1"/>
                </a:solidFill>
                <a:latin typeface="微软雅黑" panose="020B0503020204020204" pitchFamily="34" charset="-122"/>
                <a:ea typeface="微软雅黑" panose="020B0503020204020204" pitchFamily="34" charset="-122"/>
              </a:rPr>
              <a:t>述</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7350981" y="1419622"/>
            <a:ext cx="1197175" cy="1197175"/>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79" name="TextBox 78"/>
          <p:cNvSpPr txBox="1"/>
          <p:nvPr/>
        </p:nvSpPr>
        <p:spPr>
          <a:xfrm>
            <a:off x="7308304" y="1635646"/>
            <a:ext cx="1257356" cy="738664"/>
          </a:xfrm>
          <a:prstGeom prst="rect">
            <a:avLst/>
          </a:prstGeom>
          <a:noFill/>
        </p:spPr>
        <p:txBody>
          <a:bodyPr wrap="square" lIns="0" tIns="0" rIns="0" bIns="0" rtlCol="0">
            <a:spAutoFit/>
          </a:bodyPr>
          <a:lstStyle/>
          <a:p>
            <a:pPr algn="ctr"/>
            <a:r>
              <a:rPr lang="zh-CN" altLang="en-US" sz="4800" b="1" dirty="0" smtClean="0">
                <a:solidFill>
                  <a:schemeClr val="accent1"/>
                </a:solidFill>
                <a:latin typeface="微软雅黑" panose="020B0503020204020204" pitchFamily="34" charset="-122"/>
                <a:ea typeface="微软雅黑" panose="020B0503020204020204" pitchFamily="34" charset="-122"/>
              </a:rPr>
              <a:t>职</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121" name="等腰三角形 120"/>
          <p:cNvSpPr/>
          <p:nvPr/>
        </p:nvSpPr>
        <p:spPr>
          <a:xfrm rot="5400000">
            <a:off x="-25050" y="148527"/>
            <a:ext cx="432049" cy="38195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ndParaRPr>
          </a:p>
        </p:txBody>
      </p:sp>
      <p:sp>
        <p:nvSpPr>
          <p:cNvPr id="122" name="TextBox 121"/>
          <p:cNvSpPr txBox="1"/>
          <p:nvPr/>
        </p:nvSpPr>
        <p:spPr>
          <a:xfrm>
            <a:off x="395536" y="123478"/>
            <a:ext cx="997823" cy="500129"/>
          </a:xfrm>
          <a:prstGeom prst="rect">
            <a:avLst/>
          </a:prstGeom>
          <a:noFill/>
        </p:spPr>
        <p:txBody>
          <a:bodyPr wrap="none" lIns="68573" tIns="34286" rIns="68573" bIns="34286" rtlCol="0">
            <a:spAutoFit/>
          </a:bodyPr>
          <a:lstStyle/>
          <a:p>
            <a:r>
              <a:rPr lang="en-US" altLang="zh-CN" sz="2800" b="1" dirty="0">
                <a:solidFill>
                  <a:schemeClr val="accent1"/>
                </a:solidFill>
              </a:rPr>
              <a:t>LOGO</a:t>
            </a:r>
            <a:endParaRPr lang="zh-CN" altLang="en-US" sz="2800" b="1" dirty="0">
              <a:solidFill>
                <a:schemeClr val="accent1"/>
              </a:solidFill>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fltVal val="0"/>
                                          </p:val>
                                        </p:tav>
                                        <p:tav tm="100000">
                                          <p:val>
                                            <p:strVal val="#ppt_w"/>
                                          </p:val>
                                        </p:tav>
                                      </p:tavLst>
                                    </p:anim>
                                    <p:anim calcmode="lin" valueType="num">
                                      <p:cBhvr>
                                        <p:cTn id="14" dur="500" fill="hold"/>
                                        <p:tgtEl>
                                          <p:spTgt spid="62"/>
                                        </p:tgtEl>
                                        <p:attrNameLst>
                                          <p:attrName>ppt_h</p:attrName>
                                        </p:attrNameLst>
                                      </p:cBhvr>
                                      <p:tavLst>
                                        <p:tav tm="0">
                                          <p:val>
                                            <p:fltVal val="0"/>
                                          </p:val>
                                        </p:tav>
                                        <p:tav tm="100000">
                                          <p:val>
                                            <p:strVal val="#ppt_h"/>
                                          </p:val>
                                        </p:tav>
                                      </p:tavLst>
                                    </p:anim>
                                    <p:animEffect transition="in" filter="fade">
                                      <p:cBhvr>
                                        <p:cTn id="15" dur="500"/>
                                        <p:tgtEl>
                                          <p:spTgt spid="62"/>
                                        </p:tgtEl>
                                      </p:cBhvr>
                                    </p:animEffect>
                                    <p:anim calcmode="lin" valueType="num">
                                      <p:cBhvr>
                                        <p:cTn id="16" dur="500" fill="hold"/>
                                        <p:tgtEl>
                                          <p:spTgt spid="62"/>
                                        </p:tgtEl>
                                        <p:attrNameLst>
                                          <p:attrName>ppt_x</p:attrName>
                                        </p:attrNameLst>
                                      </p:cBhvr>
                                      <p:tavLst>
                                        <p:tav tm="0">
                                          <p:val>
                                            <p:fltVal val="0.5"/>
                                          </p:val>
                                        </p:tav>
                                        <p:tav tm="100000">
                                          <p:val>
                                            <p:strVal val="#ppt_x"/>
                                          </p:val>
                                        </p:tav>
                                      </p:tavLst>
                                    </p:anim>
                                    <p:anim calcmode="lin" valueType="num">
                                      <p:cBhvr>
                                        <p:cTn id="17" dur="500" fill="hold"/>
                                        <p:tgtEl>
                                          <p:spTgt spid="62"/>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25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anim calcmode="lin" valueType="num">
                                      <p:cBhvr>
                                        <p:cTn id="23" dur="500" fill="hold"/>
                                        <p:tgtEl>
                                          <p:spTgt spid="68"/>
                                        </p:tgtEl>
                                        <p:attrNameLst>
                                          <p:attrName>ppt_x</p:attrName>
                                        </p:attrNameLst>
                                      </p:cBhvr>
                                      <p:tavLst>
                                        <p:tav tm="0">
                                          <p:val>
                                            <p:fltVal val="0.5"/>
                                          </p:val>
                                        </p:tav>
                                        <p:tav tm="100000">
                                          <p:val>
                                            <p:strVal val="#ppt_x"/>
                                          </p:val>
                                        </p:tav>
                                      </p:tavLst>
                                    </p:anim>
                                    <p:anim calcmode="lin" valueType="num">
                                      <p:cBhvr>
                                        <p:cTn id="24" dur="500" fill="hold"/>
                                        <p:tgtEl>
                                          <p:spTgt spid="68"/>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50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anim calcmode="lin" valueType="num">
                                      <p:cBhvr>
                                        <p:cTn id="30" dur="500" fill="hold"/>
                                        <p:tgtEl>
                                          <p:spTgt spid="72"/>
                                        </p:tgtEl>
                                        <p:attrNameLst>
                                          <p:attrName>ppt_x</p:attrName>
                                        </p:attrNameLst>
                                      </p:cBhvr>
                                      <p:tavLst>
                                        <p:tav tm="0">
                                          <p:val>
                                            <p:fltVal val="0.5"/>
                                          </p:val>
                                        </p:tav>
                                        <p:tav tm="100000">
                                          <p:val>
                                            <p:strVal val="#ppt_x"/>
                                          </p:val>
                                        </p:tav>
                                      </p:tavLst>
                                    </p:anim>
                                    <p:anim calcmode="lin" valueType="num">
                                      <p:cBhvr>
                                        <p:cTn id="31" dur="500" fill="hold"/>
                                        <p:tgtEl>
                                          <p:spTgt spid="72"/>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750"/>
                                  </p:stCondLst>
                                  <p:childTnLst>
                                    <p:set>
                                      <p:cBhvr>
                                        <p:cTn id="33" dur="1" fill="hold">
                                          <p:stCondLst>
                                            <p:cond delay="0"/>
                                          </p:stCondLst>
                                        </p:cTn>
                                        <p:tgtEl>
                                          <p:spTgt spid="76"/>
                                        </p:tgtEl>
                                        <p:attrNameLst>
                                          <p:attrName>style.visibility</p:attrName>
                                        </p:attrNameLst>
                                      </p:cBhvr>
                                      <p:to>
                                        <p:strVal val="visible"/>
                                      </p:to>
                                    </p:set>
                                    <p:anim calcmode="lin" valueType="num">
                                      <p:cBhvr>
                                        <p:cTn id="34" dur="500" fill="hold"/>
                                        <p:tgtEl>
                                          <p:spTgt spid="76"/>
                                        </p:tgtEl>
                                        <p:attrNameLst>
                                          <p:attrName>ppt_w</p:attrName>
                                        </p:attrNameLst>
                                      </p:cBhvr>
                                      <p:tavLst>
                                        <p:tav tm="0">
                                          <p:val>
                                            <p:fltVal val="0"/>
                                          </p:val>
                                        </p:tav>
                                        <p:tav tm="100000">
                                          <p:val>
                                            <p:strVal val="#ppt_w"/>
                                          </p:val>
                                        </p:tav>
                                      </p:tavLst>
                                    </p:anim>
                                    <p:anim calcmode="lin" valueType="num">
                                      <p:cBhvr>
                                        <p:cTn id="35" dur="500" fill="hold"/>
                                        <p:tgtEl>
                                          <p:spTgt spid="76"/>
                                        </p:tgtEl>
                                        <p:attrNameLst>
                                          <p:attrName>ppt_h</p:attrName>
                                        </p:attrNameLst>
                                      </p:cBhvr>
                                      <p:tavLst>
                                        <p:tav tm="0">
                                          <p:val>
                                            <p:fltVal val="0"/>
                                          </p:val>
                                        </p:tav>
                                        <p:tav tm="100000">
                                          <p:val>
                                            <p:strVal val="#ppt_h"/>
                                          </p:val>
                                        </p:tav>
                                      </p:tavLst>
                                    </p:anim>
                                    <p:animEffect transition="in" filter="fade">
                                      <p:cBhvr>
                                        <p:cTn id="36" dur="500"/>
                                        <p:tgtEl>
                                          <p:spTgt spid="76"/>
                                        </p:tgtEl>
                                      </p:cBhvr>
                                    </p:animEffect>
                                    <p:anim calcmode="lin" valueType="num">
                                      <p:cBhvr>
                                        <p:cTn id="37" dur="500" fill="hold"/>
                                        <p:tgtEl>
                                          <p:spTgt spid="76"/>
                                        </p:tgtEl>
                                        <p:attrNameLst>
                                          <p:attrName>ppt_x</p:attrName>
                                        </p:attrNameLst>
                                      </p:cBhvr>
                                      <p:tavLst>
                                        <p:tav tm="0">
                                          <p:val>
                                            <p:fltVal val="0.5"/>
                                          </p:val>
                                        </p:tav>
                                        <p:tav tm="100000">
                                          <p:val>
                                            <p:strVal val="#ppt_x"/>
                                          </p:val>
                                        </p:tav>
                                      </p:tavLst>
                                    </p:anim>
                                    <p:anim calcmode="lin" valueType="num">
                                      <p:cBhvr>
                                        <p:cTn id="38" dur="500" fill="hold"/>
                                        <p:tgtEl>
                                          <p:spTgt spid="76"/>
                                        </p:tgtEl>
                                        <p:attrNameLst>
                                          <p:attrName>ppt_y</p:attrName>
                                        </p:attrNameLst>
                                      </p:cBhvr>
                                      <p:tavLst>
                                        <p:tav tm="0">
                                          <p:val>
                                            <p:fltVal val="0.5"/>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animEffect transition="in" filter="fade">
                                      <p:cBhvr>
                                        <p:cTn id="54" dur="500"/>
                                        <p:tgtEl>
                                          <p:spTgt spid="75"/>
                                        </p:tgtEl>
                                      </p:cBhvr>
                                    </p:animEffect>
                                  </p:childTnLst>
                                </p:cTn>
                              </p:par>
                              <p:par>
                                <p:cTn id="55" presetID="53" presetClass="entr" presetSubtype="16" fill="hold" grpId="0" nodeType="withEffect">
                                  <p:stCondLst>
                                    <p:cond delay="75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left)">
                                      <p:cBhvr>
                                        <p:cTn id="70" dur="750"/>
                                        <p:tgtEl>
                                          <p:spTgt spid="51"/>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par>
                          <p:cTn id="78" fill="hold">
                            <p:stCondLst>
                              <p:cond delay="4000"/>
                            </p:stCondLst>
                            <p:childTnLst>
                              <p:par>
                                <p:cTn id="79" presetID="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 calcmode="lin" valueType="num">
                                      <p:cBhvr additive="base">
                                        <p:cTn id="81" dur="500" fill="hold"/>
                                        <p:tgtEl>
                                          <p:spTgt spid="121"/>
                                        </p:tgtEl>
                                        <p:attrNameLst>
                                          <p:attrName>ppt_x</p:attrName>
                                        </p:attrNameLst>
                                      </p:cBhvr>
                                      <p:tavLst>
                                        <p:tav tm="0">
                                          <p:val>
                                            <p:strVal val="0-#ppt_w/2"/>
                                          </p:val>
                                        </p:tav>
                                        <p:tav tm="100000">
                                          <p:val>
                                            <p:strVal val="#ppt_x"/>
                                          </p:val>
                                        </p:tav>
                                      </p:tavLst>
                                    </p:anim>
                                    <p:anim calcmode="lin" valueType="num">
                                      <p:cBhvr additive="base">
                                        <p:cTn id="82" dur="500" fill="hold"/>
                                        <p:tgtEl>
                                          <p:spTgt spid="121"/>
                                        </p:tgtEl>
                                        <p:attrNameLst>
                                          <p:attrName>ppt_y</p:attrName>
                                        </p:attrNameLst>
                                      </p:cBhvr>
                                      <p:tavLst>
                                        <p:tav tm="0">
                                          <p:val>
                                            <p:strVal val="#ppt_y"/>
                                          </p:val>
                                        </p:tav>
                                        <p:tav tm="100000">
                                          <p:val>
                                            <p:strVal val="#ppt_y"/>
                                          </p:val>
                                        </p:tav>
                                      </p:tavLst>
                                    </p:anim>
                                  </p:childTnLst>
                                </p:cTn>
                              </p:par>
                            </p:childTnLst>
                          </p:cTn>
                        </p:par>
                        <p:par>
                          <p:cTn id="83" fill="hold">
                            <p:stCondLst>
                              <p:cond delay="4500"/>
                            </p:stCondLst>
                            <p:childTnLst>
                              <p:par>
                                <p:cTn id="84" presetID="10" presetClass="entr" presetSubtype="0" fill="hold" grpId="0" nodeType="after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fade">
                                      <p:cBhvr>
                                        <p:cTn id="86" dur="500"/>
                                        <p:tgtEl>
                                          <p:spTgt spid="122"/>
                                        </p:tgtEl>
                                      </p:cBhvr>
                                    </p:animEffect>
                                  </p:childTnLst>
                                </p:cTn>
                              </p:par>
                            </p:childTnLst>
                          </p:cTn>
                        </p:par>
                        <p:par>
                          <p:cTn id="87" fill="hold">
                            <p:stCondLst>
                              <p:cond delay="5000"/>
                            </p:stCondLst>
                            <p:childTnLst>
                              <p:par>
                                <p:cTn id="88" presetID="23" presetClass="entr" presetSubtype="16" fill="hold" nodeType="afterEffect">
                                  <p:stCondLst>
                                    <p:cond delay="0"/>
                                  </p:stCondLst>
                                  <p:childTnLst>
                                    <p:set>
                                      <p:cBhvr>
                                        <p:cTn id="89" dur="1" fill="hold">
                                          <p:stCondLst>
                                            <p:cond delay="0"/>
                                          </p:stCondLst>
                                        </p:cTn>
                                        <p:tgtEl>
                                          <p:spTgt spid="86"/>
                                        </p:tgtEl>
                                        <p:attrNameLst>
                                          <p:attrName>style.visibility</p:attrName>
                                        </p:attrNameLst>
                                      </p:cBhvr>
                                      <p:to>
                                        <p:strVal val="visible"/>
                                      </p:to>
                                    </p:set>
                                    <p:anim calcmode="lin" valueType="num">
                                      <p:cBhvr>
                                        <p:cTn id="90" dur="500" fill="hold"/>
                                        <p:tgtEl>
                                          <p:spTgt spid="86"/>
                                        </p:tgtEl>
                                        <p:attrNameLst>
                                          <p:attrName>ppt_w</p:attrName>
                                        </p:attrNameLst>
                                      </p:cBhvr>
                                      <p:tavLst>
                                        <p:tav tm="0">
                                          <p:val>
                                            <p:fltVal val="0"/>
                                          </p:val>
                                        </p:tav>
                                        <p:tav tm="100000">
                                          <p:val>
                                            <p:strVal val="#ppt_w"/>
                                          </p:val>
                                        </p:tav>
                                      </p:tavLst>
                                    </p:anim>
                                    <p:anim calcmode="lin" valueType="num">
                                      <p:cBhvr>
                                        <p:cTn id="91" dur="500" fill="hold"/>
                                        <p:tgtEl>
                                          <p:spTgt spid="86"/>
                                        </p:tgtEl>
                                        <p:attrNameLst>
                                          <p:attrName>ppt_h</p:attrName>
                                        </p:attrNameLst>
                                      </p:cBhvr>
                                      <p:tavLst>
                                        <p:tav tm="0">
                                          <p:val>
                                            <p:fltVal val="0"/>
                                          </p:val>
                                        </p:tav>
                                        <p:tav tm="100000">
                                          <p:val>
                                            <p:strVal val="#ppt_h"/>
                                          </p:val>
                                        </p:tav>
                                      </p:tavLst>
                                    </p:anim>
                                  </p:childTnLst>
                                </p:cTn>
                              </p:par>
                              <p:par>
                                <p:cTn id="92" presetID="23" presetClass="entr" presetSubtype="16" fill="hold" nodeType="withEffect">
                                  <p:stCondLst>
                                    <p:cond delay="150"/>
                                  </p:stCondLst>
                                  <p:childTnLst>
                                    <p:set>
                                      <p:cBhvr>
                                        <p:cTn id="93" dur="1" fill="hold">
                                          <p:stCondLst>
                                            <p:cond delay="0"/>
                                          </p:stCondLst>
                                        </p:cTn>
                                        <p:tgtEl>
                                          <p:spTgt spid="91"/>
                                        </p:tgtEl>
                                        <p:attrNameLst>
                                          <p:attrName>style.visibility</p:attrName>
                                        </p:attrNameLst>
                                      </p:cBhvr>
                                      <p:to>
                                        <p:strVal val="visible"/>
                                      </p:to>
                                    </p:set>
                                    <p:anim calcmode="lin" valueType="num">
                                      <p:cBhvr>
                                        <p:cTn id="94" dur="500" fill="hold"/>
                                        <p:tgtEl>
                                          <p:spTgt spid="91"/>
                                        </p:tgtEl>
                                        <p:attrNameLst>
                                          <p:attrName>ppt_w</p:attrName>
                                        </p:attrNameLst>
                                      </p:cBhvr>
                                      <p:tavLst>
                                        <p:tav tm="0">
                                          <p:val>
                                            <p:fltVal val="0"/>
                                          </p:val>
                                        </p:tav>
                                        <p:tav tm="100000">
                                          <p:val>
                                            <p:strVal val="#ppt_w"/>
                                          </p:val>
                                        </p:tav>
                                      </p:tavLst>
                                    </p:anim>
                                    <p:anim calcmode="lin" valueType="num">
                                      <p:cBhvr>
                                        <p:cTn id="95" dur="500" fill="hold"/>
                                        <p:tgtEl>
                                          <p:spTgt spid="91"/>
                                        </p:tgtEl>
                                        <p:attrNameLst>
                                          <p:attrName>ppt_h</p:attrName>
                                        </p:attrNameLst>
                                      </p:cBhvr>
                                      <p:tavLst>
                                        <p:tav tm="0">
                                          <p:val>
                                            <p:fltVal val="0"/>
                                          </p:val>
                                        </p:tav>
                                        <p:tav tm="100000">
                                          <p:val>
                                            <p:strVal val="#ppt_h"/>
                                          </p:val>
                                        </p:tav>
                                      </p:tavLst>
                                    </p:anim>
                                  </p:childTnLst>
                                </p:cTn>
                              </p:par>
                              <p:par>
                                <p:cTn id="96" presetID="23" presetClass="entr" presetSubtype="16" fill="hold" nodeType="withEffect">
                                  <p:stCondLst>
                                    <p:cond delay="400"/>
                                  </p:stCondLst>
                                  <p:childTnLst>
                                    <p:set>
                                      <p:cBhvr>
                                        <p:cTn id="97" dur="1" fill="hold">
                                          <p:stCondLst>
                                            <p:cond delay="0"/>
                                          </p:stCondLst>
                                        </p:cTn>
                                        <p:tgtEl>
                                          <p:spTgt spid="107"/>
                                        </p:tgtEl>
                                        <p:attrNameLst>
                                          <p:attrName>style.visibility</p:attrName>
                                        </p:attrNameLst>
                                      </p:cBhvr>
                                      <p:to>
                                        <p:strVal val="visible"/>
                                      </p:to>
                                    </p:set>
                                    <p:anim calcmode="lin" valueType="num">
                                      <p:cBhvr>
                                        <p:cTn id="98" dur="500" fill="hold"/>
                                        <p:tgtEl>
                                          <p:spTgt spid="107"/>
                                        </p:tgtEl>
                                        <p:attrNameLst>
                                          <p:attrName>ppt_w</p:attrName>
                                        </p:attrNameLst>
                                      </p:cBhvr>
                                      <p:tavLst>
                                        <p:tav tm="0">
                                          <p:val>
                                            <p:fltVal val="0"/>
                                          </p:val>
                                        </p:tav>
                                        <p:tav tm="100000">
                                          <p:val>
                                            <p:strVal val="#ppt_w"/>
                                          </p:val>
                                        </p:tav>
                                      </p:tavLst>
                                    </p:anim>
                                    <p:anim calcmode="lin" valueType="num">
                                      <p:cBhvr>
                                        <p:cTn id="99" dur="500" fill="hold"/>
                                        <p:tgtEl>
                                          <p:spTgt spid="107"/>
                                        </p:tgtEl>
                                        <p:attrNameLst>
                                          <p:attrName>ppt_h</p:attrName>
                                        </p:attrNameLst>
                                      </p:cBhvr>
                                      <p:tavLst>
                                        <p:tav tm="0">
                                          <p:val>
                                            <p:fltVal val="0"/>
                                          </p:val>
                                        </p:tav>
                                        <p:tav tm="100000">
                                          <p:val>
                                            <p:strVal val="#ppt_h"/>
                                          </p:val>
                                        </p:tav>
                                      </p:tavLst>
                                    </p:anim>
                                  </p:childTnLst>
                                </p:cTn>
                              </p:par>
                              <p:par>
                                <p:cTn id="100" presetID="23" presetClass="entr" presetSubtype="16" fill="hold" nodeType="withEffect">
                                  <p:stCondLst>
                                    <p:cond delay="650"/>
                                  </p:stCondLst>
                                  <p:childTnLst>
                                    <p:set>
                                      <p:cBhvr>
                                        <p:cTn id="101" dur="1" fill="hold">
                                          <p:stCondLst>
                                            <p:cond delay="0"/>
                                          </p:stCondLst>
                                        </p:cTn>
                                        <p:tgtEl>
                                          <p:spTgt spid="110"/>
                                        </p:tgtEl>
                                        <p:attrNameLst>
                                          <p:attrName>style.visibility</p:attrName>
                                        </p:attrNameLst>
                                      </p:cBhvr>
                                      <p:to>
                                        <p:strVal val="visible"/>
                                      </p:to>
                                    </p:set>
                                    <p:anim calcmode="lin" valueType="num">
                                      <p:cBhvr>
                                        <p:cTn id="102" dur="500" fill="hold"/>
                                        <p:tgtEl>
                                          <p:spTgt spid="110"/>
                                        </p:tgtEl>
                                        <p:attrNameLst>
                                          <p:attrName>ppt_w</p:attrName>
                                        </p:attrNameLst>
                                      </p:cBhvr>
                                      <p:tavLst>
                                        <p:tav tm="0">
                                          <p:val>
                                            <p:fltVal val="0"/>
                                          </p:val>
                                        </p:tav>
                                        <p:tav tm="100000">
                                          <p:val>
                                            <p:strVal val="#ppt_w"/>
                                          </p:val>
                                        </p:tav>
                                      </p:tavLst>
                                    </p:anim>
                                    <p:anim calcmode="lin" valueType="num">
                                      <p:cBhvr>
                                        <p:cTn id="103" dur="500" fill="hold"/>
                                        <p:tgtEl>
                                          <p:spTgt spid="110"/>
                                        </p:tgtEl>
                                        <p:attrNameLst>
                                          <p:attrName>ppt_h</p:attrName>
                                        </p:attrNameLst>
                                      </p:cBhvr>
                                      <p:tavLst>
                                        <p:tav tm="0">
                                          <p:val>
                                            <p:fltVal val="0"/>
                                          </p:val>
                                        </p:tav>
                                        <p:tav tm="100000">
                                          <p:val>
                                            <p:strVal val="#ppt_h"/>
                                          </p:val>
                                        </p:tav>
                                      </p:tavLst>
                                    </p:anim>
                                  </p:childTnLst>
                                </p:cTn>
                              </p:par>
                              <p:par>
                                <p:cTn id="104" presetID="23" presetClass="entr" presetSubtype="16" fill="hold" nodeType="withEffect">
                                  <p:stCondLst>
                                    <p:cond delay="900"/>
                                  </p:stCondLst>
                                  <p:childTnLst>
                                    <p:set>
                                      <p:cBhvr>
                                        <p:cTn id="105" dur="1" fill="hold">
                                          <p:stCondLst>
                                            <p:cond delay="0"/>
                                          </p:stCondLst>
                                        </p:cTn>
                                        <p:tgtEl>
                                          <p:spTgt spid="113"/>
                                        </p:tgtEl>
                                        <p:attrNameLst>
                                          <p:attrName>style.visibility</p:attrName>
                                        </p:attrNameLst>
                                      </p:cBhvr>
                                      <p:to>
                                        <p:strVal val="visible"/>
                                      </p:to>
                                    </p:set>
                                    <p:anim calcmode="lin" valueType="num">
                                      <p:cBhvr>
                                        <p:cTn id="106" dur="500" fill="hold"/>
                                        <p:tgtEl>
                                          <p:spTgt spid="113"/>
                                        </p:tgtEl>
                                        <p:attrNameLst>
                                          <p:attrName>ppt_w</p:attrName>
                                        </p:attrNameLst>
                                      </p:cBhvr>
                                      <p:tavLst>
                                        <p:tav tm="0">
                                          <p:val>
                                            <p:fltVal val="0"/>
                                          </p:val>
                                        </p:tav>
                                        <p:tav tm="100000">
                                          <p:val>
                                            <p:strVal val="#ppt_w"/>
                                          </p:val>
                                        </p:tav>
                                      </p:tavLst>
                                    </p:anim>
                                    <p:anim calcmode="lin" valueType="num">
                                      <p:cBhvr>
                                        <p:cTn id="107" dur="500" fill="hold"/>
                                        <p:tgtEl>
                                          <p:spTgt spid="113"/>
                                        </p:tgtEl>
                                        <p:attrNameLst>
                                          <p:attrName>ppt_h</p:attrName>
                                        </p:attrNameLst>
                                      </p:cBhvr>
                                      <p:tavLst>
                                        <p:tav tm="0">
                                          <p:val>
                                            <p:fltVal val="0"/>
                                          </p:val>
                                        </p:tav>
                                        <p:tav tm="100000">
                                          <p:val>
                                            <p:strVal val="#ppt_h"/>
                                          </p:val>
                                        </p:tav>
                                      </p:tavLst>
                                    </p:anim>
                                  </p:childTnLst>
                                </p:cTn>
                              </p:par>
                              <p:par>
                                <p:cTn id="108" presetID="23" presetClass="entr" presetSubtype="16" fill="hold" nodeType="withEffect">
                                  <p:stCondLst>
                                    <p:cond delay="1150"/>
                                  </p:stCondLst>
                                  <p:childTnLst>
                                    <p:set>
                                      <p:cBhvr>
                                        <p:cTn id="109" dur="1" fill="hold">
                                          <p:stCondLst>
                                            <p:cond delay="0"/>
                                          </p:stCondLst>
                                        </p:cTn>
                                        <p:tgtEl>
                                          <p:spTgt spid="116"/>
                                        </p:tgtEl>
                                        <p:attrNameLst>
                                          <p:attrName>style.visibility</p:attrName>
                                        </p:attrNameLst>
                                      </p:cBhvr>
                                      <p:to>
                                        <p:strVal val="visible"/>
                                      </p:to>
                                    </p:set>
                                    <p:anim calcmode="lin" valueType="num">
                                      <p:cBhvr>
                                        <p:cTn id="110" dur="500" fill="hold"/>
                                        <p:tgtEl>
                                          <p:spTgt spid="116"/>
                                        </p:tgtEl>
                                        <p:attrNameLst>
                                          <p:attrName>ppt_w</p:attrName>
                                        </p:attrNameLst>
                                      </p:cBhvr>
                                      <p:tavLst>
                                        <p:tav tm="0">
                                          <p:val>
                                            <p:fltVal val="0"/>
                                          </p:val>
                                        </p:tav>
                                        <p:tav tm="100000">
                                          <p:val>
                                            <p:strVal val="#ppt_w"/>
                                          </p:val>
                                        </p:tav>
                                      </p:tavLst>
                                    </p:anim>
                                    <p:anim calcmode="lin" valueType="num">
                                      <p:cBhvr>
                                        <p:cTn id="111" dur="500" fill="hold"/>
                                        <p:tgtEl>
                                          <p:spTgt spid="1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51" grpId="0"/>
      <p:bldP spid="52" grpId="0" animBg="1"/>
      <p:bldP spid="53" grpId="0" animBg="1"/>
      <p:bldP spid="66" grpId="0"/>
      <p:bldP spid="71" grpId="0"/>
      <p:bldP spid="75" grpId="0"/>
      <p:bldP spid="79" grpId="0"/>
      <p:bldP spid="121" grpId="0" animBg="1"/>
      <p:bldP spid="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3284062" y="1491632"/>
            <a:ext cx="1197175" cy="1197175"/>
            <a:chOff x="304800" y="673100"/>
            <a:chExt cx="4000500" cy="4000500"/>
          </a:xfrm>
          <a:solidFill>
            <a:schemeClr val="accent1"/>
          </a:solidFill>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55"/>
          <p:cNvSpPr txBox="1"/>
          <p:nvPr/>
        </p:nvSpPr>
        <p:spPr>
          <a:xfrm>
            <a:off x="3280173" y="1736123"/>
            <a:ext cx="1257356" cy="738664"/>
          </a:xfrm>
          <a:prstGeom prst="rect">
            <a:avLst/>
          </a:prstGeom>
          <a:noFill/>
        </p:spPr>
        <p:txBody>
          <a:bodyPr wrap="square" lIns="0" tIns="0" rIns="0" bIns="0" rtlCol="0">
            <a:spAutoFit/>
          </a:bodyPr>
          <a:lstStyle/>
          <a:p>
            <a:pPr algn="ctr"/>
            <a:r>
              <a:rPr lang="en-US" altLang="zh-CN" sz="4800" b="1" dirty="0" smtClean="0">
                <a:solidFill>
                  <a:schemeClr val="bg1"/>
                </a:solidFill>
                <a:latin typeface="微软雅黑" panose="020B0503020204020204" pitchFamily="34" charset="-122"/>
                <a:ea typeface="微软雅黑" panose="020B0503020204020204" pitchFamily="34" charset="-122"/>
              </a:rPr>
              <a:t>S</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screen"/>
          <a:stretch>
            <a:fillRect/>
          </a:stretch>
        </p:blipFill>
        <p:spPr>
          <a:xfrm rot="10800000" flipH="1">
            <a:off x="5292080" y="457546"/>
            <a:ext cx="1523362" cy="52721"/>
          </a:xfrm>
          <a:prstGeom prst="rect">
            <a:avLst/>
          </a:prstGeom>
        </p:spPr>
      </p:pic>
      <p:grpSp>
        <p:nvGrpSpPr>
          <p:cNvPr id="35" name="Group 21"/>
          <p:cNvGrpSpPr/>
          <p:nvPr/>
        </p:nvGrpSpPr>
        <p:grpSpPr>
          <a:xfrm>
            <a:off x="836516" y="1496873"/>
            <a:ext cx="2286016" cy="1116779"/>
            <a:chOff x="642910" y="1778920"/>
            <a:chExt cx="2286016" cy="1116779"/>
          </a:xfrm>
        </p:grpSpPr>
        <p:sp>
          <p:nvSpPr>
            <p:cNvPr id="36" name="Rectangle 88"/>
            <p:cNvSpPr/>
            <p:nvPr/>
          </p:nvSpPr>
          <p:spPr>
            <a:xfrm>
              <a:off x="642910" y="2076244"/>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a:t>
              </a:r>
              <a:endParaRPr lang="ms-MY" sz="105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37" name="Rectangle 89"/>
            <p:cNvSpPr/>
            <p:nvPr/>
          </p:nvSpPr>
          <p:spPr>
            <a:xfrm>
              <a:off x="642910" y="1778920"/>
              <a:ext cx="1928826" cy="369332"/>
            </a:xfrm>
            <a:prstGeom prst="rect">
              <a:avLst/>
            </a:prstGeom>
          </p:spPr>
          <p:txBody>
            <a:bodyPr wrap="square">
              <a:spAutoFit/>
            </a:bodyPr>
            <a:lstStyle/>
            <a:p>
              <a:r>
                <a:rPr lang="zh-CN" altLang="en-US" b="1" dirty="0" smtClean="0">
                  <a:solidFill>
                    <a:schemeClr val="accent1"/>
                  </a:solidFill>
                  <a:latin typeface="微软雅黑" panose="020B0503020204020204" pitchFamily="34" charset="-122"/>
                  <a:ea typeface="微软雅黑" panose="020B0503020204020204" pitchFamily="34" charset="-122"/>
                  <a:cs typeface="Open Sans" pitchFamily="34" charset="0"/>
                </a:rPr>
                <a:t>优势</a:t>
              </a:r>
              <a:endParaRPr lang="en-US" b="1"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grpSp>
      <p:grpSp>
        <p:nvGrpSpPr>
          <p:cNvPr id="38" name="Group 22"/>
          <p:cNvGrpSpPr/>
          <p:nvPr/>
        </p:nvGrpSpPr>
        <p:grpSpPr>
          <a:xfrm>
            <a:off x="836516" y="2932645"/>
            <a:ext cx="2286016" cy="1165808"/>
            <a:chOff x="642910" y="3214692"/>
            <a:chExt cx="2286016" cy="1165808"/>
          </a:xfrm>
        </p:grpSpPr>
        <p:sp>
          <p:nvSpPr>
            <p:cNvPr id="39" name="Rectangle 90"/>
            <p:cNvSpPr/>
            <p:nvPr/>
          </p:nvSpPr>
          <p:spPr>
            <a:xfrm>
              <a:off x="642910" y="3561045"/>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a:t>
              </a:r>
              <a:endParaRPr lang="ms-MY"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40" name="Rectangle 91"/>
            <p:cNvSpPr/>
            <p:nvPr/>
          </p:nvSpPr>
          <p:spPr>
            <a:xfrm>
              <a:off x="642910" y="3214692"/>
              <a:ext cx="1928826" cy="369332"/>
            </a:xfrm>
            <a:prstGeom prst="rect">
              <a:avLst/>
            </a:prstGeom>
          </p:spPr>
          <p:txBody>
            <a:bodyPr wrap="square">
              <a:spAutoFit/>
            </a:bodyPr>
            <a:lstStyle/>
            <a:p>
              <a:r>
                <a:rPr lang="zh-CN" altLang="en-US" b="1" dirty="0" smtClean="0">
                  <a:solidFill>
                    <a:schemeClr val="accent1"/>
                  </a:solidFill>
                  <a:latin typeface="微软雅黑" panose="020B0503020204020204" pitchFamily="34" charset="-122"/>
                  <a:ea typeface="微软雅黑" panose="020B0503020204020204" pitchFamily="34" charset="-122"/>
                  <a:cs typeface="Open Sans" pitchFamily="34" charset="0"/>
                </a:rPr>
                <a:t>机会</a:t>
              </a:r>
              <a:endParaRPr lang="en-US" b="1"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grpSp>
      <p:grpSp>
        <p:nvGrpSpPr>
          <p:cNvPr id="41" name="Group 23"/>
          <p:cNvGrpSpPr/>
          <p:nvPr/>
        </p:nvGrpSpPr>
        <p:grpSpPr>
          <a:xfrm>
            <a:off x="6090250" y="2932645"/>
            <a:ext cx="2298174" cy="1165808"/>
            <a:chOff x="6202916" y="3214692"/>
            <a:chExt cx="2298174" cy="1165808"/>
          </a:xfrm>
        </p:grpSpPr>
        <p:sp>
          <p:nvSpPr>
            <p:cNvPr id="42" name="Rectangle 92"/>
            <p:cNvSpPr/>
            <p:nvPr/>
          </p:nvSpPr>
          <p:spPr>
            <a:xfrm>
              <a:off x="6215074" y="3561045"/>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43" name="Rectangle 93"/>
            <p:cNvSpPr/>
            <p:nvPr/>
          </p:nvSpPr>
          <p:spPr>
            <a:xfrm>
              <a:off x="6202916" y="3214692"/>
              <a:ext cx="1928826" cy="369332"/>
            </a:xfrm>
            <a:prstGeom prst="rect">
              <a:avLst/>
            </a:prstGeom>
          </p:spPr>
          <p:txBody>
            <a:bodyPr wrap="square">
              <a:spAutoFit/>
            </a:bodyPr>
            <a:lstStyle/>
            <a:p>
              <a:r>
                <a:rPr lang="zh-CN" altLang="en-US" b="1" dirty="0" smtClean="0">
                  <a:solidFill>
                    <a:schemeClr val="accent5"/>
                  </a:solidFill>
                  <a:latin typeface="微软雅黑" panose="020B0503020204020204" pitchFamily="34" charset="-122"/>
                  <a:ea typeface="微软雅黑" panose="020B0503020204020204" pitchFamily="34" charset="-122"/>
                  <a:cs typeface="Open Sans" pitchFamily="34" charset="0"/>
                </a:rPr>
                <a:t>风险</a:t>
              </a:r>
              <a:endParaRPr lang="en-US" b="1" dirty="0">
                <a:solidFill>
                  <a:schemeClr val="accent5"/>
                </a:solidFill>
                <a:latin typeface="微软雅黑" panose="020B0503020204020204" pitchFamily="34" charset="-122"/>
                <a:ea typeface="微软雅黑" panose="020B0503020204020204" pitchFamily="34" charset="-122"/>
                <a:cs typeface="Open Sans" pitchFamily="34" charset="0"/>
              </a:endParaRPr>
            </a:p>
          </p:txBody>
        </p:sp>
      </p:grpSp>
      <p:grpSp>
        <p:nvGrpSpPr>
          <p:cNvPr id="44" name="Group 24"/>
          <p:cNvGrpSpPr/>
          <p:nvPr/>
        </p:nvGrpSpPr>
        <p:grpSpPr>
          <a:xfrm>
            <a:off x="6090250" y="1496873"/>
            <a:ext cx="2298174" cy="1112219"/>
            <a:chOff x="6202916" y="1778920"/>
            <a:chExt cx="2298174" cy="1112219"/>
          </a:xfrm>
        </p:grpSpPr>
        <p:sp>
          <p:nvSpPr>
            <p:cNvPr id="45" name="Rectangle 94"/>
            <p:cNvSpPr/>
            <p:nvPr/>
          </p:nvSpPr>
          <p:spPr>
            <a:xfrm>
              <a:off x="6215074" y="2071684"/>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46" name="Rectangle 95"/>
            <p:cNvSpPr/>
            <p:nvPr/>
          </p:nvSpPr>
          <p:spPr>
            <a:xfrm>
              <a:off x="6202916" y="1778920"/>
              <a:ext cx="1928826" cy="369332"/>
            </a:xfrm>
            <a:prstGeom prst="rect">
              <a:avLst/>
            </a:prstGeom>
          </p:spPr>
          <p:txBody>
            <a:bodyPr wrap="square">
              <a:spAutoFit/>
            </a:bodyPr>
            <a:lstStyle/>
            <a:p>
              <a:r>
                <a:rPr lang="zh-CN" altLang="en-US" b="1" dirty="0" smtClean="0">
                  <a:solidFill>
                    <a:schemeClr val="accent3"/>
                  </a:solidFill>
                  <a:latin typeface="微软雅黑" panose="020B0503020204020204" pitchFamily="34" charset="-122"/>
                  <a:ea typeface="微软雅黑" panose="020B0503020204020204" pitchFamily="34" charset="-122"/>
                  <a:cs typeface="Open Sans" pitchFamily="34" charset="0"/>
                </a:rPr>
                <a:t>劣势</a:t>
              </a:r>
              <a:endParaRPr lang="en-US" b="1" dirty="0">
                <a:solidFill>
                  <a:schemeClr val="accent3"/>
                </a:solidFill>
                <a:latin typeface="微软雅黑" panose="020B0503020204020204" pitchFamily="34" charset="-122"/>
                <a:ea typeface="微软雅黑" panose="020B0503020204020204" pitchFamily="34" charset="-122"/>
                <a:cs typeface="Open Sans" pitchFamily="34" charset="0"/>
              </a:endParaRPr>
            </a:p>
          </p:txBody>
        </p:sp>
      </p:grpSp>
      <p:grpSp>
        <p:nvGrpSpPr>
          <p:cNvPr id="61" name="组合 60"/>
          <p:cNvGrpSpPr/>
          <p:nvPr/>
        </p:nvGrpSpPr>
        <p:grpSpPr>
          <a:xfrm>
            <a:off x="4686685" y="1491632"/>
            <a:ext cx="1197175" cy="1197175"/>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TextBox 63"/>
          <p:cNvSpPr txBox="1"/>
          <p:nvPr/>
        </p:nvSpPr>
        <p:spPr>
          <a:xfrm>
            <a:off x="4682796" y="1736123"/>
            <a:ext cx="1257356" cy="738664"/>
          </a:xfrm>
          <a:prstGeom prst="rect">
            <a:avLst/>
          </a:prstGeom>
          <a:noFill/>
        </p:spPr>
        <p:txBody>
          <a:bodyPr wrap="square" lIns="0" tIns="0" rIns="0" bIns="0" rtlCol="0">
            <a:spAutoFit/>
          </a:bodyPr>
          <a:lstStyle/>
          <a:p>
            <a:pPr algn="ctr"/>
            <a:r>
              <a:rPr lang="en-US" altLang="zh-CN" sz="4800" b="1" dirty="0" smtClean="0">
                <a:latin typeface="微软雅黑" panose="020B0503020204020204" pitchFamily="34" charset="-122"/>
                <a:ea typeface="微软雅黑" panose="020B0503020204020204" pitchFamily="34" charset="-122"/>
              </a:rPr>
              <a:t>W</a:t>
            </a:r>
            <a:endParaRPr lang="zh-CN" altLang="en-US" sz="4800" b="1" dirty="0">
              <a:latin typeface="微软雅黑" panose="020B0503020204020204" pitchFamily="34" charset="-122"/>
              <a:ea typeface="微软雅黑" panose="020B0503020204020204" pitchFamily="34" charset="-122"/>
            </a:endParaRPr>
          </a:p>
        </p:txBody>
      </p:sp>
      <p:grpSp>
        <p:nvGrpSpPr>
          <p:cNvPr id="65" name="组合 64"/>
          <p:cNvGrpSpPr/>
          <p:nvPr/>
        </p:nvGrpSpPr>
        <p:grpSpPr>
          <a:xfrm>
            <a:off x="3314076" y="2926643"/>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TextBox 67"/>
          <p:cNvSpPr txBox="1"/>
          <p:nvPr/>
        </p:nvSpPr>
        <p:spPr>
          <a:xfrm>
            <a:off x="3276031" y="3168830"/>
            <a:ext cx="1257356" cy="738664"/>
          </a:xfrm>
          <a:prstGeom prst="rect">
            <a:avLst/>
          </a:prstGeom>
          <a:noFill/>
        </p:spPr>
        <p:txBody>
          <a:bodyPr wrap="square" lIns="0" tIns="0" rIns="0" bIns="0" rtlCol="0">
            <a:spAutoFit/>
          </a:bodyPr>
          <a:lstStyle/>
          <a:p>
            <a:pPr algn="ctr"/>
            <a:r>
              <a:rPr lang="en-US" altLang="zh-CN" sz="4800" b="1" dirty="0" smtClean="0">
                <a:solidFill>
                  <a:schemeClr val="accent1"/>
                </a:solidFill>
                <a:latin typeface="微软雅黑" panose="020B0503020204020204" pitchFamily="34" charset="-122"/>
                <a:ea typeface="微软雅黑" panose="020B0503020204020204" pitchFamily="34" charset="-122"/>
              </a:rPr>
              <a:t>O</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686685" y="2926643"/>
            <a:ext cx="1197175" cy="1197175"/>
            <a:chOff x="304800" y="673100"/>
            <a:chExt cx="4000500" cy="4000500"/>
          </a:xfrm>
          <a:solidFill>
            <a:schemeClr val="tx1"/>
          </a:solidFill>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TextBox 71"/>
          <p:cNvSpPr txBox="1"/>
          <p:nvPr/>
        </p:nvSpPr>
        <p:spPr>
          <a:xfrm>
            <a:off x="4665969" y="3171134"/>
            <a:ext cx="1257356" cy="738664"/>
          </a:xfrm>
          <a:prstGeom prst="rect">
            <a:avLst/>
          </a:prstGeom>
          <a:noFill/>
        </p:spPr>
        <p:txBody>
          <a:bodyPr wrap="square" lIns="0" tIns="0" rIns="0" bIns="0" rtlCol="0">
            <a:spAutoFit/>
          </a:bodyPr>
          <a:lstStyle/>
          <a:p>
            <a:pPr algn="ctr"/>
            <a:r>
              <a:rPr lang="en-US" altLang="zh-CN" sz="4800" b="1" dirty="0" smtClean="0">
                <a:solidFill>
                  <a:schemeClr val="bg1"/>
                </a:solidFill>
                <a:latin typeface="微软雅黑" panose="020B0503020204020204" pitchFamily="34" charset="-122"/>
                <a:ea typeface="微软雅黑" panose="020B0503020204020204" pitchFamily="34" charset="-122"/>
              </a:rPr>
              <a:t>T</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anim calcmode="lin" valueType="num">
                                      <p:cBhvr>
                                        <p:cTn id="10" dur="500" fill="hold"/>
                                        <p:tgtEl>
                                          <p:spTgt spid="53"/>
                                        </p:tgtEl>
                                        <p:attrNameLst>
                                          <p:attrName>ppt_x</p:attrName>
                                        </p:attrNameLst>
                                      </p:cBhvr>
                                      <p:tavLst>
                                        <p:tav tm="0">
                                          <p:val>
                                            <p:fltVal val="0.5"/>
                                          </p:val>
                                        </p:tav>
                                        <p:tav tm="100000">
                                          <p:val>
                                            <p:strVal val="#ppt_x"/>
                                          </p:val>
                                        </p:tav>
                                      </p:tavLst>
                                    </p:anim>
                                    <p:anim calcmode="lin" valueType="num">
                                      <p:cBhvr>
                                        <p:cTn id="11" dur="500" fill="hold"/>
                                        <p:tgtEl>
                                          <p:spTgt spid="5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anim calcmode="lin" valueType="num">
                                      <p:cBhvr>
                                        <p:cTn id="17" dur="500" fill="hold"/>
                                        <p:tgtEl>
                                          <p:spTgt spid="61"/>
                                        </p:tgtEl>
                                        <p:attrNameLst>
                                          <p:attrName>ppt_x</p:attrName>
                                        </p:attrNameLst>
                                      </p:cBhvr>
                                      <p:tavLst>
                                        <p:tav tm="0">
                                          <p:val>
                                            <p:fltVal val="0.5"/>
                                          </p:val>
                                        </p:tav>
                                        <p:tav tm="100000">
                                          <p:val>
                                            <p:strVal val="#ppt_x"/>
                                          </p:val>
                                        </p:tav>
                                      </p:tavLst>
                                    </p:anim>
                                    <p:anim calcmode="lin" valueType="num">
                                      <p:cBhvr>
                                        <p:cTn id="18" dur="500" fill="hold"/>
                                        <p:tgtEl>
                                          <p:spTgt spid="61"/>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anim calcmode="lin" valueType="num">
                                      <p:cBhvr>
                                        <p:cTn id="24" dur="500" fill="hold"/>
                                        <p:tgtEl>
                                          <p:spTgt spid="65"/>
                                        </p:tgtEl>
                                        <p:attrNameLst>
                                          <p:attrName>ppt_x</p:attrName>
                                        </p:attrNameLst>
                                      </p:cBhvr>
                                      <p:tavLst>
                                        <p:tav tm="0">
                                          <p:val>
                                            <p:fltVal val="0.5"/>
                                          </p:val>
                                        </p:tav>
                                        <p:tav tm="100000">
                                          <p:val>
                                            <p:strVal val="#ppt_x"/>
                                          </p:val>
                                        </p:tav>
                                      </p:tavLst>
                                    </p:anim>
                                    <p:anim calcmode="lin" valueType="num">
                                      <p:cBhvr>
                                        <p:cTn id="25" dur="500" fill="hold"/>
                                        <p:tgtEl>
                                          <p:spTgt spid="6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anim calcmode="lin" valueType="num">
                                      <p:cBhvr>
                                        <p:cTn id="31" dur="500" fill="hold"/>
                                        <p:tgtEl>
                                          <p:spTgt spid="69"/>
                                        </p:tgtEl>
                                        <p:attrNameLst>
                                          <p:attrName>ppt_x</p:attrName>
                                        </p:attrNameLst>
                                      </p:cBhvr>
                                      <p:tavLst>
                                        <p:tav tm="0">
                                          <p:val>
                                            <p:fltVal val="0.5"/>
                                          </p:val>
                                        </p:tav>
                                        <p:tav tm="100000">
                                          <p:val>
                                            <p:strVal val="#ppt_x"/>
                                          </p:val>
                                        </p:tav>
                                      </p:tavLst>
                                    </p:anim>
                                    <p:anim calcmode="lin" valueType="num">
                                      <p:cBhvr>
                                        <p:cTn id="32" dur="500" fill="hold"/>
                                        <p:tgtEl>
                                          <p:spTgt spid="69"/>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anim calcmode="lin" valueType="num">
                                      <p:cBhvr>
                                        <p:cTn id="37" dur="500" fill="hold"/>
                                        <p:tgtEl>
                                          <p:spTgt spid="56"/>
                                        </p:tgtEl>
                                        <p:attrNameLst>
                                          <p:attrName>ppt_x</p:attrName>
                                        </p:attrNameLst>
                                      </p:cBhvr>
                                      <p:tavLst>
                                        <p:tav tm="0">
                                          <p:val>
                                            <p:strVal val="#ppt_x"/>
                                          </p:val>
                                        </p:tav>
                                        <p:tav tm="100000">
                                          <p:val>
                                            <p:strVal val="#ppt_x"/>
                                          </p:val>
                                        </p:tav>
                                      </p:tavLst>
                                    </p:anim>
                                    <p:anim calcmode="lin" valueType="num">
                                      <p:cBhvr>
                                        <p:cTn id="38" dur="500" fill="hold"/>
                                        <p:tgtEl>
                                          <p:spTgt spid="5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anim calcmode="lin" valueType="num">
                                      <p:cBhvr>
                                        <p:cTn id="42" dur="500" fill="hold"/>
                                        <p:tgtEl>
                                          <p:spTgt spid="64"/>
                                        </p:tgtEl>
                                        <p:attrNameLst>
                                          <p:attrName>ppt_x</p:attrName>
                                        </p:attrNameLst>
                                      </p:cBhvr>
                                      <p:tavLst>
                                        <p:tav tm="0">
                                          <p:val>
                                            <p:strVal val="#ppt_x"/>
                                          </p:val>
                                        </p:tav>
                                        <p:tav tm="100000">
                                          <p:val>
                                            <p:strVal val="#ppt_x"/>
                                          </p:val>
                                        </p:tav>
                                      </p:tavLst>
                                    </p:anim>
                                    <p:anim calcmode="lin" valueType="num">
                                      <p:cBhvr>
                                        <p:cTn id="43" dur="500" fill="hold"/>
                                        <p:tgtEl>
                                          <p:spTgt spid="6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anim calcmode="lin" valueType="num">
                                      <p:cBhvr>
                                        <p:cTn id="47" dur="500" fill="hold"/>
                                        <p:tgtEl>
                                          <p:spTgt spid="68"/>
                                        </p:tgtEl>
                                        <p:attrNameLst>
                                          <p:attrName>ppt_x</p:attrName>
                                        </p:attrNameLst>
                                      </p:cBhvr>
                                      <p:tavLst>
                                        <p:tav tm="0">
                                          <p:val>
                                            <p:strVal val="#ppt_x"/>
                                          </p:val>
                                        </p:tav>
                                        <p:tav tm="100000">
                                          <p:val>
                                            <p:strVal val="#ppt_x"/>
                                          </p:val>
                                        </p:tav>
                                      </p:tavLst>
                                    </p:anim>
                                    <p:anim calcmode="lin" valueType="num">
                                      <p:cBhvr>
                                        <p:cTn id="48" dur="500" fill="hold"/>
                                        <p:tgtEl>
                                          <p:spTgt spid="6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anim calcmode="lin" valueType="num">
                                      <p:cBhvr>
                                        <p:cTn id="52" dur="500" fill="hold"/>
                                        <p:tgtEl>
                                          <p:spTgt spid="72"/>
                                        </p:tgtEl>
                                        <p:attrNameLst>
                                          <p:attrName>ppt_x</p:attrName>
                                        </p:attrNameLst>
                                      </p:cBhvr>
                                      <p:tavLst>
                                        <p:tav tm="0">
                                          <p:val>
                                            <p:strVal val="#ppt_x"/>
                                          </p:val>
                                        </p:tav>
                                        <p:tav tm="100000">
                                          <p:val>
                                            <p:strVal val="#ppt_x"/>
                                          </p:val>
                                        </p:tav>
                                      </p:tavLst>
                                    </p:anim>
                                    <p:anim calcmode="lin" valueType="num">
                                      <p:cBhvr>
                                        <p:cTn id="53" dur="500" fill="hold"/>
                                        <p:tgtEl>
                                          <p:spTgt spid="7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2" presetClass="entr" presetSubtype="2"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slide(fromRight)">
                                      <p:cBhvr>
                                        <p:cTn id="57" dur="500"/>
                                        <p:tgtEl>
                                          <p:spTgt spid="35"/>
                                        </p:tgtEl>
                                      </p:cBhvr>
                                    </p:animEffect>
                                  </p:childTnLst>
                                </p:cTn>
                              </p:par>
                              <p:par>
                                <p:cTn id="58" presetID="12" presetClass="entr" presetSubtype="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slide(fromLeft)">
                                      <p:cBhvr>
                                        <p:cTn id="60" dur="500"/>
                                        <p:tgtEl>
                                          <p:spTgt spid="44"/>
                                        </p:tgtEl>
                                      </p:cBhvr>
                                    </p:animEffect>
                                  </p:childTnLst>
                                </p:cTn>
                              </p:par>
                              <p:par>
                                <p:cTn id="61" presetID="12" presetClass="entr" presetSubtype="2"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slide(fromRight)">
                                      <p:cBhvr>
                                        <p:cTn id="63" dur="500"/>
                                        <p:tgtEl>
                                          <p:spTgt spid="38"/>
                                        </p:tgtEl>
                                      </p:cBhvr>
                                    </p:animEffect>
                                  </p:childTnLst>
                                </p:cTn>
                              </p:par>
                              <p:par>
                                <p:cTn id="64" presetID="12" presetClass="entr" presetSubtype="8"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slide(fromLeft)">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4" grpId="0"/>
      <p:bldP spid="68"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6228184" y="762329"/>
            <a:ext cx="2737416" cy="390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3"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3" cstate="screen"/>
          <a:stretch>
            <a:fillRect/>
          </a:stretch>
        </p:blipFill>
        <p:spPr>
          <a:xfrm rot="10800000" flipH="1">
            <a:off x="5292080" y="457546"/>
            <a:ext cx="1523362" cy="52721"/>
          </a:xfrm>
          <a:prstGeom prst="rect">
            <a:avLst/>
          </a:prstGeom>
        </p:spPr>
      </p:pic>
      <p:sp>
        <p:nvSpPr>
          <p:cNvPr id="6" name="FlexibleLine"/>
          <p:cNvSpPr/>
          <p:nvPr/>
        </p:nvSpPr>
        <p:spPr>
          <a:xfrm>
            <a:off x="1838395" y="2245414"/>
            <a:ext cx="1071877" cy="607832"/>
          </a:xfrm>
          <a:custGeom>
            <a:avLst/>
            <a:gdLst/>
            <a:ahLst/>
            <a:cxnLst/>
            <a:rect l="0" t="0" r="0" b="0"/>
            <a:pathLst>
              <a:path w="934800" h="530100" fill="none">
                <a:moveTo>
                  <a:pt x="0" y="0"/>
                </a:moveTo>
                <a:cubicBezTo>
                  <a:pt x="0" y="-238545"/>
                  <a:pt x="514140" y="-530100"/>
                  <a:pt x="934800" y="-530100"/>
                </a:cubicBezTo>
              </a:path>
            </a:pathLst>
          </a:custGeom>
          <a:noFill/>
          <a:ln w="7600" cap="flat">
            <a:solidFill>
              <a:schemeClr val="bg1">
                <a:lumMod val="50000"/>
              </a:schemeClr>
            </a:solidFill>
            <a:prstDash val="dash"/>
            <a:bevel/>
          </a:ln>
        </p:spPr>
      </p:sp>
      <p:sp>
        <p:nvSpPr>
          <p:cNvPr id="7" name="FlexibleLine"/>
          <p:cNvSpPr/>
          <p:nvPr/>
        </p:nvSpPr>
        <p:spPr>
          <a:xfrm>
            <a:off x="1838395" y="2245414"/>
            <a:ext cx="1071877" cy="498902"/>
          </a:xfrm>
          <a:custGeom>
            <a:avLst/>
            <a:gdLst/>
            <a:ahLst/>
            <a:cxnLst/>
            <a:rect l="0" t="0" r="0" b="0"/>
            <a:pathLst>
              <a:path w="934800" h="435100" fill="none">
                <a:moveTo>
                  <a:pt x="0" y="0"/>
                </a:moveTo>
                <a:cubicBezTo>
                  <a:pt x="0" y="195795"/>
                  <a:pt x="514140" y="435100"/>
                  <a:pt x="934800" y="435100"/>
                </a:cubicBezTo>
              </a:path>
            </a:pathLst>
          </a:custGeom>
          <a:noFill/>
          <a:ln w="7600" cap="flat">
            <a:solidFill>
              <a:schemeClr val="bg1">
                <a:lumMod val="50000"/>
              </a:schemeClr>
            </a:solidFill>
            <a:prstDash val="dash"/>
            <a:bevel/>
          </a:ln>
        </p:spPr>
      </p:sp>
      <p:sp>
        <p:nvSpPr>
          <p:cNvPr id="8" name="FlexibleLine"/>
          <p:cNvSpPr/>
          <p:nvPr/>
        </p:nvSpPr>
        <p:spPr>
          <a:xfrm rot="1800000" flipH="1">
            <a:off x="-582489" y="1908850"/>
            <a:ext cx="1924089" cy="888874"/>
          </a:xfrm>
          <a:custGeom>
            <a:avLst/>
            <a:gdLst/>
            <a:ahLst/>
            <a:cxnLst/>
            <a:rect l="0" t="0" r="0" b="0"/>
            <a:pathLst>
              <a:path w="934800" h="775200" fill="none">
                <a:moveTo>
                  <a:pt x="0" y="0"/>
                </a:moveTo>
                <a:cubicBezTo>
                  <a:pt x="0" y="348840"/>
                  <a:pt x="-514140" y="775200"/>
                  <a:pt x="-934800" y="775200"/>
                </a:cubicBezTo>
              </a:path>
            </a:pathLst>
          </a:custGeom>
          <a:noFill/>
          <a:ln w="7600" cap="flat">
            <a:solidFill>
              <a:schemeClr val="bg1">
                <a:lumMod val="50000"/>
              </a:schemeClr>
            </a:solidFill>
            <a:prstDash val="dash"/>
            <a:bevel/>
          </a:ln>
        </p:spPr>
      </p:sp>
      <p:grpSp>
        <p:nvGrpSpPr>
          <p:cNvPr id="10" name="Group 8"/>
          <p:cNvGrpSpPr/>
          <p:nvPr/>
        </p:nvGrpSpPr>
        <p:grpSpPr>
          <a:xfrm>
            <a:off x="4112861" y="1637582"/>
            <a:ext cx="174290" cy="466223"/>
            <a:chOff x="9058971" y="3034893"/>
            <a:chExt cx="232386" cy="621631"/>
          </a:xfrm>
        </p:grpSpPr>
        <p:sp>
          <p:nvSpPr>
            <p:cNvPr id="11" name="FlexibleLine"/>
            <p:cNvSpPr/>
            <p:nvPr/>
          </p:nvSpPr>
          <p:spPr>
            <a:xfrm>
              <a:off x="9058971" y="3034893"/>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2" name="FlexibleLine"/>
            <p:cNvSpPr/>
            <p:nvPr/>
          </p:nvSpPr>
          <p:spPr>
            <a:xfrm>
              <a:off x="9058971" y="3034893"/>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3" name="FlexibleLine"/>
            <p:cNvSpPr/>
            <p:nvPr/>
          </p:nvSpPr>
          <p:spPr>
            <a:xfrm>
              <a:off x="9058971" y="3034893"/>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grpSp>
        <p:nvGrpSpPr>
          <p:cNvPr id="14" name="Group 9"/>
          <p:cNvGrpSpPr/>
          <p:nvPr/>
        </p:nvGrpSpPr>
        <p:grpSpPr>
          <a:xfrm>
            <a:off x="4156433" y="2744318"/>
            <a:ext cx="174290" cy="466223"/>
            <a:chOff x="9117067" y="4510540"/>
            <a:chExt cx="232386" cy="621631"/>
          </a:xfrm>
        </p:grpSpPr>
        <p:sp>
          <p:nvSpPr>
            <p:cNvPr id="15"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6"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7"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sp>
        <p:nvSpPr>
          <p:cNvPr id="51" name="Freeform 246"/>
          <p:cNvSpPr/>
          <p:nvPr/>
        </p:nvSpPr>
        <p:spPr>
          <a:xfrm>
            <a:off x="4287150" y="1171359"/>
            <a:ext cx="854016" cy="252719"/>
          </a:xfrm>
          <a:custGeom>
            <a:avLst/>
            <a:gdLst/>
            <a:ahLst/>
            <a:cxnLst/>
            <a:rect l="0" t="0" r="0" b="0"/>
            <a:pathLst>
              <a:path w="744800" h="220400" fill="none">
                <a:moveTo>
                  <a:pt x="0" y="220400"/>
                </a:moveTo>
                <a:lnTo>
                  <a:pt x="7448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2" name="Text 4673"/>
          <p:cNvSpPr txBox="1"/>
          <p:nvPr/>
        </p:nvSpPr>
        <p:spPr>
          <a:xfrm>
            <a:off x="4368778" y="1197502"/>
            <a:ext cx="67748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3" name="Freeform 244"/>
          <p:cNvSpPr/>
          <p:nvPr/>
        </p:nvSpPr>
        <p:spPr>
          <a:xfrm>
            <a:off x="4287155" y="1511223"/>
            <a:ext cx="1385597" cy="252719"/>
          </a:xfrm>
          <a:custGeom>
            <a:avLst/>
            <a:gdLst/>
            <a:ahLst/>
            <a:cxnLst/>
            <a:rect l="0" t="0" r="0" b="0"/>
            <a:pathLst>
              <a:path w="1208400" h="220400" fill="none">
                <a:moveTo>
                  <a:pt x="0" y="220400"/>
                </a:moveTo>
                <a:lnTo>
                  <a:pt x="12084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4" name="Text 4674"/>
          <p:cNvSpPr txBox="1"/>
          <p:nvPr/>
        </p:nvSpPr>
        <p:spPr>
          <a:xfrm>
            <a:off x="4368776" y="1537366"/>
            <a:ext cx="1087549"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5" name="Freeform 242"/>
          <p:cNvSpPr/>
          <p:nvPr/>
        </p:nvSpPr>
        <p:spPr>
          <a:xfrm>
            <a:off x="4287154" y="1851086"/>
            <a:ext cx="1272309" cy="252719"/>
          </a:xfrm>
          <a:custGeom>
            <a:avLst/>
            <a:gdLst/>
            <a:ahLst/>
            <a:cxnLst/>
            <a:rect l="0" t="0" r="0" b="0"/>
            <a:pathLst>
              <a:path w="1109600" h="220400" fill="none">
                <a:moveTo>
                  <a:pt x="0" y="220400"/>
                </a:moveTo>
                <a:lnTo>
                  <a:pt x="11096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6" name="Text 4675"/>
          <p:cNvSpPr txBox="1"/>
          <p:nvPr/>
        </p:nvSpPr>
        <p:spPr>
          <a:xfrm>
            <a:off x="4368778" y="1877227"/>
            <a:ext cx="967357"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7" name="Freeform 240"/>
          <p:cNvSpPr/>
          <p:nvPr/>
        </p:nvSpPr>
        <p:spPr>
          <a:xfrm>
            <a:off x="4330727" y="2278094"/>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58" name="Text 4676"/>
          <p:cNvSpPr txBox="1"/>
          <p:nvPr/>
        </p:nvSpPr>
        <p:spPr>
          <a:xfrm>
            <a:off x="4412351" y="2304235"/>
            <a:ext cx="158837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9" name="Freeform 238"/>
          <p:cNvSpPr/>
          <p:nvPr/>
        </p:nvSpPr>
        <p:spPr>
          <a:xfrm>
            <a:off x="4330723" y="2617958"/>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60" name="Text 4677"/>
          <p:cNvSpPr txBox="1"/>
          <p:nvPr/>
        </p:nvSpPr>
        <p:spPr>
          <a:xfrm>
            <a:off x="4412348" y="2644099"/>
            <a:ext cx="153181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61" name="Freeform 236"/>
          <p:cNvSpPr/>
          <p:nvPr/>
        </p:nvSpPr>
        <p:spPr>
          <a:xfrm>
            <a:off x="4330723" y="2957821"/>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62" name="Text 4678"/>
          <p:cNvSpPr txBox="1"/>
          <p:nvPr/>
        </p:nvSpPr>
        <p:spPr>
          <a:xfrm>
            <a:off x="4412346" y="2983963"/>
            <a:ext cx="990254"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77" name="组合 76"/>
          <p:cNvGrpSpPr/>
          <p:nvPr/>
        </p:nvGrpSpPr>
        <p:grpSpPr>
          <a:xfrm>
            <a:off x="1967592" y="3406045"/>
            <a:ext cx="1062320" cy="1011474"/>
            <a:chOff x="2226588" y="2112361"/>
            <a:chExt cx="997900" cy="950136"/>
          </a:xfrm>
        </p:grpSpPr>
        <p:grpSp>
          <p:nvGrpSpPr>
            <p:cNvPr id="78" name="组合 7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endParaRPr>
              </a:p>
            </p:txBody>
          </p:sp>
        </p:grpSp>
        <p:sp>
          <p:nvSpPr>
            <p:cNvPr id="79" name="TextBox 78"/>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填加</a:t>
              </a:r>
              <a:endParaRPr lang="en-US" altLang="zh-CN" b="1" dirty="0">
                <a:solidFill>
                  <a:schemeClr val="accent1"/>
                </a:solidFill>
                <a:latin typeface="微软雅黑" panose="020B0503020204020204" pitchFamily="34" charset="-122"/>
                <a:ea typeface="微软雅黑" panose="020B0503020204020204" pitchFamily="34" charset="-122"/>
              </a:endParaRPr>
            </a:p>
            <a:p>
              <a:pPr algn="ctr"/>
              <a:r>
                <a:rPr lang="zh-CN" altLang="en-US"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82" name="组合 81"/>
          <p:cNvGrpSpPr/>
          <p:nvPr/>
        </p:nvGrpSpPr>
        <p:grpSpPr>
          <a:xfrm>
            <a:off x="907216" y="1486520"/>
            <a:ext cx="1631493" cy="1631493"/>
            <a:chOff x="1403648" y="1115468"/>
            <a:chExt cx="1294414" cy="1294414"/>
          </a:xfrm>
        </p:grpSpPr>
        <p:sp>
          <p:nvSpPr>
            <p:cNvPr id="83" name="椭圆 82"/>
            <p:cNvSpPr/>
            <p:nvPr/>
          </p:nvSpPr>
          <p:spPr>
            <a:xfrm>
              <a:off x="1539485" y="1259632"/>
              <a:ext cx="1022740" cy="1022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6" name="同心圆 8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87" name="同心圆 8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85" name="TextBox 84"/>
            <p:cNvSpPr txBox="1"/>
            <p:nvPr/>
          </p:nvSpPr>
          <p:spPr>
            <a:xfrm>
              <a:off x="1699992" y="1418288"/>
              <a:ext cx="725958" cy="659307"/>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400" dirty="0" smtClean="0">
                  <a:solidFill>
                    <a:schemeClr val="bg1"/>
                  </a:solidFill>
                  <a:effectLst/>
                  <a:latin typeface="微软雅黑" panose="020B0503020204020204" pitchFamily="34" charset="-122"/>
                  <a:ea typeface="微软雅黑" panose="020B0503020204020204" pitchFamily="34" charset="-122"/>
                </a:rPr>
                <a:t>工作业绩</a:t>
              </a:r>
              <a:endParaRPr lang="zh-CN" altLang="en-US" sz="2400" dirty="0">
                <a:solidFill>
                  <a:schemeClr val="bg1"/>
                </a:solidFill>
                <a:effectLst/>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3027003" y="1131590"/>
            <a:ext cx="951862" cy="906303"/>
            <a:chOff x="2226588" y="2112361"/>
            <a:chExt cx="997900" cy="950136"/>
          </a:xfrm>
        </p:grpSpPr>
        <p:grpSp>
          <p:nvGrpSpPr>
            <p:cNvPr id="94" name="组合 9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endParaRPr>
              </a:p>
            </p:txBody>
          </p:sp>
          <p:sp>
            <p:nvSpPr>
              <p:cNvPr id="97" name="椭圆 9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endParaRPr>
              </a:p>
            </p:txBody>
          </p:sp>
        </p:grpSp>
        <p:sp>
          <p:nvSpPr>
            <p:cNvPr id="95" name="TextBox 94"/>
            <p:cNvSpPr txBox="1"/>
            <p:nvPr/>
          </p:nvSpPr>
          <p:spPr>
            <a:xfrm>
              <a:off x="2226588" y="2324683"/>
              <a:ext cx="997900" cy="580792"/>
            </a:xfrm>
            <a:prstGeom prst="rect">
              <a:avLst/>
            </a:prstGeom>
            <a:noFill/>
          </p:spPr>
          <p:txBody>
            <a:bodyPr wrap="square" lIns="0" tIns="0" rIns="0" bIns="0" rtlCol="0">
              <a:spAutoFit/>
            </a:bodyPr>
            <a:lstStyle/>
            <a:p>
              <a:pPr algn="ctr"/>
              <a:r>
                <a:rPr lang="zh-CN" altLang="en-US" b="1" dirty="0" smtClean="0">
                  <a:solidFill>
                    <a:schemeClr val="accent1"/>
                  </a:solidFill>
                  <a:latin typeface="微软雅黑" panose="020B0503020204020204" pitchFamily="34" charset="-122"/>
                  <a:ea typeface="微软雅黑" panose="020B0503020204020204" pitchFamily="34" charset="-122"/>
                </a:rPr>
                <a:t>填加</a:t>
              </a:r>
              <a:endParaRPr lang="en-US" altLang="zh-CN"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b="1" dirty="0" smtClean="0">
                  <a:solidFill>
                    <a:schemeClr val="accent1"/>
                  </a:solidFill>
                  <a:latin typeface="微软雅黑" panose="020B0503020204020204" pitchFamily="34" charset="-122"/>
                  <a:ea typeface="微软雅黑" panose="020B0503020204020204" pitchFamily="34" charset="-122"/>
                </a:rPr>
                <a:t>标题</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2802530" y="2328200"/>
            <a:ext cx="1062320" cy="1011474"/>
            <a:chOff x="2226588" y="2112361"/>
            <a:chExt cx="997900" cy="950136"/>
          </a:xfrm>
        </p:grpSpPr>
        <p:grpSp>
          <p:nvGrpSpPr>
            <p:cNvPr id="110" name="组合 109"/>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endParaRPr>
              </a:p>
            </p:txBody>
          </p:sp>
        </p:grpSp>
        <p:sp>
          <p:nvSpPr>
            <p:cNvPr id="111" name="TextBox 110"/>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填加</a:t>
              </a:r>
              <a:endParaRPr lang="en-US" altLang="zh-CN" b="1" dirty="0">
                <a:solidFill>
                  <a:schemeClr val="accent1"/>
                </a:solidFill>
                <a:latin typeface="微软雅黑" panose="020B0503020204020204" pitchFamily="34" charset="-122"/>
                <a:ea typeface="微软雅黑" panose="020B0503020204020204" pitchFamily="34" charset="-122"/>
              </a:endParaRPr>
            </a:p>
            <a:p>
              <a:pPr algn="ctr"/>
              <a:r>
                <a:rPr lang="zh-CN" altLang="en-US"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29" name="Group 9"/>
          <p:cNvGrpSpPr/>
          <p:nvPr/>
        </p:nvGrpSpPr>
        <p:grpSpPr>
          <a:xfrm>
            <a:off x="3103632" y="4016287"/>
            <a:ext cx="174290" cy="466223"/>
            <a:chOff x="9117067" y="4510540"/>
            <a:chExt cx="232386" cy="621631"/>
          </a:xfrm>
        </p:grpSpPr>
        <p:sp>
          <p:nvSpPr>
            <p:cNvPr id="130"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31"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32"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sp>
        <p:nvSpPr>
          <p:cNvPr id="133" name="Freeform 240"/>
          <p:cNvSpPr/>
          <p:nvPr/>
        </p:nvSpPr>
        <p:spPr>
          <a:xfrm>
            <a:off x="3277926" y="3550063"/>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sp>
      <p:sp>
        <p:nvSpPr>
          <p:cNvPr id="134" name="Text 4676"/>
          <p:cNvSpPr txBox="1"/>
          <p:nvPr/>
        </p:nvSpPr>
        <p:spPr>
          <a:xfrm>
            <a:off x="3359550" y="3576205"/>
            <a:ext cx="158837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35" name="Freeform 238"/>
          <p:cNvSpPr/>
          <p:nvPr/>
        </p:nvSpPr>
        <p:spPr>
          <a:xfrm>
            <a:off x="3277922" y="3889927"/>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sp>
      <p:sp>
        <p:nvSpPr>
          <p:cNvPr id="136" name="Text 4677"/>
          <p:cNvSpPr txBox="1"/>
          <p:nvPr/>
        </p:nvSpPr>
        <p:spPr>
          <a:xfrm>
            <a:off x="3359546" y="3916069"/>
            <a:ext cx="153181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37" name="Freeform 236"/>
          <p:cNvSpPr/>
          <p:nvPr/>
        </p:nvSpPr>
        <p:spPr>
          <a:xfrm>
            <a:off x="3277922" y="4229790"/>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sp>
      <p:sp>
        <p:nvSpPr>
          <p:cNvPr id="138" name="Text 4678"/>
          <p:cNvSpPr txBox="1"/>
          <p:nvPr/>
        </p:nvSpPr>
        <p:spPr>
          <a:xfrm>
            <a:off x="3359545" y="4255933"/>
            <a:ext cx="990254"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 calcmode="lin" valueType="num">
                                      <p:cBhvr>
                                        <p:cTn id="16" dur="500" fill="hold"/>
                                        <p:tgtEl>
                                          <p:spTgt spid="109"/>
                                        </p:tgtEl>
                                        <p:attrNameLst>
                                          <p:attrName>ppt_w</p:attrName>
                                        </p:attrNameLst>
                                      </p:cBhvr>
                                      <p:tavLst>
                                        <p:tav tm="0">
                                          <p:val>
                                            <p:fltVal val="0"/>
                                          </p:val>
                                        </p:tav>
                                        <p:tav tm="100000">
                                          <p:val>
                                            <p:strVal val="#ppt_w"/>
                                          </p:val>
                                        </p:tav>
                                      </p:tavLst>
                                    </p:anim>
                                    <p:anim calcmode="lin" valueType="num">
                                      <p:cBhvr>
                                        <p:cTn id="17" dur="500" fill="hold"/>
                                        <p:tgtEl>
                                          <p:spTgt spid="109"/>
                                        </p:tgtEl>
                                        <p:attrNameLst>
                                          <p:attrName>ppt_h</p:attrName>
                                        </p:attrNameLst>
                                      </p:cBhvr>
                                      <p:tavLst>
                                        <p:tav tm="0">
                                          <p:val>
                                            <p:fltVal val="0"/>
                                          </p:val>
                                        </p:tav>
                                        <p:tav tm="100000">
                                          <p:val>
                                            <p:strVal val="#ppt_h"/>
                                          </p:val>
                                        </p:tav>
                                      </p:tavLst>
                                    </p:anim>
                                    <p:animEffect transition="in" filter="fade">
                                      <p:cBhvr>
                                        <p:cTn id="18" dur="500"/>
                                        <p:tgtEl>
                                          <p:spTgt spid="10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53" presetClass="entr" presetSubtype="16"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fltVal val="0"/>
                                          </p:val>
                                        </p:tav>
                                        <p:tav tm="100000">
                                          <p:val>
                                            <p:strVal val="#ppt_h"/>
                                          </p:val>
                                        </p:tav>
                                      </p:tavLst>
                                    </p:anim>
                                    <p:animEffect transition="in" filter="fade">
                                      <p:cBhvr>
                                        <p:cTn id="27" dur="500"/>
                                        <p:tgtEl>
                                          <p:spTgt spid="93"/>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500" fill="hold"/>
                                        <p:tgtEl>
                                          <p:spTgt spid="77"/>
                                        </p:tgtEl>
                                        <p:attrNameLst>
                                          <p:attrName>ppt_w</p:attrName>
                                        </p:attrNameLst>
                                      </p:cBhvr>
                                      <p:tavLst>
                                        <p:tav tm="0">
                                          <p:val>
                                            <p:fltVal val="0"/>
                                          </p:val>
                                        </p:tav>
                                        <p:tav tm="100000">
                                          <p:val>
                                            <p:strVal val="#ppt_w"/>
                                          </p:val>
                                        </p:tav>
                                      </p:tavLst>
                                    </p:anim>
                                    <p:anim calcmode="lin" valueType="num">
                                      <p:cBhvr>
                                        <p:cTn id="35" dur="500" fill="hold"/>
                                        <p:tgtEl>
                                          <p:spTgt spid="77"/>
                                        </p:tgtEl>
                                        <p:attrNameLst>
                                          <p:attrName>ppt_h</p:attrName>
                                        </p:attrNameLst>
                                      </p:cBhvr>
                                      <p:tavLst>
                                        <p:tav tm="0">
                                          <p:val>
                                            <p:fltVal val="0"/>
                                          </p:val>
                                        </p:tav>
                                        <p:tav tm="100000">
                                          <p:val>
                                            <p:strVal val="#ppt_h"/>
                                          </p:val>
                                        </p:tav>
                                      </p:tavLst>
                                    </p:anim>
                                    <p:animEffect transition="in" filter="fade">
                                      <p:cBhvr>
                                        <p:cTn id="36" dur="500"/>
                                        <p:tgtEl>
                                          <p:spTgt spid="77"/>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22" presetClass="entr" presetSubtype="8"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22" presetClass="entr" presetSubtype="8"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par>
                          <p:cTn id="59" fill="hold">
                            <p:stCondLst>
                              <p:cond delay="2500"/>
                            </p:stCondLst>
                            <p:childTnLst>
                              <p:par>
                                <p:cTn id="60" presetID="2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22" presetClass="entr" presetSubtype="8"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par>
                                <p:cTn id="75" presetID="22" presetClass="entr" presetSubtype="8"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par>
                          <p:cTn id="81" fill="hold">
                            <p:stCondLst>
                              <p:cond delay="3000"/>
                            </p:stCondLst>
                            <p:childTnLst>
                              <p:par>
                                <p:cTn id="82" presetID="22" presetClass="entr" presetSubtype="8" fill="hold" nodeType="afterEffect">
                                  <p:stCondLst>
                                    <p:cond delay="0"/>
                                  </p:stCondLst>
                                  <p:childTnLst>
                                    <p:set>
                                      <p:cBhvr>
                                        <p:cTn id="83" dur="1" fill="hold">
                                          <p:stCondLst>
                                            <p:cond delay="0"/>
                                          </p:stCondLst>
                                        </p:cTn>
                                        <p:tgtEl>
                                          <p:spTgt spid="129"/>
                                        </p:tgtEl>
                                        <p:attrNameLst>
                                          <p:attrName>style.visibility</p:attrName>
                                        </p:attrNameLst>
                                      </p:cBhvr>
                                      <p:to>
                                        <p:strVal val="visible"/>
                                      </p:to>
                                    </p:set>
                                    <p:animEffect transition="in" filter="wipe(left)">
                                      <p:cBhvr>
                                        <p:cTn id="84" dur="500"/>
                                        <p:tgtEl>
                                          <p:spTgt spid="129"/>
                                        </p:tgtEl>
                                      </p:cBhvr>
                                    </p:animEffect>
                                  </p:childTnLst>
                                </p:cTn>
                              </p:par>
                              <p:par>
                                <p:cTn id="85" presetID="22" presetClass="entr" presetSubtype="8" fill="hold" nodeType="withEffect">
                                  <p:stCondLst>
                                    <p:cond delay="0"/>
                                  </p:stCondLst>
                                  <p:childTnLst>
                                    <p:set>
                                      <p:cBhvr>
                                        <p:cTn id="86" dur="1" fill="hold">
                                          <p:stCondLst>
                                            <p:cond delay="0"/>
                                          </p:stCondLst>
                                        </p:cTn>
                                        <p:tgtEl>
                                          <p:spTgt spid="133"/>
                                        </p:tgtEl>
                                        <p:attrNameLst>
                                          <p:attrName>style.visibility</p:attrName>
                                        </p:attrNameLst>
                                      </p:cBhvr>
                                      <p:to>
                                        <p:strVal val="visible"/>
                                      </p:to>
                                    </p:set>
                                    <p:animEffect transition="in" filter="wipe(left)">
                                      <p:cBhvr>
                                        <p:cTn id="87" dur="500"/>
                                        <p:tgtEl>
                                          <p:spTgt spid="1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par>
                                <p:cTn id="91" presetID="22" presetClass="entr" presetSubtype="8"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animEffect transition="in" filter="wipe(left)">
                                      <p:cBhvr>
                                        <p:cTn id="93" dur="500"/>
                                        <p:tgtEl>
                                          <p:spTgt spid="1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fade">
                                      <p:cBhvr>
                                        <p:cTn id="96" dur="500"/>
                                        <p:tgtEl>
                                          <p:spTgt spid="136"/>
                                        </p:tgtEl>
                                      </p:cBhvr>
                                    </p:animEffect>
                                  </p:childTnLst>
                                </p:cTn>
                              </p:par>
                              <p:par>
                                <p:cTn id="97" presetID="22" presetClass="entr" presetSubtype="8" fill="hold" nodeType="withEffect">
                                  <p:stCondLst>
                                    <p:cond delay="0"/>
                                  </p:stCondLst>
                                  <p:childTnLst>
                                    <p:set>
                                      <p:cBhvr>
                                        <p:cTn id="98" dur="1" fill="hold">
                                          <p:stCondLst>
                                            <p:cond delay="0"/>
                                          </p:stCondLst>
                                        </p:cTn>
                                        <p:tgtEl>
                                          <p:spTgt spid="137"/>
                                        </p:tgtEl>
                                        <p:attrNameLst>
                                          <p:attrName>style.visibility</p:attrName>
                                        </p:attrNameLst>
                                      </p:cBhvr>
                                      <p:to>
                                        <p:strVal val="visible"/>
                                      </p:to>
                                    </p:set>
                                    <p:animEffect transition="in" filter="wipe(left)">
                                      <p:cBhvr>
                                        <p:cTn id="99" dur="500"/>
                                        <p:tgtEl>
                                          <p:spTgt spid="1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fade">
                                      <p:cBhvr>
                                        <p:cTn id="102" dur="500"/>
                                        <p:tgtEl>
                                          <p:spTgt spid="138"/>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3074"/>
                                        </p:tgtEl>
                                        <p:attrNameLst>
                                          <p:attrName>style.visibility</p:attrName>
                                        </p:attrNameLst>
                                      </p:cBhvr>
                                      <p:to>
                                        <p:strVal val="visible"/>
                                      </p:to>
                                    </p:set>
                                    <p:animEffect transition="in" filter="fade">
                                      <p:cBhvr>
                                        <p:cTn id="107" dur="1000"/>
                                        <p:tgtEl>
                                          <p:spTgt spid="3074"/>
                                        </p:tgtEl>
                                      </p:cBhvr>
                                    </p:animEffect>
                                    <p:anim calcmode="lin" valueType="num">
                                      <p:cBhvr>
                                        <p:cTn id="108" dur="1000" fill="hold"/>
                                        <p:tgtEl>
                                          <p:spTgt spid="3074"/>
                                        </p:tgtEl>
                                        <p:attrNameLst>
                                          <p:attrName>ppt_x</p:attrName>
                                        </p:attrNameLst>
                                      </p:cBhvr>
                                      <p:tavLst>
                                        <p:tav tm="0">
                                          <p:val>
                                            <p:strVal val="#ppt_x"/>
                                          </p:val>
                                        </p:tav>
                                        <p:tav tm="100000">
                                          <p:val>
                                            <p:strVal val="#ppt_x"/>
                                          </p:val>
                                        </p:tav>
                                      </p:tavLst>
                                    </p:anim>
                                    <p:anim calcmode="lin" valueType="num">
                                      <p:cBhvr>
                                        <p:cTn id="10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6" grpId="0"/>
      <p:bldP spid="58" grpId="0"/>
      <p:bldP spid="60" grpId="0"/>
      <p:bldP spid="62" grpId="0"/>
      <p:bldP spid="134" grpId="0"/>
      <p:bldP spid="136" grpId="0"/>
      <p:bldP spid="1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14" descr="http://image.zcool.com.cn/cover/24/22/m_1247416004890.jpg"/>
          <p:cNvPicPr>
            <a:picLocks noChangeAspect="1" noChangeArrowheads="1"/>
          </p:cNvPicPr>
          <p:nvPr/>
        </p:nvPicPr>
        <p:blipFill>
          <a:blip r:embed="rId2"/>
          <a:srcRect/>
          <a:stretch>
            <a:fillRect/>
          </a:stretch>
        </p:blipFill>
        <p:spPr bwMode="auto">
          <a:xfrm>
            <a:off x="2808962" y="2230555"/>
            <a:ext cx="3779262" cy="2842006"/>
          </a:xfrm>
          <a:prstGeom prst="rect">
            <a:avLst/>
          </a:prstGeom>
          <a:noFill/>
        </p:spPr>
      </p:pic>
      <p:cxnSp>
        <p:nvCxnSpPr>
          <p:cNvPr id="210" name="Line"/>
          <p:cNvCxnSpPr/>
          <p:nvPr/>
        </p:nvCxnSpPr>
        <p:spPr>
          <a:xfrm rot="10800000" flipH="1" flipV="1">
            <a:off x="4894911" y="1343588"/>
            <a:ext cx="613193" cy="530420"/>
          </a:xfrm>
          <a:prstGeom prst="line">
            <a:avLst/>
          </a:prstGeom>
          <a:ln w="12700" cap="flat">
            <a:solidFill>
              <a:schemeClr val="bg1">
                <a:lumMod val="75000"/>
              </a:schemeClr>
            </a:solidFill>
            <a:prstDash val="dash"/>
            <a:miter lim="800000"/>
          </a:ln>
        </p:spPr>
      </p:cxnSp>
      <p:cxnSp>
        <p:nvCxnSpPr>
          <p:cNvPr id="209" name="Line"/>
          <p:cNvCxnSpPr/>
          <p:nvPr/>
        </p:nvCxnSpPr>
        <p:spPr>
          <a:xfrm rot="11700000" flipH="1" flipV="1">
            <a:off x="5933936" y="2304365"/>
            <a:ext cx="613193" cy="530420"/>
          </a:xfrm>
          <a:prstGeom prst="line">
            <a:avLst/>
          </a:prstGeom>
          <a:ln w="12700" cap="flat">
            <a:solidFill>
              <a:schemeClr val="bg1">
                <a:lumMod val="75000"/>
              </a:schemeClr>
            </a:solidFill>
            <a:prstDash val="dash"/>
            <a:miter lim="800000"/>
          </a:ln>
        </p:spPr>
      </p:cxnSp>
      <p:cxnSp>
        <p:nvCxnSpPr>
          <p:cNvPr id="208" name="Line"/>
          <p:cNvCxnSpPr/>
          <p:nvPr/>
        </p:nvCxnSpPr>
        <p:spPr>
          <a:xfrm rot="900000" flipH="1" flipV="1">
            <a:off x="7095567" y="3240578"/>
            <a:ext cx="613193" cy="530420"/>
          </a:xfrm>
          <a:prstGeom prst="line">
            <a:avLst/>
          </a:prstGeom>
          <a:ln w="12700" cap="flat">
            <a:solidFill>
              <a:schemeClr val="bg1">
                <a:lumMod val="75000"/>
              </a:schemeClr>
            </a:solidFill>
            <a:prstDash val="dash"/>
            <a:miter lim="800000"/>
          </a:ln>
        </p:spPr>
      </p:cxnSp>
      <p:cxnSp>
        <p:nvCxnSpPr>
          <p:cNvPr id="207" name="Line"/>
          <p:cNvCxnSpPr/>
          <p:nvPr/>
        </p:nvCxnSpPr>
        <p:spPr>
          <a:xfrm rot="15300000" flipH="1" flipV="1">
            <a:off x="7786382" y="2065407"/>
            <a:ext cx="613193" cy="530420"/>
          </a:xfrm>
          <a:prstGeom prst="line">
            <a:avLst/>
          </a:prstGeom>
          <a:ln w="12700" cap="flat">
            <a:solidFill>
              <a:schemeClr val="bg1">
                <a:lumMod val="75000"/>
              </a:schemeClr>
            </a:solidFill>
            <a:prstDash val="dash"/>
            <a:miter lim="800000"/>
          </a:ln>
        </p:spPr>
      </p:cxnSp>
      <p:cxnSp>
        <p:nvCxnSpPr>
          <p:cNvPr id="206" name="Line"/>
          <p:cNvCxnSpPr/>
          <p:nvPr/>
        </p:nvCxnSpPr>
        <p:spPr>
          <a:xfrm rot="17100000" flipH="1" flipV="1">
            <a:off x="7354333" y="2540151"/>
            <a:ext cx="613193" cy="530420"/>
          </a:xfrm>
          <a:prstGeom prst="line">
            <a:avLst/>
          </a:prstGeom>
          <a:ln w="12700" cap="flat">
            <a:solidFill>
              <a:schemeClr val="bg1">
                <a:lumMod val="75000"/>
              </a:schemeClr>
            </a:solidFill>
            <a:prstDash val="dash"/>
            <a:miter lim="800000"/>
          </a:ln>
        </p:spPr>
      </p:cxnSp>
      <p:cxnSp>
        <p:nvCxnSpPr>
          <p:cNvPr id="193" name="Line"/>
          <p:cNvCxnSpPr/>
          <p:nvPr/>
        </p:nvCxnSpPr>
        <p:spPr>
          <a:xfrm rot="15300000" flipH="1" flipV="1">
            <a:off x="6406628" y="2141635"/>
            <a:ext cx="613193" cy="530420"/>
          </a:xfrm>
          <a:prstGeom prst="line">
            <a:avLst/>
          </a:prstGeom>
          <a:ln w="12700" cap="flat">
            <a:solidFill>
              <a:schemeClr val="bg1">
                <a:lumMod val="75000"/>
              </a:schemeClr>
            </a:solidFill>
            <a:prstDash val="dash"/>
            <a:miter lim="800000"/>
          </a:ln>
        </p:spPr>
      </p:cxnSp>
      <p:cxnSp>
        <p:nvCxnSpPr>
          <p:cNvPr id="189" name="Line"/>
          <p:cNvCxnSpPr/>
          <p:nvPr/>
        </p:nvCxnSpPr>
        <p:spPr>
          <a:xfrm rot="17100000" flipH="1" flipV="1">
            <a:off x="2104826" y="2973851"/>
            <a:ext cx="613193" cy="530420"/>
          </a:xfrm>
          <a:prstGeom prst="line">
            <a:avLst/>
          </a:prstGeom>
          <a:ln w="12700" cap="flat">
            <a:solidFill>
              <a:schemeClr val="bg1">
                <a:lumMod val="75000"/>
              </a:schemeClr>
            </a:solidFill>
            <a:prstDash val="dash"/>
            <a:miter lim="800000"/>
          </a:ln>
        </p:spPr>
      </p:cxnSp>
      <p:cxnSp>
        <p:nvCxnSpPr>
          <p:cNvPr id="190" name="Line"/>
          <p:cNvCxnSpPr/>
          <p:nvPr/>
        </p:nvCxnSpPr>
        <p:spPr>
          <a:xfrm rot="17100000" flipH="1" flipV="1">
            <a:off x="977549" y="2599323"/>
            <a:ext cx="613193" cy="530420"/>
          </a:xfrm>
          <a:prstGeom prst="line">
            <a:avLst/>
          </a:prstGeom>
          <a:ln w="12700" cap="flat">
            <a:solidFill>
              <a:schemeClr val="bg1">
                <a:lumMod val="75000"/>
              </a:schemeClr>
            </a:solidFill>
            <a:prstDash val="dash"/>
            <a:miter lim="800000"/>
          </a:ln>
        </p:spPr>
      </p:cxnSp>
      <p:cxnSp>
        <p:nvCxnSpPr>
          <p:cNvPr id="191" name="Line"/>
          <p:cNvCxnSpPr/>
          <p:nvPr/>
        </p:nvCxnSpPr>
        <p:spPr>
          <a:xfrm rot="2700000" flipH="1" flipV="1">
            <a:off x="1674201" y="3100144"/>
            <a:ext cx="613193" cy="530420"/>
          </a:xfrm>
          <a:prstGeom prst="line">
            <a:avLst/>
          </a:prstGeom>
          <a:ln w="12700" cap="flat">
            <a:solidFill>
              <a:schemeClr val="bg1">
                <a:lumMod val="75000"/>
              </a:schemeClr>
            </a:solidFill>
            <a:prstDash val="dash"/>
            <a:miter lim="800000"/>
          </a:ln>
        </p:spPr>
      </p:cxnSp>
      <p:cxnSp>
        <p:nvCxnSpPr>
          <p:cNvPr id="181" name="Line"/>
          <p:cNvCxnSpPr/>
          <p:nvPr/>
        </p:nvCxnSpPr>
        <p:spPr>
          <a:xfrm rot="17100000" flipH="1" flipV="1">
            <a:off x="2039877" y="1761543"/>
            <a:ext cx="613193" cy="530420"/>
          </a:xfrm>
          <a:prstGeom prst="line">
            <a:avLst/>
          </a:prstGeom>
          <a:ln w="12700" cap="flat">
            <a:solidFill>
              <a:schemeClr val="bg1">
                <a:lumMod val="75000"/>
              </a:schemeClr>
            </a:solidFill>
            <a:prstDash val="dash"/>
            <a:miter lim="800000"/>
          </a:ln>
        </p:spPr>
      </p:cxnSp>
      <p:cxnSp>
        <p:nvCxnSpPr>
          <p:cNvPr id="182" name="Line"/>
          <p:cNvCxnSpPr/>
          <p:nvPr/>
        </p:nvCxnSpPr>
        <p:spPr>
          <a:xfrm rot="17100000" flipH="1" flipV="1">
            <a:off x="1037897" y="1466076"/>
            <a:ext cx="613193" cy="530420"/>
          </a:xfrm>
          <a:prstGeom prst="line">
            <a:avLst/>
          </a:prstGeom>
          <a:ln w="12700" cap="flat">
            <a:solidFill>
              <a:schemeClr val="bg1">
                <a:lumMod val="75000"/>
              </a:schemeClr>
            </a:solidFill>
            <a:prstDash val="dash"/>
            <a:miter lim="800000"/>
          </a:ln>
        </p:spPr>
      </p:cxnSp>
      <p:cxnSp>
        <p:nvCxnSpPr>
          <p:cNvPr id="183" name="Line"/>
          <p:cNvCxnSpPr/>
          <p:nvPr/>
        </p:nvCxnSpPr>
        <p:spPr>
          <a:xfrm rot="2700000" flipH="1" flipV="1">
            <a:off x="1567552" y="1599804"/>
            <a:ext cx="613193" cy="530420"/>
          </a:xfrm>
          <a:prstGeom prst="line">
            <a:avLst/>
          </a:prstGeom>
          <a:ln w="12700" cap="flat">
            <a:solidFill>
              <a:schemeClr val="bg1">
                <a:lumMod val="75000"/>
              </a:schemeClr>
            </a:solidFill>
            <a:prstDash val="dash"/>
            <a:miter lim="800000"/>
          </a:ln>
        </p:spPr>
      </p:cxnSp>
      <p:cxnSp>
        <p:nvCxnSpPr>
          <p:cNvPr id="184" name="Line"/>
          <p:cNvCxnSpPr/>
          <p:nvPr/>
        </p:nvCxnSpPr>
        <p:spPr>
          <a:xfrm rot="19800000" flipH="1" flipV="1">
            <a:off x="-498628" y="243090"/>
            <a:ext cx="613193" cy="530420"/>
          </a:xfrm>
          <a:prstGeom prst="line">
            <a:avLst/>
          </a:prstGeom>
          <a:ln w="12700" cap="flat">
            <a:solidFill>
              <a:schemeClr val="bg1">
                <a:lumMod val="75000"/>
              </a:schemeClr>
            </a:solidFill>
            <a:prstDash val="dash"/>
            <a:miter lim="800000"/>
          </a:ln>
        </p:spPr>
      </p:cxnSp>
      <p:cxnSp>
        <p:nvCxnSpPr>
          <p:cNvPr id="175" name="Line"/>
          <p:cNvCxnSpPr/>
          <p:nvPr/>
        </p:nvCxnSpPr>
        <p:spPr>
          <a:xfrm rot="17100000" flipH="1" flipV="1">
            <a:off x="3088762" y="1941749"/>
            <a:ext cx="613193" cy="530420"/>
          </a:xfrm>
          <a:prstGeom prst="line">
            <a:avLst/>
          </a:prstGeom>
          <a:ln w="12700" cap="flat">
            <a:solidFill>
              <a:schemeClr val="bg1">
                <a:lumMod val="75000"/>
              </a:schemeClr>
            </a:solidFill>
            <a:prstDash val="dash"/>
            <a:miter lim="800000"/>
          </a:ln>
        </p:spPr>
      </p:cxn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头脑风暴</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3"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3" cstate="screen"/>
          <a:stretch>
            <a:fillRect/>
          </a:stretch>
        </p:blipFill>
        <p:spPr>
          <a:xfrm rot="10800000" flipH="1">
            <a:off x="5292080" y="457546"/>
            <a:ext cx="1523362" cy="52721"/>
          </a:xfrm>
          <a:prstGeom prst="rect">
            <a:avLst/>
          </a:prstGeom>
        </p:spPr>
      </p:pic>
      <p:cxnSp>
        <p:nvCxnSpPr>
          <p:cNvPr id="89" name="Line"/>
          <p:cNvCxnSpPr/>
          <p:nvPr/>
        </p:nvCxnSpPr>
        <p:spPr>
          <a:xfrm flipH="1" flipV="1">
            <a:off x="2950695" y="2774396"/>
            <a:ext cx="613193" cy="530420"/>
          </a:xfrm>
          <a:prstGeom prst="line">
            <a:avLst/>
          </a:prstGeom>
          <a:ln w="12700" cap="flat">
            <a:solidFill>
              <a:schemeClr val="bg1">
                <a:lumMod val="75000"/>
              </a:schemeClr>
            </a:solidFill>
            <a:prstDash val="dash"/>
            <a:miter lim="800000"/>
          </a:ln>
        </p:spPr>
      </p:cxnSp>
      <p:grpSp>
        <p:nvGrpSpPr>
          <p:cNvPr id="2" name="组合 1"/>
          <p:cNvGrpSpPr/>
          <p:nvPr/>
        </p:nvGrpSpPr>
        <p:grpSpPr>
          <a:xfrm>
            <a:off x="2398097" y="2207395"/>
            <a:ext cx="899932" cy="856858"/>
            <a:chOff x="2243959" y="2112361"/>
            <a:chExt cx="997900" cy="950136"/>
          </a:xfrm>
          <a:solidFill>
            <a:schemeClr val="tx1"/>
          </a:solidFill>
        </p:grpSpPr>
        <p:grpSp>
          <p:nvGrpSpPr>
            <p:cNvPr id="85" name="组合 84"/>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87" name="椭圆 8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88" name="TextBox 87"/>
            <p:cNvSpPr txBox="1"/>
            <p:nvPr/>
          </p:nvSpPr>
          <p:spPr>
            <a:xfrm>
              <a:off x="2243959" y="2305784"/>
              <a:ext cx="997900" cy="477794"/>
            </a:xfrm>
            <a:prstGeom prst="rect">
              <a:avLst/>
            </a:prstGeom>
            <a:noFill/>
          </p:spPr>
          <p:txBody>
            <a:bodyPr wrap="square" lIns="0" tIns="0" rIns="0" bIns="0" rtlCol="0">
              <a:spAutoFit/>
            </a:bodyPr>
            <a:lstStyle/>
            <a:p>
              <a:pPr algn="ctr"/>
              <a:r>
                <a:rPr lang="zh-CN" altLang="en-US" sz="1400" b="1" dirty="0" smtClean="0">
                  <a:solidFill>
                    <a:schemeClr val="bg1"/>
                  </a:solidFill>
                  <a:latin typeface="微软雅黑" panose="020B0503020204020204" pitchFamily="34" charset="-122"/>
                  <a:ea typeface="微软雅黑" panose="020B0503020204020204" pitchFamily="34" charset="-122"/>
                </a:rPr>
                <a:t>填加</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b="1" dirty="0" smtClean="0">
                  <a:solidFill>
                    <a:schemeClr val="bg1"/>
                  </a:solidFill>
                  <a:latin typeface="微软雅黑" panose="020B0503020204020204" pitchFamily="34" charset="-122"/>
                  <a:ea typeface="微软雅黑" panose="020B0503020204020204" pitchFamily="34" charset="-122"/>
                </a:rPr>
                <a:t>标题</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1344489" y="2029561"/>
            <a:ext cx="899932" cy="856858"/>
            <a:chOff x="2243959" y="2112361"/>
            <a:chExt cx="997900" cy="950136"/>
          </a:xfrm>
        </p:grpSpPr>
        <p:grpSp>
          <p:nvGrpSpPr>
            <p:cNvPr id="96" name="组合 9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97" name="TextBox 96"/>
            <p:cNvSpPr txBox="1"/>
            <p:nvPr/>
          </p:nvSpPr>
          <p:spPr>
            <a:xfrm>
              <a:off x="2243959" y="2305784"/>
              <a:ext cx="997900" cy="477794"/>
            </a:xfrm>
            <a:prstGeom prst="rect">
              <a:avLst/>
            </a:prstGeom>
            <a:noFill/>
          </p:spPr>
          <p:txBody>
            <a:bodyPr wrap="square" lIns="0" tIns="0" rIns="0" bIns="0" rtlCol="0">
              <a:spAutoFit/>
            </a:bodyPr>
            <a:lstStyle/>
            <a:p>
              <a:pPr algn="ctr"/>
              <a:r>
                <a:rPr lang="zh-CN" altLang="en-US" sz="1400" b="1" dirty="0" smtClean="0">
                  <a:solidFill>
                    <a:schemeClr val="accent4"/>
                  </a:solidFill>
                  <a:latin typeface="微软雅黑" panose="020B0503020204020204" pitchFamily="34" charset="-122"/>
                  <a:ea typeface="微软雅黑" panose="020B0503020204020204" pitchFamily="34" charset="-122"/>
                </a:rPr>
                <a:t>填加</a:t>
              </a:r>
              <a:endParaRPr lang="en-US" altLang="zh-CN" sz="1400" b="1" dirty="0" smtClean="0">
                <a:solidFill>
                  <a:schemeClr val="accent4"/>
                </a:solidFill>
                <a:latin typeface="微软雅黑" panose="020B0503020204020204" pitchFamily="34" charset="-122"/>
                <a:ea typeface="微软雅黑" panose="020B0503020204020204" pitchFamily="34" charset="-122"/>
              </a:endParaRPr>
            </a:p>
            <a:p>
              <a:pPr algn="ctr"/>
              <a:r>
                <a:rPr lang="zh-CN" altLang="en-US" sz="1400" b="1" dirty="0" smtClean="0">
                  <a:solidFill>
                    <a:schemeClr val="accent4"/>
                  </a:solidFill>
                  <a:latin typeface="微软雅黑" panose="020B0503020204020204" pitchFamily="34" charset="-122"/>
                  <a:ea typeface="微软雅黑" panose="020B0503020204020204" pitchFamily="34" charset="-122"/>
                </a:rPr>
                <a:t>标题</a:t>
              </a:r>
              <a:endParaRPr lang="zh-CN" altLang="en-US" sz="1400" b="1" dirty="0">
                <a:solidFill>
                  <a:schemeClr val="accent4"/>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3419872" y="1347614"/>
            <a:ext cx="899932" cy="856858"/>
            <a:chOff x="2243959" y="2112361"/>
            <a:chExt cx="997900" cy="950136"/>
          </a:xfrm>
        </p:grpSpPr>
        <p:grpSp>
          <p:nvGrpSpPr>
            <p:cNvPr id="106" name="组合 10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09" name="椭圆 1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07" name="TextBox 106"/>
            <p:cNvSpPr txBox="1"/>
            <p:nvPr/>
          </p:nvSpPr>
          <p:spPr>
            <a:xfrm>
              <a:off x="2243959" y="2388900"/>
              <a:ext cx="997900" cy="409538"/>
            </a:xfrm>
            <a:prstGeom prst="rect">
              <a:avLst/>
            </a:prstGeom>
            <a:noFill/>
          </p:spPr>
          <p:txBody>
            <a:bodyPr wrap="square" lIns="0" tIns="0" rIns="0" bIns="0" rtlCol="0">
              <a:spAutoFit/>
            </a:bodyPr>
            <a:lstStyle/>
            <a:p>
              <a:pPr algn="ctr"/>
              <a:r>
                <a:rPr lang="zh-CN" altLang="en-US" sz="1200" b="1" dirty="0" smtClean="0">
                  <a:solidFill>
                    <a:schemeClr val="accent3"/>
                  </a:solidFill>
                  <a:latin typeface="微软雅黑" panose="020B0503020204020204" pitchFamily="34" charset="-122"/>
                  <a:ea typeface="微软雅黑" panose="020B0503020204020204" pitchFamily="34" charset="-122"/>
                </a:rPr>
                <a:t>填加</a:t>
              </a:r>
              <a:endParaRPr lang="en-US" altLang="zh-CN" sz="1200" b="1" dirty="0" smtClean="0">
                <a:solidFill>
                  <a:schemeClr val="accent3"/>
                </a:solidFill>
                <a:latin typeface="微软雅黑" panose="020B0503020204020204" pitchFamily="34" charset="-122"/>
                <a:ea typeface="微软雅黑" panose="020B0503020204020204" pitchFamily="34" charset="-122"/>
              </a:endParaRPr>
            </a:p>
            <a:p>
              <a:pPr algn="ctr"/>
              <a:r>
                <a:rPr lang="zh-CN" altLang="en-US" sz="1200" b="1" dirty="0" smtClean="0">
                  <a:solidFill>
                    <a:schemeClr val="accent3"/>
                  </a:solidFill>
                  <a:latin typeface="微软雅黑" panose="020B0503020204020204" pitchFamily="34" charset="-122"/>
                  <a:ea typeface="微软雅黑" panose="020B0503020204020204" pitchFamily="34" charset="-122"/>
                </a:rPr>
                <a:t>标题</a:t>
              </a:r>
              <a:endParaRPr lang="zh-CN" altLang="en-US" sz="1200" b="1" dirty="0">
                <a:solidFill>
                  <a:schemeClr val="accent3"/>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5386949" y="1592518"/>
            <a:ext cx="899932" cy="856858"/>
            <a:chOff x="2243959" y="2112361"/>
            <a:chExt cx="997900" cy="950136"/>
          </a:xfrm>
        </p:grpSpPr>
        <p:grpSp>
          <p:nvGrpSpPr>
            <p:cNvPr id="111" name="组合 11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4" name="椭圆 1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2" name="TextBox 111"/>
            <p:cNvSpPr txBox="1"/>
            <p:nvPr/>
          </p:nvSpPr>
          <p:spPr>
            <a:xfrm>
              <a:off x="2243959" y="2345937"/>
              <a:ext cx="997900" cy="477794"/>
            </a:xfrm>
            <a:prstGeom prst="rect">
              <a:avLst/>
            </a:prstGeom>
            <a:noFill/>
          </p:spPr>
          <p:txBody>
            <a:bodyPr wrap="square" lIns="0" tIns="0" rIns="0" bIns="0" rtlCol="0">
              <a:spAutoFit/>
            </a:bodyPr>
            <a:lstStyle/>
            <a:p>
              <a:pPr algn="ctr"/>
              <a:r>
                <a:rPr lang="zh-CN" altLang="en-US" sz="1400" b="1" dirty="0" smtClean="0">
                  <a:solidFill>
                    <a:schemeClr val="accent5"/>
                  </a:solidFill>
                  <a:latin typeface="微软雅黑" panose="020B0503020204020204" pitchFamily="34" charset="-122"/>
                  <a:ea typeface="微软雅黑" panose="020B0503020204020204" pitchFamily="34" charset="-122"/>
                </a:rPr>
                <a:t>填加</a:t>
              </a:r>
              <a:endParaRPr lang="en-US" altLang="zh-CN" sz="1400" b="1" dirty="0" smtClean="0">
                <a:solidFill>
                  <a:schemeClr val="accent5"/>
                </a:solidFill>
                <a:latin typeface="微软雅黑" panose="020B0503020204020204" pitchFamily="34" charset="-122"/>
                <a:ea typeface="微软雅黑" panose="020B0503020204020204" pitchFamily="34" charset="-122"/>
              </a:endParaRPr>
            </a:p>
            <a:p>
              <a:pPr algn="ctr"/>
              <a:r>
                <a:rPr lang="zh-CN" altLang="en-US" sz="1400" b="1" dirty="0" smtClean="0">
                  <a:solidFill>
                    <a:schemeClr val="accent5"/>
                  </a:solidFill>
                  <a:latin typeface="微软雅黑" panose="020B0503020204020204" pitchFamily="34" charset="-122"/>
                  <a:ea typeface="微软雅黑" panose="020B0503020204020204" pitchFamily="34" charset="-122"/>
                </a:rPr>
                <a:t>标题</a:t>
              </a:r>
              <a:endParaRPr lang="zh-CN" altLang="en-US" sz="1400" b="1" dirty="0">
                <a:solidFill>
                  <a:schemeClr val="accent5"/>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6598596" y="1309054"/>
            <a:ext cx="899932" cy="856858"/>
            <a:chOff x="2243959" y="2112361"/>
            <a:chExt cx="997900" cy="950136"/>
          </a:xfrm>
        </p:grpSpPr>
        <p:grpSp>
          <p:nvGrpSpPr>
            <p:cNvPr id="116" name="组合 11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9" name="椭圆 1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7" name="TextBox 116"/>
            <p:cNvSpPr txBox="1"/>
            <p:nvPr/>
          </p:nvSpPr>
          <p:spPr>
            <a:xfrm>
              <a:off x="2243959" y="2340869"/>
              <a:ext cx="997900" cy="477794"/>
            </a:xfrm>
            <a:prstGeom prst="rect">
              <a:avLst/>
            </a:prstGeom>
            <a:noFill/>
          </p:spPr>
          <p:txBody>
            <a:bodyPr wrap="square" lIns="0" tIns="0" rIns="0" bIns="0" rtlCol="0">
              <a:spAutoFit/>
            </a:bodyPr>
            <a:lstStyle/>
            <a:p>
              <a:pPr algn="ctr"/>
              <a:r>
                <a:rPr lang="zh-CN" altLang="en-US" sz="1400" b="1" dirty="0" smtClean="0">
                  <a:solidFill>
                    <a:schemeClr val="accent1"/>
                  </a:solidFill>
                  <a:latin typeface="微软雅黑" panose="020B0503020204020204" pitchFamily="34" charset="-122"/>
                  <a:ea typeface="微软雅黑" panose="020B0503020204020204" pitchFamily="34" charset="-122"/>
                </a:rPr>
                <a:t>填加</a:t>
              </a:r>
              <a:endParaRPr lang="en-US" altLang="zh-CN" sz="14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1400" b="1" dirty="0" smtClean="0">
                  <a:solidFill>
                    <a:schemeClr val="accent1"/>
                  </a:solidFill>
                  <a:latin typeface="微软雅黑" panose="020B0503020204020204" pitchFamily="34" charset="-122"/>
                  <a:ea typeface="微软雅黑" panose="020B0503020204020204" pitchFamily="34" charset="-122"/>
                </a:rPr>
                <a:t>标题</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7544591" y="2319919"/>
            <a:ext cx="710898" cy="676872"/>
            <a:chOff x="2243959" y="2112361"/>
            <a:chExt cx="997900" cy="950136"/>
          </a:xfrm>
        </p:grpSpPr>
        <p:grpSp>
          <p:nvGrpSpPr>
            <p:cNvPr id="121" name="组合 12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24" name="椭圆 1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22" name="TextBox 12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smtClean="0">
                  <a:solidFill>
                    <a:schemeClr val="accent2"/>
                  </a:solidFill>
                  <a:latin typeface="微软雅黑" panose="020B0503020204020204" pitchFamily="34" charset="-122"/>
                  <a:ea typeface="微软雅黑" panose="020B0503020204020204" pitchFamily="34" charset="-122"/>
                </a:rPr>
                <a:t>填加</a:t>
              </a:r>
              <a:endParaRPr lang="en-US" altLang="zh-CN" sz="1100" b="1" dirty="0" smtClean="0">
                <a:solidFill>
                  <a:schemeClr val="accent2"/>
                </a:solidFill>
                <a:latin typeface="微软雅黑" panose="020B0503020204020204" pitchFamily="34" charset="-122"/>
                <a:ea typeface="微软雅黑" panose="020B0503020204020204" pitchFamily="34" charset="-122"/>
              </a:endParaRPr>
            </a:p>
            <a:p>
              <a:pPr algn="ctr"/>
              <a:r>
                <a:rPr lang="zh-CN" altLang="en-US" sz="1100" b="1" dirty="0" smtClean="0">
                  <a:solidFill>
                    <a:schemeClr val="accent2"/>
                  </a:solidFill>
                  <a:latin typeface="微软雅黑" panose="020B0503020204020204" pitchFamily="34" charset="-122"/>
                  <a:ea typeface="微软雅黑" panose="020B0503020204020204" pitchFamily="34" charset="-122"/>
                </a:rPr>
                <a:t>标题</a:t>
              </a:r>
              <a:endParaRPr lang="zh-CN" altLang="en-US" sz="1100" b="1" dirty="0">
                <a:solidFill>
                  <a:schemeClr val="accent2"/>
                </a:solidFill>
                <a:latin typeface="微软雅黑" panose="020B0503020204020204" pitchFamily="34" charset="-122"/>
                <a:ea typeface="微软雅黑" panose="020B0503020204020204" pitchFamily="34" charset="-122"/>
              </a:endParaRPr>
            </a:p>
          </p:txBody>
        </p:sp>
      </p:grpSp>
      <p:grpSp>
        <p:nvGrpSpPr>
          <p:cNvPr id="125" name="组合 124"/>
          <p:cNvGrpSpPr/>
          <p:nvPr/>
        </p:nvGrpSpPr>
        <p:grpSpPr>
          <a:xfrm>
            <a:off x="2538677" y="1352144"/>
            <a:ext cx="710898" cy="676872"/>
            <a:chOff x="2243959" y="2112361"/>
            <a:chExt cx="997900" cy="950136"/>
          </a:xfrm>
        </p:grpSpPr>
        <p:grpSp>
          <p:nvGrpSpPr>
            <p:cNvPr id="126" name="组合 12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29" name="椭圆 1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27" name="TextBox 12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smtClean="0">
                  <a:solidFill>
                    <a:schemeClr val="accent1"/>
                  </a:solidFill>
                  <a:latin typeface="微软雅黑" panose="020B0503020204020204" pitchFamily="34" charset="-122"/>
                  <a:ea typeface="微软雅黑" panose="020B0503020204020204" pitchFamily="34" charset="-122"/>
                </a:rPr>
                <a:t>填加</a:t>
              </a:r>
              <a:endParaRPr lang="en-US" altLang="zh-CN" sz="11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1100" b="1" dirty="0" smtClean="0">
                  <a:solidFill>
                    <a:schemeClr val="accent1"/>
                  </a:solidFill>
                  <a:latin typeface="微软雅黑" panose="020B0503020204020204" pitchFamily="34" charset="-122"/>
                  <a:ea typeface="微软雅黑" panose="020B0503020204020204" pitchFamily="34" charset="-122"/>
                </a:rPr>
                <a:t>标题</a:t>
              </a:r>
              <a:endParaRPr lang="zh-CN" altLang="en-US" sz="1100" b="1" dirty="0">
                <a:solidFill>
                  <a:schemeClr val="accent1"/>
                </a:solidFill>
                <a:latin typeface="微软雅黑" panose="020B0503020204020204" pitchFamily="34" charset="-122"/>
                <a:ea typeface="微软雅黑" panose="020B0503020204020204" pitchFamily="34" charset="-122"/>
              </a:endParaRPr>
            </a:p>
          </p:txBody>
        </p:sp>
      </p:grpSp>
      <p:grpSp>
        <p:nvGrpSpPr>
          <p:cNvPr id="130" name="组合 129"/>
          <p:cNvGrpSpPr/>
          <p:nvPr/>
        </p:nvGrpSpPr>
        <p:grpSpPr>
          <a:xfrm>
            <a:off x="1598725" y="3335038"/>
            <a:ext cx="710898" cy="676872"/>
            <a:chOff x="2243959" y="2112361"/>
            <a:chExt cx="997900" cy="950136"/>
          </a:xfrm>
        </p:grpSpPr>
        <p:grpSp>
          <p:nvGrpSpPr>
            <p:cNvPr id="131" name="组合 13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34"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32" name="TextBox 13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smtClean="0">
                  <a:solidFill>
                    <a:schemeClr val="accent1"/>
                  </a:solidFill>
                  <a:latin typeface="微软雅黑" panose="020B0503020204020204" pitchFamily="34" charset="-122"/>
                  <a:ea typeface="微软雅黑" panose="020B0503020204020204" pitchFamily="34" charset="-122"/>
                </a:rPr>
                <a:t>填加</a:t>
              </a:r>
              <a:endParaRPr lang="en-US" altLang="zh-CN" sz="11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1100" b="1" dirty="0" smtClean="0">
                  <a:solidFill>
                    <a:schemeClr val="accent1"/>
                  </a:solidFill>
                  <a:latin typeface="微软雅黑" panose="020B0503020204020204" pitchFamily="34" charset="-122"/>
                  <a:ea typeface="微软雅黑" panose="020B0503020204020204" pitchFamily="34" charset="-122"/>
                </a:rPr>
                <a:t>标题</a:t>
              </a:r>
              <a:endParaRPr lang="zh-CN" altLang="en-US" sz="1100" b="1" dirty="0">
                <a:solidFill>
                  <a:schemeClr val="accent1"/>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6088875" y="2577715"/>
            <a:ext cx="710898" cy="676872"/>
            <a:chOff x="2243959" y="2112361"/>
            <a:chExt cx="997900" cy="950136"/>
          </a:xfrm>
          <a:solidFill>
            <a:schemeClr val="accent1"/>
          </a:solidFill>
        </p:grpSpPr>
        <p:grpSp>
          <p:nvGrpSpPr>
            <p:cNvPr id="136" name="组合 135"/>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39" name="椭圆 13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37" name="TextBox 13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填加</a:t>
              </a:r>
              <a:endParaRPr lang="en-US" altLang="zh-CN" sz="11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100" b="1" dirty="0" smtClean="0">
                  <a:solidFill>
                    <a:schemeClr val="bg1"/>
                  </a:solidFill>
                  <a:latin typeface="微软雅黑" panose="020B0503020204020204" pitchFamily="34" charset="-122"/>
                  <a:ea typeface="微软雅黑" panose="020B0503020204020204" pitchFamily="34" charset="-122"/>
                </a:rPr>
                <a:t>标题</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7893550" y="1586375"/>
            <a:ext cx="710898" cy="676872"/>
            <a:chOff x="2243959" y="2112361"/>
            <a:chExt cx="997900" cy="950136"/>
          </a:xfrm>
          <a:solidFill>
            <a:schemeClr val="accent1"/>
          </a:solidFill>
        </p:grpSpPr>
        <p:grpSp>
          <p:nvGrpSpPr>
            <p:cNvPr id="141" name="组合 140"/>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44" name="椭圆 14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42" name="TextBox 14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填加</a:t>
              </a:r>
              <a:endParaRPr lang="en-US" altLang="zh-CN" sz="11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100" b="1" dirty="0" smtClean="0">
                  <a:solidFill>
                    <a:schemeClr val="bg1"/>
                  </a:solidFill>
                  <a:latin typeface="微软雅黑" panose="020B0503020204020204" pitchFamily="34" charset="-122"/>
                  <a:ea typeface="微软雅黑" panose="020B0503020204020204" pitchFamily="34" charset="-122"/>
                </a:rPr>
                <a:t>标题</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7222673" y="3522989"/>
            <a:ext cx="710898" cy="676872"/>
            <a:chOff x="2243959" y="2112361"/>
            <a:chExt cx="997900" cy="950136"/>
          </a:xfrm>
          <a:solidFill>
            <a:schemeClr val="tx1"/>
          </a:solidFill>
        </p:grpSpPr>
        <p:grpSp>
          <p:nvGrpSpPr>
            <p:cNvPr id="146" name="组合 145"/>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48" name="同心圆 1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49" name="椭圆 14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47" name="TextBox 14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填加</a:t>
              </a:r>
              <a:endParaRPr lang="en-US" altLang="zh-CN" sz="11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100" b="1" dirty="0" smtClean="0">
                  <a:solidFill>
                    <a:schemeClr val="bg1"/>
                  </a:solidFill>
                  <a:latin typeface="微软雅黑" panose="020B0503020204020204" pitchFamily="34" charset="-122"/>
                  <a:ea typeface="微软雅黑" panose="020B0503020204020204" pitchFamily="34" charset="-122"/>
                </a:rPr>
                <a:t>标题</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grpSp>
      <p:grpSp>
        <p:nvGrpSpPr>
          <p:cNvPr id="150" name="组合 149"/>
          <p:cNvGrpSpPr/>
          <p:nvPr/>
        </p:nvGrpSpPr>
        <p:grpSpPr>
          <a:xfrm>
            <a:off x="6913644" y="2862863"/>
            <a:ext cx="618058" cy="588476"/>
            <a:chOff x="2257865" y="2112361"/>
            <a:chExt cx="997900" cy="950136"/>
          </a:xfrm>
        </p:grpSpPr>
        <p:grpSp>
          <p:nvGrpSpPr>
            <p:cNvPr id="151" name="组合 15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54" name="椭圆 153"/>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52" name="TextBox 15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smtClean="0">
                  <a:solidFill>
                    <a:schemeClr val="bg1"/>
                  </a:solidFill>
                  <a:latin typeface="微软雅黑" panose="020B0503020204020204" pitchFamily="34" charset="-122"/>
                  <a:ea typeface="微软雅黑" panose="020B0503020204020204" pitchFamily="34" charset="-122"/>
                </a:rPr>
                <a:t>填加</a:t>
              </a:r>
              <a:endParaRPr lang="en-US" altLang="zh-CN" sz="105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050" b="1" dirty="0" smtClean="0">
                  <a:solidFill>
                    <a:schemeClr val="bg1"/>
                  </a:solidFill>
                  <a:latin typeface="微软雅黑" panose="020B0503020204020204" pitchFamily="34" charset="-122"/>
                  <a:ea typeface="微软雅黑" panose="020B0503020204020204" pitchFamily="34" charset="-122"/>
                </a:rPr>
                <a:t>标题</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grpSp>
      <p:grpSp>
        <p:nvGrpSpPr>
          <p:cNvPr id="155" name="组合 154"/>
          <p:cNvGrpSpPr/>
          <p:nvPr/>
        </p:nvGrpSpPr>
        <p:grpSpPr>
          <a:xfrm>
            <a:off x="1523484" y="1072679"/>
            <a:ext cx="618058" cy="588476"/>
            <a:chOff x="2257865" y="2112361"/>
            <a:chExt cx="997900" cy="950136"/>
          </a:xfrm>
        </p:grpSpPr>
        <p:grpSp>
          <p:nvGrpSpPr>
            <p:cNvPr id="156" name="组合 15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8" name="同心圆 1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59" name="椭圆 1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57" name="TextBox 156"/>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smtClean="0">
                  <a:solidFill>
                    <a:schemeClr val="accent1"/>
                  </a:solidFill>
                  <a:latin typeface="微软雅黑" panose="020B0503020204020204" pitchFamily="34" charset="-122"/>
                  <a:ea typeface="微软雅黑" panose="020B0503020204020204" pitchFamily="34" charset="-122"/>
                </a:rPr>
                <a:t>填加</a:t>
              </a:r>
              <a:endParaRPr lang="en-US" altLang="zh-CN" sz="105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1050" b="1" dirty="0" smtClean="0">
                  <a:solidFill>
                    <a:schemeClr val="accent1"/>
                  </a:solidFill>
                  <a:latin typeface="微软雅黑" panose="020B0503020204020204" pitchFamily="34" charset="-122"/>
                  <a:ea typeface="微软雅黑" panose="020B0503020204020204" pitchFamily="34" charset="-122"/>
                </a:rPr>
                <a:t>标题</a:t>
              </a:r>
              <a:endParaRPr lang="zh-CN" altLang="en-US" sz="1050" b="1" dirty="0">
                <a:solidFill>
                  <a:schemeClr val="accent1"/>
                </a:solidFill>
                <a:latin typeface="微软雅黑" panose="020B0503020204020204" pitchFamily="34" charset="-122"/>
                <a:ea typeface="微软雅黑" panose="020B0503020204020204" pitchFamily="34" charset="-122"/>
              </a:endParaRPr>
            </a:p>
          </p:txBody>
        </p:sp>
      </p:grpSp>
      <p:grpSp>
        <p:nvGrpSpPr>
          <p:cNvPr id="160" name="组合 159"/>
          <p:cNvGrpSpPr/>
          <p:nvPr/>
        </p:nvGrpSpPr>
        <p:grpSpPr>
          <a:xfrm>
            <a:off x="548913" y="1618919"/>
            <a:ext cx="618058" cy="588476"/>
            <a:chOff x="2257865" y="2112361"/>
            <a:chExt cx="997900" cy="950136"/>
          </a:xfrm>
          <a:solidFill>
            <a:schemeClr val="tx1"/>
          </a:solidFill>
        </p:grpSpPr>
        <p:grpSp>
          <p:nvGrpSpPr>
            <p:cNvPr id="161" name="组合 160"/>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64" name="椭圆 16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62" name="TextBox 16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smtClean="0">
                  <a:solidFill>
                    <a:schemeClr val="bg1"/>
                  </a:solidFill>
                  <a:latin typeface="微软雅黑" panose="020B0503020204020204" pitchFamily="34" charset="-122"/>
                  <a:ea typeface="微软雅黑" panose="020B0503020204020204" pitchFamily="34" charset="-122"/>
                </a:rPr>
                <a:t>填加</a:t>
              </a:r>
              <a:endParaRPr lang="en-US" altLang="zh-CN" sz="105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050" b="1" dirty="0" smtClean="0">
                  <a:solidFill>
                    <a:schemeClr val="bg1"/>
                  </a:solidFill>
                  <a:latin typeface="微软雅黑" panose="020B0503020204020204" pitchFamily="34" charset="-122"/>
                  <a:ea typeface="微软雅黑" panose="020B0503020204020204" pitchFamily="34" charset="-122"/>
                </a:rPr>
                <a:t>标题</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grpSp>
      <p:grpSp>
        <p:nvGrpSpPr>
          <p:cNvPr id="165" name="组合 164"/>
          <p:cNvGrpSpPr/>
          <p:nvPr/>
        </p:nvGrpSpPr>
        <p:grpSpPr>
          <a:xfrm>
            <a:off x="4701504" y="1131590"/>
            <a:ext cx="618058" cy="588476"/>
            <a:chOff x="2257865" y="2112361"/>
            <a:chExt cx="997900" cy="950136"/>
          </a:xfrm>
          <a:solidFill>
            <a:schemeClr val="accent1"/>
          </a:solidFill>
        </p:grpSpPr>
        <p:grpSp>
          <p:nvGrpSpPr>
            <p:cNvPr id="166" name="组合 165"/>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68" name="同心圆 16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69" name="椭圆 16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67" name="TextBox 166"/>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smtClean="0">
                  <a:solidFill>
                    <a:schemeClr val="bg1"/>
                  </a:solidFill>
                  <a:latin typeface="微软雅黑" panose="020B0503020204020204" pitchFamily="34" charset="-122"/>
                  <a:ea typeface="微软雅黑" panose="020B0503020204020204" pitchFamily="34" charset="-122"/>
                </a:rPr>
                <a:t>填加</a:t>
              </a:r>
              <a:endParaRPr lang="en-US" altLang="zh-CN" sz="105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050" b="1" dirty="0" smtClean="0">
                  <a:solidFill>
                    <a:schemeClr val="bg1"/>
                  </a:solidFill>
                  <a:latin typeface="微软雅黑" panose="020B0503020204020204" pitchFamily="34" charset="-122"/>
                  <a:ea typeface="微软雅黑" panose="020B0503020204020204" pitchFamily="34" charset="-122"/>
                </a:rPr>
                <a:t>标题</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grpSp>
      <p:grpSp>
        <p:nvGrpSpPr>
          <p:cNvPr id="170" name="组合 169"/>
          <p:cNvGrpSpPr/>
          <p:nvPr/>
        </p:nvGrpSpPr>
        <p:grpSpPr>
          <a:xfrm>
            <a:off x="562293" y="3015377"/>
            <a:ext cx="618058" cy="588476"/>
            <a:chOff x="2257865" y="2112361"/>
            <a:chExt cx="997900" cy="950136"/>
          </a:xfrm>
          <a:solidFill>
            <a:schemeClr val="accent1"/>
          </a:solidFill>
        </p:grpSpPr>
        <p:grpSp>
          <p:nvGrpSpPr>
            <p:cNvPr id="171" name="组合 170"/>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73" name="同心圆 17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74" name="椭圆 17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72" name="TextBox 17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smtClean="0">
                  <a:solidFill>
                    <a:schemeClr val="bg1"/>
                  </a:solidFill>
                  <a:latin typeface="微软雅黑" panose="020B0503020204020204" pitchFamily="34" charset="-122"/>
                  <a:ea typeface="微软雅黑" panose="020B0503020204020204" pitchFamily="34" charset="-122"/>
                </a:rPr>
                <a:t>填加</a:t>
              </a:r>
              <a:endParaRPr lang="en-US" altLang="zh-CN" sz="105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050" b="1" dirty="0" smtClean="0">
                  <a:solidFill>
                    <a:schemeClr val="bg1"/>
                  </a:solidFill>
                  <a:latin typeface="微软雅黑" panose="020B0503020204020204" pitchFamily="34" charset="-122"/>
                  <a:ea typeface="微软雅黑" panose="020B0503020204020204" pitchFamily="34" charset="-122"/>
                </a:rPr>
                <a:t>标题</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grpSp>
      <p:cxnSp>
        <p:nvCxnSpPr>
          <p:cNvPr id="192" name="Line"/>
          <p:cNvCxnSpPr/>
          <p:nvPr/>
        </p:nvCxnSpPr>
        <p:spPr>
          <a:xfrm rot="19800000" flipH="1" flipV="1">
            <a:off x="-280302" y="1503794"/>
            <a:ext cx="613193" cy="530420"/>
          </a:xfrm>
          <a:prstGeom prst="line">
            <a:avLst/>
          </a:prstGeom>
          <a:ln w="12700" cap="flat">
            <a:solidFill>
              <a:schemeClr val="bg1">
                <a:lumMod val="75000"/>
              </a:schemeClr>
            </a:solidFill>
            <a:prstDash val="dash"/>
            <a:miter lim="800000"/>
          </a:ln>
        </p:spPr>
      </p:cxn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anim calcmode="lin" valueType="num">
                                      <p:cBhvr>
                                        <p:cTn id="8" dur="1000" fill="hold"/>
                                        <p:tgtEl>
                                          <p:spTgt spid="176"/>
                                        </p:tgtEl>
                                        <p:attrNameLst>
                                          <p:attrName>ppt_x</p:attrName>
                                        </p:attrNameLst>
                                      </p:cBhvr>
                                      <p:tavLst>
                                        <p:tav tm="0">
                                          <p:val>
                                            <p:strVal val="#ppt_x"/>
                                          </p:val>
                                        </p:tav>
                                        <p:tav tm="100000">
                                          <p:val>
                                            <p:strVal val="#ppt_x"/>
                                          </p:val>
                                        </p:tav>
                                      </p:tavLst>
                                    </p:anim>
                                    <p:anim calcmode="lin" valueType="num">
                                      <p:cBhvr>
                                        <p:cTn id="9"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100"/>
                                  </p:stCondLst>
                                  <p:childTnLst>
                                    <p:set>
                                      <p:cBhvr>
                                        <p:cTn id="13" dur="1" fill="hold">
                                          <p:stCondLst>
                                            <p:cond delay="0"/>
                                          </p:stCondLst>
                                        </p:cTn>
                                        <p:tgtEl>
                                          <p:spTgt spid="125"/>
                                        </p:tgtEl>
                                        <p:attrNameLst>
                                          <p:attrName>style.visibility</p:attrName>
                                        </p:attrNameLst>
                                      </p:cBhvr>
                                      <p:to>
                                        <p:strVal val="visible"/>
                                      </p:to>
                                    </p:set>
                                    <p:anim calcmode="lin" valueType="num">
                                      <p:cBhvr>
                                        <p:cTn id="14" dur="500" fill="hold"/>
                                        <p:tgtEl>
                                          <p:spTgt spid="125"/>
                                        </p:tgtEl>
                                        <p:attrNameLst>
                                          <p:attrName>ppt_w</p:attrName>
                                        </p:attrNameLst>
                                      </p:cBhvr>
                                      <p:tavLst>
                                        <p:tav tm="0">
                                          <p:val>
                                            <p:fltVal val="0"/>
                                          </p:val>
                                        </p:tav>
                                        <p:tav tm="100000">
                                          <p:val>
                                            <p:strVal val="#ppt_w"/>
                                          </p:val>
                                        </p:tav>
                                      </p:tavLst>
                                    </p:anim>
                                    <p:anim calcmode="lin" valueType="num">
                                      <p:cBhvr>
                                        <p:cTn id="15" dur="500" fill="hold"/>
                                        <p:tgtEl>
                                          <p:spTgt spid="125"/>
                                        </p:tgtEl>
                                        <p:attrNameLst>
                                          <p:attrName>ppt_h</p:attrName>
                                        </p:attrNameLst>
                                      </p:cBhvr>
                                      <p:tavLst>
                                        <p:tav tm="0">
                                          <p:val>
                                            <p:fltVal val="0"/>
                                          </p:val>
                                        </p:tav>
                                        <p:tav tm="100000">
                                          <p:val>
                                            <p:strVal val="#ppt_h"/>
                                          </p:val>
                                        </p:tav>
                                      </p:tavLst>
                                    </p:anim>
                                    <p:animEffect transition="in" filter="fade">
                                      <p:cBhvr>
                                        <p:cTn id="16" dur="500"/>
                                        <p:tgtEl>
                                          <p:spTgt spid="125"/>
                                        </p:tgtEl>
                                      </p:cBhvr>
                                    </p:animEffect>
                                  </p:childTnLst>
                                </p:cTn>
                              </p:par>
                              <p:par>
                                <p:cTn id="17" presetID="53" presetClass="entr" presetSubtype="16" fill="hold" nodeType="withEffect">
                                  <p:stCondLst>
                                    <p:cond delay="0"/>
                                  </p:stCondLst>
                                  <p:childTnLst>
                                    <p:set>
                                      <p:cBhvr>
                                        <p:cTn id="18" dur="1" fill="hold">
                                          <p:stCondLst>
                                            <p:cond delay="0"/>
                                          </p:stCondLst>
                                        </p:cTn>
                                        <p:tgtEl>
                                          <p:spTgt spid="155"/>
                                        </p:tgtEl>
                                        <p:attrNameLst>
                                          <p:attrName>style.visibility</p:attrName>
                                        </p:attrNameLst>
                                      </p:cBhvr>
                                      <p:to>
                                        <p:strVal val="visible"/>
                                      </p:to>
                                    </p:set>
                                    <p:anim calcmode="lin" valueType="num">
                                      <p:cBhvr>
                                        <p:cTn id="19" dur="500" fill="hold"/>
                                        <p:tgtEl>
                                          <p:spTgt spid="155"/>
                                        </p:tgtEl>
                                        <p:attrNameLst>
                                          <p:attrName>ppt_w</p:attrName>
                                        </p:attrNameLst>
                                      </p:cBhvr>
                                      <p:tavLst>
                                        <p:tav tm="0">
                                          <p:val>
                                            <p:fltVal val="0"/>
                                          </p:val>
                                        </p:tav>
                                        <p:tav tm="100000">
                                          <p:val>
                                            <p:strVal val="#ppt_w"/>
                                          </p:val>
                                        </p:tav>
                                      </p:tavLst>
                                    </p:anim>
                                    <p:anim calcmode="lin" valueType="num">
                                      <p:cBhvr>
                                        <p:cTn id="20" dur="500" fill="hold"/>
                                        <p:tgtEl>
                                          <p:spTgt spid="155"/>
                                        </p:tgtEl>
                                        <p:attrNameLst>
                                          <p:attrName>ppt_h</p:attrName>
                                        </p:attrNameLst>
                                      </p:cBhvr>
                                      <p:tavLst>
                                        <p:tav tm="0">
                                          <p:val>
                                            <p:fltVal val="0"/>
                                          </p:val>
                                        </p:tav>
                                        <p:tav tm="100000">
                                          <p:val>
                                            <p:strVal val="#ppt_h"/>
                                          </p:val>
                                        </p:tav>
                                      </p:tavLst>
                                    </p:anim>
                                    <p:animEffect transition="in" filter="fade">
                                      <p:cBhvr>
                                        <p:cTn id="21" dur="500"/>
                                        <p:tgtEl>
                                          <p:spTgt spid="155"/>
                                        </p:tgtEl>
                                      </p:cBhvr>
                                    </p:animEffect>
                                  </p:childTnLst>
                                </p:cTn>
                              </p:par>
                              <p:par>
                                <p:cTn id="22" presetID="53" presetClass="entr" presetSubtype="16" fill="hold" nodeType="withEffect">
                                  <p:stCondLst>
                                    <p:cond delay="1000"/>
                                  </p:stCondLst>
                                  <p:childTnLst>
                                    <p:set>
                                      <p:cBhvr>
                                        <p:cTn id="23" dur="1" fill="hold">
                                          <p:stCondLst>
                                            <p:cond delay="0"/>
                                          </p:stCondLst>
                                        </p:cTn>
                                        <p:tgtEl>
                                          <p:spTgt spid="160"/>
                                        </p:tgtEl>
                                        <p:attrNameLst>
                                          <p:attrName>style.visibility</p:attrName>
                                        </p:attrNameLst>
                                      </p:cBhvr>
                                      <p:to>
                                        <p:strVal val="visible"/>
                                      </p:to>
                                    </p:set>
                                    <p:anim calcmode="lin" valueType="num">
                                      <p:cBhvr>
                                        <p:cTn id="24" dur="500" fill="hold"/>
                                        <p:tgtEl>
                                          <p:spTgt spid="160"/>
                                        </p:tgtEl>
                                        <p:attrNameLst>
                                          <p:attrName>ppt_w</p:attrName>
                                        </p:attrNameLst>
                                      </p:cBhvr>
                                      <p:tavLst>
                                        <p:tav tm="0">
                                          <p:val>
                                            <p:fltVal val="0"/>
                                          </p:val>
                                        </p:tav>
                                        <p:tav tm="100000">
                                          <p:val>
                                            <p:strVal val="#ppt_w"/>
                                          </p:val>
                                        </p:tav>
                                      </p:tavLst>
                                    </p:anim>
                                    <p:anim calcmode="lin" valueType="num">
                                      <p:cBhvr>
                                        <p:cTn id="25" dur="500" fill="hold"/>
                                        <p:tgtEl>
                                          <p:spTgt spid="160"/>
                                        </p:tgtEl>
                                        <p:attrNameLst>
                                          <p:attrName>ppt_h</p:attrName>
                                        </p:attrNameLst>
                                      </p:cBhvr>
                                      <p:tavLst>
                                        <p:tav tm="0">
                                          <p:val>
                                            <p:fltVal val="0"/>
                                          </p:val>
                                        </p:tav>
                                        <p:tav tm="100000">
                                          <p:val>
                                            <p:strVal val="#ppt_h"/>
                                          </p:val>
                                        </p:tav>
                                      </p:tavLst>
                                    </p:anim>
                                    <p:animEffect transition="in" filter="fade">
                                      <p:cBhvr>
                                        <p:cTn id="26" dur="500"/>
                                        <p:tgtEl>
                                          <p:spTgt spid="160"/>
                                        </p:tgtEl>
                                      </p:cBhvr>
                                    </p:animEffect>
                                  </p:childTnLst>
                                </p:cTn>
                              </p:par>
                              <p:par>
                                <p:cTn id="27" presetID="53" presetClass="entr" presetSubtype="16" fill="hold" nodeType="withEffect">
                                  <p:stCondLst>
                                    <p:cond delay="500"/>
                                  </p:stCondLst>
                                  <p:childTnLst>
                                    <p:set>
                                      <p:cBhvr>
                                        <p:cTn id="28" dur="1" fill="hold">
                                          <p:stCondLst>
                                            <p:cond delay="0"/>
                                          </p:stCondLst>
                                        </p:cTn>
                                        <p:tgtEl>
                                          <p:spTgt spid="170"/>
                                        </p:tgtEl>
                                        <p:attrNameLst>
                                          <p:attrName>style.visibility</p:attrName>
                                        </p:attrNameLst>
                                      </p:cBhvr>
                                      <p:to>
                                        <p:strVal val="visible"/>
                                      </p:to>
                                    </p:set>
                                    <p:anim calcmode="lin" valueType="num">
                                      <p:cBhvr>
                                        <p:cTn id="29" dur="500" fill="hold"/>
                                        <p:tgtEl>
                                          <p:spTgt spid="170"/>
                                        </p:tgtEl>
                                        <p:attrNameLst>
                                          <p:attrName>ppt_w</p:attrName>
                                        </p:attrNameLst>
                                      </p:cBhvr>
                                      <p:tavLst>
                                        <p:tav tm="0">
                                          <p:val>
                                            <p:fltVal val="0"/>
                                          </p:val>
                                        </p:tav>
                                        <p:tav tm="100000">
                                          <p:val>
                                            <p:strVal val="#ppt_w"/>
                                          </p:val>
                                        </p:tav>
                                      </p:tavLst>
                                    </p:anim>
                                    <p:anim calcmode="lin" valueType="num">
                                      <p:cBhvr>
                                        <p:cTn id="30" dur="500" fill="hold"/>
                                        <p:tgtEl>
                                          <p:spTgt spid="170"/>
                                        </p:tgtEl>
                                        <p:attrNameLst>
                                          <p:attrName>ppt_h</p:attrName>
                                        </p:attrNameLst>
                                      </p:cBhvr>
                                      <p:tavLst>
                                        <p:tav tm="0">
                                          <p:val>
                                            <p:fltVal val="0"/>
                                          </p:val>
                                        </p:tav>
                                        <p:tav tm="100000">
                                          <p:val>
                                            <p:strVal val="#ppt_h"/>
                                          </p:val>
                                        </p:tav>
                                      </p:tavLst>
                                    </p:anim>
                                    <p:animEffect transition="in" filter="fade">
                                      <p:cBhvr>
                                        <p:cTn id="31" dur="500"/>
                                        <p:tgtEl>
                                          <p:spTgt spid="170"/>
                                        </p:tgtEl>
                                      </p:cBhvr>
                                    </p:animEffect>
                                  </p:childTnLst>
                                </p:cTn>
                              </p:par>
                              <p:par>
                                <p:cTn id="32" presetID="53" presetClass="entr" presetSubtype="16" fill="hold" nodeType="withEffect">
                                  <p:stCondLst>
                                    <p:cond delay="250"/>
                                  </p:stCondLst>
                                  <p:childTnLst>
                                    <p:set>
                                      <p:cBhvr>
                                        <p:cTn id="33" dur="1" fill="hold">
                                          <p:stCondLst>
                                            <p:cond delay="0"/>
                                          </p:stCondLst>
                                        </p:cTn>
                                        <p:tgtEl>
                                          <p:spTgt spid="95"/>
                                        </p:tgtEl>
                                        <p:attrNameLst>
                                          <p:attrName>style.visibility</p:attrName>
                                        </p:attrNameLst>
                                      </p:cBhvr>
                                      <p:to>
                                        <p:strVal val="visible"/>
                                      </p:to>
                                    </p:set>
                                    <p:anim calcmode="lin" valueType="num">
                                      <p:cBhvr>
                                        <p:cTn id="34" dur="500" fill="hold"/>
                                        <p:tgtEl>
                                          <p:spTgt spid="95"/>
                                        </p:tgtEl>
                                        <p:attrNameLst>
                                          <p:attrName>ppt_w</p:attrName>
                                        </p:attrNameLst>
                                      </p:cBhvr>
                                      <p:tavLst>
                                        <p:tav tm="0">
                                          <p:val>
                                            <p:fltVal val="0"/>
                                          </p:val>
                                        </p:tav>
                                        <p:tav tm="100000">
                                          <p:val>
                                            <p:strVal val="#ppt_w"/>
                                          </p:val>
                                        </p:tav>
                                      </p:tavLst>
                                    </p:anim>
                                    <p:anim calcmode="lin" valueType="num">
                                      <p:cBhvr>
                                        <p:cTn id="35" dur="500" fill="hold"/>
                                        <p:tgtEl>
                                          <p:spTgt spid="95"/>
                                        </p:tgtEl>
                                        <p:attrNameLst>
                                          <p:attrName>ppt_h</p:attrName>
                                        </p:attrNameLst>
                                      </p:cBhvr>
                                      <p:tavLst>
                                        <p:tav tm="0">
                                          <p:val>
                                            <p:fltVal val="0"/>
                                          </p:val>
                                        </p:tav>
                                        <p:tav tm="100000">
                                          <p:val>
                                            <p:strVal val="#ppt_h"/>
                                          </p:val>
                                        </p:tav>
                                      </p:tavLst>
                                    </p:anim>
                                    <p:animEffect transition="in" filter="fade">
                                      <p:cBhvr>
                                        <p:cTn id="36" dur="500"/>
                                        <p:tgtEl>
                                          <p:spTgt spid="95"/>
                                        </p:tgtEl>
                                      </p:cBhvr>
                                    </p:animEffect>
                                  </p:childTnLst>
                                </p:cTn>
                              </p:par>
                              <p:par>
                                <p:cTn id="37" presetID="53" presetClass="entr" presetSubtype="16" fill="hold" nodeType="withEffect">
                                  <p:stCondLst>
                                    <p:cond delay="90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par>
                                <p:cTn id="42" presetID="53" presetClass="entr" presetSubtype="16" fill="hold" nodeType="withEffect">
                                  <p:stCondLst>
                                    <p:cond delay="0"/>
                                  </p:stCondLst>
                                  <p:childTnLst>
                                    <p:set>
                                      <p:cBhvr>
                                        <p:cTn id="43" dur="1" fill="hold">
                                          <p:stCondLst>
                                            <p:cond delay="0"/>
                                          </p:stCondLst>
                                        </p:cTn>
                                        <p:tgtEl>
                                          <p:spTgt spid="130"/>
                                        </p:tgtEl>
                                        <p:attrNameLst>
                                          <p:attrName>style.visibility</p:attrName>
                                        </p:attrNameLst>
                                      </p:cBhvr>
                                      <p:to>
                                        <p:strVal val="visible"/>
                                      </p:to>
                                    </p:set>
                                    <p:anim calcmode="lin" valueType="num">
                                      <p:cBhvr>
                                        <p:cTn id="44" dur="500" fill="hold"/>
                                        <p:tgtEl>
                                          <p:spTgt spid="130"/>
                                        </p:tgtEl>
                                        <p:attrNameLst>
                                          <p:attrName>ppt_w</p:attrName>
                                        </p:attrNameLst>
                                      </p:cBhvr>
                                      <p:tavLst>
                                        <p:tav tm="0">
                                          <p:val>
                                            <p:fltVal val="0"/>
                                          </p:val>
                                        </p:tav>
                                        <p:tav tm="100000">
                                          <p:val>
                                            <p:strVal val="#ppt_w"/>
                                          </p:val>
                                        </p:tav>
                                      </p:tavLst>
                                    </p:anim>
                                    <p:anim calcmode="lin" valueType="num">
                                      <p:cBhvr>
                                        <p:cTn id="45" dur="500" fill="hold"/>
                                        <p:tgtEl>
                                          <p:spTgt spid="130"/>
                                        </p:tgtEl>
                                        <p:attrNameLst>
                                          <p:attrName>ppt_h</p:attrName>
                                        </p:attrNameLst>
                                      </p:cBhvr>
                                      <p:tavLst>
                                        <p:tav tm="0">
                                          <p:val>
                                            <p:fltVal val="0"/>
                                          </p:val>
                                        </p:tav>
                                        <p:tav tm="100000">
                                          <p:val>
                                            <p:strVal val="#ppt_h"/>
                                          </p:val>
                                        </p:tav>
                                      </p:tavLst>
                                    </p:anim>
                                    <p:animEffect transition="in" filter="fade">
                                      <p:cBhvr>
                                        <p:cTn id="46" dur="500"/>
                                        <p:tgtEl>
                                          <p:spTgt spid="130"/>
                                        </p:tgtEl>
                                      </p:cBhvr>
                                    </p:animEffect>
                                  </p:childTnLst>
                                </p:cTn>
                              </p:par>
                              <p:par>
                                <p:cTn id="47" presetID="53" presetClass="entr" presetSubtype="16" fill="hold" nodeType="withEffect">
                                  <p:stCondLst>
                                    <p:cond delay="1500"/>
                                  </p:stCondLst>
                                  <p:childTnLst>
                                    <p:set>
                                      <p:cBhvr>
                                        <p:cTn id="48" dur="1" fill="hold">
                                          <p:stCondLst>
                                            <p:cond delay="0"/>
                                          </p:stCondLst>
                                        </p:cTn>
                                        <p:tgtEl>
                                          <p:spTgt spid="105"/>
                                        </p:tgtEl>
                                        <p:attrNameLst>
                                          <p:attrName>style.visibility</p:attrName>
                                        </p:attrNameLst>
                                      </p:cBhvr>
                                      <p:to>
                                        <p:strVal val="visible"/>
                                      </p:to>
                                    </p:set>
                                    <p:anim calcmode="lin" valueType="num">
                                      <p:cBhvr>
                                        <p:cTn id="49" dur="500" fill="hold"/>
                                        <p:tgtEl>
                                          <p:spTgt spid="105"/>
                                        </p:tgtEl>
                                        <p:attrNameLst>
                                          <p:attrName>ppt_w</p:attrName>
                                        </p:attrNameLst>
                                      </p:cBhvr>
                                      <p:tavLst>
                                        <p:tav tm="0">
                                          <p:val>
                                            <p:fltVal val="0"/>
                                          </p:val>
                                        </p:tav>
                                        <p:tav tm="100000">
                                          <p:val>
                                            <p:strVal val="#ppt_w"/>
                                          </p:val>
                                        </p:tav>
                                      </p:tavLst>
                                    </p:anim>
                                    <p:anim calcmode="lin" valueType="num">
                                      <p:cBhvr>
                                        <p:cTn id="50" dur="500" fill="hold"/>
                                        <p:tgtEl>
                                          <p:spTgt spid="105"/>
                                        </p:tgtEl>
                                        <p:attrNameLst>
                                          <p:attrName>ppt_h</p:attrName>
                                        </p:attrNameLst>
                                      </p:cBhvr>
                                      <p:tavLst>
                                        <p:tav tm="0">
                                          <p:val>
                                            <p:fltVal val="0"/>
                                          </p:val>
                                        </p:tav>
                                        <p:tav tm="100000">
                                          <p:val>
                                            <p:strVal val="#ppt_h"/>
                                          </p:val>
                                        </p:tav>
                                      </p:tavLst>
                                    </p:anim>
                                    <p:animEffect transition="in" filter="fade">
                                      <p:cBhvr>
                                        <p:cTn id="51" dur="500"/>
                                        <p:tgtEl>
                                          <p:spTgt spid="105"/>
                                        </p:tgtEl>
                                      </p:cBhvr>
                                    </p:animEffect>
                                  </p:childTnLst>
                                </p:cTn>
                              </p:par>
                              <p:par>
                                <p:cTn id="52" presetID="53" presetClass="entr" presetSubtype="16" fill="hold" nodeType="withEffect">
                                  <p:stCondLst>
                                    <p:cond delay="500"/>
                                  </p:stCondLst>
                                  <p:childTnLst>
                                    <p:set>
                                      <p:cBhvr>
                                        <p:cTn id="53" dur="1" fill="hold">
                                          <p:stCondLst>
                                            <p:cond delay="0"/>
                                          </p:stCondLst>
                                        </p:cTn>
                                        <p:tgtEl>
                                          <p:spTgt spid="165"/>
                                        </p:tgtEl>
                                        <p:attrNameLst>
                                          <p:attrName>style.visibility</p:attrName>
                                        </p:attrNameLst>
                                      </p:cBhvr>
                                      <p:to>
                                        <p:strVal val="visible"/>
                                      </p:to>
                                    </p:set>
                                    <p:anim calcmode="lin" valueType="num">
                                      <p:cBhvr>
                                        <p:cTn id="54" dur="500" fill="hold"/>
                                        <p:tgtEl>
                                          <p:spTgt spid="165"/>
                                        </p:tgtEl>
                                        <p:attrNameLst>
                                          <p:attrName>ppt_w</p:attrName>
                                        </p:attrNameLst>
                                      </p:cBhvr>
                                      <p:tavLst>
                                        <p:tav tm="0">
                                          <p:val>
                                            <p:fltVal val="0"/>
                                          </p:val>
                                        </p:tav>
                                        <p:tav tm="100000">
                                          <p:val>
                                            <p:strVal val="#ppt_w"/>
                                          </p:val>
                                        </p:tav>
                                      </p:tavLst>
                                    </p:anim>
                                    <p:anim calcmode="lin" valueType="num">
                                      <p:cBhvr>
                                        <p:cTn id="55" dur="500" fill="hold"/>
                                        <p:tgtEl>
                                          <p:spTgt spid="165"/>
                                        </p:tgtEl>
                                        <p:attrNameLst>
                                          <p:attrName>ppt_h</p:attrName>
                                        </p:attrNameLst>
                                      </p:cBhvr>
                                      <p:tavLst>
                                        <p:tav tm="0">
                                          <p:val>
                                            <p:fltVal val="0"/>
                                          </p:val>
                                        </p:tav>
                                        <p:tav tm="100000">
                                          <p:val>
                                            <p:strVal val="#ppt_h"/>
                                          </p:val>
                                        </p:tav>
                                      </p:tavLst>
                                    </p:anim>
                                    <p:animEffect transition="in" filter="fade">
                                      <p:cBhvr>
                                        <p:cTn id="56" dur="500"/>
                                        <p:tgtEl>
                                          <p:spTgt spid="165"/>
                                        </p:tgtEl>
                                      </p:cBhvr>
                                    </p:animEffect>
                                  </p:childTnLst>
                                </p:cTn>
                              </p:par>
                              <p:par>
                                <p:cTn id="57" presetID="53" presetClass="entr" presetSubtype="16" fill="hold" nodeType="withEffect">
                                  <p:stCondLst>
                                    <p:cond delay="350"/>
                                  </p:stCondLst>
                                  <p:childTnLst>
                                    <p:set>
                                      <p:cBhvr>
                                        <p:cTn id="58" dur="1" fill="hold">
                                          <p:stCondLst>
                                            <p:cond delay="0"/>
                                          </p:stCondLst>
                                        </p:cTn>
                                        <p:tgtEl>
                                          <p:spTgt spid="110"/>
                                        </p:tgtEl>
                                        <p:attrNameLst>
                                          <p:attrName>style.visibility</p:attrName>
                                        </p:attrNameLst>
                                      </p:cBhvr>
                                      <p:to>
                                        <p:strVal val="visible"/>
                                      </p:to>
                                    </p:set>
                                    <p:anim calcmode="lin" valueType="num">
                                      <p:cBhvr>
                                        <p:cTn id="59" dur="500" fill="hold"/>
                                        <p:tgtEl>
                                          <p:spTgt spid="110"/>
                                        </p:tgtEl>
                                        <p:attrNameLst>
                                          <p:attrName>ppt_w</p:attrName>
                                        </p:attrNameLst>
                                      </p:cBhvr>
                                      <p:tavLst>
                                        <p:tav tm="0">
                                          <p:val>
                                            <p:fltVal val="0"/>
                                          </p:val>
                                        </p:tav>
                                        <p:tav tm="100000">
                                          <p:val>
                                            <p:strVal val="#ppt_w"/>
                                          </p:val>
                                        </p:tav>
                                      </p:tavLst>
                                    </p:anim>
                                    <p:anim calcmode="lin" valueType="num">
                                      <p:cBhvr>
                                        <p:cTn id="60" dur="500" fill="hold"/>
                                        <p:tgtEl>
                                          <p:spTgt spid="110"/>
                                        </p:tgtEl>
                                        <p:attrNameLst>
                                          <p:attrName>ppt_h</p:attrName>
                                        </p:attrNameLst>
                                      </p:cBhvr>
                                      <p:tavLst>
                                        <p:tav tm="0">
                                          <p:val>
                                            <p:fltVal val="0"/>
                                          </p:val>
                                        </p:tav>
                                        <p:tav tm="100000">
                                          <p:val>
                                            <p:strVal val="#ppt_h"/>
                                          </p:val>
                                        </p:tav>
                                      </p:tavLst>
                                    </p:anim>
                                    <p:animEffect transition="in" filter="fade">
                                      <p:cBhvr>
                                        <p:cTn id="61" dur="500"/>
                                        <p:tgtEl>
                                          <p:spTgt spid="110"/>
                                        </p:tgtEl>
                                      </p:cBhvr>
                                    </p:animEffect>
                                  </p:childTnLst>
                                </p:cTn>
                              </p:par>
                              <p:par>
                                <p:cTn id="62" presetID="53" presetClass="entr" presetSubtype="16" fill="hold" nodeType="withEffect">
                                  <p:stCondLst>
                                    <p:cond delay="100"/>
                                  </p:stCondLst>
                                  <p:childTnLst>
                                    <p:set>
                                      <p:cBhvr>
                                        <p:cTn id="63" dur="1" fill="hold">
                                          <p:stCondLst>
                                            <p:cond delay="0"/>
                                          </p:stCondLst>
                                        </p:cTn>
                                        <p:tgtEl>
                                          <p:spTgt spid="115"/>
                                        </p:tgtEl>
                                        <p:attrNameLst>
                                          <p:attrName>style.visibility</p:attrName>
                                        </p:attrNameLst>
                                      </p:cBhvr>
                                      <p:to>
                                        <p:strVal val="visible"/>
                                      </p:to>
                                    </p:set>
                                    <p:anim calcmode="lin" valueType="num">
                                      <p:cBhvr>
                                        <p:cTn id="64" dur="500" fill="hold"/>
                                        <p:tgtEl>
                                          <p:spTgt spid="115"/>
                                        </p:tgtEl>
                                        <p:attrNameLst>
                                          <p:attrName>ppt_w</p:attrName>
                                        </p:attrNameLst>
                                      </p:cBhvr>
                                      <p:tavLst>
                                        <p:tav tm="0">
                                          <p:val>
                                            <p:fltVal val="0"/>
                                          </p:val>
                                        </p:tav>
                                        <p:tav tm="100000">
                                          <p:val>
                                            <p:strVal val="#ppt_w"/>
                                          </p:val>
                                        </p:tav>
                                      </p:tavLst>
                                    </p:anim>
                                    <p:anim calcmode="lin" valueType="num">
                                      <p:cBhvr>
                                        <p:cTn id="65" dur="500" fill="hold"/>
                                        <p:tgtEl>
                                          <p:spTgt spid="115"/>
                                        </p:tgtEl>
                                        <p:attrNameLst>
                                          <p:attrName>ppt_h</p:attrName>
                                        </p:attrNameLst>
                                      </p:cBhvr>
                                      <p:tavLst>
                                        <p:tav tm="0">
                                          <p:val>
                                            <p:fltVal val="0"/>
                                          </p:val>
                                        </p:tav>
                                        <p:tav tm="100000">
                                          <p:val>
                                            <p:strVal val="#ppt_h"/>
                                          </p:val>
                                        </p:tav>
                                      </p:tavLst>
                                    </p:anim>
                                    <p:animEffect transition="in" filter="fade">
                                      <p:cBhvr>
                                        <p:cTn id="66" dur="500"/>
                                        <p:tgtEl>
                                          <p:spTgt spid="115"/>
                                        </p:tgtEl>
                                      </p:cBhvr>
                                    </p:animEffect>
                                  </p:childTnLst>
                                </p:cTn>
                              </p:par>
                              <p:par>
                                <p:cTn id="67" presetID="53" presetClass="entr" presetSubtype="16" fill="hold" nodeType="withEffect">
                                  <p:stCondLst>
                                    <p:cond delay="500"/>
                                  </p:stCondLst>
                                  <p:childTnLst>
                                    <p:set>
                                      <p:cBhvr>
                                        <p:cTn id="68" dur="1" fill="hold">
                                          <p:stCondLst>
                                            <p:cond delay="0"/>
                                          </p:stCondLst>
                                        </p:cTn>
                                        <p:tgtEl>
                                          <p:spTgt spid="135"/>
                                        </p:tgtEl>
                                        <p:attrNameLst>
                                          <p:attrName>style.visibility</p:attrName>
                                        </p:attrNameLst>
                                      </p:cBhvr>
                                      <p:to>
                                        <p:strVal val="visible"/>
                                      </p:to>
                                    </p:set>
                                    <p:anim calcmode="lin" valueType="num">
                                      <p:cBhvr>
                                        <p:cTn id="69" dur="500" fill="hold"/>
                                        <p:tgtEl>
                                          <p:spTgt spid="135"/>
                                        </p:tgtEl>
                                        <p:attrNameLst>
                                          <p:attrName>ppt_w</p:attrName>
                                        </p:attrNameLst>
                                      </p:cBhvr>
                                      <p:tavLst>
                                        <p:tav tm="0">
                                          <p:val>
                                            <p:fltVal val="0"/>
                                          </p:val>
                                        </p:tav>
                                        <p:tav tm="100000">
                                          <p:val>
                                            <p:strVal val="#ppt_w"/>
                                          </p:val>
                                        </p:tav>
                                      </p:tavLst>
                                    </p:anim>
                                    <p:anim calcmode="lin" valueType="num">
                                      <p:cBhvr>
                                        <p:cTn id="70" dur="500" fill="hold"/>
                                        <p:tgtEl>
                                          <p:spTgt spid="135"/>
                                        </p:tgtEl>
                                        <p:attrNameLst>
                                          <p:attrName>ppt_h</p:attrName>
                                        </p:attrNameLst>
                                      </p:cBhvr>
                                      <p:tavLst>
                                        <p:tav tm="0">
                                          <p:val>
                                            <p:fltVal val="0"/>
                                          </p:val>
                                        </p:tav>
                                        <p:tav tm="100000">
                                          <p:val>
                                            <p:strVal val="#ppt_h"/>
                                          </p:val>
                                        </p:tav>
                                      </p:tavLst>
                                    </p:anim>
                                    <p:animEffect transition="in" filter="fade">
                                      <p:cBhvr>
                                        <p:cTn id="71" dur="500"/>
                                        <p:tgtEl>
                                          <p:spTgt spid="135"/>
                                        </p:tgtEl>
                                      </p:cBhvr>
                                    </p:animEffect>
                                  </p:childTnLst>
                                </p:cTn>
                              </p:par>
                              <p:par>
                                <p:cTn id="72" presetID="53" presetClass="entr" presetSubtype="16" fill="hold" nodeType="withEffect">
                                  <p:stCondLst>
                                    <p:cond delay="1500"/>
                                  </p:stCondLst>
                                  <p:childTnLst>
                                    <p:set>
                                      <p:cBhvr>
                                        <p:cTn id="73" dur="1" fill="hold">
                                          <p:stCondLst>
                                            <p:cond delay="0"/>
                                          </p:stCondLst>
                                        </p:cTn>
                                        <p:tgtEl>
                                          <p:spTgt spid="150"/>
                                        </p:tgtEl>
                                        <p:attrNameLst>
                                          <p:attrName>style.visibility</p:attrName>
                                        </p:attrNameLst>
                                      </p:cBhvr>
                                      <p:to>
                                        <p:strVal val="visible"/>
                                      </p:to>
                                    </p:set>
                                    <p:anim calcmode="lin" valueType="num">
                                      <p:cBhvr>
                                        <p:cTn id="74" dur="500" fill="hold"/>
                                        <p:tgtEl>
                                          <p:spTgt spid="150"/>
                                        </p:tgtEl>
                                        <p:attrNameLst>
                                          <p:attrName>ppt_w</p:attrName>
                                        </p:attrNameLst>
                                      </p:cBhvr>
                                      <p:tavLst>
                                        <p:tav tm="0">
                                          <p:val>
                                            <p:fltVal val="0"/>
                                          </p:val>
                                        </p:tav>
                                        <p:tav tm="100000">
                                          <p:val>
                                            <p:strVal val="#ppt_w"/>
                                          </p:val>
                                        </p:tav>
                                      </p:tavLst>
                                    </p:anim>
                                    <p:anim calcmode="lin" valueType="num">
                                      <p:cBhvr>
                                        <p:cTn id="75" dur="500" fill="hold"/>
                                        <p:tgtEl>
                                          <p:spTgt spid="150"/>
                                        </p:tgtEl>
                                        <p:attrNameLst>
                                          <p:attrName>ppt_h</p:attrName>
                                        </p:attrNameLst>
                                      </p:cBhvr>
                                      <p:tavLst>
                                        <p:tav tm="0">
                                          <p:val>
                                            <p:fltVal val="0"/>
                                          </p:val>
                                        </p:tav>
                                        <p:tav tm="100000">
                                          <p:val>
                                            <p:strVal val="#ppt_h"/>
                                          </p:val>
                                        </p:tav>
                                      </p:tavLst>
                                    </p:anim>
                                    <p:animEffect transition="in" filter="fade">
                                      <p:cBhvr>
                                        <p:cTn id="76" dur="500"/>
                                        <p:tgtEl>
                                          <p:spTgt spid="150"/>
                                        </p:tgtEl>
                                      </p:cBhvr>
                                    </p:animEffect>
                                  </p:childTnLst>
                                </p:cTn>
                              </p:par>
                              <p:par>
                                <p:cTn id="77" presetID="53" presetClass="entr" presetSubtype="16" fill="hold" nodeType="withEffect">
                                  <p:stCondLst>
                                    <p:cond delay="350"/>
                                  </p:stCondLst>
                                  <p:childTnLst>
                                    <p:set>
                                      <p:cBhvr>
                                        <p:cTn id="78" dur="1" fill="hold">
                                          <p:stCondLst>
                                            <p:cond delay="0"/>
                                          </p:stCondLst>
                                        </p:cTn>
                                        <p:tgtEl>
                                          <p:spTgt spid="120"/>
                                        </p:tgtEl>
                                        <p:attrNameLst>
                                          <p:attrName>style.visibility</p:attrName>
                                        </p:attrNameLst>
                                      </p:cBhvr>
                                      <p:to>
                                        <p:strVal val="visible"/>
                                      </p:to>
                                    </p:set>
                                    <p:anim calcmode="lin" valueType="num">
                                      <p:cBhvr>
                                        <p:cTn id="79" dur="500" fill="hold"/>
                                        <p:tgtEl>
                                          <p:spTgt spid="120"/>
                                        </p:tgtEl>
                                        <p:attrNameLst>
                                          <p:attrName>ppt_w</p:attrName>
                                        </p:attrNameLst>
                                      </p:cBhvr>
                                      <p:tavLst>
                                        <p:tav tm="0">
                                          <p:val>
                                            <p:fltVal val="0"/>
                                          </p:val>
                                        </p:tav>
                                        <p:tav tm="100000">
                                          <p:val>
                                            <p:strVal val="#ppt_w"/>
                                          </p:val>
                                        </p:tav>
                                      </p:tavLst>
                                    </p:anim>
                                    <p:anim calcmode="lin" valueType="num">
                                      <p:cBhvr>
                                        <p:cTn id="80" dur="500" fill="hold"/>
                                        <p:tgtEl>
                                          <p:spTgt spid="120"/>
                                        </p:tgtEl>
                                        <p:attrNameLst>
                                          <p:attrName>ppt_h</p:attrName>
                                        </p:attrNameLst>
                                      </p:cBhvr>
                                      <p:tavLst>
                                        <p:tav tm="0">
                                          <p:val>
                                            <p:fltVal val="0"/>
                                          </p:val>
                                        </p:tav>
                                        <p:tav tm="100000">
                                          <p:val>
                                            <p:strVal val="#ppt_h"/>
                                          </p:val>
                                        </p:tav>
                                      </p:tavLst>
                                    </p:anim>
                                    <p:animEffect transition="in" filter="fade">
                                      <p:cBhvr>
                                        <p:cTn id="81" dur="500"/>
                                        <p:tgtEl>
                                          <p:spTgt spid="120"/>
                                        </p:tgtEl>
                                      </p:cBhvr>
                                    </p:animEffect>
                                  </p:childTnLst>
                                </p:cTn>
                              </p:par>
                              <p:par>
                                <p:cTn id="82" presetID="53" presetClass="entr" presetSubtype="16" fill="hold" nodeType="withEffect">
                                  <p:stCondLst>
                                    <p:cond delay="500"/>
                                  </p:stCondLst>
                                  <p:childTnLst>
                                    <p:set>
                                      <p:cBhvr>
                                        <p:cTn id="83" dur="1" fill="hold">
                                          <p:stCondLst>
                                            <p:cond delay="0"/>
                                          </p:stCondLst>
                                        </p:cTn>
                                        <p:tgtEl>
                                          <p:spTgt spid="140"/>
                                        </p:tgtEl>
                                        <p:attrNameLst>
                                          <p:attrName>style.visibility</p:attrName>
                                        </p:attrNameLst>
                                      </p:cBhvr>
                                      <p:to>
                                        <p:strVal val="visible"/>
                                      </p:to>
                                    </p:set>
                                    <p:anim calcmode="lin" valueType="num">
                                      <p:cBhvr>
                                        <p:cTn id="84" dur="500" fill="hold"/>
                                        <p:tgtEl>
                                          <p:spTgt spid="140"/>
                                        </p:tgtEl>
                                        <p:attrNameLst>
                                          <p:attrName>ppt_w</p:attrName>
                                        </p:attrNameLst>
                                      </p:cBhvr>
                                      <p:tavLst>
                                        <p:tav tm="0">
                                          <p:val>
                                            <p:fltVal val="0"/>
                                          </p:val>
                                        </p:tav>
                                        <p:tav tm="100000">
                                          <p:val>
                                            <p:strVal val="#ppt_w"/>
                                          </p:val>
                                        </p:tav>
                                      </p:tavLst>
                                    </p:anim>
                                    <p:anim calcmode="lin" valueType="num">
                                      <p:cBhvr>
                                        <p:cTn id="85" dur="500" fill="hold"/>
                                        <p:tgtEl>
                                          <p:spTgt spid="140"/>
                                        </p:tgtEl>
                                        <p:attrNameLst>
                                          <p:attrName>ppt_h</p:attrName>
                                        </p:attrNameLst>
                                      </p:cBhvr>
                                      <p:tavLst>
                                        <p:tav tm="0">
                                          <p:val>
                                            <p:fltVal val="0"/>
                                          </p:val>
                                        </p:tav>
                                        <p:tav tm="100000">
                                          <p:val>
                                            <p:strVal val="#ppt_h"/>
                                          </p:val>
                                        </p:tav>
                                      </p:tavLst>
                                    </p:anim>
                                    <p:animEffect transition="in" filter="fade">
                                      <p:cBhvr>
                                        <p:cTn id="86" dur="500"/>
                                        <p:tgtEl>
                                          <p:spTgt spid="140"/>
                                        </p:tgtEl>
                                      </p:cBhvr>
                                    </p:animEffect>
                                  </p:childTnLst>
                                </p:cTn>
                              </p:par>
                              <p:par>
                                <p:cTn id="87" presetID="53" presetClass="entr" presetSubtype="16" fill="hold" nodeType="withEffect">
                                  <p:stCondLst>
                                    <p:cond delay="1000"/>
                                  </p:stCondLst>
                                  <p:childTnLst>
                                    <p:set>
                                      <p:cBhvr>
                                        <p:cTn id="88" dur="1" fill="hold">
                                          <p:stCondLst>
                                            <p:cond delay="0"/>
                                          </p:stCondLst>
                                        </p:cTn>
                                        <p:tgtEl>
                                          <p:spTgt spid="145"/>
                                        </p:tgtEl>
                                        <p:attrNameLst>
                                          <p:attrName>style.visibility</p:attrName>
                                        </p:attrNameLst>
                                      </p:cBhvr>
                                      <p:to>
                                        <p:strVal val="visible"/>
                                      </p:to>
                                    </p:set>
                                    <p:anim calcmode="lin" valueType="num">
                                      <p:cBhvr>
                                        <p:cTn id="89" dur="500" fill="hold"/>
                                        <p:tgtEl>
                                          <p:spTgt spid="145"/>
                                        </p:tgtEl>
                                        <p:attrNameLst>
                                          <p:attrName>ppt_w</p:attrName>
                                        </p:attrNameLst>
                                      </p:cBhvr>
                                      <p:tavLst>
                                        <p:tav tm="0">
                                          <p:val>
                                            <p:fltVal val="0"/>
                                          </p:val>
                                        </p:tav>
                                        <p:tav tm="100000">
                                          <p:val>
                                            <p:strVal val="#ppt_w"/>
                                          </p:val>
                                        </p:tav>
                                      </p:tavLst>
                                    </p:anim>
                                    <p:anim calcmode="lin" valueType="num">
                                      <p:cBhvr>
                                        <p:cTn id="90" dur="500" fill="hold"/>
                                        <p:tgtEl>
                                          <p:spTgt spid="145"/>
                                        </p:tgtEl>
                                        <p:attrNameLst>
                                          <p:attrName>ppt_h</p:attrName>
                                        </p:attrNameLst>
                                      </p:cBhvr>
                                      <p:tavLst>
                                        <p:tav tm="0">
                                          <p:val>
                                            <p:fltVal val="0"/>
                                          </p:val>
                                        </p:tav>
                                        <p:tav tm="100000">
                                          <p:val>
                                            <p:strVal val="#ppt_h"/>
                                          </p:val>
                                        </p:tav>
                                      </p:tavLst>
                                    </p:anim>
                                    <p:animEffect transition="in" filter="fade">
                                      <p:cBhvr>
                                        <p:cTn id="91" dur="500"/>
                                        <p:tgtEl>
                                          <p:spTgt spid="145"/>
                                        </p:tgtEl>
                                      </p:cBhvr>
                                    </p:animEffect>
                                  </p:childTnLst>
                                </p:cTn>
                              </p:par>
                            </p:childTnLst>
                          </p:cTn>
                        </p:par>
                        <p:par>
                          <p:cTn id="92" fill="hold">
                            <p:stCondLst>
                              <p:cond delay="600"/>
                            </p:stCondLst>
                            <p:childTnLst>
                              <p:par>
                                <p:cTn id="93" presetID="22" presetClass="entr" presetSubtype="2" fill="hold"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wipe(right)">
                                      <p:cBhvr>
                                        <p:cTn id="95" dur="500"/>
                                        <p:tgtEl>
                                          <p:spTgt spid="89"/>
                                        </p:tgtEl>
                                      </p:cBhvr>
                                    </p:animEffect>
                                  </p:childTnLst>
                                </p:cTn>
                              </p:par>
                              <p:par>
                                <p:cTn id="96" presetID="22" presetClass="entr" presetSubtype="2" fill="hold" nodeType="withEffect">
                                  <p:stCondLst>
                                    <p:cond delay="0"/>
                                  </p:stCondLst>
                                  <p:childTnLst>
                                    <p:set>
                                      <p:cBhvr>
                                        <p:cTn id="97" dur="1" fill="hold">
                                          <p:stCondLst>
                                            <p:cond delay="0"/>
                                          </p:stCondLst>
                                        </p:cTn>
                                        <p:tgtEl>
                                          <p:spTgt spid="175"/>
                                        </p:tgtEl>
                                        <p:attrNameLst>
                                          <p:attrName>style.visibility</p:attrName>
                                        </p:attrNameLst>
                                      </p:cBhvr>
                                      <p:to>
                                        <p:strVal val="visible"/>
                                      </p:to>
                                    </p:set>
                                    <p:animEffect transition="in" filter="wipe(right)">
                                      <p:cBhvr>
                                        <p:cTn id="98" dur="500"/>
                                        <p:tgtEl>
                                          <p:spTgt spid="175"/>
                                        </p:tgtEl>
                                      </p:cBhvr>
                                    </p:animEffect>
                                  </p:childTnLst>
                                </p:cTn>
                              </p:par>
                              <p:par>
                                <p:cTn id="99" presetID="22" presetClass="entr" presetSubtype="2" fill="hold" nodeType="withEffect">
                                  <p:stCondLst>
                                    <p:cond delay="0"/>
                                  </p:stCondLst>
                                  <p:childTnLst>
                                    <p:set>
                                      <p:cBhvr>
                                        <p:cTn id="100" dur="1" fill="hold">
                                          <p:stCondLst>
                                            <p:cond delay="0"/>
                                          </p:stCondLst>
                                        </p:cTn>
                                        <p:tgtEl>
                                          <p:spTgt spid="181"/>
                                        </p:tgtEl>
                                        <p:attrNameLst>
                                          <p:attrName>style.visibility</p:attrName>
                                        </p:attrNameLst>
                                      </p:cBhvr>
                                      <p:to>
                                        <p:strVal val="visible"/>
                                      </p:to>
                                    </p:set>
                                    <p:animEffect transition="in" filter="wipe(right)">
                                      <p:cBhvr>
                                        <p:cTn id="101" dur="500"/>
                                        <p:tgtEl>
                                          <p:spTgt spid="181"/>
                                        </p:tgtEl>
                                      </p:cBhvr>
                                    </p:animEffect>
                                  </p:childTnLst>
                                </p:cTn>
                              </p:par>
                              <p:par>
                                <p:cTn id="102" presetID="22" presetClass="entr" presetSubtype="2" fill="hold" nodeType="withEffect">
                                  <p:stCondLst>
                                    <p:cond delay="0"/>
                                  </p:stCondLst>
                                  <p:childTnLst>
                                    <p:set>
                                      <p:cBhvr>
                                        <p:cTn id="103" dur="1" fill="hold">
                                          <p:stCondLst>
                                            <p:cond delay="0"/>
                                          </p:stCondLst>
                                        </p:cTn>
                                        <p:tgtEl>
                                          <p:spTgt spid="182"/>
                                        </p:tgtEl>
                                        <p:attrNameLst>
                                          <p:attrName>style.visibility</p:attrName>
                                        </p:attrNameLst>
                                      </p:cBhvr>
                                      <p:to>
                                        <p:strVal val="visible"/>
                                      </p:to>
                                    </p:set>
                                    <p:animEffect transition="in" filter="wipe(right)">
                                      <p:cBhvr>
                                        <p:cTn id="104" dur="500"/>
                                        <p:tgtEl>
                                          <p:spTgt spid="182"/>
                                        </p:tgtEl>
                                      </p:cBhvr>
                                    </p:animEffect>
                                  </p:childTnLst>
                                </p:cTn>
                              </p:par>
                              <p:par>
                                <p:cTn id="105" presetID="22" presetClass="entr" presetSubtype="2" fill="hold" nodeType="withEffect">
                                  <p:stCondLst>
                                    <p:cond delay="0"/>
                                  </p:stCondLst>
                                  <p:childTnLst>
                                    <p:set>
                                      <p:cBhvr>
                                        <p:cTn id="106" dur="1" fill="hold">
                                          <p:stCondLst>
                                            <p:cond delay="0"/>
                                          </p:stCondLst>
                                        </p:cTn>
                                        <p:tgtEl>
                                          <p:spTgt spid="183"/>
                                        </p:tgtEl>
                                        <p:attrNameLst>
                                          <p:attrName>style.visibility</p:attrName>
                                        </p:attrNameLst>
                                      </p:cBhvr>
                                      <p:to>
                                        <p:strVal val="visible"/>
                                      </p:to>
                                    </p:set>
                                    <p:animEffect transition="in" filter="wipe(right)">
                                      <p:cBhvr>
                                        <p:cTn id="107" dur="500"/>
                                        <p:tgtEl>
                                          <p:spTgt spid="183"/>
                                        </p:tgtEl>
                                      </p:cBhvr>
                                    </p:animEffect>
                                  </p:childTnLst>
                                </p:cTn>
                              </p:par>
                              <p:par>
                                <p:cTn id="108" presetID="22" presetClass="entr" presetSubtype="2" fill="hold" nodeType="withEffect">
                                  <p:stCondLst>
                                    <p:cond delay="0"/>
                                  </p:stCondLst>
                                  <p:childTnLst>
                                    <p:set>
                                      <p:cBhvr>
                                        <p:cTn id="109" dur="1" fill="hold">
                                          <p:stCondLst>
                                            <p:cond delay="0"/>
                                          </p:stCondLst>
                                        </p:cTn>
                                        <p:tgtEl>
                                          <p:spTgt spid="184"/>
                                        </p:tgtEl>
                                        <p:attrNameLst>
                                          <p:attrName>style.visibility</p:attrName>
                                        </p:attrNameLst>
                                      </p:cBhvr>
                                      <p:to>
                                        <p:strVal val="visible"/>
                                      </p:to>
                                    </p:set>
                                    <p:animEffect transition="in" filter="wipe(right)">
                                      <p:cBhvr>
                                        <p:cTn id="110" dur="500"/>
                                        <p:tgtEl>
                                          <p:spTgt spid="184"/>
                                        </p:tgtEl>
                                      </p:cBhvr>
                                    </p:animEffect>
                                  </p:childTnLst>
                                </p:cTn>
                              </p:par>
                              <p:par>
                                <p:cTn id="111" presetID="22" presetClass="entr" presetSubtype="2" fill="hold" nodeType="withEffect">
                                  <p:stCondLst>
                                    <p:cond delay="0"/>
                                  </p:stCondLst>
                                  <p:childTnLst>
                                    <p:set>
                                      <p:cBhvr>
                                        <p:cTn id="112" dur="1" fill="hold">
                                          <p:stCondLst>
                                            <p:cond delay="0"/>
                                          </p:stCondLst>
                                        </p:cTn>
                                        <p:tgtEl>
                                          <p:spTgt spid="189"/>
                                        </p:tgtEl>
                                        <p:attrNameLst>
                                          <p:attrName>style.visibility</p:attrName>
                                        </p:attrNameLst>
                                      </p:cBhvr>
                                      <p:to>
                                        <p:strVal val="visible"/>
                                      </p:to>
                                    </p:set>
                                    <p:animEffect transition="in" filter="wipe(right)">
                                      <p:cBhvr>
                                        <p:cTn id="113" dur="500"/>
                                        <p:tgtEl>
                                          <p:spTgt spid="189"/>
                                        </p:tgtEl>
                                      </p:cBhvr>
                                    </p:animEffect>
                                  </p:childTnLst>
                                </p:cTn>
                              </p:par>
                              <p:par>
                                <p:cTn id="114" presetID="22" presetClass="entr" presetSubtype="2" fill="hold" nodeType="withEffect">
                                  <p:stCondLst>
                                    <p:cond delay="0"/>
                                  </p:stCondLst>
                                  <p:childTnLst>
                                    <p:set>
                                      <p:cBhvr>
                                        <p:cTn id="115" dur="1" fill="hold">
                                          <p:stCondLst>
                                            <p:cond delay="0"/>
                                          </p:stCondLst>
                                        </p:cTn>
                                        <p:tgtEl>
                                          <p:spTgt spid="190"/>
                                        </p:tgtEl>
                                        <p:attrNameLst>
                                          <p:attrName>style.visibility</p:attrName>
                                        </p:attrNameLst>
                                      </p:cBhvr>
                                      <p:to>
                                        <p:strVal val="visible"/>
                                      </p:to>
                                    </p:set>
                                    <p:animEffect transition="in" filter="wipe(right)">
                                      <p:cBhvr>
                                        <p:cTn id="116" dur="500"/>
                                        <p:tgtEl>
                                          <p:spTgt spid="190"/>
                                        </p:tgtEl>
                                      </p:cBhvr>
                                    </p:animEffect>
                                  </p:childTnLst>
                                </p:cTn>
                              </p:par>
                              <p:par>
                                <p:cTn id="117" presetID="22" presetClass="entr" presetSubtype="2" fill="hold" nodeType="withEffect">
                                  <p:stCondLst>
                                    <p:cond delay="0"/>
                                  </p:stCondLst>
                                  <p:childTnLst>
                                    <p:set>
                                      <p:cBhvr>
                                        <p:cTn id="118" dur="1" fill="hold">
                                          <p:stCondLst>
                                            <p:cond delay="0"/>
                                          </p:stCondLst>
                                        </p:cTn>
                                        <p:tgtEl>
                                          <p:spTgt spid="191"/>
                                        </p:tgtEl>
                                        <p:attrNameLst>
                                          <p:attrName>style.visibility</p:attrName>
                                        </p:attrNameLst>
                                      </p:cBhvr>
                                      <p:to>
                                        <p:strVal val="visible"/>
                                      </p:to>
                                    </p:set>
                                    <p:animEffect transition="in" filter="wipe(right)">
                                      <p:cBhvr>
                                        <p:cTn id="119" dur="500"/>
                                        <p:tgtEl>
                                          <p:spTgt spid="191"/>
                                        </p:tgtEl>
                                      </p:cBhvr>
                                    </p:animEffect>
                                  </p:childTnLst>
                                </p:cTn>
                              </p:par>
                              <p:par>
                                <p:cTn id="120" presetID="22" presetClass="entr" presetSubtype="2" fill="hold" nodeType="withEffect">
                                  <p:stCondLst>
                                    <p:cond delay="0"/>
                                  </p:stCondLst>
                                  <p:childTnLst>
                                    <p:set>
                                      <p:cBhvr>
                                        <p:cTn id="121" dur="1" fill="hold">
                                          <p:stCondLst>
                                            <p:cond delay="0"/>
                                          </p:stCondLst>
                                        </p:cTn>
                                        <p:tgtEl>
                                          <p:spTgt spid="192"/>
                                        </p:tgtEl>
                                        <p:attrNameLst>
                                          <p:attrName>style.visibility</p:attrName>
                                        </p:attrNameLst>
                                      </p:cBhvr>
                                      <p:to>
                                        <p:strVal val="visible"/>
                                      </p:to>
                                    </p:set>
                                    <p:animEffect transition="in" filter="wipe(right)">
                                      <p:cBhvr>
                                        <p:cTn id="122" dur="500"/>
                                        <p:tgtEl>
                                          <p:spTgt spid="192"/>
                                        </p:tgtEl>
                                      </p:cBhvr>
                                    </p:animEffect>
                                  </p:childTnLst>
                                </p:cTn>
                              </p:par>
                              <p:par>
                                <p:cTn id="123" presetID="22" presetClass="entr" presetSubtype="2" fill="hold" nodeType="withEffect">
                                  <p:stCondLst>
                                    <p:cond delay="0"/>
                                  </p:stCondLst>
                                  <p:childTnLst>
                                    <p:set>
                                      <p:cBhvr>
                                        <p:cTn id="124" dur="1" fill="hold">
                                          <p:stCondLst>
                                            <p:cond delay="0"/>
                                          </p:stCondLst>
                                        </p:cTn>
                                        <p:tgtEl>
                                          <p:spTgt spid="193"/>
                                        </p:tgtEl>
                                        <p:attrNameLst>
                                          <p:attrName>style.visibility</p:attrName>
                                        </p:attrNameLst>
                                      </p:cBhvr>
                                      <p:to>
                                        <p:strVal val="visible"/>
                                      </p:to>
                                    </p:set>
                                    <p:animEffect transition="in" filter="wipe(right)">
                                      <p:cBhvr>
                                        <p:cTn id="125" dur="500"/>
                                        <p:tgtEl>
                                          <p:spTgt spid="193"/>
                                        </p:tgtEl>
                                      </p:cBhvr>
                                    </p:animEffect>
                                  </p:childTnLst>
                                </p:cTn>
                              </p:par>
                              <p:par>
                                <p:cTn id="126" presetID="22" presetClass="entr" presetSubtype="2" fill="hold" nodeType="withEffect">
                                  <p:stCondLst>
                                    <p:cond delay="0"/>
                                  </p:stCondLst>
                                  <p:childTnLst>
                                    <p:set>
                                      <p:cBhvr>
                                        <p:cTn id="127" dur="1" fill="hold">
                                          <p:stCondLst>
                                            <p:cond delay="0"/>
                                          </p:stCondLst>
                                        </p:cTn>
                                        <p:tgtEl>
                                          <p:spTgt spid="206"/>
                                        </p:tgtEl>
                                        <p:attrNameLst>
                                          <p:attrName>style.visibility</p:attrName>
                                        </p:attrNameLst>
                                      </p:cBhvr>
                                      <p:to>
                                        <p:strVal val="visible"/>
                                      </p:to>
                                    </p:set>
                                    <p:animEffect transition="in" filter="wipe(right)">
                                      <p:cBhvr>
                                        <p:cTn id="128" dur="500"/>
                                        <p:tgtEl>
                                          <p:spTgt spid="206"/>
                                        </p:tgtEl>
                                      </p:cBhvr>
                                    </p:animEffect>
                                  </p:childTnLst>
                                </p:cTn>
                              </p:par>
                              <p:par>
                                <p:cTn id="129" presetID="22" presetClass="entr" presetSubtype="2" fill="hold" nodeType="withEffect">
                                  <p:stCondLst>
                                    <p:cond delay="0"/>
                                  </p:stCondLst>
                                  <p:childTnLst>
                                    <p:set>
                                      <p:cBhvr>
                                        <p:cTn id="130" dur="1" fill="hold">
                                          <p:stCondLst>
                                            <p:cond delay="0"/>
                                          </p:stCondLst>
                                        </p:cTn>
                                        <p:tgtEl>
                                          <p:spTgt spid="207"/>
                                        </p:tgtEl>
                                        <p:attrNameLst>
                                          <p:attrName>style.visibility</p:attrName>
                                        </p:attrNameLst>
                                      </p:cBhvr>
                                      <p:to>
                                        <p:strVal val="visible"/>
                                      </p:to>
                                    </p:set>
                                    <p:animEffect transition="in" filter="wipe(right)">
                                      <p:cBhvr>
                                        <p:cTn id="131" dur="500"/>
                                        <p:tgtEl>
                                          <p:spTgt spid="207"/>
                                        </p:tgtEl>
                                      </p:cBhvr>
                                    </p:animEffect>
                                  </p:childTnLst>
                                </p:cTn>
                              </p:par>
                            </p:childTnLst>
                          </p:cTn>
                        </p:par>
                        <p:par>
                          <p:cTn id="132" fill="hold">
                            <p:stCondLst>
                              <p:cond delay="1100"/>
                            </p:stCondLst>
                            <p:childTnLst>
                              <p:par>
                                <p:cTn id="133" presetID="22" presetClass="entr" presetSubtype="2" fill="hold" nodeType="afterEffect">
                                  <p:stCondLst>
                                    <p:cond delay="0"/>
                                  </p:stCondLst>
                                  <p:childTnLst>
                                    <p:set>
                                      <p:cBhvr>
                                        <p:cTn id="134" dur="1" fill="hold">
                                          <p:stCondLst>
                                            <p:cond delay="0"/>
                                          </p:stCondLst>
                                        </p:cTn>
                                        <p:tgtEl>
                                          <p:spTgt spid="208"/>
                                        </p:tgtEl>
                                        <p:attrNameLst>
                                          <p:attrName>style.visibility</p:attrName>
                                        </p:attrNameLst>
                                      </p:cBhvr>
                                      <p:to>
                                        <p:strVal val="visible"/>
                                      </p:to>
                                    </p:set>
                                    <p:animEffect transition="in" filter="wipe(right)">
                                      <p:cBhvr>
                                        <p:cTn id="135" dur="500"/>
                                        <p:tgtEl>
                                          <p:spTgt spid="208"/>
                                        </p:tgtEl>
                                      </p:cBhvr>
                                    </p:animEffect>
                                  </p:childTnLst>
                                </p:cTn>
                              </p:par>
                              <p:par>
                                <p:cTn id="136" presetID="22" presetClass="entr" presetSubtype="2" fill="hold" nodeType="withEffect">
                                  <p:stCondLst>
                                    <p:cond delay="0"/>
                                  </p:stCondLst>
                                  <p:childTnLst>
                                    <p:set>
                                      <p:cBhvr>
                                        <p:cTn id="137" dur="1" fill="hold">
                                          <p:stCondLst>
                                            <p:cond delay="0"/>
                                          </p:stCondLst>
                                        </p:cTn>
                                        <p:tgtEl>
                                          <p:spTgt spid="209"/>
                                        </p:tgtEl>
                                        <p:attrNameLst>
                                          <p:attrName>style.visibility</p:attrName>
                                        </p:attrNameLst>
                                      </p:cBhvr>
                                      <p:to>
                                        <p:strVal val="visible"/>
                                      </p:to>
                                    </p:set>
                                    <p:animEffect transition="in" filter="wipe(right)">
                                      <p:cBhvr>
                                        <p:cTn id="138" dur="500"/>
                                        <p:tgtEl>
                                          <p:spTgt spid="209"/>
                                        </p:tgtEl>
                                      </p:cBhvr>
                                    </p:animEffect>
                                  </p:childTnLst>
                                </p:cTn>
                              </p:par>
                              <p:par>
                                <p:cTn id="139" presetID="22" presetClass="entr" presetSubtype="2" fill="hold" nodeType="withEffect">
                                  <p:stCondLst>
                                    <p:cond delay="0"/>
                                  </p:stCondLst>
                                  <p:childTnLst>
                                    <p:set>
                                      <p:cBhvr>
                                        <p:cTn id="140" dur="1" fill="hold">
                                          <p:stCondLst>
                                            <p:cond delay="0"/>
                                          </p:stCondLst>
                                        </p:cTn>
                                        <p:tgtEl>
                                          <p:spTgt spid="210"/>
                                        </p:tgtEl>
                                        <p:attrNameLst>
                                          <p:attrName>style.visibility</p:attrName>
                                        </p:attrNameLst>
                                      </p:cBhvr>
                                      <p:to>
                                        <p:strVal val="visible"/>
                                      </p:to>
                                    </p:set>
                                    <p:animEffect transition="in" filter="wipe(right)">
                                      <p:cBhvr>
                                        <p:cTn id="141"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screen"/>
          <a:stretch>
            <a:fillRect/>
          </a:stretch>
        </p:blipFill>
        <p:spPr>
          <a:xfrm rot="10800000" flipH="1">
            <a:off x="5292080" y="457546"/>
            <a:ext cx="1523362" cy="52721"/>
          </a:xfrm>
          <a:prstGeom prst="rect">
            <a:avLst/>
          </a:prstGeom>
        </p:spPr>
      </p:pic>
      <p:grpSp>
        <p:nvGrpSpPr>
          <p:cNvPr id="6" name="组合 5"/>
          <p:cNvGrpSpPr/>
          <p:nvPr/>
        </p:nvGrpSpPr>
        <p:grpSpPr>
          <a:xfrm>
            <a:off x="1162961" y="1275608"/>
            <a:ext cx="2011893" cy="20118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2772694" y="1275608"/>
            <a:ext cx="2011893" cy="201189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382427" y="1275608"/>
            <a:ext cx="2011893" cy="201189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92161" y="1275608"/>
            <a:ext cx="2011893" cy="20118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4"/>
          <p:cNvSpPr>
            <a:spLocks noChangeArrowheads="1"/>
          </p:cNvSpPr>
          <p:nvPr/>
        </p:nvSpPr>
        <p:spPr bwMode="auto">
          <a:xfrm>
            <a:off x="1785272"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1"/>
                </a:solidFill>
                <a:latin typeface="微软雅黑" panose="020B0503020204020204" pitchFamily="34" charset="-122"/>
                <a:ea typeface="微软雅黑" panose="020B0503020204020204" pitchFamily="34" charset="-122"/>
                <a:sym typeface="方正兰亭粗黑_GBK" charset="-122"/>
              </a:rPr>
              <a:t>01</a:t>
            </a:r>
          </a:p>
        </p:txBody>
      </p:sp>
      <p:sp>
        <p:nvSpPr>
          <p:cNvPr id="19" name="TextBox 15"/>
          <p:cNvSpPr>
            <a:spLocks noChangeArrowheads="1"/>
          </p:cNvSpPr>
          <p:nvPr/>
        </p:nvSpPr>
        <p:spPr bwMode="auto">
          <a:xfrm>
            <a:off x="3353573"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1"/>
                </a:solidFill>
                <a:latin typeface="微软雅黑" panose="020B0503020204020204" pitchFamily="34" charset="-122"/>
                <a:ea typeface="微软雅黑" panose="020B0503020204020204" pitchFamily="34" charset="-122"/>
                <a:sym typeface="方正兰亭粗黑_GBK" charset="-122"/>
              </a:rPr>
              <a:t>02</a:t>
            </a:r>
          </a:p>
        </p:txBody>
      </p:sp>
      <p:sp>
        <p:nvSpPr>
          <p:cNvPr id="22" name="TextBox 22"/>
          <p:cNvSpPr>
            <a:spLocks noChangeArrowheads="1"/>
          </p:cNvSpPr>
          <p:nvPr/>
        </p:nvSpPr>
        <p:spPr bwMode="auto">
          <a:xfrm>
            <a:off x="1259636" y="2368428"/>
            <a:ext cx="1747837"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700" b="1" dirty="0" smtClean="0">
                <a:latin typeface="微软雅黑" panose="020B0503020204020204" pitchFamily="34" charset="-122"/>
                <a:ea typeface="微软雅黑" panose="020B0503020204020204" pitchFamily="34" charset="-122"/>
                <a:sym typeface="微软雅黑" panose="020B0503020204020204" pitchFamily="34" charset="-122"/>
              </a:rPr>
              <a:t>    输入</a:t>
            </a:r>
            <a:r>
              <a:rPr lang="zh-CN" altLang="en-US" sz="1700" b="1" dirty="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4" name="TextBox 24"/>
          <p:cNvSpPr>
            <a:spLocks noChangeArrowheads="1"/>
          </p:cNvSpPr>
          <p:nvPr/>
        </p:nvSpPr>
        <p:spPr bwMode="auto">
          <a:xfrm>
            <a:off x="2843808" y="2368428"/>
            <a:ext cx="1746250"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700" b="1" dirty="0" smtClean="0">
                <a:latin typeface="微软雅黑" panose="020B0503020204020204" pitchFamily="34" charset="-122"/>
                <a:ea typeface="微软雅黑" panose="020B0503020204020204" pitchFamily="34" charset="-122"/>
                <a:sym typeface="微软雅黑" panose="020B0503020204020204" pitchFamily="34" charset="-122"/>
              </a:rPr>
              <a:t>    输入</a:t>
            </a:r>
            <a:r>
              <a:rPr lang="zh-CN" altLang="en-US" sz="1700" b="1" dirty="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6" name="TextBox 16"/>
          <p:cNvSpPr>
            <a:spLocks noChangeArrowheads="1"/>
          </p:cNvSpPr>
          <p:nvPr/>
        </p:nvSpPr>
        <p:spPr bwMode="auto">
          <a:xfrm>
            <a:off x="5008616"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1"/>
                </a:solidFill>
                <a:latin typeface="微软雅黑" panose="020B0503020204020204" pitchFamily="34" charset="-122"/>
                <a:ea typeface="微软雅黑" panose="020B0503020204020204" pitchFamily="34" charset="-122"/>
                <a:sym typeface="方正兰亭粗黑_GBK" charset="-122"/>
              </a:rPr>
              <a:t>03</a:t>
            </a:r>
          </a:p>
        </p:txBody>
      </p:sp>
      <p:sp>
        <p:nvSpPr>
          <p:cNvPr id="28" name="TextBox 26"/>
          <p:cNvSpPr>
            <a:spLocks noChangeArrowheads="1"/>
          </p:cNvSpPr>
          <p:nvPr/>
        </p:nvSpPr>
        <p:spPr bwMode="auto">
          <a:xfrm>
            <a:off x="4502204" y="2368428"/>
            <a:ext cx="1747837"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smtClean="0">
                <a:latin typeface="微软雅黑" panose="020B0503020204020204" pitchFamily="34" charset="-122"/>
                <a:ea typeface="微软雅黑" panose="020B0503020204020204" pitchFamily="34" charset="-122"/>
                <a:sym typeface="微软雅黑" panose="020B0503020204020204" pitchFamily="34" charset="-122"/>
              </a:rPr>
              <a:t>     输入</a:t>
            </a:r>
            <a:r>
              <a:rPr lang="zh-CN" altLang="en-US" sz="1700" b="1" dirty="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30" name="TextBox 17"/>
          <p:cNvSpPr>
            <a:spLocks noChangeArrowheads="1"/>
          </p:cNvSpPr>
          <p:nvPr/>
        </p:nvSpPr>
        <p:spPr bwMode="auto">
          <a:xfrm>
            <a:off x="6588228"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accent2"/>
                </a:solidFill>
                <a:latin typeface="微软雅黑" panose="020B0503020204020204" pitchFamily="34" charset="-122"/>
                <a:ea typeface="微软雅黑" panose="020B0503020204020204" pitchFamily="34" charset="-122"/>
                <a:sym typeface="方正兰亭粗黑_GBK" charset="-122"/>
              </a:rPr>
              <a:t>04</a:t>
            </a:r>
          </a:p>
        </p:txBody>
      </p:sp>
      <p:sp>
        <p:nvSpPr>
          <p:cNvPr id="36" name="TextBox 28"/>
          <p:cNvSpPr>
            <a:spLocks noChangeArrowheads="1"/>
          </p:cNvSpPr>
          <p:nvPr/>
        </p:nvSpPr>
        <p:spPr bwMode="auto">
          <a:xfrm>
            <a:off x="6304012" y="2368428"/>
            <a:ext cx="1746250"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smtClean="0">
                <a:latin typeface="微软雅黑" panose="020B0503020204020204" pitchFamily="34" charset="-122"/>
                <a:ea typeface="微软雅黑" panose="020B0503020204020204" pitchFamily="34" charset="-122"/>
                <a:sym typeface="微软雅黑" panose="020B0503020204020204" pitchFamily="34" charset="-122"/>
              </a:rPr>
              <a:t>  输入</a:t>
            </a:r>
            <a:r>
              <a:rPr lang="zh-CN" altLang="en-US" sz="1700" b="1" dirty="0">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38" name="矩形 60"/>
          <p:cNvSpPr>
            <a:spLocks noChangeArrowheads="1"/>
          </p:cNvSpPr>
          <p:nvPr/>
        </p:nvSpPr>
        <p:spPr bwMode="auto">
          <a:xfrm>
            <a:off x="1061569" y="3719549"/>
            <a:ext cx="7254851"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文本单击此处</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添加文本单击此处添加</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文本</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添加</a:t>
            </a:r>
            <a:endPar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此处添加文本单击此处添加文本单击此处添加文本单击此处添加文本单击此处添加</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文本</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39" name="Straight Connector 42"/>
          <p:cNvCxnSpPr/>
          <p:nvPr/>
        </p:nvCxnSpPr>
        <p:spPr>
          <a:xfrm>
            <a:off x="899596" y="3575531"/>
            <a:ext cx="7492057"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992161" y="1275608"/>
            <a:ext cx="2058101" cy="2011893"/>
            <a:chOff x="8368857" y="1275608"/>
            <a:chExt cx="2058101" cy="2011893"/>
          </a:xfrm>
        </p:grpSpPr>
        <p:grpSp>
          <p:nvGrpSpPr>
            <p:cNvPr id="46" name="组合 45"/>
            <p:cNvGrpSpPr/>
            <p:nvPr/>
          </p:nvGrpSpPr>
          <p:grpSpPr>
            <a:xfrm>
              <a:off x="8368857" y="1275608"/>
              <a:ext cx="2011893" cy="2011893"/>
              <a:chOff x="304800" y="673100"/>
              <a:chExt cx="4000500" cy="4000500"/>
            </a:xfrm>
            <a:solidFill>
              <a:schemeClr val="accent1"/>
            </a:soli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17"/>
            <p:cNvSpPr>
              <a:spLocks noChangeArrowheads="1"/>
            </p:cNvSpPr>
            <p:nvPr/>
          </p:nvSpPr>
          <p:spPr bwMode="auto">
            <a:xfrm>
              <a:off x="8964924"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chemeClr val="bg1"/>
                  </a:solidFill>
                  <a:latin typeface="微软雅黑" panose="020B0503020204020204" pitchFamily="34" charset="-122"/>
                  <a:ea typeface="微软雅黑" panose="020B0503020204020204" pitchFamily="34" charset="-122"/>
                  <a:sym typeface="方正兰亭粗黑_GBK" charset="-122"/>
                </a:rPr>
                <a:t>04</a:t>
              </a:r>
            </a:p>
          </p:txBody>
        </p:sp>
        <p:sp>
          <p:nvSpPr>
            <p:cNvPr id="50" name="TextBox 28"/>
            <p:cNvSpPr>
              <a:spLocks noChangeArrowheads="1"/>
            </p:cNvSpPr>
            <p:nvPr/>
          </p:nvSpPr>
          <p:spPr bwMode="auto">
            <a:xfrm>
              <a:off x="8680708" y="2368428"/>
              <a:ext cx="1746250"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输入</a:t>
              </a:r>
              <a:r>
                <a:rPr lang="zh-CN" altLang="en-US" sz="17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14:bounceEnd="40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14:bounceEnd="40000">
                                          <p:cBhvr additive="base">
                                            <p:cTn id="15"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15"/>
                                            </p:tgtEl>
                                            <p:attrNameLst>
                                              <p:attrName>style.visibility</p:attrName>
                                            </p:attrNameLst>
                                          </p:cBhvr>
                                          <p:to>
                                            <p:strVal val="visible"/>
                                          </p:to>
                                        </p:set>
                                        <p:anim calcmode="lin" valueType="num" p14:bounceEnd="40000">
                                          <p:cBhvr additive="base">
                                            <p:cTn id="19"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2"/>
                                            </p:tgtEl>
                                            <p:attrNameLst>
                                              <p:attrName>ppt_y</p:attrName>
                                            </p:attrNameLst>
                                          </p:cBhvr>
                                          <p:tavLst>
                                            <p:tav tm="0">
                                              <p:val>
                                                <p:strVal val="#ppt_y"/>
                                              </p:val>
                                            </p:tav>
                                            <p:tav tm="100000">
                                              <p:val>
                                                <p:strVal val="#ppt_y"/>
                                              </p:val>
                                            </p:tav>
                                          </p:tavLst>
                                        </p:anim>
                                        <p:anim calcmode="lin" valueType="num">
                                          <p:cBhvr>
                                            <p:cTn id="3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22"/>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47" dur="500" tmFilter="0,0; .5, 1; 1, 1"/>
                                            <p:tgtEl>
                                              <p:spTgt spid="2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8"/>
                                            </p:tgtEl>
                                            <p:attrNameLst>
                                              <p:attrName>ppt_y</p:attrName>
                                            </p:attrNameLst>
                                          </p:cBhvr>
                                          <p:tavLst>
                                            <p:tav tm="0">
                                              <p:val>
                                                <p:strVal val="#ppt_y"/>
                                              </p:val>
                                            </p:tav>
                                            <p:tav tm="100000">
                                              <p:val>
                                                <p:strVal val="#ppt_y"/>
                                              </p:val>
                                            </p:tav>
                                          </p:tavLst>
                                        </p:anim>
                                        <p:anim calcmode="lin" valueType="num">
                                          <p:cBhvr>
                                            <p:cTn id="5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28"/>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6"/>
                                            </p:tgtEl>
                                            <p:attrNameLst>
                                              <p:attrName>ppt_y</p:attrName>
                                            </p:attrNameLst>
                                          </p:cBhvr>
                                          <p:tavLst>
                                            <p:tav tm="0">
                                              <p:val>
                                                <p:strVal val="#ppt_y"/>
                                              </p:val>
                                            </p:tav>
                                            <p:tav tm="100000">
                                              <p:val>
                                                <p:strVal val="#ppt_y"/>
                                              </p:val>
                                            </p:tav>
                                          </p:tavLst>
                                        </p:anim>
                                        <p:anim calcmode="lin" valueType="num">
                                          <p:cBhvr>
                                            <p:cTn id="5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6"/>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36"/>
                                            </p:tgtEl>
                                          </p:cBhvr>
                                        </p:animEffect>
                                      </p:childTnLst>
                                    </p:cTn>
                                  </p:par>
                                </p:childTnLst>
                              </p:cTn>
                            </p:par>
                            <p:par>
                              <p:cTn id="62" fill="hold">
                                <p:stCondLst>
                                  <p:cond delay="2299"/>
                                </p:stCondLst>
                                <p:childTnLst>
                                  <p:par>
                                    <p:cTn id="63" presetID="2" presetClass="entr" presetSubtype="4"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childTnLst>
                              </p:cTn>
                            </p:par>
                            <p:par>
                              <p:cTn id="67" fill="hold">
                                <p:stCondLst>
                                  <p:cond delay="2799"/>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3299"/>
                                </p:stCondLst>
                                <p:childTnLst>
                                  <p:par>
                                    <p:cTn id="72" presetID="22" presetClass="entr" presetSubtype="4"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down)">
                                          <p:cBhvr>
                                            <p:cTn id="7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bldLvl="0" autoUpdateAnimBg="0"/>
          <p:bldP spid="22" grpId="0" bldLvl="0" autoUpdateAnimBg="0"/>
          <p:bldP spid="24" grpId="0" bldLvl="0" autoUpdateAnimBg="0"/>
          <p:bldP spid="26" grpId="0" bldLvl="0" autoUpdateAnimBg="0"/>
          <p:bldP spid="28" grpId="0" bldLvl="0" autoUpdateAnimBg="0"/>
          <p:bldP spid="30" grpId="0" bldLvl="0" autoUpdateAnimBg="0"/>
          <p:bldP spid="36" grpId="0" bldLvl="0" autoUpdateAnimBg="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2"/>
                                            </p:tgtEl>
                                            <p:attrNameLst>
                                              <p:attrName>ppt_y</p:attrName>
                                            </p:attrNameLst>
                                          </p:cBhvr>
                                          <p:tavLst>
                                            <p:tav tm="0">
                                              <p:val>
                                                <p:strVal val="#ppt_y"/>
                                              </p:val>
                                            </p:tav>
                                            <p:tav tm="100000">
                                              <p:val>
                                                <p:strVal val="#ppt_y"/>
                                              </p:val>
                                            </p:tav>
                                          </p:tavLst>
                                        </p:anim>
                                        <p:anim calcmode="lin" valueType="num">
                                          <p:cBhvr>
                                            <p:cTn id="3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22"/>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47" dur="500" tmFilter="0,0; .5, 1; 1, 1"/>
                                            <p:tgtEl>
                                              <p:spTgt spid="2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8"/>
                                            </p:tgtEl>
                                            <p:attrNameLst>
                                              <p:attrName>ppt_y</p:attrName>
                                            </p:attrNameLst>
                                          </p:cBhvr>
                                          <p:tavLst>
                                            <p:tav tm="0">
                                              <p:val>
                                                <p:strVal val="#ppt_y"/>
                                              </p:val>
                                            </p:tav>
                                            <p:tav tm="100000">
                                              <p:val>
                                                <p:strVal val="#ppt_y"/>
                                              </p:val>
                                            </p:tav>
                                          </p:tavLst>
                                        </p:anim>
                                        <p:anim calcmode="lin" valueType="num">
                                          <p:cBhvr>
                                            <p:cTn id="5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28"/>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6"/>
                                            </p:tgtEl>
                                            <p:attrNameLst>
                                              <p:attrName>ppt_y</p:attrName>
                                            </p:attrNameLst>
                                          </p:cBhvr>
                                          <p:tavLst>
                                            <p:tav tm="0">
                                              <p:val>
                                                <p:strVal val="#ppt_y"/>
                                              </p:val>
                                            </p:tav>
                                            <p:tav tm="100000">
                                              <p:val>
                                                <p:strVal val="#ppt_y"/>
                                              </p:val>
                                            </p:tav>
                                          </p:tavLst>
                                        </p:anim>
                                        <p:anim calcmode="lin" valueType="num">
                                          <p:cBhvr>
                                            <p:cTn id="5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6"/>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36"/>
                                            </p:tgtEl>
                                          </p:cBhvr>
                                        </p:animEffect>
                                      </p:childTnLst>
                                    </p:cTn>
                                  </p:par>
                                </p:childTnLst>
                              </p:cTn>
                            </p:par>
                            <p:par>
                              <p:cTn id="62" fill="hold">
                                <p:stCondLst>
                                  <p:cond delay="2299"/>
                                </p:stCondLst>
                                <p:childTnLst>
                                  <p:par>
                                    <p:cTn id="63" presetID="2" presetClass="entr" presetSubtype="4"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childTnLst>
                              </p:cTn>
                            </p:par>
                            <p:par>
                              <p:cTn id="67" fill="hold">
                                <p:stCondLst>
                                  <p:cond delay="2799"/>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3299"/>
                                </p:stCondLst>
                                <p:childTnLst>
                                  <p:par>
                                    <p:cTn id="72" presetID="22" presetClass="entr" presetSubtype="4"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down)">
                                          <p:cBhvr>
                                            <p:cTn id="7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bldLvl="0" autoUpdateAnimBg="0"/>
          <p:bldP spid="22" grpId="0" bldLvl="0" autoUpdateAnimBg="0"/>
          <p:bldP spid="24" grpId="0" bldLvl="0" autoUpdateAnimBg="0"/>
          <p:bldP spid="26" grpId="0" bldLvl="0" autoUpdateAnimBg="0"/>
          <p:bldP spid="28" grpId="0" bldLvl="0" autoUpdateAnimBg="0"/>
          <p:bldP spid="30" grpId="0" bldLvl="0" autoUpdateAnimBg="0"/>
          <p:bldP spid="36" grpId="0" bldLvl="0" autoUpdateAnimBg="0"/>
          <p:bldP spid="3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3" descr="www.tuweimei.comComp_16584832_GSVkeMrMH9sQ85xHPOimVxMA6DyemFos.jpg"/>
          <p:cNvPicPr>
            <a:picLocks noGrp="1" noChangeAspect="1"/>
          </p:cNvPicPr>
          <p:nvPr isPhoto="1"/>
        </p:nvPicPr>
        <p:blipFill>
          <a:blip r:embed="rId2" cstate="email"/>
          <a:srcRect/>
          <a:stretch>
            <a:fillRect/>
          </a:stretch>
        </p:blipFill>
        <p:spPr bwMode="auto">
          <a:xfrm>
            <a:off x="4931022" y="914548"/>
            <a:ext cx="3529410" cy="3529410"/>
          </a:xfrm>
          <a:prstGeom prst="rect">
            <a:avLst/>
          </a:prstGeom>
          <a:noFill/>
          <a:ln w="9525">
            <a:noFill/>
            <a:miter lim="800000"/>
            <a:headEnd/>
            <a:tailEnd/>
          </a:ln>
        </p:spPr>
      </p:pic>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3"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3" cstate="screen"/>
          <a:stretch>
            <a:fillRect/>
          </a:stretch>
        </p:blipFill>
        <p:spPr>
          <a:xfrm rot="10800000" flipH="1">
            <a:off x="5292080" y="457546"/>
            <a:ext cx="1523362" cy="52721"/>
          </a:xfrm>
          <a:prstGeom prst="rect">
            <a:avLst/>
          </a:prstGeom>
        </p:spPr>
      </p:pic>
      <p:sp>
        <p:nvSpPr>
          <p:cNvPr id="6" name="圆角矩形 5"/>
          <p:cNvSpPr/>
          <p:nvPr/>
        </p:nvSpPr>
        <p:spPr bwMode="auto">
          <a:xfrm>
            <a:off x="1259632" y="3287416"/>
            <a:ext cx="3168650" cy="1368425"/>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defTabSz="0"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7" name="矩形 87"/>
          <p:cNvSpPr>
            <a:spLocks noChangeArrowheads="1"/>
          </p:cNvSpPr>
          <p:nvPr/>
        </p:nvSpPr>
        <p:spPr bwMode="auto">
          <a:xfrm>
            <a:off x="1373708" y="3876049"/>
            <a:ext cx="2940498"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p:txBody>
      </p:sp>
      <p:sp>
        <p:nvSpPr>
          <p:cNvPr id="8" name="圆角矩形 7"/>
          <p:cNvSpPr/>
          <p:nvPr/>
        </p:nvSpPr>
        <p:spPr bwMode="auto">
          <a:xfrm>
            <a:off x="1259632" y="1131592"/>
            <a:ext cx="3168650" cy="1366837"/>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defTabSz="0"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1289236" y="1378879"/>
            <a:ext cx="3109451"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p:txBody>
      </p:sp>
      <p:sp>
        <p:nvSpPr>
          <p:cNvPr id="16" name="Half Frame 12"/>
          <p:cNvSpPr/>
          <p:nvPr/>
        </p:nvSpPr>
        <p:spPr>
          <a:xfrm rot="8097294">
            <a:off x="4573893" y="2527950"/>
            <a:ext cx="500039" cy="549505"/>
          </a:xfrm>
          <a:prstGeom prst="halfFrame">
            <a:avLst/>
          </a:prstGeom>
          <a:solidFill>
            <a:schemeClr val="tx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27" name="组合 26"/>
          <p:cNvGrpSpPr/>
          <p:nvPr/>
        </p:nvGrpSpPr>
        <p:grpSpPr>
          <a:xfrm>
            <a:off x="1907704" y="2195172"/>
            <a:ext cx="1800200" cy="574060"/>
            <a:chOff x="814328" y="3219334"/>
            <a:chExt cx="1356392" cy="432536"/>
          </a:xfrm>
        </p:grpSpPr>
        <p:grpSp>
          <p:nvGrpSpPr>
            <p:cNvPr id="28" name="组合 2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0" name="圆角矩形 2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5" name="圆角矩形 3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 name="TextBox 28"/>
            <p:cNvSpPr txBox="1"/>
            <p:nvPr/>
          </p:nvSpPr>
          <p:spPr>
            <a:xfrm>
              <a:off x="1110326" y="3331792"/>
              <a:ext cx="787838" cy="20871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800" dirty="0" smtClean="0">
                  <a:solidFill>
                    <a:schemeClr val="accent1"/>
                  </a:solidFill>
                  <a:cs typeface="宋体" panose="02010600030101010101" pitchFamily="2" charset="-122"/>
                </a:rPr>
                <a:t>填加标题</a:t>
              </a:r>
              <a:endParaRPr lang="zh-CN" altLang="zh-CN" sz="1800" dirty="0">
                <a:solidFill>
                  <a:schemeClr val="accent1"/>
                </a:solidFill>
                <a:cs typeface="宋体" panose="02010600030101010101" pitchFamily="2" charset="-122"/>
              </a:endParaRPr>
            </a:p>
          </p:txBody>
        </p:sp>
      </p:grpSp>
      <p:grpSp>
        <p:nvGrpSpPr>
          <p:cNvPr id="36" name="组合 35"/>
          <p:cNvGrpSpPr/>
          <p:nvPr/>
        </p:nvGrpSpPr>
        <p:grpSpPr>
          <a:xfrm>
            <a:off x="1907704" y="3000384"/>
            <a:ext cx="1800200" cy="574060"/>
            <a:chOff x="814328" y="3219334"/>
            <a:chExt cx="1356392" cy="432536"/>
          </a:xfrm>
        </p:grpSpPr>
        <p:grpSp>
          <p:nvGrpSpPr>
            <p:cNvPr id="37" name="组合 36"/>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0" name="圆角矩形 3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8" name="TextBox 37"/>
            <p:cNvSpPr txBox="1"/>
            <p:nvPr/>
          </p:nvSpPr>
          <p:spPr>
            <a:xfrm>
              <a:off x="1110326" y="3331792"/>
              <a:ext cx="787838" cy="20871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800" dirty="0" smtClean="0">
                  <a:solidFill>
                    <a:schemeClr val="accent1"/>
                  </a:solidFill>
                  <a:cs typeface="宋体" panose="02010600030101010101" pitchFamily="2" charset="-122"/>
                </a:rPr>
                <a:t>填加标题</a:t>
              </a:r>
              <a:endParaRPr lang="zh-CN" altLang="zh-CN" sz="1800" dirty="0">
                <a:solidFill>
                  <a:schemeClr val="accent1"/>
                </a:solidFill>
                <a:cs typeface="宋体" panose="02010600030101010101" pitchFamily="2" charset="-122"/>
              </a:endParaRPr>
            </a:p>
          </p:txBody>
        </p:sp>
      </p:grpSp>
      <p:grpSp>
        <p:nvGrpSpPr>
          <p:cNvPr id="41" name="组合 40"/>
          <p:cNvGrpSpPr/>
          <p:nvPr/>
        </p:nvGrpSpPr>
        <p:grpSpPr>
          <a:xfrm>
            <a:off x="6948264" y="3219822"/>
            <a:ext cx="1300302" cy="1300300"/>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50" name="TextBox 49"/>
          <p:cNvSpPr txBox="1"/>
          <p:nvPr/>
        </p:nvSpPr>
        <p:spPr>
          <a:xfrm>
            <a:off x="7253803" y="3555108"/>
            <a:ext cx="667494" cy="61555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000" dirty="0" smtClean="0">
                <a:solidFill>
                  <a:schemeClr val="accent1"/>
                </a:solidFill>
                <a:cs typeface="宋体" panose="02010600030101010101" pitchFamily="2" charset="-122"/>
              </a:rPr>
              <a:t>填加</a:t>
            </a:r>
            <a:endParaRPr lang="en-US" altLang="zh-CN" sz="2000" dirty="0" smtClean="0">
              <a:solidFill>
                <a:schemeClr val="accent1"/>
              </a:solidFill>
              <a:cs typeface="宋体" panose="02010600030101010101" pitchFamily="2" charset="-122"/>
            </a:endParaRPr>
          </a:p>
          <a:p>
            <a:pPr lvl="0"/>
            <a:r>
              <a:rPr lang="zh-CN" altLang="en-US" sz="2000" dirty="0" smtClean="0">
                <a:solidFill>
                  <a:schemeClr val="accent1"/>
                </a:solidFill>
                <a:cs typeface="宋体" panose="02010600030101010101" pitchFamily="2" charset="-122"/>
              </a:rPr>
              <a:t>标题</a:t>
            </a:r>
            <a:endParaRPr lang="zh-CN" altLang="zh-CN" sz="2000" dirty="0">
              <a:solidFill>
                <a:schemeClr val="accent1"/>
              </a:solidFill>
              <a:cs typeface="宋体" panose="02010600030101010101" pitchFamily="2"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p:tgtEl>
                                          <p:spTgt spid="8"/>
                                        </p:tgtEl>
                                        <p:attrNameLst>
                                          <p:attrName>ppt_y</p:attrName>
                                        </p:attrNameLst>
                                      </p:cBhvr>
                                      <p:tavLst>
                                        <p:tav tm="0">
                                          <p:val>
                                            <p:strVal val="#ppt_y+#ppt_h*1.125000"/>
                                          </p:val>
                                        </p:tav>
                                        <p:tav tm="100000">
                                          <p:val>
                                            <p:strVal val="#ppt_y"/>
                                          </p:val>
                                        </p:tav>
                                      </p:tavLst>
                                    </p:anim>
                                    <p:animEffect transition="in" filter="wipe(up)">
                                      <p:cBhvr>
                                        <p:cTn id="20" dur="750"/>
                                        <p:tgtEl>
                                          <p:spTgt spid="8"/>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p:tgtEl>
                                          <p:spTgt spid="6"/>
                                        </p:tgtEl>
                                        <p:attrNameLst>
                                          <p:attrName>ppt_y</p:attrName>
                                        </p:attrNameLst>
                                      </p:cBhvr>
                                      <p:tavLst>
                                        <p:tav tm="0">
                                          <p:val>
                                            <p:strVal val="#ppt_y-#ppt_h*1.125000"/>
                                          </p:val>
                                        </p:tav>
                                        <p:tav tm="100000">
                                          <p:val>
                                            <p:strVal val="#ppt_y"/>
                                          </p:val>
                                        </p:tav>
                                      </p:tavLst>
                                    </p:anim>
                                    <p:animEffect transition="in" filter="wipe(down)">
                                      <p:cBhvr>
                                        <p:cTn id="24" dur="750"/>
                                        <p:tgtEl>
                                          <p:spTgt spid="6"/>
                                        </p:tgtEl>
                                      </p:cBhvr>
                                    </p:animEffect>
                                  </p:childTnLst>
                                </p:cTn>
                              </p:par>
                            </p:childTnLst>
                          </p:cTn>
                        </p:par>
                        <p:par>
                          <p:cTn id="25" fill="hold">
                            <p:stCondLst>
                              <p:cond delay="2000"/>
                            </p:stCondLst>
                            <p:childTnLst>
                              <p:par>
                                <p:cTn id="26" presetID="12" presetClass="entr" presetSubtype="4"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ppt_y</p:attrName>
                                        </p:attrNameLst>
                                      </p:cBhvr>
                                      <p:tavLst>
                                        <p:tav tm="0">
                                          <p:val>
                                            <p:strVal val="#ppt_y+#ppt_h*1.125000"/>
                                          </p:val>
                                        </p:tav>
                                        <p:tav tm="100000">
                                          <p:val>
                                            <p:strVal val="#ppt_y"/>
                                          </p:val>
                                        </p:tav>
                                      </p:tavLst>
                                    </p:anim>
                                    <p:animEffect transition="in" filter="wipe(up)">
                                      <p:cBhvr>
                                        <p:cTn id="29" dur="500"/>
                                        <p:tgtEl>
                                          <p:spTgt spid="9"/>
                                        </p:tgtEl>
                                      </p:cBhvr>
                                    </p:animEffect>
                                  </p:childTnLst>
                                </p:cTn>
                              </p:par>
                              <p:par>
                                <p:cTn id="30" presetID="12" presetClass="entr" presetSubtype="4" fill="hold" grpId="0" nodeType="with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anim calcmode="lin" valueType="num">
                                      <p:cBhvr>
                                        <p:cTn id="42" dur="500" fill="hold"/>
                                        <p:tgtEl>
                                          <p:spTgt spid="53"/>
                                        </p:tgtEl>
                                        <p:attrNameLst>
                                          <p:attrName>ppt_x</p:attrName>
                                        </p:attrNameLst>
                                      </p:cBhvr>
                                      <p:tavLst>
                                        <p:tav tm="0">
                                          <p:val>
                                            <p:strVal val="#ppt_x"/>
                                          </p:val>
                                        </p:tav>
                                        <p:tav tm="100000">
                                          <p:val>
                                            <p:strVal val="#ppt_x"/>
                                          </p:val>
                                        </p:tav>
                                      </p:tavLst>
                                    </p:anim>
                                    <p:anim calcmode="lin" valueType="num">
                                      <p:cBhvr>
                                        <p:cTn id="43" dur="500" fill="hold"/>
                                        <p:tgtEl>
                                          <p:spTgt spid="53"/>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53" presetClass="entr" presetSubtype="528"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anim calcmode="lin" valueType="num">
                                      <p:cBhvr>
                                        <p:cTn id="56" dur="500" fill="hold"/>
                                        <p:tgtEl>
                                          <p:spTgt spid="50"/>
                                        </p:tgtEl>
                                        <p:attrNameLst>
                                          <p:attrName>ppt_x</p:attrName>
                                        </p:attrNameLst>
                                      </p:cBhvr>
                                      <p:tavLst>
                                        <p:tav tm="0">
                                          <p:val>
                                            <p:strVal val="#ppt_x"/>
                                          </p:val>
                                        </p:tav>
                                        <p:tav tm="100000">
                                          <p:val>
                                            <p:strVal val="#ppt_x"/>
                                          </p:val>
                                        </p:tav>
                                      </p:tavLst>
                                    </p:anim>
                                    <p:anim calcmode="lin" valueType="num">
                                      <p:cBhvr>
                                        <p:cTn id="57"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asia60641201107110753141.jpg"/>
          <p:cNvPicPr>
            <a:picLocks noChangeAspect="1"/>
          </p:cNvPicPr>
          <p:nvPr/>
        </p:nvPicPr>
        <p:blipFill>
          <a:blip r:embed="rId2" cstate="screen"/>
          <a:srcRect/>
          <a:stretch>
            <a:fillRect/>
          </a:stretch>
        </p:blipFill>
        <p:spPr>
          <a:xfrm>
            <a:off x="4860032" y="2063554"/>
            <a:ext cx="3739210" cy="2668436"/>
          </a:xfrm>
          <a:prstGeom prst="rect">
            <a:avLst/>
          </a:prstGeom>
        </p:spPr>
      </p:pic>
      <p:sp>
        <p:nvSpPr>
          <p:cNvPr id="26" name="TextBox 25"/>
          <p:cNvSpPr txBox="1"/>
          <p:nvPr/>
        </p:nvSpPr>
        <p:spPr>
          <a:xfrm>
            <a:off x="4860032" y="1275606"/>
            <a:ext cx="4542347" cy="852541"/>
          </a:xfrm>
          <a:prstGeom prst="rect">
            <a:avLst/>
          </a:prstGeom>
          <a:noFill/>
        </p:spPr>
        <p:txBody>
          <a:bodyPr wrap="square" rtlCol="0">
            <a:spAutoFit/>
          </a:bodyPr>
          <a:lstStyle/>
          <a:p>
            <a:pPr lvl="0">
              <a:lnSpc>
                <a:spcPct val="130000"/>
              </a:lnSpc>
            </a:pPr>
            <a:r>
              <a:rPr lang="zh-CN" altLang="en-US" sz="1600" b="1" kern="0" dirty="0" smtClean="0">
                <a:solidFill>
                  <a:schemeClr val="accent1"/>
                </a:solidFill>
                <a:latin typeface="微软雅黑" panose="020B0503020204020204" pitchFamily="34" charset="-122"/>
                <a:ea typeface="微软雅黑" panose="020B0503020204020204" pitchFamily="34" charset="-122"/>
              </a:rPr>
              <a:t>单击填加标题</a:t>
            </a:r>
            <a:endParaRPr lang="en-US" altLang="zh-CN" sz="1600" b="1" kern="0" dirty="0" smtClean="0">
              <a:solidFill>
                <a:schemeClr val="accent1"/>
              </a:solidFill>
              <a:latin typeface="微软雅黑" panose="020B0503020204020204" pitchFamily="34" charset="-122"/>
              <a:ea typeface="微软雅黑" panose="020B0503020204020204" pitchFamily="34" charset="-122"/>
            </a:endParaRPr>
          </a:p>
          <a:p>
            <a:pPr lvl="0">
              <a:lnSpc>
                <a:spcPct val="130000"/>
              </a:lnSpc>
            </a:pPr>
            <a:r>
              <a:rPr lang="zh-CN" altLang="en-US" sz="11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单击</a:t>
            </a: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此处添加文本，单击此处添加</a:t>
            </a:r>
            <a:r>
              <a:rPr lang="zh-CN" altLang="en-US" sz="11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文本</a:t>
            </a:r>
            <a:r>
              <a:rPr lang="en-US" altLang="zh-CN" sz="11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r>
              <a:rPr lang="zh-CN" altLang="en-US" sz="11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单击</a:t>
            </a: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此处添加文本</a:t>
            </a:r>
          </a:p>
          <a:p>
            <a:pPr lvl="0">
              <a:lnSpc>
                <a:spcPct val="13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33" name="TextBox 32"/>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3" cstate="screen"/>
          <a:stretch>
            <a:fillRect/>
          </a:stretch>
        </p:blipFill>
        <p:spPr>
          <a:xfrm flipH="1">
            <a:off x="2267744" y="457546"/>
            <a:ext cx="1523362" cy="52721"/>
          </a:xfrm>
          <a:prstGeom prst="rect">
            <a:avLst/>
          </a:prstGeom>
        </p:spPr>
      </p:pic>
      <p:sp>
        <p:nvSpPr>
          <p:cNvPr id="35"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6" name="Image 12" descr="Divider Right.png"/>
          <p:cNvPicPr>
            <a:picLocks noChangeAspect="1"/>
          </p:cNvPicPr>
          <p:nvPr/>
        </p:nvPicPr>
        <p:blipFill>
          <a:blip r:embed="rId3" cstate="screen"/>
          <a:stretch>
            <a:fillRect/>
          </a:stretch>
        </p:blipFill>
        <p:spPr>
          <a:xfrm rot="10800000" flipH="1">
            <a:off x="5292080" y="457546"/>
            <a:ext cx="1523362" cy="52721"/>
          </a:xfrm>
          <a:prstGeom prst="rect">
            <a:avLst/>
          </a:prstGeom>
        </p:spPr>
      </p:pic>
      <p:grpSp>
        <p:nvGrpSpPr>
          <p:cNvPr id="51" name="组合 50"/>
          <p:cNvGrpSpPr/>
          <p:nvPr/>
        </p:nvGrpSpPr>
        <p:grpSpPr>
          <a:xfrm>
            <a:off x="1619672" y="843558"/>
            <a:ext cx="2982802" cy="2982802"/>
            <a:chOff x="1403648" y="1115468"/>
            <a:chExt cx="1294414" cy="1294414"/>
          </a:xfrm>
        </p:grpSpPr>
        <p:sp>
          <p:nvSpPr>
            <p:cNvPr id="52" name="椭圆 51"/>
            <p:cNvSpPr/>
            <p:nvPr/>
          </p:nvSpPr>
          <p:spPr>
            <a:xfrm>
              <a:off x="1539485" y="1259632"/>
              <a:ext cx="1022740" cy="10227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55" name="同心圆 54"/>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56" name="同心圆 55"/>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1695313" y="1545810"/>
              <a:ext cx="725958" cy="467469"/>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200" dirty="0">
                  <a:solidFill>
                    <a:schemeClr val="accent1"/>
                  </a:solidFill>
                  <a:effectLst/>
                  <a:latin typeface="微软雅黑" panose="020B0503020204020204" pitchFamily="34" charset="-122"/>
                  <a:ea typeface="微软雅黑" panose="020B0503020204020204" pitchFamily="34" charset="-122"/>
                </a:rPr>
                <a:t>添加</a:t>
              </a:r>
              <a:endParaRPr lang="en-US" altLang="zh-CN" sz="3200" dirty="0">
                <a:solidFill>
                  <a:schemeClr val="accent1"/>
                </a:solidFill>
                <a:effectLst/>
                <a:latin typeface="微软雅黑" panose="020B0503020204020204" pitchFamily="34" charset="-122"/>
                <a:ea typeface="微软雅黑" panose="020B0503020204020204" pitchFamily="34" charset="-122"/>
              </a:endParaRPr>
            </a:p>
            <a:p>
              <a:r>
                <a:rPr lang="zh-CN" altLang="en-US" sz="3200" dirty="0">
                  <a:solidFill>
                    <a:schemeClr val="accent1"/>
                  </a:solidFill>
                  <a:effectLst/>
                  <a:latin typeface="微软雅黑" panose="020B0503020204020204" pitchFamily="34" charset="-122"/>
                  <a:ea typeface="微软雅黑" panose="020B0503020204020204" pitchFamily="34" charset="-122"/>
                </a:rPr>
                <a:t>文本</a:t>
              </a:r>
            </a:p>
          </p:txBody>
        </p:sp>
      </p:grpSp>
      <p:grpSp>
        <p:nvGrpSpPr>
          <p:cNvPr id="28" name="组合 27"/>
          <p:cNvGrpSpPr/>
          <p:nvPr/>
        </p:nvGrpSpPr>
        <p:grpSpPr>
          <a:xfrm>
            <a:off x="467544" y="2552403"/>
            <a:ext cx="2036904" cy="2036900"/>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3719228" y="2972902"/>
            <a:ext cx="1284820" cy="1284820"/>
            <a:chOff x="5760133" y="2274196"/>
            <a:chExt cx="1284820" cy="1284820"/>
          </a:xfrm>
          <a:solidFill>
            <a:schemeClr val="accent1"/>
          </a:solidFill>
          <a:effectLst>
            <a:outerShdw blurRad="444500" dist="88900" dir="7440000" algn="tl" rotWithShape="0">
              <a:prstClr val="black">
                <a:alpha val="62000"/>
              </a:prstClr>
            </a:outerShdw>
          </a:effectLst>
        </p:grpSpPr>
        <p:sp>
          <p:nvSpPr>
            <p:cNvPr id="42" name="椭圆 41"/>
            <p:cNvSpPr/>
            <p:nvPr/>
          </p:nvSpPr>
          <p:spPr>
            <a:xfrm rot="1245109">
              <a:off x="5760133" y="2274196"/>
              <a:ext cx="1284820" cy="1284820"/>
            </a:xfrm>
            <a:prstGeom prst="ellipse">
              <a:avLst/>
            </a:prstGeom>
            <a:solidFill>
              <a:schemeClr val="accent1"/>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flipH="1">
              <a:off x="6101415" y="2634973"/>
              <a:ext cx="631932" cy="584775"/>
            </a:xfrm>
            <a:prstGeom prst="rect">
              <a:avLst/>
            </a:prstGeom>
            <a:noFill/>
            <a:ln>
              <a:noFill/>
            </a:ln>
          </p:spPr>
          <p:txBody>
            <a:bodyPr wrap="square" rtlCol="0">
              <a:spAutoFit/>
            </a:bodyPr>
            <a:lstStyle>
              <a:defPPr>
                <a:defRPr lang="en-US"/>
              </a:defPPr>
              <a:lvl1pPr marR="0" lvl="0" indent="0" algn="ctr" defTabSz="0"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normalizeH="0" baseline="0" noProof="0" dirty="0" smtClean="0">
                  <a:ln>
                    <a:noFill/>
                  </a:ln>
                  <a:effectLst/>
                  <a:uLnTx/>
                  <a:uFillTx/>
                  <a:latin typeface="微软雅黑" panose="020B0503020204020204" pitchFamily="34" charset="-122"/>
                </a:rPr>
                <a:t>添加</a:t>
              </a:r>
              <a:endParaRPr kumimoji="0" lang="en-US" altLang="zh-CN" sz="1600" b="1" i="0" u="none" strike="noStrike" kern="0" normalizeH="0" baseline="0" noProof="0" dirty="0" smtClean="0">
                <a:ln>
                  <a:noFill/>
                </a:ln>
                <a:effectLst/>
                <a:uLnTx/>
                <a:uFillTx/>
                <a:latin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dirty="0">
                  <a:ln>
                    <a:noFill/>
                  </a:ln>
                  <a:effectLst/>
                  <a:latin typeface="微软雅黑" panose="020B0503020204020204" pitchFamily="34" charset="-122"/>
                </a:rPr>
                <a:t>文本</a:t>
              </a:r>
              <a:endParaRPr kumimoji="0" lang="zh-CN" altLang="en-US" sz="1600" b="1" i="0" u="none" strike="noStrike" kern="0" normalizeH="0" baseline="0" noProof="0" dirty="0">
                <a:ln>
                  <a:noFill/>
                </a:ln>
                <a:effectLst/>
                <a:uLnTx/>
                <a:uFillTx/>
                <a:latin typeface="微软雅黑" panose="020B0503020204020204" pitchFamily="34" charset="-122"/>
              </a:endParaRPr>
            </a:p>
          </p:txBody>
        </p:sp>
      </p:grpSp>
      <p:sp>
        <p:nvSpPr>
          <p:cNvPr id="31" name="TextBox 30"/>
          <p:cNvSpPr txBox="1"/>
          <p:nvPr/>
        </p:nvSpPr>
        <p:spPr>
          <a:xfrm>
            <a:off x="1149056" y="3011347"/>
            <a:ext cx="697627"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标题</a:t>
            </a:r>
          </a:p>
        </p:txBody>
      </p:sp>
      <p:sp>
        <p:nvSpPr>
          <p:cNvPr id="32" name="TextBox 42"/>
          <p:cNvSpPr txBox="1"/>
          <p:nvPr/>
        </p:nvSpPr>
        <p:spPr>
          <a:xfrm>
            <a:off x="752142" y="3484522"/>
            <a:ext cx="1467707" cy="553998"/>
          </a:xfrm>
          <a:prstGeom prst="rect">
            <a:avLst/>
          </a:prstGeom>
          <a:noFill/>
        </p:spPr>
        <p:txBody>
          <a:bodyPr wrap="square" rtlCol="0">
            <a:spAutoFit/>
          </a:bodyPr>
          <a:lstStyle/>
          <a:p>
            <a:pPr algn="ct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文本</a:t>
            </a:r>
            <a:endParaRPr lang="en-US" altLang="zh-CN" sz="10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53" presetClass="entr" presetSubtype="52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anim calcmode="lin" valueType="num">
                                      <p:cBhvr>
                                        <p:cTn id="22" dur="500" fill="hold"/>
                                        <p:tgtEl>
                                          <p:spTgt spid="28"/>
                                        </p:tgtEl>
                                        <p:attrNameLst>
                                          <p:attrName>ppt_x</p:attrName>
                                        </p:attrNameLst>
                                      </p:cBhvr>
                                      <p:tavLst>
                                        <p:tav tm="0">
                                          <p:val>
                                            <p:fltVal val="0.5"/>
                                          </p:val>
                                        </p:tav>
                                        <p:tav tm="100000">
                                          <p:val>
                                            <p:strVal val="#ppt_x"/>
                                          </p:val>
                                        </p:tav>
                                      </p:tavLst>
                                    </p:anim>
                                    <p:anim calcmode="lin" valueType="num">
                                      <p:cBhvr>
                                        <p:cTn id="23"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750"/>
                                        <p:tgtEl>
                                          <p:spTgt spid="27"/>
                                        </p:tgtEl>
                                      </p:cBhvr>
                                    </p:animEffect>
                                    <p:anim calcmode="lin" valueType="num">
                                      <p:cBhvr>
                                        <p:cTn id="40" dur="750" fill="hold"/>
                                        <p:tgtEl>
                                          <p:spTgt spid="27"/>
                                        </p:tgtEl>
                                        <p:attrNameLst>
                                          <p:attrName>ppt_x</p:attrName>
                                        </p:attrNameLst>
                                      </p:cBhvr>
                                      <p:tavLst>
                                        <p:tav tm="0">
                                          <p:val>
                                            <p:strVal val="#ppt_x"/>
                                          </p:val>
                                        </p:tav>
                                        <p:tav tm="100000">
                                          <p:val>
                                            <p:strVal val="#ppt_x"/>
                                          </p:val>
                                        </p:tav>
                                      </p:tavLst>
                                    </p:anim>
                                    <p:anim calcmode="lin" valueType="num">
                                      <p:cBhvr>
                                        <p:cTn id="41"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图片 95" descr="www_tuweimei_comComp_10270808_JIBoGXeHfPnDkQ5wbziyOErwgUgHAtqJ.jpg"/>
          <p:cNvPicPr>
            <a:picLocks noGrp="1" noChangeAspect="1"/>
          </p:cNvPicPr>
          <p:nvPr isPhoto="1"/>
        </p:nvPicPr>
        <p:blipFill>
          <a:blip r:embed="rId2" cstate="email"/>
          <a:srcRect/>
          <a:stretch>
            <a:fillRect/>
          </a:stretch>
        </p:blipFill>
        <p:spPr bwMode="auto">
          <a:xfrm>
            <a:off x="144016" y="1159272"/>
            <a:ext cx="2483768" cy="3572718"/>
          </a:xfrm>
          <a:prstGeom prst="rect">
            <a:avLst/>
          </a:prstGeom>
          <a:noFill/>
          <a:ln w="9525">
            <a:noFill/>
            <a:miter lim="800000"/>
            <a:headEnd/>
            <a:tailEnd/>
          </a:ln>
        </p:spPr>
      </p:pic>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3"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3" cstate="screen"/>
          <a:stretch>
            <a:fillRect/>
          </a:stretch>
        </p:blipFill>
        <p:spPr>
          <a:xfrm rot="10800000" flipH="1">
            <a:off x="5292080" y="457546"/>
            <a:ext cx="1523362" cy="52721"/>
          </a:xfrm>
          <a:prstGeom prst="rect">
            <a:avLst/>
          </a:prstGeom>
        </p:spPr>
      </p:pic>
      <p:sp>
        <p:nvSpPr>
          <p:cNvPr id="51" name="TextBox 50"/>
          <p:cNvSpPr txBox="1"/>
          <p:nvPr/>
        </p:nvSpPr>
        <p:spPr>
          <a:xfrm>
            <a:off x="4213585" y="1745813"/>
            <a:ext cx="832074" cy="923307"/>
          </a:xfrm>
          <a:prstGeom prst="rect">
            <a:avLst/>
          </a:prstGeom>
          <a:noFill/>
        </p:spPr>
        <p:txBody>
          <a:bodyPr wrap="square" lIns="91420" tIns="45709" rIns="91420" bIns="45709" rtlCol="0">
            <a:spAutoFit/>
          </a:bodyPr>
          <a:lstStyle/>
          <a:p>
            <a:pPr algn="ctr"/>
            <a:r>
              <a:rPr lang="en-US" sz="5400" b="1" dirty="0" smtClean="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3" name="TextBox 52"/>
          <p:cNvSpPr txBox="1"/>
          <p:nvPr/>
        </p:nvSpPr>
        <p:spPr>
          <a:xfrm>
            <a:off x="6502954" y="1756011"/>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4" name="TextBox 53"/>
          <p:cNvSpPr txBox="1"/>
          <p:nvPr/>
        </p:nvSpPr>
        <p:spPr>
          <a:xfrm>
            <a:off x="2621323" y="3205393"/>
            <a:ext cx="1807998" cy="292388"/>
          </a:xfrm>
          <a:prstGeom prst="rect">
            <a:avLst/>
          </a:prstGeom>
          <a:noFill/>
        </p:spPr>
        <p:txBody>
          <a:bodyPr wrap="square" lIns="0" rIns="0" bIns="0" rtlCol="0">
            <a:spAutoFit/>
          </a:bodyPr>
          <a:lstStyle/>
          <a:p>
            <a:pPr algn="ctr" defTabSz="0">
              <a:tabLst>
                <a:tab pos="1025525" algn="l"/>
              </a:tabLst>
            </a:pPr>
            <a:r>
              <a:rPr lang="zh-CN" altLang="en-US" sz="1600" b="1" dirty="0" smtClean="0">
                <a:solidFill>
                  <a:schemeClr val="accent2"/>
                </a:solidFill>
                <a:latin typeface="微软雅黑" panose="020B0503020204020204" pitchFamily="34" charset="-122"/>
                <a:ea typeface="微软雅黑" panose="020B0503020204020204" pitchFamily="34" charset="-122"/>
                <a:cs typeface="Calibri" panose="020F0502020204030204"/>
              </a:rPr>
              <a:t>填加标</a:t>
            </a:r>
            <a:r>
              <a:rPr lang="zh-CN" altLang="en-US" sz="1600" b="1" dirty="0">
                <a:solidFill>
                  <a:schemeClr val="accent2"/>
                </a:solidFill>
                <a:latin typeface="微软雅黑" panose="020B0503020204020204" pitchFamily="34" charset="-122"/>
                <a:ea typeface="微软雅黑" panose="020B0503020204020204" pitchFamily="34" charset="-122"/>
                <a:cs typeface="Calibri" panose="020F0502020204030204"/>
              </a:rPr>
              <a:t>题</a:t>
            </a:r>
            <a:endParaRPr lang="en-US" sz="1600" b="1" dirty="0">
              <a:solidFill>
                <a:schemeClr val="accent2"/>
              </a:solidFill>
              <a:latin typeface="微软雅黑" panose="020B0503020204020204" pitchFamily="34" charset="-122"/>
              <a:ea typeface="微软雅黑" panose="020B0503020204020204" pitchFamily="34" charset="-122"/>
              <a:cs typeface="Calibri" panose="020F0502020204030204"/>
            </a:endParaRPr>
          </a:p>
        </p:txBody>
      </p:sp>
      <p:sp>
        <p:nvSpPr>
          <p:cNvPr id="55" name="TextBox 54"/>
          <p:cNvSpPr txBox="1"/>
          <p:nvPr/>
        </p:nvSpPr>
        <p:spPr>
          <a:xfrm>
            <a:off x="2747927" y="350959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此处文本单击添加文本</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56" name="TextBox 55"/>
          <p:cNvSpPr txBox="1"/>
          <p:nvPr/>
        </p:nvSpPr>
        <p:spPr>
          <a:xfrm>
            <a:off x="4773141" y="3202848"/>
            <a:ext cx="180799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3"/>
                </a:solidFill>
                <a:latin typeface="微软雅黑" panose="020B0503020204020204" pitchFamily="34" charset="-122"/>
                <a:ea typeface="微软雅黑" panose="020B0503020204020204" pitchFamily="34" charset="-122"/>
                <a:cs typeface="Calibri" panose="020F0502020204030204"/>
              </a:rPr>
              <a:t>填加标题</a:t>
            </a:r>
            <a:endParaRPr lang="en-US" altLang="zh-CN" sz="1600" b="1" dirty="0">
              <a:solidFill>
                <a:schemeClr val="accent3"/>
              </a:solidFill>
              <a:latin typeface="微软雅黑" panose="020B0503020204020204" pitchFamily="34" charset="-122"/>
              <a:ea typeface="微软雅黑" panose="020B0503020204020204" pitchFamily="34" charset="-122"/>
              <a:cs typeface="Calibri" panose="020F0502020204030204"/>
            </a:endParaRPr>
          </a:p>
        </p:txBody>
      </p:sp>
      <p:sp>
        <p:nvSpPr>
          <p:cNvPr id="57" name="TextBox 56"/>
          <p:cNvSpPr txBox="1"/>
          <p:nvPr/>
        </p:nvSpPr>
        <p:spPr>
          <a:xfrm>
            <a:off x="4899749" y="3507050"/>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60" name="TextBox 59"/>
          <p:cNvSpPr txBox="1"/>
          <p:nvPr/>
        </p:nvSpPr>
        <p:spPr>
          <a:xfrm>
            <a:off x="7084482" y="3205393"/>
            <a:ext cx="180799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1"/>
                </a:solidFill>
                <a:latin typeface="微软雅黑" panose="020B0503020204020204" pitchFamily="34" charset="-122"/>
                <a:ea typeface="微软雅黑" panose="020B0503020204020204" pitchFamily="34" charset="-122"/>
                <a:cs typeface="Calibri" panose="020F0502020204030204"/>
              </a:rPr>
              <a:t>填加标题</a:t>
            </a:r>
            <a:endParaRPr lang="en-US" altLang="zh-CN" sz="1600" b="1" dirty="0">
              <a:solidFill>
                <a:schemeClr val="accent1"/>
              </a:solidFill>
              <a:latin typeface="微软雅黑" panose="020B0503020204020204" pitchFamily="34" charset="-122"/>
              <a:ea typeface="微软雅黑" panose="020B0503020204020204" pitchFamily="34" charset="-122"/>
              <a:cs typeface="Calibri" panose="020F0502020204030204"/>
            </a:endParaRPr>
          </a:p>
        </p:txBody>
      </p:sp>
      <p:sp>
        <p:nvSpPr>
          <p:cNvPr id="61" name="TextBox 60"/>
          <p:cNvSpPr txBox="1"/>
          <p:nvPr/>
        </p:nvSpPr>
        <p:spPr>
          <a:xfrm>
            <a:off x="7211090" y="350959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3" name="组合 2"/>
          <p:cNvGrpSpPr/>
          <p:nvPr/>
        </p:nvGrpSpPr>
        <p:grpSpPr>
          <a:xfrm>
            <a:off x="5014402" y="1528192"/>
            <a:ext cx="1479184" cy="1479182"/>
            <a:chOff x="2867424" y="1491630"/>
            <a:chExt cx="1479184" cy="1479182"/>
          </a:xfrm>
        </p:grpSpPr>
        <p:grpSp>
          <p:nvGrpSpPr>
            <p:cNvPr id="85"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Group 71"/>
            <p:cNvGrpSpPr/>
            <p:nvPr/>
          </p:nvGrpSpPr>
          <p:grpSpPr>
            <a:xfrm>
              <a:off x="3316679" y="1922623"/>
              <a:ext cx="607249" cy="606196"/>
              <a:chOff x="3810000" y="2265363"/>
              <a:chExt cx="915988" cy="914400"/>
            </a:xfrm>
            <a:solidFill>
              <a:schemeClr val="accent3"/>
            </a:solidFill>
          </p:grpSpPr>
          <p:sp>
            <p:nvSpPr>
              <p:cNvPr id="64"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5"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6"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7"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8"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9"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0"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1"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7245451" y="1528192"/>
            <a:ext cx="1479184" cy="1479182"/>
            <a:chOff x="7042946" y="1491630"/>
            <a:chExt cx="1479184" cy="1479182"/>
          </a:xfrm>
        </p:grpSpPr>
        <p:grpSp>
          <p:nvGrpSpPr>
            <p:cNvPr id="91" name="组合 90"/>
            <p:cNvGrpSpPr/>
            <p:nvPr/>
          </p:nvGrpSpPr>
          <p:grpSpPr>
            <a:xfrm>
              <a:off x="7042946" y="1491630"/>
              <a:ext cx="1479184" cy="1479182"/>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407840" y="776140"/>
                <a:ext cx="3794420" cy="3794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Group 173"/>
            <p:cNvGrpSpPr/>
            <p:nvPr/>
          </p:nvGrpSpPr>
          <p:grpSpPr>
            <a:xfrm>
              <a:off x="7380679" y="1826788"/>
              <a:ext cx="803718" cy="797865"/>
              <a:chOff x="6400800" y="1195388"/>
              <a:chExt cx="654050" cy="649287"/>
            </a:xfrm>
            <a:solidFill>
              <a:schemeClr val="accent5"/>
            </a:solidFill>
          </p:grpSpPr>
          <p:sp>
            <p:nvSpPr>
              <p:cNvPr id="73"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4" name="Rectangle 290"/>
              <p:cNvSpPr>
                <a:spLocks noChangeArrowheads="1"/>
              </p:cNvSpPr>
              <p:nvPr/>
            </p:nvSpPr>
            <p:spPr bwMode="auto">
              <a:xfrm>
                <a:off x="6597650" y="1320800"/>
                <a:ext cx="26828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5" name="Rectangle 291"/>
              <p:cNvSpPr>
                <a:spLocks noChangeArrowheads="1"/>
              </p:cNvSpPr>
              <p:nvPr/>
            </p:nvSpPr>
            <p:spPr bwMode="auto">
              <a:xfrm>
                <a:off x="6597650" y="1408113"/>
                <a:ext cx="268288" cy="4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6" name="Rectangle 292"/>
              <p:cNvSpPr>
                <a:spLocks noChangeArrowheads="1"/>
              </p:cNvSpPr>
              <p:nvPr/>
            </p:nvSpPr>
            <p:spPr bwMode="auto">
              <a:xfrm>
                <a:off x="6597650" y="1500188"/>
                <a:ext cx="268288"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7" name="Rectangle 293"/>
              <p:cNvSpPr>
                <a:spLocks noChangeArrowheads="1"/>
              </p:cNvSpPr>
              <p:nvPr/>
            </p:nvSpPr>
            <p:spPr bwMode="auto">
              <a:xfrm>
                <a:off x="6597650" y="1587500"/>
                <a:ext cx="268288" cy="4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2827558" y="1528192"/>
            <a:ext cx="1479184" cy="1479182"/>
            <a:chOff x="680580" y="1491630"/>
            <a:chExt cx="1479184" cy="1479182"/>
          </a:xfrm>
        </p:grpSpPr>
        <p:grpSp>
          <p:nvGrpSpPr>
            <p:cNvPr id="82" name="组合 8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椭圆 8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Group 162"/>
            <p:cNvGrpSpPr/>
            <p:nvPr/>
          </p:nvGrpSpPr>
          <p:grpSpPr>
            <a:xfrm>
              <a:off x="1106119" y="1857043"/>
              <a:ext cx="628107" cy="671776"/>
              <a:chOff x="4267200" y="1196975"/>
              <a:chExt cx="593725" cy="635001"/>
            </a:xfrm>
            <a:solidFill>
              <a:schemeClr val="accent2"/>
            </a:solidFill>
          </p:grpSpPr>
          <p:sp>
            <p:nvSpPr>
              <p:cNvPr id="79"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4" grpId="0"/>
      <p:bldP spid="55" grpId="0"/>
      <p:bldP spid="56" grpId="0"/>
      <p:bldP spid="57" grpId="0"/>
      <p:bldP spid="60"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2954655" cy="1077218"/>
          </a:xfrm>
          <a:prstGeom prst="rect">
            <a:avLst/>
          </a:prstGeom>
          <a:noFill/>
        </p:spPr>
        <p:txBody>
          <a:bodyPr wrap="none"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第三部分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smtClean="0">
                <a:solidFill>
                  <a:schemeClr val="accent1"/>
                </a:solidFill>
                <a:latin typeface="微软雅黑" panose="020B0503020204020204" pitchFamily="34" charset="-122"/>
                <a:ea typeface="微软雅黑" panose="020B0503020204020204" pitchFamily="34" charset="-122"/>
              </a:rPr>
              <a:t>以前工作业绩</a:t>
            </a:r>
            <a:endParaRPr lang="en-US" altLang="zh-CN" sz="3600" b="1" dirty="0" smtClean="0">
              <a:solidFill>
                <a:schemeClr val="accent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smtClean="0">
                <a:latin typeface="微软雅黑" panose="020B0503020204020204" pitchFamily="34" charset="-122"/>
                <a:ea typeface="微软雅黑" panose="020B0503020204020204" pitchFamily="34" charset="-122"/>
              </a:rPr>
              <a:t>PART 03</a:t>
            </a:r>
            <a:endParaRPr lang="zh-CN" altLang="en-US" sz="1600" dirty="0" smtClean="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填加标题</a:t>
            </a:r>
            <a:endParaRPr lang="zh-CN" altLang="en-US" sz="1500" dirty="0">
              <a:latin typeface="微软雅黑" panose="020B0503020204020204" pitchFamily="34" charset="-122"/>
              <a:ea typeface="微软雅黑" panose="020B0503020204020204" pitchFamily="34" charset="-122"/>
            </a:endParaRP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grpSp>
        <p:nvGrpSpPr>
          <p:cNvPr id="4" name="组合 3"/>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2"/>
          <p:cNvSpPr/>
          <p:nvPr/>
        </p:nvSpPr>
        <p:spPr>
          <a:xfrm>
            <a:off x="5334494" y="228371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Rectangle 12"/>
          <p:cNvSpPr/>
          <p:nvPr/>
        </p:nvSpPr>
        <p:spPr>
          <a:xfrm>
            <a:off x="5334494" y="336383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screen"/>
          <a:stretch>
            <a:fillRect/>
          </a:stretch>
        </p:blipFill>
        <p:spPr>
          <a:xfrm rot="10800000" flipH="1">
            <a:off x="5292080" y="457546"/>
            <a:ext cx="1523362" cy="52721"/>
          </a:xfrm>
          <a:prstGeom prst="rect">
            <a:avLst/>
          </a:prstGeom>
        </p:spPr>
      </p:pic>
      <p:grpSp>
        <p:nvGrpSpPr>
          <p:cNvPr id="7" name="组合 6"/>
          <p:cNvGrpSpPr/>
          <p:nvPr/>
        </p:nvGrpSpPr>
        <p:grpSpPr>
          <a:xfrm>
            <a:off x="5364089" y="1419622"/>
            <a:ext cx="759798" cy="759798"/>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10" name="TextBox 14"/>
          <p:cNvSpPr>
            <a:spLocks noChangeArrowheads="1"/>
          </p:cNvSpPr>
          <p:nvPr/>
        </p:nvSpPr>
        <p:spPr bwMode="auto">
          <a:xfrm>
            <a:off x="5436096" y="1533089"/>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accent1"/>
                </a:solidFill>
                <a:latin typeface="微软雅黑" panose="020B0503020204020204" pitchFamily="34" charset="-122"/>
                <a:ea typeface="微软雅黑" panose="020B0503020204020204" pitchFamily="34" charset="-122"/>
                <a:sym typeface="方正兰亭粗黑_GBK" charset="-122"/>
              </a:rPr>
              <a:t>01</a:t>
            </a:r>
          </a:p>
        </p:txBody>
      </p:sp>
      <p:sp>
        <p:nvSpPr>
          <p:cNvPr id="11" name="TextBox 10"/>
          <p:cNvSpPr txBox="1"/>
          <p:nvPr/>
        </p:nvSpPr>
        <p:spPr>
          <a:xfrm>
            <a:off x="6364402" y="1446652"/>
            <a:ext cx="1807998" cy="292388"/>
          </a:xfrm>
          <a:prstGeom prst="rect">
            <a:avLst/>
          </a:prstGeom>
          <a:noFill/>
        </p:spPr>
        <p:txBody>
          <a:bodyPr wrap="square" lIns="0" rIns="0" bIns="0" rtlCol="0">
            <a:spAutoFit/>
          </a:bodyPr>
          <a:lstStyle/>
          <a:p>
            <a:pPr defTabSz="0">
              <a:tabLst>
                <a:tab pos="1025525" algn="l"/>
              </a:tabLst>
            </a:pPr>
            <a:r>
              <a:rPr lang="zh-CN" altLang="en-US" sz="1600" b="1" dirty="0" smtClean="0">
                <a:solidFill>
                  <a:schemeClr val="accent1"/>
                </a:solidFill>
                <a:latin typeface="微软雅黑" panose="020B0503020204020204" pitchFamily="34" charset="-122"/>
                <a:ea typeface="微软雅黑" panose="020B0503020204020204" pitchFamily="34" charset="-122"/>
                <a:cs typeface="Calibri" panose="020F0502020204030204"/>
              </a:rPr>
              <a:t>填加标</a:t>
            </a:r>
            <a:r>
              <a:rPr lang="zh-CN" altLang="en-US" sz="1600" b="1" dirty="0">
                <a:solidFill>
                  <a:schemeClr val="accent1"/>
                </a:solidFill>
                <a:latin typeface="微软雅黑" panose="020B0503020204020204" pitchFamily="34" charset="-122"/>
                <a:ea typeface="微软雅黑" panose="020B0503020204020204" pitchFamily="34" charset="-122"/>
                <a:cs typeface="Calibri" panose="020F0502020204030204"/>
              </a:rPr>
              <a:t>题</a:t>
            </a:r>
            <a:endParaRPr lang="en-US" sz="1600" b="1" dirty="0">
              <a:solidFill>
                <a:schemeClr val="accent1"/>
              </a:solidFill>
              <a:latin typeface="微软雅黑" panose="020B0503020204020204" pitchFamily="34" charset="-122"/>
              <a:ea typeface="微软雅黑" panose="020B0503020204020204" pitchFamily="34" charset="-122"/>
              <a:cs typeface="Calibri" panose="020F0502020204030204"/>
            </a:endParaRPr>
          </a:p>
        </p:txBody>
      </p:sp>
      <p:sp>
        <p:nvSpPr>
          <p:cNvPr id="12" name="TextBox 11"/>
          <p:cNvSpPr txBox="1"/>
          <p:nvPr/>
        </p:nvSpPr>
        <p:spPr>
          <a:xfrm>
            <a:off x="6336453" y="1750854"/>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此处文本单击添加文本</a:t>
            </a: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a:t>
            </a: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13" name="组合 12"/>
          <p:cNvGrpSpPr/>
          <p:nvPr/>
        </p:nvGrpSpPr>
        <p:grpSpPr>
          <a:xfrm>
            <a:off x="5364089" y="2469193"/>
            <a:ext cx="759798" cy="75979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16" name="TextBox 14"/>
          <p:cNvSpPr>
            <a:spLocks noChangeArrowheads="1"/>
          </p:cNvSpPr>
          <p:nvPr/>
        </p:nvSpPr>
        <p:spPr bwMode="auto">
          <a:xfrm>
            <a:off x="5436096" y="2582660"/>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smtClean="0">
                <a:solidFill>
                  <a:schemeClr val="tx1">
                    <a:lumMod val="95000"/>
                    <a:lumOff val="5000"/>
                  </a:schemeClr>
                </a:solidFill>
                <a:latin typeface="微软雅黑" panose="020B0503020204020204" pitchFamily="34" charset="-122"/>
                <a:ea typeface="微软雅黑" panose="020B0503020204020204" pitchFamily="34" charset="-122"/>
                <a:sym typeface="方正兰亭粗黑_GBK" charset="-122"/>
              </a:rPr>
              <a:t>02</a:t>
            </a: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sym typeface="方正兰亭粗黑_GBK" charset="-122"/>
            </a:endParaRPr>
          </a:p>
        </p:txBody>
      </p:sp>
      <p:sp>
        <p:nvSpPr>
          <p:cNvPr id="17" name="TextBox 16"/>
          <p:cNvSpPr txBox="1"/>
          <p:nvPr/>
        </p:nvSpPr>
        <p:spPr>
          <a:xfrm>
            <a:off x="6364402" y="2496223"/>
            <a:ext cx="1807998" cy="292388"/>
          </a:xfrm>
          <a:prstGeom prst="rect">
            <a:avLst/>
          </a:prstGeom>
          <a:noFill/>
        </p:spPr>
        <p:txBody>
          <a:bodyPr wrap="square" lIns="0" rIns="0" bIns="0" rtlCol="0">
            <a:spAutoFit/>
          </a:bodyPr>
          <a:lstStyle/>
          <a:p>
            <a:pPr defTabSz="0">
              <a:tabLst>
                <a:tab pos="1025525" algn="l"/>
              </a:tabLst>
            </a:pP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rPr>
              <a:t>填加标</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rPr>
              <a:t>题</a:t>
            </a:r>
            <a:endParaRPr 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sp>
        <p:nvSpPr>
          <p:cNvPr id="18" name="TextBox 17"/>
          <p:cNvSpPr txBox="1"/>
          <p:nvPr/>
        </p:nvSpPr>
        <p:spPr>
          <a:xfrm>
            <a:off x="6336453" y="2800425"/>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此处文本单击添加文本</a:t>
            </a: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a:t>
            </a: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19" name="组合 18"/>
          <p:cNvGrpSpPr/>
          <p:nvPr/>
        </p:nvGrpSpPr>
        <p:grpSpPr>
          <a:xfrm>
            <a:off x="5364089" y="3506113"/>
            <a:ext cx="759798" cy="759798"/>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22" name="TextBox 14"/>
          <p:cNvSpPr>
            <a:spLocks noChangeArrowheads="1"/>
          </p:cNvSpPr>
          <p:nvPr/>
        </p:nvSpPr>
        <p:spPr bwMode="auto">
          <a:xfrm>
            <a:off x="5436096" y="3619580"/>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smtClean="0">
                <a:solidFill>
                  <a:schemeClr val="tx1">
                    <a:lumMod val="95000"/>
                    <a:lumOff val="5000"/>
                  </a:schemeClr>
                </a:solidFill>
                <a:latin typeface="微软雅黑" panose="020B0503020204020204" pitchFamily="34" charset="-122"/>
                <a:ea typeface="微软雅黑" panose="020B0503020204020204" pitchFamily="34" charset="-122"/>
                <a:sym typeface="方正兰亭粗黑_GBK" charset="-122"/>
              </a:rPr>
              <a:t>03</a:t>
            </a:r>
            <a:endPar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sym typeface="方正兰亭粗黑_GBK" charset="-122"/>
            </a:endParaRPr>
          </a:p>
        </p:txBody>
      </p:sp>
      <p:sp>
        <p:nvSpPr>
          <p:cNvPr id="23" name="TextBox 22"/>
          <p:cNvSpPr txBox="1"/>
          <p:nvPr/>
        </p:nvSpPr>
        <p:spPr>
          <a:xfrm>
            <a:off x="6364402" y="3533143"/>
            <a:ext cx="1519966" cy="292388"/>
          </a:xfrm>
          <a:prstGeom prst="rect">
            <a:avLst/>
          </a:prstGeom>
          <a:noFill/>
        </p:spPr>
        <p:txBody>
          <a:bodyPr wrap="square" lIns="0" rIns="0" bIns="0" rtlCol="0">
            <a:spAutoFit/>
          </a:bodyPr>
          <a:lstStyle/>
          <a:p>
            <a:pPr defTabSz="0">
              <a:tabLst>
                <a:tab pos="1025525" algn="l"/>
              </a:tabLst>
            </a:pP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rPr>
              <a:t>填加标</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rPr>
              <a:t>题</a:t>
            </a:r>
            <a:endParaRPr 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sp>
        <p:nvSpPr>
          <p:cNvPr id="24" name="TextBox 23"/>
          <p:cNvSpPr txBox="1"/>
          <p:nvPr/>
        </p:nvSpPr>
        <p:spPr>
          <a:xfrm>
            <a:off x="6336453" y="3837345"/>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此处文本单击添加文本</a:t>
            </a: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a:t>
            </a: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pic>
        <p:nvPicPr>
          <p:cNvPr id="27" name="Picture 27" descr="sdfwe"/>
          <p:cNvPicPr>
            <a:picLocks noChangeAspect="1" noChangeArrowheads="1"/>
          </p:cNvPicPr>
          <p:nvPr/>
        </p:nvPicPr>
        <p:blipFill>
          <a:blip r:embed="rId3" cstate="email"/>
          <a:srcRect/>
          <a:stretch>
            <a:fillRect/>
          </a:stretch>
        </p:blipFill>
        <p:spPr bwMode="auto">
          <a:xfrm>
            <a:off x="395536" y="1419622"/>
            <a:ext cx="4590253" cy="2647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14:presetBounceEnd="4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40000">
                                          <p:cBhvr additive="base">
                                            <p:cTn id="13"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 presetClass="entr" presetSubtype="2" fill="hold" nodeType="afterEffect" p14:presetBounceEnd="40000">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14:bounceEnd="40000">
                                          <p:cBhvr additive="base">
                                            <p:cTn id="34"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2" presetClass="entr" presetSubtype="2" fill="hold" nodeType="afterEffect" p14:presetBounceEnd="40000">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14:bounceEnd="40000">
                                          <p:cBhvr additive="base">
                                            <p:cTn id="55" dur="5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0" grpId="0" bldLvl="0" autoUpdateAnimBg="0"/>
          <p:bldP spid="11" grpId="0"/>
          <p:bldP spid="12" grpId="0"/>
          <p:bldP spid="16" grpId="0" bldLvl="0" autoUpdateAnimBg="0"/>
          <p:bldP spid="17" grpId="0"/>
          <p:bldP spid="18" grpId="0"/>
          <p:bldP spid="22" grpId="0" bldLvl="0" autoUpdateAnimBg="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2" presetClass="entr" presetSubtype="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0" grpId="0" bldLvl="0" autoUpdateAnimBg="0"/>
          <p:bldP spid="11" grpId="0"/>
          <p:bldP spid="12" grpId="0"/>
          <p:bldP spid="16" grpId="0" bldLvl="0" autoUpdateAnimBg="0"/>
          <p:bldP spid="17" grpId="0"/>
          <p:bldP spid="18" grpId="0"/>
          <p:bldP spid="22" grpId="0" bldLvl="0" autoUpdateAnimBg="0"/>
          <p:bldP spid="23" grpId="0"/>
          <p:bldP spid="2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28568" y="2140275"/>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08334" y="1008391"/>
            <a:ext cx="1447442" cy="1447442"/>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212421" y="1953619"/>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5" name="矩形 14"/>
          <p:cNvSpPr/>
          <p:nvPr/>
        </p:nvSpPr>
        <p:spPr>
          <a:xfrm>
            <a:off x="1291080" y="1578805"/>
            <a:ext cx="1107996" cy="369332"/>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填加标题</a:t>
            </a:r>
            <a:endParaRPr lang="zh-CN" altLang="en-US" dirty="0">
              <a:latin typeface="微软雅黑" panose="020B0503020204020204" pitchFamily="34" charset="-122"/>
              <a:ea typeface="微软雅黑" panose="020B0503020204020204" pitchFamily="34" charset="-122"/>
            </a:endParaRPr>
          </a:p>
        </p:txBody>
      </p:sp>
      <p:sp>
        <p:nvSpPr>
          <p:cNvPr id="19" name="圆角矩形 18"/>
          <p:cNvSpPr/>
          <p:nvPr/>
        </p:nvSpPr>
        <p:spPr>
          <a:xfrm>
            <a:off x="3346388" y="2140274"/>
            <a:ext cx="2448272" cy="2375693"/>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080527" y="2140273"/>
            <a:ext cx="2448272" cy="2375693"/>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846803" y="1052302"/>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580942" y="1008391"/>
            <a:ext cx="1447442" cy="144744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5004048" y="1953619"/>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4" name="椭圆 13"/>
          <p:cNvSpPr/>
          <p:nvPr/>
        </p:nvSpPr>
        <p:spPr>
          <a:xfrm>
            <a:off x="7740352" y="1953619"/>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6" name="矩形 15"/>
          <p:cNvSpPr/>
          <p:nvPr/>
        </p:nvSpPr>
        <p:spPr>
          <a:xfrm>
            <a:off x="4016526" y="157880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填加标题</a:t>
            </a:r>
          </a:p>
        </p:txBody>
      </p:sp>
      <p:sp>
        <p:nvSpPr>
          <p:cNvPr id="17" name="矩形 16"/>
          <p:cNvSpPr/>
          <p:nvPr/>
        </p:nvSpPr>
        <p:spPr>
          <a:xfrm>
            <a:off x="6750665" y="157880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填加标题</a:t>
            </a:r>
          </a:p>
        </p:txBody>
      </p:sp>
      <p:sp>
        <p:nvSpPr>
          <p:cNvPr id="21" name="TextBox 20"/>
          <p:cNvSpPr txBox="1"/>
          <p:nvPr/>
        </p:nvSpPr>
        <p:spPr>
          <a:xfrm>
            <a:off x="892717" y="2685754"/>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598416" y="2680110"/>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332555" y="2686986"/>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工作业绩</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6" name="Image 12" descr="Divider Right.png"/>
          <p:cNvPicPr>
            <a:picLocks noChangeAspect="1"/>
          </p:cNvPicPr>
          <p:nvPr/>
        </p:nvPicPr>
        <p:blipFill>
          <a:blip r:embed="rId3" cstate="screen"/>
          <a:stretch>
            <a:fillRect/>
          </a:stretch>
        </p:blipFill>
        <p:spPr>
          <a:xfrm flipH="1">
            <a:off x="2267744" y="457546"/>
            <a:ext cx="1523362" cy="52721"/>
          </a:xfrm>
          <a:prstGeom prst="rect">
            <a:avLst/>
          </a:prstGeom>
        </p:spPr>
      </p:pic>
      <p:sp>
        <p:nvSpPr>
          <p:cNvPr id="27"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28" name="Image 12" descr="Divider Right.png"/>
          <p:cNvPicPr>
            <a:picLocks noChangeAspect="1"/>
          </p:cNvPicPr>
          <p:nvPr/>
        </p:nvPicPr>
        <p:blipFill>
          <a:blip r:embed="rId3" cstate="screen"/>
          <a:stretch>
            <a:fillRect/>
          </a:stretch>
        </p:blipFill>
        <p:spPr>
          <a:xfrm rot="10800000" flipH="1">
            <a:off x="5292080" y="457546"/>
            <a:ext cx="1523362" cy="52721"/>
          </a:xfrm>
          <a:prstGeom prst="rect">
            <a:avLst/>
          </a:prstGeom>
        </p:spPr>
      </p:pic>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40000">
                                          <p:cBhvr additive="base">
                                            <p:cTn id="12"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0000">
                                          <p:cBhvr additive="base">
                                            <p:cTn id="17"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srcRect l="5981" b="8675"/>
          <a:stretch>
            <a:fillRect/>
          </a:stretch>
        </p:blipFill>
        <p:spPr bwMode="auto">
          <a:xfrm>
            <a:off x="333617" y="1576765"/>
            <a:ext cx="2798223" cy="272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6" name="Line"/>
          <p:cNvCxnSpPr/>
          <p:nvPr/>
        </p:nvCxnSpPr>
        <p:spPr>
          <a:xfrm rot="14400000" flipH="1" flipV="1">
            <a:off x="3712277" y="1365685"/>
            <a:ext cx="613193" cy="530420"/>
          </a:xfrm>
          <a:prstGeom prst="line">
            <a:avLst/>
          </a:prstGeom>
          <a:ln w="12700" cap="flat">
            <a:solidFill>
              <a:schemeClr val="bg1">
                <a:lumMod val="75000"/>
              </a:schemeClr>
            </a:solidFill>
            <a:prstDash val="dash"/>
            <a:miter lim="800000"/>
          </a:ln>
          <a:scene3d>
            <a:camera prst="orthographicFront">
              <a:rot lat="0" lon="0" rev="20999999"/>
            </a:camera>
            <a:lightRig rig="threePt" dir="t"/>
          </a:scene3d>
        </p:spPr>
      </p:cxnSp>
      <p:cxnSp>
        <p:nvCxnSpPr>
          <p:cNvPr id="177" name="Line"/>
          <p:cNvCxnSpPr/>
          <p:nvPr/>
        </p:nvCxnSpPr>
        <p:spPr>
          <a:xfrm rot="17100000" flipH="1" flipV="1">
            <a:off x="4433933" y="1879243"/>
            <a:ext cx="613193" cy="530420"/>
          </a:xfrm>
          <a:prstGeom prst="line">
            <a:avLst/>
          </a:prstGeom>
          <a:ln w="12700" cap="flat">
            <a:solidFill>
              <a:schemeClr val="bg1">
                <a:lumMod val="75000"/>
              </a:schemeClr>
            </a:solidFill>
            <a:prstDash val="dash"/>
            <a:miter lim="800000"/>
          </a:ln>
        </p:spPr>
      </p:cxnSp>
      <p:cxnSp>
        <p:nvCxnSpPr>
          <p:cNvPr id="178" name="Line"/>
          <p:cNvCxnSpPr/>
          <p:nvPr/>
        </p:nvCxnSpPr>
        <p:spPr>
          <a:xfrm rot="19800000" flipH="1" flipV="1">
            <a:off x="4497221" y="2787659"/>
            <a:ext cx="613193" cy="530420"/>
          </a:xfrm>
          <a:prstGeom prst="line">
            <a:avLst/>
          </a:prstGeom>
          <a:ln w="12700" cap="flat">
            <a:solidFill>
              <a:schemeClr val="bg1">
                <a:lumMod val="75000"/>
              </a:schemeClr>
            </a:solidFill>
            <a:prstDash val="dash"/>
            <a:miter lim="800000"/>
          </a:ln>
        </p:spPr>
      </p:cxnSp>
      <p:cxnSp>
        <p:nvCxnSpPr>
          <p:cNvPr id="179" name="Line"/>
          <p:cNvCxnSpPr/>
          <p:nvPr/>
        </p:nvCxnSpPr>
        <p:spPr>
          <a:xfrm rot="900000" flipH="1" flipV="1">
            <a:off x="4126139" y="3422089"/>
            <a:ext cx="613193" cy="530420"/>
          </a:xfrm>
          <a:prstGeom prst="line">
            <a:avLst/>
          </a:prstGeom>
          <a:ln w="12700" cap="flat">
            <a:solidFill>
              <a:schemeClr val="bg1">
                <a:lumMod val="75000"/>
              </a:schemeClr>
            </a:solidFill>
            <a:prstDash val="dash"/>
            <a:miter lim="800000"/>
          </a:ln>
        </p:spPr>
      </p:cxnSp>
      <p:grpSp>
        <p:nvGrpSpPr>
          <p:cNvPr id="3" name="组合 2"/>
          <p:cNvGrpSpPr/>
          <p:nvPr/>
        </p:nvGrpSpPr>
        <p:grpSpPr>
          <a:xfrm>
            <a:off x="2744313" y="1869576"/>
            <a:ext cx="1854306" cy="1854302"/>
            <a:chOff x="2312265" y="1869576"/>
            <a:chExt cx="1854306" cy="1854302"/>
          </a:xfrm>
        </p:grpSpPr>
        <p:grpSp>
          <p:nvGrpSpPr>
            <p:cNvPr id="68" name="组合 67"/>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TextBox 70"/>
            <p:cNvSpPr txBox="1"/>
            <p:nvPr/>
          </p:nvSpPr>
          <p:spPr>
            <a:xfrm>
              <a:off x="2594564" y="2521808"/>
              <a:ext cx="1257356" cy="553998"/>
            </a:xfrm>
            <a:prstGeom prst="rect">
              <a:avLst/>
            </a:prstGeom>
            <a:noFill/>
          </p:spPr>
          <p:txBody>
            <a:bodyPr wrap="square" lIns="0" tIns="0" rIns="0" bIns="0" rtlCol="0">
              <a:spAutoFit/>
            </a:bodyPr>
            <a:lstStyle/>
            <a:p>
              <a:pPr algn="ctr"/>
              <a:r>
                <a:rPr lang="zh-CN" altLang="en-US" sz="3600" b="1" dirty="0" smtClean="0">
                  <a:solidFill>
                    <a:schemeClr val="accent1"/>
                  </a:solidFill>
                  <a:latin typeface="微软雅黑" panose="020B0503020204020204" pitchFamily="34" charset="-122"/>
                  <a:ea typeface="微软雅黑" panose="020B0503020204020204" pitchFamily="34" charset="-122"/>
                </a:rPr>
                <a:t>目录</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grpSp>
      <p:sp>
        <p:nvSpPr>
          <p:cNvPr id="141" name="TextBox 140"/>
          <p:cNvSpPr txBox="1"/>
          <p:nvPr/>
        </p:nvSpPr>
        <p:spPr>
          <a:xfrm>
            <a:off x="4909748" y="511220"/>
            <a:ext cx="2614580" cy="725864"/>
          </a:xfrm>
          <a:prstGeom prst="rect">
            <a:avLst/>
          </a:prstGeom>
          <a:noFill/>
        </p:spPr>
        <p:txBody>
          <a:bodyPr wrap="square" lIns="86383" tIns="43192" rIns="86383" bIns="43192" rtlCol="0">
            <a:spAutoFit/>
          </a:bodyPr>
          <a:lstStyle/>
          <a:p>
            <a:r>
              <a:rPr lang="zh-CN" altLang="en-US" sz="1400" b="1" dirty="0" smtClean="0">
                <a:solidFill>
                  <a:schemeClr val="accent1"/>
                </a:solidFill>
                <a:latin typeface="微软雅黑" panose="020B0503020204020204" pitchFamily="34" charset="-122"/>
                <a:ea typeface="微软雅黑" panose="020B0503020204020204" pitchFamily="34" charset="-122"/>
              </a:rPr>
              <a:t>个人成长历程</a:t>
            </a:r>
            <a:endParaRPr lang="en-US" altLang="zh-CN" sz="14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100" dirty="0" smtClean="0">
                <a:latin typeface="微软雅黑" panose="020B0503020204020204" pitchFamily="34" charset="-122"/>
                <a:ea typeface="微软雅黑" panose="020B0503020204020204" pitchFamily="34" charset="-122"/>
              </a:rPr>
              <a:t>单击</a:t>
            </a:r>
            <a:r>
              <a:rPr lang="zh-CN" altLang="en-US" sz="1100" dirty="0">
                <a:latin typeface="微软雅黑" panose="020B0503020204020204" pitchFamily="34" charset="-122"/>
                <a:ea typeface="微软雅黑" panose="020B0503020204020204" pitchFamily="34" charset="-122"/>
              </a:rPr>
              <a:t>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sp>
        <p:nvSpPr>
          <p:cNvPr id="144" name="TextBox 143"/>
          <p:cNvSpPr txBox="1"/>
          <p:nvPr/>
        </p:nvSpPr>
        <p:spPr>
          <a:xfrm>
            <a:off x="5508104" y="4011910"/>
            <a:ext cx="2614580" cy="725864"/>
          </a:xfrm>
          <a:prstGeom prst="rect">
            <a:avLst/>
          </a:prstGeom>
          <a:noFill/>
        </p:spPr>
        <p:txBody>
          <a:bodyPr wrap="square" lIns="86383" tIns="43192" rIns="86383" bIns="43192" rtlCol="0">
            <a:spAutoFit/>
          </a:bodyPr>
          <a:lstStyle/>
          <a:p>
            <a:r>
              <a:rPr lang="zh-CN" altLang="en-US" sz="1400" b="1" dirty="0" smtClean="0">
                <a:latin typeface="微软雅黑" panose="020B0503020204020204" pitchFamily="34" charset="-122"/>
                <a:ea typeface="微软雅黑" panose="020B0503020204020204" pitchFamily="34" charset="-122"/>
              </a:rPr>
              <a:t>以后工作规划</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3834272" y="482964"/>
            <a:ext cx="864652" cy="864650"/>
            <a:chOff x="3402224" y="483518"/>
            <a:chExt cx="864652" cy="864650"/>
          </a:xfrm>
        </p:grpSpPr>
        <p:grpSp>
          <p:nvGrpSpPr>
            <p:cNvPr id="150" name="组合 149"/>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151" name="同心圆 1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52" name="椭圆 1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53" name="TextBox 152"/>
            <p:cNvSpPr txBox="1"/>
            <p:nvPr/>
          </p:nvSpPr>
          <p:spPr>
            <a:xfrm>
              <a:off x="3542275" y="731177"/>
              <a:ext cx="586298" cy="369332"/>
            </a:xfrm>
            <a:prstGeom prst="rect">
              <a:avLst/>
            </a:prstGeom>
            <a:noFill/>
          </p:spPr>
          <p:txBody>
            <a:bodyPr wrap="square" lIns="0" tIns="0" rIns="0" bIns="0" rtlCol="0">
              <a:spAutoFit/>
            </a:bodyPr>
            <a:lstStyle/>
            <a:p>
              <a:pPr algn="ctr"/>
              <a:r>
                <a:rPr lang="en-US" altLang="zh-CN" sz="2400" b="1" dirty="0" smtClean="0">
                  <a:solidFill>
                    <a:schemeClr val="accent1"/>
                  </a:solidFill>
                  <a:latin typeface="微软雅黑" panose="020B0503020204020204" pitchFamily="34" charset="-122"/>
                  <a:ea typeface="微软雅黑" panose="020B0503020204020204" pitchFamily="34" charset="-122"/>
                </a:rPr>
                <a:t>01</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499992" y="3874219"/>
            <a:ext cx="864652" cy="864650"/>
            <a:chOff x="4067944" y="3874219"/>
            <a:chExt cx="864652" cy="864650"/>
          </a:xfrm>
        </p:grpSpPr>
        <p:grpSp>
          <p:nvGrpSpPr>
            <p:cNvPr id="162" name="组合 161"/>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4" name="椭圆 1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65" name="TextBox 164"/>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grpSp>
      <p:sp>
        <p:nvSpPr>
          <p:cNvPr id="142" name="TextBox 141"/>
          <p:cNvSpPr txBox="1"/>
          <p:nvPr/>
        </p:nvSpPr>
        <p:spPr>
          <a:xfrm>
            <a:off x="5868144" y="1489015"/>
            <a:ext cx="2614580" cy="725864"/>
          </a:xfrm>
          <a:prstGeom prst="rect">
            <a:avLst/>
          </a:prstGeom>
          <a:noFill/>
        </p:spPr>
        <p:txBody>
          <a:bodyPr wrap="square" lIns="86383" tIns="43192" rIns="86383" bIns="43192" rtlCol="0">
            <a:spAutoFit/>
          </a:bodyPr>
          <a:lstStyle/>
          <a:p>
            <a:r>
              <a:rPr lang="zh-CN" altLang="en-US" sz="1400" b="1" dirty="0" smtClean="0">
                <a:latin typeface="微软雅黑" panose="020B0503020204020204" pitchFamily="34" charset="-122"/>
                <a:ea typeface="微软雅黑" panose="020B0503020204020204" pitchFamily="34" charset="-122"/>
              </a:rPr>
              <a:t>岗位工作职责</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803783" y="1419622"/>
            <a:ext cx="864652" cy="864650"/>
            <a:chOff x="4515751" y="1419068"/>
            <a:chExt cx="864652" cy="864650"/>
          </a:xfrm>
        </p:grpSpPr>
        <p:grpSp>
          <p:nvGrpSpPr>
            <p:cNvPr id="154" name="组合 153"/>
            <p:cNvGrpSpPr/>
            <p:nvPr/>
          </p:nvGrpSpPr>
          <p:grpSpPr>
            <a:xfrm>
              <a:off x="4515751" y="1419068"/>
              <a:ext cx="864652" cy="864650"/>
              <a:chOff x="304800" y="673100"/>
              <a:chExt cx="4000500" cy="4000500"/>
            </a:xfrm>
            <a:effectLst>
              <a:outerShdw blurRad="444500" dist="254000" dir="8100000" algn="tr" rotWithShape="0">
                <a:prstClr val="black">
                  <a:alpha val="50000"/>
                </a:prstClr>
              </a:outerShdw>
            </a:effectLst>
          </p:grpSpPr>
          <p:sp>
            <p:nvSpPr>
              <p:cNvPr id="155" name="同心圆 1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56" name="椭圆 1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57" name="TextBox 156"/>
            <p:cNvSpPr txBox="1"/>
            <p:nvPr/>
          </p:nvSpPr>
          <p:spPr>
            <a:xfrm>
              <a:off x="4655802" y="1666727"/>
              <a:ext cx="586298" cy="369332"/>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grpSp>
      <p:sp>
        <p:nvSpPr>
          <p:cNvPr id="143" name="TextBox 142"/>
          <p:cNvSpPr txBox="1"/>
          <p:nvPr/>
        </p:nvSpPr>
        <p:spPr>
          <a:xfrm>
            <a:off x="6133884" y="2853998"/>
            <a:ext cx="2614580" cy="725864"/>
          </a:xfrm>
          <a:prstGeom prst="rect">
            <a:avLst/>
          </a:prstGeom>
          <a:noFill/>
        </p:spPr>
        <p:txBody>
          <a:bodyPr wrap="square" lIns="86383" tIns="43192" rIns="86383" bIns="43192" rtlCol="0">
            <a:spAutoFit/>
          </a:bodyPr>
          <a:lstStyle/>
          <a:p>
            <a:r>
              <a:rPr lang="zh-CN" altLang="en-US" sz="1400" b="1" dirty="0" smtClean="0">
                <a:latin typeface="微软雅黑" panose="020B0503020204020204" pitchFamily="34" charset="-122"/>
                <a:ea typeface="微软雅黑" panose="020B0503020204020204" pitchFamily="34" charset="-122"/>
              </a:rPr>
              <a:t>以前工作业</a:t>
            </a:r>
            <a:r>
              <a:rPr lang="zh-CN" altLang="en-US" sz="1400" b="1" dirty="0">
                <a:latin typeface="微软雅黑" panose="020B0503020204020204" pitchFamily="34" charset="-122"/>
                <a:ea typeface="微软雅黑" panose="020B0503020204020204" pitchFamily="34" charset="-122"/>
              </a:rPr>
              <a:t>绩</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5053764" y="2734782"/>
            <a:ext cx="864652" cy="864650"/>
            <a:chOff x="4788024" y="2734782"/>
            <a:chExt cx="864652" cy="864650"/>
          </a:xfrm>
        </p:grpSpPr>
        <p:grpSp>
          <p:nvGrpSpPr>
            <p:cNvPr id="158" name="组合 157"/>
            <p:cNvGrpSpPr/>
            <p:nvPr/>
          </p:nvGrpSpPr>
          <p:grpSpPr>
            <a:xfrm>
              <a:off x="4788024" y="2734782"/>
              <a:ext cx="864652" cy="864650"/>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0" name="椭圆 1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61" name="TextBox 160"/>
            <p:cNvSpPr txBox="1"/>
            <p:nvPr/>
          </p:nvSpPr>
          <p:spPr>
            <a:xfrm>
              <a:off x="4928075" y="2982441"/>
              <a:ext cx="586298" cy="369332"/>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6800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 fill="hold"/>
                                        <p:tgtEl>
                                          <p:spTgt spid="3"/>
                                        </p:tgtEl>
                                        <p:attrNameLst>
                                          <p:attrName>ppt_w</p:attrName>
                                        </p:attrNameLst>
                                      </p:cBhvr>
                                      <p:tavLst>
                                        <p:tav tm="0">
                                          <p:val>
                                            <p:fltVal val="0"/>
                                          </p:val>
                                        </p:tav>
                                        <p:tav tm="100000">
                                          <p:val>
                                            <p:strVal val="#ppt_w"/>
                                          </p:val>
                                        </p:tav>
                                      </p:tavLst>
                                    </p:anim>
                                    <p:anim calcmode="lin" valueType="num">
                                      <p:cBhvr>
                                        <p:cTn id="13" dur="100" fill="hold"/>
                                        <p:tgtEl>
                                          <p:spTgt spid="3"/>
                                        </p:tgtEl>
                                        <p:attrNameLst>
                                          <p:attrName>ppt_h</p:attrName>
                                        </p:attrNameLst>
                                      </p:cBhvr>
                                      <p:tavLst>
                                        <p:tav tm="0">
                                          <p:val>
                                            <p:fltVal val="0"/>
                                          </p:val>
                                        </p:tav>
                                        <p:tav tm="100000">
                                          <p:val>
                                            <p:strVal val="#ppt_h"/>
                                          </p:val>
                                        </p:tav>
                                      </p:tavLst>
                                    </p:anim>
                                    <p:animEffect transition="in" filter="fade">
                                      <p:cBhvr>
                                        <p:cTn id="14" dur="100"/>
                                        <p:tgtEl>
                                          <p:spTgt spid="3"/>
                                        </p:tgtEl>
                                      </p:cBhvr>
                                    </p:animEffect>
                                  </p:childTnLst>
                                </p:cTn>
                              </p:par>
                              <p:par>
                                <p:cTn id="15" presetID="6" presetClass="emph" presetSubtype="0" fill="hold" nodeType="withEffect">
                                  <p:stCondLst>
                                    <p:cond delay="100"/>
                                  </p:stCondLst>
                                  <p:childTnLst>
                                    <p:animScale>
                                      <p:cBhvr>
                                        <p:cTn id="16" dur="100" fill="hold"/>
                                        <p:tgtEl>
                                          <p:spTgt spid="3"/>
                                        </p:tgtEl>
                                      </p:cBhvr>
                                      <p:by x="110000" y="110000"/>
                                    </p:animScale>
                                  </p:childTnLst>
                                </p:cTn>
                              </p:par>
                              <p:par>
                                <p:cTn id="17" presetID="6" presetClass="emph" presetSubtype="0" fill="hold" nodeType="withEffect">
                                  <p:stCondLst>
                                    <p:cond delay="200"/>
                                  </p:stCondLst>
                                  <p:childTnLst>
                                    <p:animScale>
                                      <p:cBhvr>
                                        <p:cTn id="18" dur="200" fill="hold"/>
                                        <p:tgtEl>
                                          <p:spTgt spid="3"/>
                                        </p:tgtEl>
                                      </p:cBhvr>
                                      <p:by x="90000" y="90000"/>
                                    </p:animScale>
                                  </p:childTnLst>
                                </p:cTn>
                              </p:par>
                              <p:par>
                                <p:cTn id="19" presetID="6" presetClass="emph" presetSubtype="0" fill="hold" nodeType="withEffect">
                                  <p:stCondLst>
                                    <p:cond delay="400"/>
                                  </p:stCondLst>
                                  <p:childTnLst>
                                    <p:animScale>
                                      <p:cBhvr>
                                        <p:cTn id="20" dur="100" fill="hold"/>
                                        <p:tgtEl>
                                          <p:spTgt spid="3"/>
                                        </p:tgtEl>
                                      </p:cBhvr>
                                      <p:by x="105000" y="105000"/>
                                    </p:animScale>
                                  </p:childTnLst>
                                </p:cTn>
                              </p:par>
                              <p:par>
                                <p:cTn id="21" presetID="6" presetClass="emph" presetSubtype="0" fill="hold" nodeType="withEffect">
                                  <p:stCondLst>
                                    <p:cond delay="500"/>
                                  </p:stCondLst>
                                  <p:childTnLst>
                                    <p:animScale>
                                      <p:cBhvr>
                                        <p:cTn id="22" dur="200" fill="hold"/>
                                        <p:tgtEl>
                                          <p:spTgt spid="3"/>
                                        </p:tgtEl>
                                      </p:cBhvr>
                                      <p:by x="95000" y="95000"/>
                                    </p:animScale>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right)">
                                      <p:cBhvr>
                                        <p:cTn id="26" dur="500"/>
                                        <p:tgtEl>
                                          <p:spTgt spid="146"/>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 fill="hold"/>
                                        <p:tgtEl>
                                          <p:spTgt spid="4"/>
                                        </p:tgtEl>
                                        <p:attrNameLst>
                                          <p:attrName>ppt_w</p:attrName>
                                        </p:attrNameLst>
                                      </p:cBhvr>
                                      <p:tavLst>
                                        <p:tav tm="0">
                                          <p:val>
                                            <p:fltVal val="0"/>
                                          </p:val>
                                        </p:tav>
                                        <p:tav tm="100000">
                                          <p:val>
                                            <p:strVal val="#ppt_w"/>
                                          </p:val>
                                        </p:tav>
                                      </p:tavLst>
                                    </p:anim>
                                    <p:anim calcmode="lin" valueType="num">
                                      <p:cBhvr>
                                        <p:cTn id="31" dur="100" fill="hold"/>
                                        <p:tgtEl>
                                          <p:spTgt spid="4"/>
                                        </p:tgtEl>
                                        <p:attrNameLst>
                                          <p:attrName>ppt_h</p:attrName>
                                        </p:attrNameLst>
                                      </p:cBhvr>
                                      <p:tavLst>
                                        <p:tav tm="0">
                                          <p:val>
                                            <p:fltVal val="0"/>
                                          </p:val>
                                        </p:tav>
                                        <p:tav tm="100000">
                                          <p:val>
                                            <p:strVal val="#ppt_h"/>
                                          </p:val>
                                        </p:tav>
                                      </p:tavLst>
                                    </p:anim>
                                    <p:animEffect transition="in" filter="fade">
                                      <p:cBhvr>
                                        <p:cTn id="32" dur="100"/>
                                        <p:tgtEl>
                                          <p:spTgt spid="4"/>
                                        </p:tgtEl>
                                      </p:cBhvr>
                                    </p:animEffect>
                                  </p:childTnLst>
                                </p:cTn>
                              </p:par>
                              <p:par>
                                <p:cTn id="33" presetID="6" presetClass="emph" presetSubtype="0" fill="hold" nodeType="withEffect">
                                  <p:stCondLst>
                                    <p:cond delay="100"/>
                                  </p:stCondLst>
                                  <p:childTnLst>
                                    <p:animScale>
                                      <p:cBhvr>
                                        <p:cTn id="34" dur="100" fill="hold"/>
                                        <p:tgtEl>
                                          <p:spTgt spid="4"/>
                                        </p:tgtEl>
                                      </p:cBhvr>
                                      <p:by x="110000" y="110000"/>
                                    </p:animScale>
                                  </p:childTnLst>
                                </p:cTn>
                              </p:par>
                              <p:par>
                                <p:cTn id="35" presetID="6" presetClass="emph" presetSubtype="0" fill="hold" nodeType="withEffect">
                                  <p:stCondLst>
                                    <p:cond delay="200"/>
                                  </p:stCondLst>
                                  <p:childTnLst>
                                    <p:animScale>
                                      <p:cBhvr>
                                        <p:cTn id="36" dur="200" fill="hold"/>
                                        <p:tgtEl>
                                          <p:spTgt spid="4"/>
                                        </p:tgtEl>
                                      </p:cBhvr>
                                      <p:by x="90000" y="90000"/>
                                    </p:animScale>
                                  </p:childTnLst>
                                </p:cTn>
                              </p:par>
                              <p:par>
                                <p:cTn id="37" presetID="6" presetClass="emph" presetSubtype="0" fill="hold" nodeType="withEffect">
                                  <p:stCondLst>
                                    <p:cond delay="400"/>
                                  </p:stCondLst>
                                  <p:childTnLst>
                                    <p:animScale>
                                      <p:cBhvr>
                                        <p:cTn id="38" dur="100" fill="hold"/>
                                        <p:tgtEl>
                                          <p:spTgt spid="4"/>
                                        </p:tgtEl>
                                      </p:cBhvr>
                                      <p:by x="105000" y="105000"/>
                                    </p:animScale>
                                  </p:childTnLst>
                                </p:cTn>
                              </p:par>
                              <p:par>
                                <p:cTn id="39" presetID="6" presetClass="emph" presetSubtype="0" fill="hold" nodeType="withEffect">
                                  <p:stCondLst>
                                    <p:cond delay="500"/>
                                  </p:stCondLst>
                                  <p:childTnLst>
                                    <p:animScale>
                                      <p:cBhvr>
                                        <p:cTn id="40" dur="200" fill="hold"/>
                                        <p:tgtEl>
                                          <p:spTgt spid="4"/>
                                        </p:tgtEl>
                                      </p:cBhvr>
                                      <p:by x="95000" y="95000"/>
                                    </p:animScale>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1"/>
                                        </p:tgtEl>
                                        <p:attrNameLst>
                                          <p:attrName>style.visibility</p:attrName>
                                        </p:attrNameLst>
                                      </p:cBhvr>
                                      <p:to>
                                        <p:strVal val="visible"/>
                                      </p:to>
                                    </p:set>
                                    <p:animEffect transition="in" filter="wipe(left)">
                                      <p:cBhvr>
                                        <p:cTn id="44" dur="500"/>
                                        <p:tgtEl>
                                          <p:spTgt spid="141"/>
                                        </p:tgtEl>
                                      </p:cBhvr>
                                    </p:animEffect>
                                  </p:childTnLst>
                                </p:cTn>
                              </p:par>
                              <p:par>
                                <p:cTn id="45" presetID="22" presetClass="entr" presetSubtype="2" fill="hold" nodeType="with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wipe(right)">
                                      <p:cBhvr>
                                        <p:cTn id="47" dur="500"/>
                                        <p:tgtEl>
                                          <p:spTgt spid="177"/>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 fill="hold"/>
                                        <p:tgtEl>
                                          <p:spTgt spid="5"/>
                                        </p:tgtEl>
                                        <p:attrNameLst>
                                          <p:attrName>ppt_w</p:attrName>
                                        </p:attrNameLst>
                                      </p:cBhvr>
                                      <p:tavLst>
                                        <p:tav tm="0">
                                          <p:val>
                                            <p:fltVal val="0"/>
                                          </p:val>
                                        </p:tav>
                                        <p:tav tm="100000">
                                          <p:val>
                                            <p:strVal val="#ppt_w"/>
                                          </p:val>
                                        </p:tav>
                                      </p:tavLst>
                                    </p:anim>
                                    <p:anim calcmode="lin" valueType="num">
                                      <p:cBhvr>
                                        <p:cTn id="52" dur="100" fill="hold"/>
                                        <p:tgtEl>
                                          <p:spTgt spid="5"/>
                                        </p:tgtEl>
                                        <p:attrNameLst>
                                          <p:attrName>ppt_h</p:attrName>
                                        </p:attrNameLst>
                                      </p:cBhvr>
                                      <p:tavLst>
                                        <p:tav tm="0">
                                          <p:val>
                                            <p:fltVal val="0"/>
                                          </p:val>
                                        </p:tav>
                                        <p:tav tm="100000">
                                          <p:val>
                                            <p:strVal val="#ppt_h"/>
                                          </p:val>
                                        </p:tav>
                                      </p:tavLst>
                                    </p:anim>
                                    <p:animEffect transition="in" filter="fade">
                                      <p:cBhvr>
                                        <p:cTn id="53" dur="100"/>
                                        <p:tgtEl>
                                          <p:spTgt spid="5"/>
                                        </p:tgtEl>
                                      </p:cBhvr>
                                    </p:animEffect>
                                  </p:childTnLst>
                                </p:cTn>
                              </p:par>
                              <p:par>
                                <p:cTn id="54" presetID="6" presetClass="emph" presetSubtype="0" fill="hold" nodeType="withEffect">
                                  <p:stCondLst>
                                    <p:cond delay="100"/>
                                  </p:stCondLst>
                                  <p:childTnLst>
                                    <p:animScale>
                                      <p:cBhvr>
                                        <p:cTn id="55" dur="100" fill="hold"/>
                                        <p:tgtEl>
                                          <p:spTgt spid="5"/>
                                        </p:tgtEl>
                                      </p:cBhvr>
                                      <p:by x="110000" y="110000"/>
                                    </p:animScale>
                                  </p:childTnLst>
                                </p:cTn>
                              </p:par>
                              <p:par>
                                <p:cTn id="56" presetID="6" presetClass="emph" presetSubtype="0" fill="hold" nodeType="withEffect">
                                  <p:stCondLst>
                                    <p:cond delay="200"/>
                                  </p:stCondLst>
                                  <p:childTnLst>
                                    <p:animScale>
                                      <p:cBhvr>
                                        <p:cTn id="57" dur="200" fill="hold"/>
                                        <p:tgtEl>
                                          <p:spTgt spid="5"/>
                                        </p:tgtEl>
                                      </p:cBhvr>
                                      <p:by x="90000" y="90000"/>
                                    </p:animScale>
                                  </p:childTnLst>
                                </p:cTn>
                              </p:par>
                              <p:par>
                                <p:cTn id="58" presetID="6" presetClass="emph" presetSubtype="0" fill="hold" nodeType="withEffect">
                                  <p:stCondLst>
                                    <p:cond delay="400"/>
                                  </p:stCondLst>
                                  <p:childTnLst>
                                    <p:animScale>
                                      <p:cBhvr>
                                        <p:cTn id="59" dur="100" fill="hold"/>
                                        <p:tgtEl>
                                          <p:spTgt spid="5"/>
                                        </p:tgtEl>
                                      </p:cBhvr>
                                      <p:by x="105000" y="105000"/>
                                    </p:animScale>
                                  </p:childTnLst>
                                </p:cTn>
                              </p:par>
                              <p:par>
                                <p:cTn id="60" presetID="6" presetClass="emph" presetSubtype="0" fill="hold" nodeType="withEffect">
                                  <p:stCondLst>
                                    <p:cond delay="500"/>
                                  </p:stCondLst>
                                  <p:childTnLst>
                                    <p:animScale>
                                      <p:cBhvr>
                                        <p:cTn id="61" dur="200" fill="hold"/>
                                        <p:tgtEl>
                                          <p:spTgt spid="5"/>
                                        </p:tgtEl>
                                      </p:cBhvr>
                                      <p:by x="95000" y="95000"/>
                                    </p:animScale>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Effect transition="in" filter="wipe(left)">
                                      <p:cBhvr>
                                        <p:cTn id="65" dur="500"/>
                                        <p:tgtEl>
                                          <p:spTgt spid="142"/>
                                        </p:tgtEl>
                                      </p:cBhvr>
                                    </p:animEffect>
                                  </p:childTnLst>
                                </p:cTn>
                              </p:par>
                              <p:par>
                                <p:cTn id="66" presetID="22" presetClass="entr" presetSubtype="2" fill="hold" nodeType="withEffect">
                                  <p:stCondLst>
                                    <p:cond delay="0"/>
                                  </p:stCondLst>
                                  <p:childTnLst>
                                    <p:set>
                                      <p:cBhvr>
                                        <p:cTn id="67" dur="1" fill="hold">
                                          <p:stCondLst>
                                            <p:cond delay="0"/>
                                          </p:stCondLst>
                                        </p:cTn>
                                        <p:tgtEl>
                                          <p:spTgt spid="178"/>
                                        </p:tgtEl>
                                        <p:attrNameLst>
                                          <p:attrName>style.visibility</p:attrName>
                                        </p:attrNameLst>
                                      </p:cBhvr>
                                      <p:to>
                                        <p:strVal val="visible"/>
                                      </p:to>
                                    </p:set>
                                    <p:animEffect transition="in" filter="wipe(right)">
                                      <p:cBhvr>
                                        <p:cTn id="68" dur="500"/>
                                        <p:tgtEl>
                                          <p:spTgt spid="178"/>
                                        </p:tgtEl>
                                      </p:cBhvr>
                                    </p:animEffect>
                                  </p:childTnLst>
                                </p:cTn>
                              </p:par>
                            </p:childTnLst>
                          </p:cTn>
                        </p:par>
                        <p:par>
                          <p:cTn id="69" fill="hold">
                            <p:stCondLst>
                              <p:cond delay="3500"/>
                            </p:stCondLst>
                            <p:childTnLst>
                              <p:par>
                                <p:cTn id="70" presetID="53" presetClass="entr" presetSubtype="16"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 fill="hold"/>
                                        <p:tgtEl>
                                          <p:spTgt spid="6"/>
                                        </p:tgtEl>
                                        <p:attrNameLst>
                                          <p:attrName>ppt_w</p:attrName>
                                        </p:attrNameLst>
                                      </p:cBhvr>
                                      <p:tavLst>
                                        <p:tav tm="0">
                                          <p:val>
                                            <p:fltVal val="0"/>
                                          </p:val>
                                        </p:tav>
                                        <p:tav tm="100000">
                                          <p:val>
                                            <p:strVal val="#ppt_w"/>
                                          </p:val>
                                        </p:tav>
                                      </p:tavLst>
                                    </p:anim>
                                    <p:anim calcmode="lin" valueType="num">
                                      <p:cBhvr>
                                        <p:cTn id="73" dur="100" fill="hold"/>
                                        <p:tgtEl>
                                          <p:spTgt spid="6"/>
                                        </p:tgtEl>
                                        <p:attrNameLst>
                                          <p:attrName>ppt_h</p:attrName>
                                        </p:attrNameLst>
                                      </p:cBhvr>
                                      <p:tavLst>
                                        <p:tav tm="0">
                                          <p:val>
                                            <p:fltVal val="0"/>
                                          </p:val>
                                        </p:tav>
                                        <p:tav tm="100000">
                                          <p:val>
                                            <p:strVal val="#ppt_h"/>
                                          </p:val>
                                        </p:tav>
                                      </p:tavLst>
                                    </p:anim>
                                    <p:animEffect transition="in" filter="fade">
                                      <p:cBhvr>
                                        <p:cTn id="74" dur="100"/>
                                        <p:tgtEl>
                                          <p:spTgt spid="6"/>
                                        </p:tgtEl>
                                      </p:cBhvr>
                                    </p:animEffect>
                                  </p:childTnLst>
                                </p:cTn>
                              </p:par>
                              <p:par>
                                <p:cTn id="75" presetID="6" presetClass="emph" presetSubtype="0" fill="hold" nodeType="withEffect">
                                  <p:stCondLst>
                                    <p:cond delay="100"/>
                                  </p:stCondLst>
                                  <p:childTnLst>
                                    <p:animScale>
                                      <p:cBhvr>
                                        <p:cTn id="76" dur="100" fill="hold"/>
                                        <p:tgtEl>
                                          <p:spTgt spid="6"/>
                                        </p:tgtEl>
                                      </p:cBhvr>
                                      <p:by x="110000" y="110000"/>
                                    </p:animScale>
                                  </p:childTnLst>
                                </p:cTn>
                              </p:par>
                              <p:par>
                                <p:cTn id="77" presetID="6" presetClass="emph" presetSubtype="0" fill="hold" nodeType="withEffect">
                                  <p:stCondLst>
                                    <p:cond delay="200"/>
                                  </p:stCondLst>
                                  <p:childTnLst>
                                    <p:animScale>
                                      <p:cBhvr>
                                        <p:cTn id="78" dur="200" fill="hold"/>
                                        <p:tgtEl>
                                          <p:spTgt spid="6"/>
                                        </p:tgtEl>
                                      </p:cBhvr>
                                      <p:by x="90000" y="90000"/>
                                    </p:animScale>
                                  </p:childTnLst>
                                </p:cTn>
                              </p:par>
                              <p:par>
                                <p:cTn id="79" presetID="6" presetClass="emph" presetSubtype="0" fill="hold" nodeType="withEffect">
                                  <p:stCondLst>
                                    <p:cond delay="400"/>
                                  </p:stCondLst>
                                  <p:childTnLst>
                                    <p:animScale>
                                      <p:cBhvr>
                                        <p:cTn id="80" dur="100" fill="hold"/>
                                        <p:tgtEl>
                                          <p:spTgt spid="6"/>
                                        </p:tgtEl>
                                      </p:cBhvr>
                                      <p:by x="105000" y="105000"/>
                                    </p:animScale>
                                  </p:childTnLst>
                                </p:cTn>
                              </p:par>
                              <p:par>
                                <p:cTn id="81" presetID="6" presetClass="emph" presetSubtype="0" fill="hold" nodeType="withEffect">
                                  <p:stCondLst>
                                    <p:cond delay="500"/>
                                  </p:stCondLst>
                                  <p:childTnLst>
                                    <p:animScale>
                                      <p:cBhvr>
                                        <p:cTn id="82" dur="200" fill="hold"/>
                                        <p:tgtEl>
                                          <p:spTgt spid="6"/>
                                        </p:tgtEl>
                                      </p:cBhvr>
                                      <p:by x="95000" y="95000"/>
                                    </p:animScale>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143"/>
                                        </p:tgtEl>
                                        <p:attrNameLst>
                                          <p:attrName>style.visibility</p:attrName>
                                        </p:attrNameLst>
                                      </p:cBhvr>
                                      <p:to>
                                        <p:strVal val="visible"/>
                                      </p:to>
                                    </p:set>
                                    <p:animEffect transition="in" filter="wipe(left)">
                                      <p:cBhvr>
                                        <p:cTn id="86" dur="500"/>
                                        <p:tgtEl>
                                          <p:spTgt spid="143"/>
                                        </p:tgtEl>
                                      </p:cBhvr>
                                    </p:animEffect>
                                  </p:childTnLst>
                                </p:cTn>
                              </p:par>
                              <p:par>
                                <p:cTn id="87" presetID="22" presetClass="entr" presetSubtype="2" fill="hold" nodeType="withEffect">
                                  <p:stCondLst>
                                    <p:cond delay="0"/>
                                  </p:stCondLst>
                                  <p:childTnLst>
                                    <p:set>
                                      <p:cBhvr>
                                        <p:cTn id="88" dur="1" fill="hold">
                                          <p:stCondLst>
                                            <p:cond delay="0"/>
                                          </p:stCondLst>
                                        </p:cTn>
                                        <p:tgtEl>
                                          <p:spTgt spid="179"/>
                                        </p:tgtEl>
                                        <p:attrNameLst>
                                          <p:attrName>style.visibility</p:attrName>
                                        </p:attrNameLst>
                                      </p:cBhvr>
                                      <p:to>
                                        <p:strVal val="visible"/>
                                      </p:to>
                                    </p:set>
                                    <p:animEffect transition="in" filter="wipe(right)">
                                      <p:cBhvr>
                                        <p:cTn id="89" dur="500"/>
                                        <p:tgtEl>
                                          <p:spTgt spid="179"/>
                                        </p:tgtEl>
                                      </p:cBhvr>
                                    </p:animEffect>
                                  </p:childTnLst>
                                </p:cTn>
                              </p:par>
                            </p:childTnLst>
                          </p:cTn>
                        </p:par>
                        <p:par>
                          <p:cTn id="90" fill="hold">
                            <p:stCondLst>
                              <p:cond delay="4500"/>
                            </p:stCondLst>
                            <p:childTnLst>
                              <p:par>
                                <p:cTn id="91" presetID="53" presetClass="entr" presetSubtype="16"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 fill="hold"/>
                                        <p:tgtEl>
                                          <p:spTgt spid="7"/>
                                        </p:tgtEl>
                                        <p:attrNameLst>
                                          <p:attrName>ppt_w</p:attrName>
                                        </p:attrNameLst>
                                      </p:cBhvr>
                                      <p:tavLst>
                                        <p:tav tm="0">
                                          <p:val>
                                            <p:fltVal val="0"/>
                                          </p:val>
                                        </p:tav>
                                        <p:tav tm="100000">
                                          <p:val>
                                            <p:strVal val="#ppt_w"/>
                                          </p:val>
                                        </p:tav>
                                      </p:tavLst>
                                    </p:anim>
                                    <p:anim calcmode="lin" valueType="num">
                                      <p:cBhvr>
                                        <p:cTn id="94" dur="100" fill="hold"/>
                                        <p:tgtEl>
                                          <p:spTgt spid="7"/>
                                        </p:tgtEl>
                                        <p:attrNameLst>
                                          <p:attrName>ppt_h</p:attrName>
                                        </p:attrNameLst>
                                      </p:cBhvr>
                                      <p:tavLst>
                                        <p:tav tm="0">
                                          <p:val>
                                            <p:fltVal val="0"/>
                                          </p:val>
                                        </p:tav>
                                        <p:tav tm="100000">
                                          <p:val>
                                            <p:strVal val="#ppt_h"/>
                                          </p:val>
                                        </p:tav>
                                      </p:tavLst>
                                    </p:anim>
                                    <p:animEffect transition="in" filter="fade">
                                      <p:cBhvr>
                                        <p:cTn id="95" dur="100"/>
                                        <p:tgtEl>
                                          <p:spTgt spid="7"/>
                                        </p:tgtEl>
                                      </p:cBhvr>
                                    </p:animEffect>
                                  </p:childTnLst>
                                </p:cTn>
                              </p:par>
                              <p:par>
                                <p:cTn id="96" presetID="6" presetClass="emph" presetSubtype="0" fill="hold" nodeType="withEffect">
                                  <p:stCondLst>
                                    <p:cond delay="100"/>
                                  </p:stCondLst>
                                  <p:childTnLst>
                                    <p:animScale>
                                      <p:cBhvr>
                                        <p:cTn id="97" dur="100" fill="hold"/>
                                        <p:tgtEl>
                                          <p:spTgt spid="7"/>
                                        </p:tgtEl>
                                      </p:cBhvr>
                                      <p:by x="110000" y="110000"/>
                                    </p:animScale>
                                  </p:childTnLst>
                                </p:cTn>
                              </p:par>
                              <p:par>
                                <p:cTn id="98" presetID="6" presetClass="emph" presetSubtype="0" fill="hold" nodeType="withEffect">
                                  <p:stCondLst>
                                    <p:cond delay="200"/>
                                  </p:stCondLst>
                                  <p:childTnLst>
                                    <p:animScale>
                                      <p:cBhvr>
                                        <p:cTn id="99" dur="200" fill="hold"/>
                                        <p:tgtEl>
                                          <p:spTgt spid="7"/>
                                        </p:tgtEl>
                                      </p:cBhvr>
                                      <p:by x="90000" y="90000"/>
                                    </p:animScale>
                                  </p:childTnLst>
                                </p:cTn>
                              </p:par>
                              <p:par>
                                <p:cTn id="100" presetID="6" presetClass="emph" presetSubtype="0" fill="hold" nodeType="withEffect">
                                  <p:stCondLst>
                                    <p:cond delay="400"/>
                                  </p:stCondLst>
                                  <p:childTnLst>
                                    <p:animScale>
                                      <p:cBhvr>
                                        <p:cTn id="101" dur="100" fill="hold"/>
                                        <p:tgtEl>
                                          <p:spTgt spid="7"/>
                                        </p:tgtEl>
                                      </p:cBhvr>
                                      <p:by x="105000" y="105000"/>
                                    </p:animScale>
                                  </p:childTnLst>
                                </p:cTn>
                              </p:par>
                              <p:par>
                                <p:cTn id="102" presetID="6" presetClass="emph" presetSubtype="0" fill="hold" nodeType="withEffect">
                                  <p:stCondLst>
                                    <p:cond delay="500"/>
                                  </p:stCondLst>
                                  <p:childTnLst>
                                    <p:animScale>
                                      <p:cBhvr>
                                        <p:cTn id="103" dur="200" fill="hold"/>
                                        <p:tgtEl>
                                          <p:spTgt spid="7"/>
                                        </p:tgtEl>
                                      </p:cBhvr>
                                      <p:by x="95000" y="95000"/>
                                    </p:animScale>
                                  </p:childTnLst>
                                </p:cTn>
                              </p:par>
                            </p:childTnLst>
                          </p:cTn>
                        </p:par>
                        <p:par>
                          <p:cTn id="104" fill="hold">
                            <p:stCondLst>
                              <p:cond delay="5000"/>
                            </p:stCondLst>
                            <p:childTnLst>
                              <p:par>
                                <p:cTn id="105" presetID="22" presetClass="entr" presetSubtype="8" fill="hold" grpId="0" nodeType="afterEffect">
                                  <p:stCondLst>
                                    <p:cond delay="0"/>
                                  </p:stCondLst>
                                  <p:childTnLst>
                                    <p:set>
                                      <p:cBhvr>
                                        <p:cTn id="106" dur="1" fill="hold">
                                          <p:stCondLst>
                                            <p:cond delay="0"/>
                                          </p:stCondLst>
                                        </p:cTn>
                                        <p:tgtEl>
                                          <p:spTgt spid="144"/>
                                        </p:tgtEl>
                                        <p:attrNameLst>
                                          <p:attrName>style.visibility</p:attrName>
                                        </p:attrNameLst>
                                      </p:cBhvr>
                                      <p:to>
                                        <p:strVal val="visible"/>
                                      </p:to>
                                    </p:set>
                                    <p:animEffect transition="in" filter="wipe(left)">
                                      <p:cBhvr>
                                        <p:cTn id="10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4" grpId="0"/>
      <p:bldP spid="142" grpId="0"/>
      <p:bldP spid="1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3D小人销售打折高清图片-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5000" contrast="25000"/>
                    </a14:imgEffect>
                  </a14:imgLayer>
                </a14:imgProps>
              </a:ext>
            </a:extLst>
          </a:blip>
          <a:srcRect/>
          <a:stretch>
            <a:fillRect/>
          </a:stretch>
        </p:blipFill>
        <p:spPr bwMode="auto">
          <a:xfrm>
            <a:off x="88794" y="2200862"/>
            <a:ext cx="3763126" cy="2818064"/>
          </a:xfrm>
          <a:prstGeom prst="rect">
            <a:avLst/>
          </a:prstGeom>
          <a:noFill/>
        </p:spPr>
      </p:pic>
      <p:sp>
        <p:nvSpPr>
          <p:cNvPr id="11" name="Freeform 5"/>
          <p:cNvSpPr/>
          <p:nvPr/>
        </p:nvSpPr>
        <p:spPr bwMode="auto">
          <a:xfrm>
            <a:off x="4145536" y="1203598"/>
            <a:ext cx="847041" cy="2726328"/>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sp>
        <p:nvSpPr>
          <p:cNvPr id="12" name="圆角矩形 11"/>
          <p:cNvSpPr/>
          <p:nvPr/>
        </p:nvSpPr>
        <p:spPr>
          <a:xfrm>
            <a:off x="5297664" y="1225136"/>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3" name="圆角矩形 12"/>
          <p:cNvSpPr/>
          <p:nvPr/>
        </p:nvSpPr>
        <p:spPr>
          <a:xfrm>
            <a:off x="5297664" y="1783844"/>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4" name="圆角矩形 13"/>
          <p:cNvSpPr/>
          <p:nvPr/>
        </p:nvSpPr>
        <p:spPr>
          <a:xfrm>
            <a:off x="5297664" y="2342552"/>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5" name="圆角矩形 14"/>
          <p:cNvSpPr/>
          <p:nvPr/>
        </p:nvSpPr>
        <p:spPr>
          <a:xfrm>
            <a:off x="5297664" y="2901260"/>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6" name="圆角矩形 15"/>
          <p:cNvSpPr/>
          <p:nvPr/>
        </p:nvSpPr>
        <p:spPr>
          <a:xfrm>
            <a:off x="5297664" y="3459968"/>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9" name="TextBox 18"/>
          <p:cNvSpPr txBox="1"/>
          <p:nvPr/>
        </p:nvSpPr>
        <p:spPr>
          <a:xfrm>
            <a:off x="5648526" y="1383172"/>
            <a:ext cx="2313434" cy="161583"/>
          </a:xfrm>
          <a:prstGeom prst="rect">
            <a:avLst/>
          </a:prstGeom>
          <a:noFill/>
        </p:spPr>
        <p:txBody>
          <a:bodyPr wrap="square" lIns="0" tIns="0" rIns="0" bIns="0" rtlCol="0">
            <a:spAutoFit/>
          </a:bodyPr>
          <a:lstStyle/>
          <a:p>
            <a:pPr algn="just"/>
            <a:r>
              <a:rPr lang="zh-CN" altLang="en-US" sz="1050" dirty="0" smtClean="0">
                <a:latin typeface="微软雅黑" panose="020B0503020204020204" pitchFamily="34" charset="-122"/>
                <a:ea typeface="微软雅黑" panose="020B0503020204020204" pitchFamily="34" charset="-122"/>
              </a:rPr>
              <a:t>单击此处填加文字内</a:t>
            </a:r>
            <a:r>
              <a:rPr lang="zh-CN" altLang="en-US" sz="1050" dirty="0">
                <a:latin typeface="微软雅黑" panose="020B0503020204020204" pitchFamily="34" charset="-122"/>
                <a:ea typeface="微软雅黑" panose="020B0503020204020204" pitchFamily="34" charset="-122"/>
              </a:rPr>
              <a:t>容</a:t>
            </a:r>
            <a:endParaRPr lang="en-US" altLang="zh-CN" sz="105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5648526" y="1941880"/>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5648526" y="2500588"/>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5648526" y="3059296"/>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5648526" y="3618004"/>
            <a:ext cx="2313434" cy="161583"/>
          </a:xfrm>
          <a:prstGeom prst="rect">
            <a:avLst/>
          </a:prstGeom>
          <a:noFill/>
        </p:spPr>
        <p:txBody>
          <a:bodyPr wrap="square" lIns="0" tIns="0" rIns="0" bIns="0" rtlCol="0">
            <a:spAutoFit/>
          </a:bodyPr>
          <a:lstStyle/>
          <a:p>
            <a:pPr algn="just"/>
            <a:r>
              <a:rPr lang="en-US" altLang="zh-CN" sz="1050" dirty="0" smtClean="0">
                <a:latin typeface="微软雅黑" panose="020B0503020204020204" pitchFamily="34" charset="-122"/>
                <a:ea typeface="微软雅黑" panose="020B0503020204020204" pitchFamily="34" charset="-122"/>
              </a:rPr>
              <a:t>…………</a:t>
            </a:r>
            <a:endParaRPr lang="en-US" altLang="zh-CN" sz="1050"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483768" y="1723612"/>
            <a:ext cx="1589760" cy="158975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2555776" y="2033068"/>
            <a:ext cx="1440160" cy="984885"/>
          </a:xfrm>
          <a:prstGeom prst="rect">
            <a:avLst/>
          </a:prstGeom>
          <a:noFill/>
        </p:spPr>
        <p:txBody>
          <a:bodyPr wrap="square" lIns="0" tIns="0" rIns="0" bIns="0" rtlCol="0">
            <a:spAutoFit/>
          </a:bodyPr>
          <a:lstStyle/>
          <a:p>
            <a:pPr algn="ctr"/>
            <a:r>
              <a:rPr lang="zh-CN" altLang="en-US" sz="3200" b="1" dirty="0" smtClean="0">
                <a:solidFill>
                  <a:schemeClr val="accent1"/>
                </a:solidFill>
                <a:latin typeface="微软雅黑" panose="020B0503020204020204" pitchFamily="34" charset="-122"/>
                <a:ea typeface="微软雅黑" panose="020B0503020204020204" pitchFamily="34" charset="-122"/>
              </a:rPr>
              <a:t>填加</a:t>
            </a:r>
            <a:endParaRPr lang="en-US" altLang="zh-CN" sz="32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3200" b="1" dirty="0" smtClean="0">
                <a:solidFill>
                  <a:schemeClr val="accent1"/>
                </a:solidFill>
                <a:latin typeface="微软雅黑" panose="020B0503020204020204" pitchFamily="34" charset="-122"/>
                <a:ea typeface="微软雅黑" panose="020B0503020204020204" pitchFamily="34" charset="-122"/>
              </a:rPr>
              <a:t>标题</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Image 12" descr="Divider Right.png"/>
          <p:cNvPicPr>
            <a:picLocks noChangeAspect="1"/>
          </p:cNvPicPr>
          <p:nvPr/>
        </p:nvPicPr>
        <p:blipFill>
          <a:blip r:embed="rId5" cstate="screen"/>
          <a:stretch>
            <a:fillRect/>
          </a:stretch>
        </p:blipFill>
        <p:spPr>
          <a:xfrm flipH="1">
            <a:off x="2267744" y="457546"/>
            <a:ext cx="1523362" cy="52721"/>
          </a:xfrm>
          <a:prstGeom prst="rect">
            <a:avLst/>
          </a:prstGeom>
        </p:spPr>
      </p:pic>
      <p:sp>
        <p:nvSpPr>
          <p:cNvPr id="32"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3" name="Image 12" descr="Divider Right.png"/>
          <p:cNvPicPr>
            <a:picLocks noChangeAspect="1"/>
          </p:cNvPicPr>
          <p:nvPr/>
        </p:nvPicPr>
        <p:blipFill>
          <a:blip r:embed="rId5" cstate="screen"/>
          <a:stretch>
            <a:fillRect/>
          </a:stretch>
        </p:blipFill>
        <p:spPr>
          <a:xfrm rot="10800000" flipH="1">
            <a:off x="5292080" y="457546"/>
            <a:ext cx="1523362" cy="52721"/>
          </a:xfrm>
          <a:prstGeom prst="rect">
            <a:avLst/>
          </a:prstGeom>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fltVal val="0.5"/>
                                          </p:val>
                                        </p:tav>
                                        <p:tav tm="100000">
                                          <p:val>
                                            <p:strVal val="#ppt_x"/>
                                          </p:val>
                                        </p:tav>
                                      </p:tavLst>
                                    </p:anim>
                                    <p:anim calcmode="lin" valueType="num">
                                      <p:cBhvr>
                                        <p:cTn id="16" dur="500" fill="hold"/>
                                        <p:tgtEl>
                                          <p:spTgt spid="26"/>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300"/>
                                        <p:tgtEl>
                                          <p:spTgt spid="1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300"/>
                                        <p:tgtEl>
                                          <p:spTgt spid="12"/>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300"/>
                                        <p:tgtEl>
                                          <p:spTgt spid="2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300"/>
                                        <p:tgtEl>
                                          <p:spTgt spid="13"/>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300"/>
                                        <p:tgtEl>
                                          <p:spTgt spid="2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300"/>
                                        <p:tgtEl>
                                          <p:spTgt spid="14"/>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300"/>
                                        <p:tgtEl>
                                          <p:spTgt spid="2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300"/>
                                        <p:tgtEl>
                                          <p:spTgt spid="15"/>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300"/>
                                        <p:tgtEl>
                                          <p:spTgt spid="2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9" grpId="0"/>
      <p:bldP spid="20" grpId="0"/>
      <p:bldP spid="21" grpId="0"/>
      <p:bldP spid="22" grpId="0"/>
      <p:bldP spid="23"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srcRect/>
          <a:stretch>
            <a:fillRect/>
          </a:stretch>
        </p:blipFill>
        <p:spPr bwMode="auto">
          <a:xfrm>
            <a:off x="3160511" y="1635646"/>
            <a:ext cx="2907820" cy="2635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1" name="组合 100"/>
          <p:cNvGrpSpPr/>
          <p:nvPr/>
        </p:nvGrpSpPr>
        <p:grpSpPr>
          <a:xfrm>
            <a:off x="6012160" y="3294010"/>
            <a:ext cx="715109" cy="715108"/>
            <a:chOff x="680580" y="1491630"/>
            <a:chExt cx="1479184" cy="1479182"/>
          </a:xfrm>
        </p:grpSpPr>
        <p:grpSp>
          <p:nvGrpSpPr>
            <p:cNvPr id="102" name="组合 10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6012160" y="1459984"/>
            <a:ext cx="715109" cy="715108"/>
            <a:chOff x="680580" y="1491630"/>
            <a:chExt cx="1479184" cy="1479182"/>
          </a:xfrm>
        </p:grpSpPr>
        <p:grpSp>
          <p:nvGrpSpPr>
            <p:cNvPr id="97" name="组合 96"/>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2512752" y="3290546"/>
            <a:ext cx="715109" cy="715108"/>
            <a:chOff x="680580" y="1491630"/>
            <a:chExt cx="1479184" cy="1479182"/>
          </a:xfrm>
        </p:grpSpPr>
        <p:grpSp>
          <p:nvGrpSpPr>
            <p:cNvPr id="84" name="组合 83"/>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3"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3" cstate="screen"/>
          <a:stretch>
            <a:fillRect/>
          </a:stretch>
        </p:blipFill>
        <p:spPr>
          <a:xfrm rot="10800000" flipH="1">
            <a:off x="5292080" y="457546"/>
            <a:ext cx="1523362" cy="52721"/>
          </a:xfrm>
          <a:prstGeom prst="rect">
            <a:avLst/>
          </a:prstGeom>
        </p:spPr>
      </p:pic>
      <p:sp>
        <p:nvSpPr>
          <p:cNvPr id="50" name="Freeform 47"/>
          <p:cNvSpPr/>
          <p:nvPr/>
        </p:nvSpPr>
        <p:spPr bwMode="auto">
          <a:xfrm>
            <a:off x="3480607" y="2429224"/>
            <a:ext cx="2665376" cy="165565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mn-ea"/>
            </a:endParaRPr>
          </a:p>
        </p:txBody>
      </p:sp>
      <p:grpSp>
        <p:nvGrpSpPr>
          <p:cNvPr id="72" name="Group 126"/>
          <p:cNvGrpSpPr/>
          <p:nvPr/>
        </p:nvGrpSpPr>
        <p:grpSpPr>
          <a:xfrm>
            <a:off x="2694782" y="3463508"/>
            <a:ext cx="369956" cy="347622"/>
            <a:chOff x="3175" y="-1587"/>
            <a:chExt cx="1209675" cy="1136651"/>
          </a:xfrm>
          <a:solidFill>
            <a:schemeClr val="accent1"/>
          </a:solidFill>
        </p:grpSpPr>
        <p:sp>
          <p:nvSpPr>
            <p:cNvPr id="73"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4"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5"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grpSp>
        <p:nvGrpSpPr>
          <p:cNvPr id="76" name="Group 135"/>
          <p:cNvGrpSpPr/>
          <p:nvPr/>
        </p:nvGrpSpPr>
        <p:grpSpPr>
          <a:xfrm>
            <a:off x="6188712" y="3524576"/>
            <a:ext cx="368538" cy="253976"/>
            <a:chOff x="3175" y="4763"/>
            <a:chExt cx="3130550" cy="2157412"/>
          </a:xfrm>
          <a:solidFill>
            <a:schemeClr val="accent1"/>
          </a:solidFill>
        </p:grpSpPr>
        <p:sp>
          <p:nvSpPr>
            <p:cNvPr id="77"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8"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79"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80"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81"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sp>
        <p:nvSpPr>
          <p:cNvPr id="82" name="Freeform 73"/>
          <p:cNvSpPr/>
          <p:nvPr/>
        </p:nvSpPr>
        <p:spPr bwMode="auto">
          <a:xfrm>
            <a:off x="6220815" y="1665780"/>
            <a:ext cx="304654" cy="303517"/>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accent1"/>
          </a:solidFill>
          <a:ln>
            <a:noFill/>
          </a:ln>
        </p:spPr>
        <p:txBody>
          <a:bodyPr vert="horz" wrap="square" lIns="68580" tIns="34290" rIns="68580" bIns="34290" numCol="1" anchor="t" anchorCtr="0" compatLnSpc="1"/>
          <a:lstStyle/>
          <a:p>
            <a:endParaRPr lang="id-ID">
              <a:latin typeface="+mn-ea"/>
            </a:endParaRPr>
          </a:p>
        </p:txBody>
      </p:sp>
      <p:grpSp>
        <p:nvGrpSpPr>
          <p:cNvPr id="91" name="组合 90"/>
          <p:cNvGrpSpPr/>
          <p:nvPr/>
        </p:nvGrpSpPr>
        <p:grpSpPr>
          <a:xfrm>
            <a:off x="2506734" y="1553737"/>
            <a:ext cx="715109" cy="715108"/>
            <a:chOff x="680580" y="1491630"/>
            <a:chExt cx="1479184" cy="1479182"/>
          </a:xfrm>
        </p:grpSpPr>
        <p:grpSp>
          <p:nvGrpSpPr>
            <p:cNvPr id="92" name="组合 9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椭圆 9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1" name="Freeform 55"/>
          <p:cNvSpPr/>
          <p:nvPr/>
        </p:nvSpPr>
        <p:spPr bwMode="auto">
          <a:xfrm>
            <a:off x="2696032" y="1669205"/>
            <a:ext cx="309119" cy="383084"/>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chemeClr val="accent1"/>
          </a:solidFill>
          <a:ln>
            <a:noFill/>
          </a:ln>
        </p:spPr>
        <p:txBody>
          <a:bodyPr vert="horz" wrap="square" lIns="68580" tIns="34290" rIns="68580" bIns="34290" numCol="1" anchor="t" anchorCtr="0" compatLnSpc="1"/>
          <a:lstStyle/>
          <a:p>
            <a:endParaRPr lang="id-ID">
              <a:latin typeface="+mn-ea"/>
            </a:endParaRPr>
          </a:p>
        </p:txBody>
      </p:sp>
      <p:sp>
        <p:nvSpPr>
          <p:cNvPr id="107" name="TextBox 106"/>
          <p:cNvSpPr txBox="1"/>
          <p:nvPr/>
        </p:nvSpPr>
        <p:spPr>
          <a:xfrm>
            <a:off x="899592" y="3133385"/>
            <a:ext cx="1807998" cy="292388"/>
          </a:xfrm>
          <a:prstGeom prst="rect">
            <a:avLst/>
          </a:prstGeom>
          <a:noFill/>
        </p:spPr>
        <p:txBody>
          <a:bodyPr wrap="square" lIns="0" rIns="0" bIns="0" rtlCol="0">
            <a:spAutoFit/>
          </a:bodyPr>
          <a:lstStyle/>
          <a:p>
            <a:pPr algn="ctr" defTabSz="0">
              <a:tabLst>
                <a:tab pos="1025525" algn="l"/>
              </a:tabLst>
            </a:pPr>
            <a:r>
              <a:rPr lang="zh-CN" altLang="en-US" sz="1600" b="1" dirty="0" smtClean="0">
                <a:solidFill>
                  <a:schemeClr val="accent5"/>
                </a:solidFill>
                <a:latin typeface="微软雅黑" panose="020B0503020204020204" pitchFamily="34" charset="-122"/>
                <a:ea typeface="微软雅黑" panose="020B0503020204020204" pitchFamily="34" charset="-122"/>
                <a:cs typeface="Calibri" panose="020F0502020204030204"/>
              </a:rPr>
              <a:t>填加标</a:t>
            </a:r>
            <a:r>
              <a:rPr lang="zh-CN" altLang="en-US" sz="1600" b="1" dirty="0">
                <a:solidFill>
                  <a:schemeClr val="accent5"/>
                </a:solidFill>
                <a:latin typeface="微软雅黑" panose="020B0503020204020204" pitchFamily="34" charset="-122"/>
                <a:ea typeface="微软雅黑" panose="020B0503020204020204" pitchFamily="34" charset="-122"/>
                <a:cs typeface="Calibri" panose="020F0502020204030204"/>
              </a:rPr>
              <a:t>题</a:t>
            </a:r>
            <a:endParaRPr lang="en-US" sz="1600" b="1" dirty="0">
              <a:solidFill>
                <a:schemeClr val="accent5"/>
              </a:solidFill>
              <a:latin typeface="微软雅黑" panose="020B0503020204020204" pitchFamily="34" charset="-122"/>
              <a:ea typeface="微软雅黑" panose="020B0503020204020204" pitchFamily="34" charset="-122"/>
              <a:cs typeface="Calibri" panose="020F0502020204030204"/>
            </a:endParaRPr>
          </a:p>
        </p:txBody>
      </p:sp>
      <p:sp>
        <p:nvSpPr>
          <p:cNvPr id="108" name="TextBox 107"/>
          <p:cNvSpPr txBox="1"/>
          <p:nvPr/>
        </p:nvSpPr>
        <p:spPr>
          <a:xfrm>
            <a:off x="755576" y="3437587"/>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此处文本单击添加文本</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09" name="TextBox 108"/>
          <p:cNvSpPr txBox="1"/>
          <p:nvPr/>
        </p:nvSpPr>
        <p:spPr>
          <a:xfrm>
            <a:off x="931459" y="1405193"/>
            <a:ext cx="1807998" cy="292388"/>
          </a:xfrm>
          <a:prstGeom prst="rect">
            <a:avLst/>
          </a:prstGeom>
          <a:noFill/>
        </p:spPr>
        <p:txBody>
          <a:bodyPr wrap="square" lIns="0" rIns="0" bIns="0" rtlCol="0">
            <a:spAutoFit/>
          </a:bodyPr>
          <a:lstStyle/>
          <a:p>
            <a:pPr algn="ctr" defTabSz="0">
              <a:tabLst>
                <a:tab pos="1025525" algn="l"/>
              </a:tabLst>
            </a:pPr>
            <a:r>
              <a:rPr lang="zh-CN" altLang="en-US" sz="1600" b="1" dirty="0" smtClean="0">
                <a:solidFill>
                  <a:schemeClr val="accent4"/>
                </a:solidFill>
                <a:latin typeface="微软雅黑" panose="020B0503020204020204" pitchFamily="34" charset="-122"/>
                <a:ea typeface="微软雅黑" panose="020B0503020204020204" pitchFamily="34" charset="-122"/>
                <a:cs typeface="Calibri" panose="020F0502020204030204"/>
              </a:rPr>
              <a:t>填加标</a:t>
            </a:r>
            <a:r>
              <a:rPr lang="zh-CN" altLang="en-US" sz="1600" b="1" dirty="0">
                <a:solidFill>
                  <a:schemeClr val="accent4"/>
                </a:solidFill>
                <a:latin typeface="微软雅黑" panose="020B0503020204020204" pitchFamily="34" charset="-122"/>
                <a:ea typeface="微软雅黑" panose="020B0503020204020204" pitchFamily="34" charset="-122"/>
                <a:cs typeface="Calibri" panose="020F0502020204030204"/>
              </a:rPr>
              <a:t>题</a:t>
            </a:r>
            <a:endParaRPr lang="en-US" sz="1600" b="1" dirty="0">
              <a:solidFill>
                <a:schemeClr val="accent4"/>
              </a:solidFill>
              <a:latin typeface="微软雅黑" panose="020B0503020204020204" pitchFamily="34" charset="-122"/>
              <a:ea typeface="微软雅黑" panose="020B0503020204020204" pitchFamily="34" charset="-122"/>
              <a:cs typeface="Calibri" panose="020F0502020204030204"/>
            </a:endParaRPr>
          </a:p>
        </p:txBody>
      </p:sp>
      <p:sp>
        <p:nvSpPr>
          <p:cNvPr id="110" name="TextBox 109"/>
          <p:cNvSpPr txBox="1"/>
          <p:nvPr/>
        </p:nvSpPr>
        <p:spPr>
          <a:xfrm>
            <a:off x="755576" y="170939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此处文本单击添加文本</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11" name="TextBox 110"/>
          <p:cNvSpPr txBox="1"/>
          <p:nvPr/>
        </p:nvSpPr>
        <p:spPr>
          <a:xfrm>
            <a:off x="6372107" y="1347614"/>
            <a:ext cx="1807998" cy="292388"/>
          </a:xfrm>
          <a:prstGeom prst="rect">
            <a:avLst/>
          </a:prstGeom>
          <a:noFill/>
        </p:spPr>
        <p:txBody>
          <a:bodyPr wrap="square" lIns="0" rIns="0" bIns="0" rtlCol="0">
            <a:spAutoFit/>
          </a:bodyPr>
          <a:lstStyle/>
          <a:p>
            <a:pPr algn="ctr" defTabSz="0">
              <a:tabLst>
                <a:tab pos="1025525" algn="l"/>
              </a:tabLst>
            </a:pPr>
            <a:r>
              <a:rPr lang="zh-CN" altLang="en-US" sz="1600" b="1" dirty="0" smtClean="0">
                <a:solidFill>
                  <a:schemeClr val="accent2"/>
                </a:solidFill>
                <a:latin typeface="微软雅黑" panose="020B0503020204020204" pitchFamily="34" charset="-122"/>
                <a:ea typeface="微软雅黑" panose="020B0503020204020204" pitchFamily="34" charset="-122"/>
                <a:cs typeface="Calibri" panose="020F0502020204030204"/>
              </a:rPr>
              <a:t>填加标</a:t>
            </a:r>
            <a:r>
              <a:rPr lang="zh-CN" altLang="en-US" sz="1600" b="1" dirty="0">
                <a:solidFill>
                  <a:schemeClr val="accent2"/>
                </a:solidFill>
                <a:latin typeface="微软雅黑" panose="020B0503020204020204" pitchFamily="34" charset="-122"/>
                <a:ea typeface="微软雅黑" panose="020B0503020204020204" pitchFamily="34" charset="-122"/>
                <a:cs typeface="Calibri" panose="020F0502020204030204"/>
              </a:rPr>
              <a:t>题</a:t>
            </a:r>
            <a:endParaRPr lang="en-US" sz="1600" b="1" dirty="0">
              <a:solidFill>
                <a:schemeClr val="accent2"/>
              </a:solidFill>
              <a:latin typeface="微软雅黑" panose="020B0503020204020204" pitchFamily="34" charset="-122"/>
              <a:ea typeface="微软雅黑" panose="020B0503020204020204" pitchFamily="34" charset="-122"/>
              <a:cs typeface="Calibri" panose="020F0502020204030204"/>
            </a:endParaRPr>
          </a:p>
        </p:txBody>
      </p:sp>
      <p:sp>
        <p:nvSpPr>
          <p:cNvPr id="112" name="TextBox 111"/>
          <p:cNvSpPr txBox="1"/>
          <p:nvPr/>
        </p:nvSpPr>
        <p:spPr>
          <a:xfrm>
            <a:off x="6874985" y="165181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此处文本单击添加文本</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13" name="TextBox 112"/>
          <p:cNvSpPr txBox="1"/>
          <p:nvPr/>
        </p:nvSpPr>
        <p:spPr>
          <a:xfrm>
            <a:off x="6393390" y="3147814"/>
            <a:ext cx="1807998" cy="292388"/>
          </a:xfrm>
          <a:prstGeom prst="rect">
            <a:avLst/>
          </a:prstGeom>
          <a:noFill/>
        </p:spPr>
        <p:txBody>
          <a:bodyPr wrap="square" lIns="0" rIns="0" bIns="0" rtlCol="0">
            <a:spAutoFit/>
          </a:bodyPr>
          <a:lstStyle/>
          <a:p>
            <a:pPr algn="ctr" defTabSz="0">
              <a:tabLst>
                <a:tab pos="1025525" algn="l"/>
              </a:tabLst>
            </a:pPr>
            <a:r>
              <a:rPr lang="zh-CN" altLang="en-US" sz="1600" b="1" dirty="0" smtClean="0">
                <a:solidFill>
                  <a:sysClr val="windowText" lastClr="000000"/>
                </a:solidFill>
                <a:latin typeface="微软雅黑" panose="020B0503020204020204" pitchFamily="34" charset="-122"/>
                <a:ea typeface="微软雅黑" panose="020B0503020204020204" pitchFamily="34" charset="-122"/>
                <a:cs typeface="Calibri" panose="020F0502020204030204"/>
              </a:rPr>
              <a:t>填加标</a:t>
            </a:r>
            <a:r>
              <a:rPr lang="zh-CN" altLang="en-US" sz="1600" b="1" dirty="0">
                <a:solidFill>
                  <a:sysClr val="windowText" lastClr="000000"/>
                </a:solidFill>
                <a:latin typeface="微软雅黑" panose="020B0503020204020204" pitchFamily="34" charset="-122"/>
                <a:ea typeface="微软雅黑" panose="020B0503020204020204" pitchFamily="34" charset="-122"/>
                <a:cs typeface="Calibri" panose="020F0502020204030204"/>
              </a:rPr>
              <a:t>题</a:t>
            </a:r>
            <a:endParaRPr lang="en-US" sz="1600" b="1" dirty="0">
              <a:solidFill>
                <a:sysClr val="windowText" lastClr="000000"/>
              </a:solidFill>
              <a:latin typeface="微软雅黑" panose="020B0503020204020204" pitchFamily="34" charset="-122"/>
              <a:ea typeface="微软雅黑" panose="020B0503020204020204" pitchFamily="34" charset="-122"/>
              <a:cs typeface="Calibri" panose="020F0502020204030204"/>
            </a:endParaRPr>
          </a:p>
        </p:txBody>
      </p:sp>
      <p:sp>
        <p:nvSpPr>
          <p:cNvPr id="114" name="TextBox 113"/>
          <p:cNvSpPr txBox="1"/>
          <p:nvPr/>
        </p:nvSpPr>
        <p:spPr>
          <a:xfrm>
            <a:off x="6857781" y="345201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此处文本单击添加文本</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p:cTn id="21" dur="500" fill="hold"/>
                                        <p:tgtEl>
                                          <p:spTgt spid="71"/>
                                        </p:tgtEl>
                                        <p:attrNameLst>
                                          <p:attrName>ppt_w</p:attrName>
                                        </p:attrNameLst>
                                      </p:cBhvr>
                                      <p:tavLst>
                                        <p:tav tm="0">
                                          <p:val>
                                            <p:fltVal val="0"/>
                                          </p:val>
                                        </p:tav>
                                        <p:tav tm="100000">
                                          <p:val>
                                            <p:strVal val="#ppt_w"/>
                                          </p:val>
                                        </p:tav>
                                      </p:tavLst>
                                    </p:anim>
                                    <p:anim calcmode="lin" valueType="num">
                                      <p:cBhvr>
                                        <p:cTn id="22" dur="500" fill="hold"/>
                                        <p:tgtEl>
                                          <p:spTgt spid="71"/>
                                        </p:tgtEl>
                                        <p:attrNameLst>
                                          <p:attrName>ppt_h</p:attrName>
                                        </p:attrNameLst>
                                      </p:cBhvr>
                                      <p:tavLst>
                                        <p:tav tm="0">
                                          <p:val>
                                            <p:fltVal val="0"/>
                                          </p:val>
                                        </p:tav>
                                        <p:tav tm="100000">
                                          <p:val>
                                            <p:strVal val="#ppt_h"/>
                                          </p:val>
                                        </p:tav>
                                      </p:tavLst>
                                    </p:anim>
                                    <p:animEffect transition="in" filter="fade">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ppt_w</p:attrName>
                                        </p:attrNameLst>
                                      </p:cBhvr>
                                      <p:tavLst>
                                        <p:tav tm="0">
                                          <p:val>
                                            <p:fltVal val="0"/>
                                          </p:val>
                                        </p:tav>
                                        <p:tav tm="100000">
                                          <p:val>
                                            <p:strVal val="#ppt_w"/>
                                          </p:val>
                                        </p:tav>
                                      </p:tavLst>
                                    </p:anim>
                                    <p:anim calcmode="lin" valueType="num">
                                      <p:cBhvr>
                                        <p:cTn id="29" dur="500" fill="hold"/>
                                        <p:tgtEl>
                                          <p:spTgt spid="96"/>
                                        </p:tgtEl>
                                        <p:attrNameLst>
                                          <p:attrName>ppt_h</p:attrName>
                                        </p:attrNameLst>
                                      </p:cBhvr>
                                      <p:tavLst>
                                        <p:tav tm="0">
                                          <p:val>
                                            <p:fltVal val="0"/>
                                          </p:val>
                                        </p:tav>
                                        <p:tav tm="100000">
                                          <p:val>
                                            <p:strVal val="#ppt_h"/>
                                          </p:val>
                                        </p:tav>
                                      </p:tavLst>
                                    </p:anim>
                                    <p:animEffect transition="in" filter="fade">
                                      <p:cBhvr>
                                        <p:cTn id="30" dur="500"/>
                                        <p:tgtEl>
                                          <p:spTgt spid="96"/>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p:cTn id="34" dur="500" fill="hold"/>
                                        <p:tgtEl>
                                          <p:spTgt spid="82"/>
                                        </p:tgtEl>
                                        <p:attrNameLst>
                                          <p:attrName>ppt_w</p:attrName>
                                        </p:attrNameLst>
                                      </p:cBhvr>
                                      <p:tavLst>
                                        <p:tav tm="0">
                                          <p:val>
                                            <p:fltVal val="0"/>
                                          </p:val>
                                        </p:tav>
                                        <p:tav tm="100000">
                                          <p:val>
                                            <p:strVal val="#ppt_w"/>
                                          </p:val>
                                        </p:tav>
                                      </p:tavLst>
                                    </p:anim>
                                    <p:anim calcmode="lin" valueType="num">
                                      <p:cBhvr>
                                        <p:cTn id="35" dur="500" fill="hold"/>
                                        <p:tgtEl>
                                          <p:spTgt spid="82"/>
                                        </p:tgtEl>
                                        <p:attrNameLst>
                                          <p:attrName>ppt_h</p:attrName>
                                        </p:attrNameLst>
                                      </p:cBhvr>
                                      <p:tavLst>
                                        <p:tav tm="0">
                                          <p:val>
                                            <p:fltVal val="0"/>
                                          </p:val>
                                        </p:tav>
                                        <p:tav tm="100000">
                                          <p:val>
                                            <p:strVal val="#ppt_h"/>
                                          </p:val>
                                        </p:tav>
                                      </p:tavLst>
                                    </p:anim>
                                    <p:animEffect transition="in" filter="fade">
                                      <p:cBhvr>
                                        <p:cTn id="36" dur="500"/>
                                        <p:tgtEl>
                                          <p:spTgt spid="8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p:cTn id="41" dur="500" fill="hold"/>
                                        <p:tgtEl>
                                          <p:spTgt spid="83"/>
                                        </p:tgtEl>
                                        <p:attrNameLst>
                                          <p:attrName>ppt_w</p:attrName>
                                        </p:attrNameLst>
                                      </p:cBhvr>
                                      <p:tavLst>
                                        <p:tav tm="0">
                                          <p:val>
                                            <p:fltVal val="0"/>
                                          </p:val>
                                        </p:tav>
                                        <p:tav tm="100000">
                                          <p:val>
                                            <p:strVal val="#ppt_w"/>
                                          </p:val>
                                        </p:tav>
                                      </p:tavLst>
                                    </p:anim>
                                    <p:anim calcmode="lin" valueType="num">
                                      <p:cBhvr>
                                        <p:cTn id="42" dur="500" fill="hold"/>
                                        <p:tgtEl>
                                          <p:spTgt spid="83"/>
                                        </p:tgtEl>
                                        <p:attrNameLst>
                                          <p:attrName>ppt_h</p:attrName>
                                        </p:attrNameLst>
                                      </p:cBhvr>
                                      <p:tavLst>
                                        <p:tav tm="0">
                                          <p:val>
                                            <p:fltVal val="0"/>
                                          </p:val>
                                        </p:tav>
                                        <p:tav tm="100000">
                                          <p:val>
                                            <p:strVal val="#ppt_h"/>
                                          </p:val>
                                        </p:tav>
                                      </p:tavLst>
                                    </p:anim>
                                    <p:animEffect transition="in" filter="fade">
                                      <p:cBhvr>
                                        <p:cTn id="43" dur="500"/>
                                        <p:tgtEl>
                                          <p:spTgt spid="83"/>
                                        </p:tgtEl>
                                      </p:cBhvr>
                                    </p:animEffec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500" fill="hold"/>
                                        <p:tgtEl>
                                          <p:spTgt spid="101"/>
                                        </p:tgtEl>
                                        <p:attrNameLst>
                                          <p:attrName>ppt_w</p:attrName>
                                        </p:attrNameLst>
                                      </p:cBhvr>
                                      <p:tavLst>
                                        <p:tav tm="0">
                                          <p:val>
                                            <p:fltVal val="0"/>
                                          </p:val>
                                        </p:tav>
                                        <p:tav tm="100000">
                                          <p:val>
                                            <p:strVal val="#ppt_w"/>
                                          </p:val>
                                        </p:tav>
                                      </p:tavLst>
                                    </p:anim>
                                    <p:anim calcmode="lin" valueType="num">
                                      <p:cBhvr>
                                        <p:cTn id="55" dur="500" fill="hold"/>
                                        <p:tgtEl>
                                          <p:spTgt spid="101"/>
                                        </p:tgtEl>
                                        <p:attrNameLst>
                                          <p:attrName>ppt_h</p:attrName>
                                        </p:attrNameLst>
                                      </p:cBhvr>
                                      <p:tavLst>
                                        <p:tav tm="0">
                                          <p:val>
                                            <p:fltVal val="0"/>
                                          </p:val>
                                        </p:tav>
                                        <p:tav tm="100000">
                                          <p:val>
                                            <p:strVal val="#ppt_h"/>
                                          </p:val>
                                        </p:tav>
                                      </p:tavLst>
                                    </p:anim>
                                    <p:animEffect transition="in" filter="fade">
                                      <p:cBhvr>
                                        <p:cTn id="56" dur="500"/>
                                        <p:tgtEl>
                                          <p:spTgt spid="101"/>
                                        </p:tgtEl>
                                      </p:cBhvr>
                                    </p:animEffect>
                                  </p:childTnLst>
                                </p:cTn>
                              </p:par>
                            </p:childTnLst>
                          </p:cTn>
                        </p:par>
                        <p:par>
                          <p:cTn id="57" fill="hold">
                            <p:stCondLst>
                              <p:cond delay="500"/>
                            </p:stCondLst>
                            <p:childTnLst>
                              <p:par>
                                <p:cTn id="58" presetID="53" presetClass="entr" presetSubtype="16" fill="hold" nodeType="after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p:cTn id="60" dur="500" fill="hold"/>
                                        <p:tgtEl>
                                          <p:spTgt spid="76"/>
                                        </p:tgtEl>
                                        <p:attrNameLst>
                                          <p:attrName>ppt_w</p:attrName>
                                        </p:attrNameLst>
                                      </p:cBhvr>
                                      <p:tavLst>
                                        <p:tav tm="0">
                                          <p:val>
                                            <p:fltVal val="0"/>
                                          </p:val>
                                        </p:tav>
                                        <p:tav tm="100000">
                                          <p:val>
                                            <p:strVal val="#ppt_w"/>
                                          </p:val>
                                        </p:tav>
                                      </p:tavLst>
                                    </p:anim>
                                    <p:anim calcmode="lin" valueType="num">
                                      <p:cBhvr>
                                        <p:cTn id="61" dur="500" fill="hold"/>
                                        <p:tgtEl>
                                          <p:spTgt spid="76"/>
                                        </p:tgtEl>
                                        <p:attrNameLst>
                                          <p:attrName>ppt_h</p:attrName>
                                        </p:attrNameLst>
                                      </p:cBhvr>
                                      <p:tavLst>
                                        <p:tav tm="0">
                                          <p:val>
                                            <p:fltVal val="0"/>
                                          </p:val>
                                        </p:tav>
                                        <p:tav tm="100000">
                                          <p:val>
                                            <p:strVal val="#ppt_h"/>
                                          </p:val>
                                        </p:tav>
                                      </p:tavLst>
                                    </p:anim>
                                    <p:animEffect transition="in" filter="fade">
                                      <p:cBhvr>
                                        <p:cTn id="62" dur="500"/>
                                        <p:tgtEl>
                                          <p:spTgt spid="76"/>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8"/>
                                        </p:tgtEl>
                                        <p:attrNameLst>
                                          <p:attrName>style.visibility</p:attrName>
                                        </p:attrNameLst>
                                      </p:cBhvr>
                                      <p:to>
                                        <p:strVal val="visible"/>
                                      </p:to>
                                    </p:set>
                                    <p:animEffect transition="in" filter="fade">
                                      <p:cBhvr>
                                        <p:cTn id="69" dur="500"/>
                                        <p:tgtEl>
                                          <p:spTgt spid="10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9"/>
                                        </p:tgtEl>
                                        <p:attrNameLst>
                                          <p:attrName>style.visibility</p:attrName>
                                        </p:attrNameLst>
                                      </p:cBhvr>
                                      <p:to>
                                        <p:strVal val="visible"/>
                                      </p:to>
                                    </p:set>
                                    <p:animEffect transition="in" filter="fade">
                                      <p:cBhvr>
                                        <p:cTn id="72" dur="500"/>
                                        <p:tgtEl>
                                          <p:spTgt spid="10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500"/>
                                        <p:tgtEl>
                                          <p:spTgt spid="11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1"/>
                                        </p:tgtEl>
                                        <p:attrNameLst>
                                          <p:attrName>style.visibility</p:attrName>
                                        </p:attrNameLst>
                                      </p:cBhvr>
                                      <p:to>
                                        <p:strVal val="visible"/>
                                      </p:to>
                                    </p:set>
                                    <p:animEffect transition="in" filter="fade">
                                      <p:cBhvr>
                                        <p:cTn id="78" dur="500"/>
                                        <p:tgtEl>
                                          <p:spTgt spid="1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2"/>
                                        </p:tgtEl>
                                        <p:attrNameLst>
                                          <p:attrName>style.visibility</p:attrName>
                                        </p:attrNameLst>
                                      </p:cBhvr>
                                      <p:to>
                                        <p:strVal val="visible"/>
                                      </p:to>
                                    </p:set>
                                    <p:animEffect transition="in" filter="fade">
                                      <p:cBhvr>
                                        <p:cTn id="81" dur="500"/>
                                        <p:tgtEl>
                                          <p:spTgt spid="11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500"/>
                                        <p:tgtEl>
                                          <p:spTgt spid="1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4"/>
                                        </p:tgtEl>
                                        <p:attrNameLst>
                                          <p:attrName>style.visibility</p:attrName>
                                        </p:attrNameLst>
                                      </p:cBhvr>
                                      <p:to>
                                        <p:strVal val="visible"/>
                                      </p:to>
                                    </p:set>
                                    <p:animEffect transition="in" filter="fade">
                                      <p:cBhvr>
                                        <p:cTn id="8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71" grpId="0" animBg="1"/>
      <p:bldP spid="107" grpId="0"/>
      <p:bldP spid="108" grpId="0"/>
      <p:bldP spid="109" grpId="0"/>
      <p:bldP spid="110" grpId="0"/>
      <p:bldP spid="111" grpId="0"/>
      <p:bldP spid="112" grpId="0"/>
      <p:bldP spid="113" grpId="0"/>
      <p:bldP spid="1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screen"/>
          <a:stretch>
            <a:fillRect/>
          </a:stretch>
        </p:blipFill>
        <p:spPr>
          <a:xfrm rot="10800000" flipH="1">
            <a:off x="5292080" y="457546"/>
            <a:ext cx="1523362" cy="52721"/>
          </a:xfrm>
          <a:prstGeom prst="rect">
            <a:avLst/>
          </a:prstGeom>
        </p:spPr>
      </p:pic>
      <p:pic>
        <p:nvPicPr>
          <p:cNvPr id="30" name="图片 2" descr="www_tuweimei_comComp_18890711_C21KKJdlT7ws9dfTExr2lZheFc6oDAEG.jpg"/>
          <p:cNvPicPr>
            <a:picLocks noGrp="1" noChangeAspect="1"/>
          </p:cNvPicPr>
          <p:nvPr isPhoto="1"/>
        </p:nvPicPr>
        <p:blipFill>
          <a:blip r:embed="rId3"/>
          <a:srcRect/>
          <a:stretch>
            <a:fillRect/>
          </a:stretch>
        </p:blipFill>
        <p:spPr bwMode="auto">
          <a:xfrm>
            <a:off x="3791106" y="1131590"/>
            <a:ext cx="5062878" cy="3654261"/>
          </a:xfrm>
          <a:prstGeom prst="rect">
            <a:avLst/>
          </a:prstGeom>
          <a:noFill/>
          <a:ln w="9525">
            <a:noFill/>
            <a:miter lim="800000"/>
            <a:headEnd/>
            <a:tailEnd/>
          </a:ln>
        </p:spPr>
      </p:pic>
      <p:sp>
        <p:nvSpPr>
          <p:cNvPr id="35" name="Freeform 10"/>
          <p:cNvSpPr/>
          <p:nvPr/>
        </p:nvSpPr>
        <p:spPr bwMode="auto">
          <a:xfrm rot="5400000">
            <a:off x="2336681" y="471664"/>
            <a:ext cx="614882" cy="2537799"/>
          </a:xfrm>
          <a:custGeom>
            <a:avLst/>
            <a:gdLst>
              <a:gd name="T0" fmla="*/ 0 w 630"/>
              <a:gd name="T1" fmla="*/ 0 h 2415"/>
              <a:gd name="T2" fmla="*/ 0 w 630"/>
              <a:gd name="T3" fmla="*/ 2415 h 2415"/>
              <a:gd name="T4" fmla="*/ 630 w 630"/>
              <a:gd name="T5" fmla="*/ 2415 h 2415"/>
              <a:gd name="T6" fmla="*/ 630 w 630"/>
              <a:gd name="T7" fmla="*/ 257 h 2415"/>
              <a:gd name="T8" fmla="*/ 0 w 630"/>
              <a:gd name="T9" fmla="*/ 0 h 2415"/>
            </a:gdLst>
            <a:ahLst/>
            <a:cxnLst>
              <a:cxn ang="0">
                <a:pos x="T0" y="T1"/>
              </a:cxn>
              <a:cxn ang="0">
                <a:pos x="T2" y="T3"/>
              </a:cxn>
              <a:cxn ang="0">
                <a:pos x="T4" y="T5"/>
              </a:cxn>
              <a:cxn ang="0">
                <a:pos x="T6" y="T7"/>
              </a:cxn>
              <a:cxn ang="0">
                <a:pos x="T8" y="T9"/>
              </a:cxn>
            </a:cxnLst>
            <a:rect l="0" t="0" r="r" b="b"/>
            <a:pathLst>
              <a:path w="630" h="2415">
                <a:moveTo>
                  <a:pt x="0" y="0"/>
                </a:moveTo>
                <a:lnTo>
                  <a:pt x="0" y="2415"/>
                </a:lnTo>
                <a:lnTo>
                  <a:pt x="630" y="2415"/>
                </a:lnTo>
                <a:lnTo>
                  <a:pt x="630" y="257"/>
                </a:lnTo>
                <a:lnTo>
                  <a:pt x="0" y="0"/>
                </a:lnTo>
                <a:close/>
              </a:path>
            </a:pathLst>
          </a:custGeom>
          <a:solidFill>
            <a:schemeClr val="accent6"/>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6" name="Freeform 96"/>
          <p:cNvSpPr/>
          <p:nvPr/>
        </p:nvSpPr>
        <p:spPr>
          <a:xfrm>
            <a:off x="1300028" y="2048004"/>
            <a:ext cx="1991530" cy="714302"/>
          </a:xfrm>
          <a:custGeom>
            <a:avLst/>
            <a:gdLst>
              <a:gd name="connsiteX0" fmla="*/ 0 w 2655373"/>
              <a:gd name="connsiteY0" fmla="*/ 0 h 926148"/>
              <a:gd name="connsiteX1" fmla="*/ 2655373 w 2655373"/>
              <a:gd name="connsiteY1" fmla="*/ 0 h 926148"/>
              <a:gd name="connsiteX2" fmla="*/ 2655373 w 2655373"/>
              <a:gd name="connsiteY2" fmla="*/ 926148 h 926148"/>
              <a:gd name="connsiteX3" fmla="*/ 0 w 2655373"/>
              <a:gd name="connsiteY3" fmla="*/ 926148 h 926148"/>
              <a:gd name="connsiteX4" fmla="*/ 0 w 2655373"/>
              <a:gd name="connsiteY4" fmla="*/ 0 h 92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373" h="926148">
                <a:moveTo>
                  <a:pt x="0" y="0"/>
                </a:moveTo>
                <a:lnTo>
                  <a:pt x="2655373" y="0"/>
                </a:lnTo>
                <a:lnTo>
                  <a:pt x="2655373" y="926148"/>
                </a:lnTo>
                <a:lnTo>
                  <a:pt x="0" y="92614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微软雅黑" panose="020B0503020204020204" pitchFamily="34" charset="-122"/>
              <a:ea typeface="微软雅黑" panose="020B0503020204020204" pitchFamily="34" charset="-122"/>
            </a:endParaRPr>
          </a:p>
        </p:txBody>
      </p:sp>
      <p:sp>
        <p:nvSpPr>
          <p:cNvPr id="37" name="Freeform 7"/>
          <p:cNvSpPr/>
          <p:nvPr/>
        </p:nvSpPr>
        <p:spPr bwMode="auto">
          <a:xfrm rot="5400000">
            <a:off x="2239118" y="2856953"/>
            <a:ext cx="669391" cy="1921264"/>
          </a:xfrm>
          <a:custGeom>
            <a:avLst/>
            <a:gdLst>
              <a:gd name="T0" fmla="*/ 0 w 637"/>
              <a:gd name="T1" fmla="*/ 2172 h 2172"/>
              <a:gd name="T2" fmla="*/ 637 w 637"/>
              <a:gd name="T3" fmla="*/ 2172 h 2172"/>
              <a:gd name="T4" fmla="*/ 637 w 637"/>
              <a:gd name="T5" fmla="*/ 259 h 2172"/>
              <a:gd name="T6" fmla="*/ 0 w 637"/>
              <a:gd name="T7" fmla="*/ 0 h 2172"/>
              <a:gd name="T8" fmla="*/ 0 w 637"/>
              <a:gd name="T9" fmla="*/ 2172 h 2172"/>
            </a:gdLst>
            <a:ahLst/>
            <a:cxnLst>
              <a:cxn ang="0">
                <a:pos x="T0" y="T1"/>
              </a:cxn>
              <a:cxn ang="0">
                <a:pos x="T2" y="T3"/>
              </a:cxn>
              <a:cxn ang="0">
                <a:pos x="T4" y="T5"/>
              </a:cxn>
              <a:cxn ang="0">
                <a:pos x="T6" y="T7"/>
              </a:cxn>
              <a:cxn ang="0">
                <a:pos x="T8" y="T9"/>
              </a:cxn>
            </a:cxnLst>
            <a:rect l="0" t="0" r="r" b="b"/>
            <a:pathLst>
              <a:path w="637" h="2172">
                <a:moveTo>
                  <a:pt x="0" y="2172"/>
                </a:moveTo>
                <a:lnTo>
                  <a:pt x="637" y="2172"/>
                </a:lnTo>
                <a:lnTo>
                  <a:pt x="637" y="259"/>
                </a:lnTo>
                <a:lnTo>
                  <a:pt x="0" y="0"/>
                </a:lnTo>
                <a:lnTo>
                  <a:pt x="0" y="2172"/>
                </a:lnTo>
                <a:close/>
              </a:path>
            </a:pathLst>
          </a:custGeom>
          <a:solidFill>
            <a:schemeClr val="accent4"/>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8" name="Freeform 8"/>
          <p:cNvSpPr/>
          <p:nvPr/>
        </p:nvSpPr>
        <p:spPr bwMode="auto">
          <a:xfrm rot="5400000">
            <a:off x="2351380" y="1792620"/>
            <a:ext cx="733493" cy="2647047"/>
          </a:xfrm>
          <a:custGeom>
            <a:avLst/>
            <a:gdLst>
              <a:gd name="T0" fmla="*/ 0 w 698"/>
              <a:gd name="T1" fmla="*/ 2372 h 2372"/>
              <a:gd name="T2" fmla="*/ 698 w 698"/>
              <a:gd name="T3" fmla="*/ 2372 h 2372"/>
              <a:gd name="T4" fmla="*/ 698 w 698"/>
              <a:gd name="T5" fmla="*/ 257 h 2372"/>
              <a:gd name="T6" fmla="*/ 0 w 698"/>
              <a:gd name="T7" fmla="*/ 0 h 2372"/>
              <a:gd name="T8" fmla="*/ 0 w 698"/>
              <a:gd name="T9" fmla="*/ 2372 h 2372"/>
            </a:gdLst>
            <a:ahLst/>
            <a:cxnLst>
              <a:cxn ang="0">
                <a:pos x="T0" y="T1"/>
              </a:cxn>
              <a:cxn ang="0">
                <a:pos x="T2" y="T3"/>
              </a:cxn>
              <a:cxn ang="0">
                <a:pos x="T4" y="T5"/>
              </a:cxn>
              <a:cxn ang="0">
                <a:pos x="T6" y="T7"/>
              </a:cxn>
              <a:cxn ang="0">
                <a:pos x="T8" y="T9"/>
              </a:cxn>
            </a:cxnLst>
            <a:rect l="0" t="0" r="r" b="b"/>
            <a:pathLst>
              <a:path w="698" h="2372">
                <a:moveTo>
                  <a:pt x="0" y="2372"/>
                </a:moveTo>
                <a:lnTo>
                  <a:pt x="698" y="2372"/>
                </a:lnTo>
                <a:lnTo>
                  <a:pt x="698" y="257"/>
                </a:lnTo>
                <a:lnTo>
                  <a:pt x="0" y="0"/>
                </a:lnTo>
                <a:lnTo>
                  <a:pt x="0" y="2372"/>
                </a:lnTo>
                <a:close/>
              </a:path>
            </a:pathLst>
          </a:custGeom>
          <a:solidFill>
            <a:schemeClr val="accent3"/>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9" name="Freeform 11"/>
          <p:cNvSpPr/>
          <p:nvPr/>
        </p:nvSpPr>
        <p:spPr bwMode="auto">
          <a:xfrm rot="5400000">
            <a:off x="1644705" y="3835974"/>
            <a:ext cx="780781" cy="74611"/>
          </a:xfrm>
          <a:custGeom>
            <a:avLst/>
            <a:gdLst>
              <a:gd name="T0" fmla="*/ 508 w 743"/>
              <a:gd name="T1" fmla="*/ 0 h 71"/>
              <a:gd name="T2" fmla="*/ 743 w 743"/>
              <a:gd name="T3" fmla="*/ 71 h 71"/>
              <a:gd name="T4" fmla="*/ 13 w 743"/>
              <a:gd name="T5" fmla="*/ 71 h 71"/>
              <a:gd name="T6" fmla="*/ 0 w 743"/>
              <a:gd name="T7" fmla="*/ 0 h 71"/>
              <a:gd name="T8" fmla="*/ 508 w 743"/>
              <a:gd name="T9" fmla="*/ 0 h 71"/>
            </a:gdLst>
            <a:ahLst/>
            <a:cxnLst>
              <a:cxn ang="0">
                <a:pos x="T0" y="T1"/>
              </a:cxn>
              <a:cxn ang="0">
                <a:pos x="T2" y="T3"/>
              </a:cxn>
              <a:cxn ang="0">
                <a:pos x="T4" y="T5"/>
              </a:cxn>
              <a:cxn ang="0">
                <a:pos x="T6" y="T7"/>
              </a:cxn>
              <a:cxn ang="0">
                <a:pos x="T8" y="T9"/>
              </a:cxn>
            </a:cxnLst>
            <a:rect l="0" t="0" r="r" b="b"/>
            <a:pathLst>
              <a:path w="743" h="71">
                <a:moveTo>
                  <a:pt x="508" y="0"/>
                </a:moveTo>
                <a:lnTo>
                  <a:pt x="743" y="71"/>
                </a:lnTo>
                <a:lnTo>
                  <a:pt x="13" y="71"/>
                </a:lnTo>
                <a:lnTo>
                  <a:pt x="0" y="0"/>
                </a:lnTo>
                <a:lnTo>
                  <a:pt x="508" y="0"/>
                </a:lnTo>
                <a:close/>
              </a:path>
            </a:pathLst>
          </a:custGeom>
          <a:solidFill>
            <a:schemeClr val="accent4">
              <a:lumMod val="75000"/>
            </a:schemeClr>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0" name="Rectangle 12"/>
          <p:cNvSpPr>
            <a:spLocks noChangeArrowheads="1"/>
          </p:cNvSpPr>
          <p:nvPr/>
        </p:nvSpPr>
        <p:spPr bwMode="auto">
          <a:xfrm rot="5400000">
            <a:off x="1231196" y="3497075"/>
            <a:ext cx="767120" cy="766069"/>
          </a:xfrm>
          <a:prstGeom prst="rect">
            <a:avLst/>
          </a:prstGeom>
          <a:solidFill>
            <a:schemeClr val="accent4"/>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1" name="Freeform 13"/>
          <p:cNvSpPr/>
          <p:nvPr/>
        </p:nvSpPr>
        <p:spPr bwMode="auto">
          <a:xfrm rot="5400000">
            <a:off x="976891" y="1437413"/>
            <a:ext cx="68306" cy="1132814"/>
          </a:xfrm>
          <a:custGeom>
            <a:avLst/>
            <a:gdLst>
              <a:gd name="T0" fmla="*/ 0 w 65"/>
              <a:gd name="T1" fmla="*/ 349 h 1078"/>
              <a:gd name="T2" fmla="*/ 0 w 65"/>
              <a:gd name="T3" fmla="*/ 1078 h 1078"/>
              <a:gd name="T4" fmla="*/ 65 w 65"/>
              <a:gd name="T5" fmla="*/ 729 h 1078"/>
              <a:gd name="T6" fmla="*/ 65 w 65"/>
              <a:gd name="T7" fmla="*/ 0 h 1078"/>
              <a:gd name="T8" fmla="*/ 0 w 65"/>
              <a:gd name="T9" fmla="*/ 349 h 1078"/>
            </a:gdLst>
            <a:ahLst/>
            <a:cxnLst>
              <a:cxn ang="0">
                <a:pos x="T0" y="T1"/>
              </a:cxn>
              <a:cxn ang="0">
                <a:pos x="T2" y="T3"/>
              </a:cxn>
              <a:cxn ang="0">
                <a:pos x="T4" y="T5"/>
              </a:cxn>
              <a:cxn ang="0">
                <a:pos x="T6" y="T7"/>
              </a:cxn>
              <a:cxn ang="0">
                <a:pos x="T8" y="T9"/>
              </a:cxn>
            </a:cxnLst>
            <a:rect l="0" t="0" r="r" b="b"/>
            <a:pathLst>
              <a:path w="65" h="1078">
                <a:moveTo>
                  <a:pt x="0" y="349"/>
                </a:moveTo>
                <a:lnTo>
                  <a:pt x="0" y="1078"/>
                </a:lnTo>
                <a:lnTo>
                  <a:pt x="65" y="729"/>
                </a:lnTo>
                <a:lnTo>
                  <a:pt x="65" y="0"/>
                </a:lnTo>
                <a:lnTo>
                  <a:pt x="0" y="349"/>
                </a:lnTo>
                <a:close/>
              </a:path>
            </a:pathLst>
          </a:custGeom>
          <a:solidFill>
            <a:schemeClr val="accent1">
              <a:lumMod val="75000"/>
            </a:schemeClr>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2" name="Freeform 14"/>
          <p:cNvSpPr/>
          <p:nvPr/>
        </p:nvSpPr>
        <p:spPr bwMode="auto">
          <a:xfrm rot="5400000">
            <a:off x="976891" y="1437413"/>
            <a:ext cx="834374" cy="366746"/>
          </a:xfrm>
          <a:custGeom>
            <a:avLst/>
            <a:gdLst>
              <a:gd name="T0" fmla="*/ 794 w 794"/>
              <a:gd name="T1" fmla="*/ 0 h 349"/>
              <a:gd name="T2" fmla="*/ 729 w 794"/>
              <a:gd name="T3" fmla="*/ 349 h 349"/>
              <a:gd name="T4" fmla="*/ 0 w 794"/>
              <a:gd name="T5" fmla="*/ 349 h 349"/>
              <a:gd name="T6" fmla="*/ 214 w 794"/>
              <a:gd name="T7" fmla="*/ 0 h 349"/>
              <a:gd name="T8" fmla="*/ 794 w 794"/>
              <a:gd name="T9" fmla="*/ 0 h 349"/>
            </a:gdLst>
            <a:ahLst/>
            <a:cxnLst>
              <a:cxn ang="0">
                <a:pos x="T0" y="T1"/>
              </a:cxn>
              <a:cxn ang="0">
                <a:pos x="T2" y="T3"/>
              </a:cxn>
              <a:cxn ang="0">
                <a:pos x="T4" y="T5"/>
              </a:cxn>
              <a:cxn ang="0">
                <a:pos x="T6" y="T7"/>
              </a:cxn>
              <a:cxn ang="0">
                <a:pos x="T8" y="T9"/>
              </a:cxn>
            </a:cxnLst>
            <a:rect l="0" t="0" r="r" b="b"/>
            <a:pathLst>
              <a:path w="794" h="349">
                <a:moveTo>
                  <a:pt x="794" y="0"/>
                </a:moveTo>
                <a:lnTo>
                  <a:pt x="729" y="349"/>
                </a:lnTo>
                <a:lnTo>
                  <a:pt x="0" y="349"/>
                </a:lnTo>
                <a:lnTo>
                  <a:pt x="214" y="0"/>
                </a:lnTo>
                <a:lnTo>
                  <a:pt x="794" y="0"/>
                </a:lnTo>
                <a:close/>
              </a:path>
            </a:pathLst>
          </a:custGeom>
          <a:solidFill>
            <a:schemeClr val="accent1">
              <a:lumMod val="75000"/>
            </a:schemeClr>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3" name="Rectangle 15"/>
          <p:cNvSpPr>
            <a:spLocks noChangeArrowheads="1"/>
          </p:cNvSpPr>
          <p:nvPr/>
        </p:nvSpPr>
        <p:spPr bwMode="auto">
          <a:xfrm rot="5400000">
            <a:off x="444636" y="1203598"/>
            <a:ext cx="766069" cy="766069"/>
          </a:xfrm>
          <a:prstGeom prst="rect">
            <a:avLst/>
          </a:prstGeom>
          <a:solidFill>
            <a:schemeClr val="accent6"/>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4" name="Freeform 16"/>
          <p:cNvSpPr/>
          <p:nvPr/>
        </p:nvSpPr>
        <p:spPr bwMode="auto">
          <a:xfrm rot="5400000">
            <a:off x="1223841" y="2232904"/>
            <a:ext cx="765017" cy="272170"/>
          </a:xfrm>
          <a:custGeom>
            <a:avLst/>
            <a:gdLst>
              <a:gd name="T0" fmla="*/ 728 w 728"/>
              <a:gd name="T1" fmla="*/ 0 h 259"/>
              <a:gd name="T2" fmla="*/ 728 w 728"/>
              <a:gd name="T3" fmla="*/ 259 h 259"/>
              <a:gd name="T4" fmla="*/ 0 w 728"/>
              <a:gd name="T5" fmla="*/ 259 h 259"/>
              <a:gd name="T6" fmla="*/ 47 w 728"/>
              <a:gd name="T7" fmla="*/ 0 h 259"/>
              <a:gd name="T8" fmla="*/ 728 w 728"/>
              <a:gd name="T9" fmla="*/ 0 h 259"/>
            </a:gdLst>
            <a:ahLst/>
            <a:cxnLst>
              <a:cxn ang="0">
                <a:pos x="T0" y="T1"/>
              </a:cxn>
              <a:cxn ang="0">
                <a:pos x="T2" y="T3"/>
              </a:cxn>
              <a:cxn ang="0">
                <a:pos x="T4" y="T5"/>
              </a:cxn>
              <a:cxn ang="0">
                <a:pos x="T6" y="T7"/>
              </a:cxn>
              <a:cxn ang="0">
                <a:pos x="T8" y="T9"/>
              </a:cxn>
            </a:cxnLst>
            <a:rect l="0" t="0" r="r" b="b"/>
            <a:pathLst>
              <a:path w="728" h="259">
                <a:moveTo>
                  <a:pt x="728" y="0"/>
                </a:moveTo>
                <a:lnTo>
                  <a:pt x="728" y="259"/>
                </a:lnTo>
                <a:lnTo>
                  <a:pt x="0" y="259"/>
                </a:lnTo>
                <a:lnTo>
                  <a:pt x="47" y="0"/>
                </a:lnTo>
                <a:lnTo>
                  <a:pt x="728" y="0"/>
                </a:lnTo>
                <a:close/>
              </a:path>
            </a:pathLst>
          </a:custGeom>
          <a:solidFill>
            <a:schemeClr val="accent1">
              <a:lumMod val="75000"/>
            </a:schemeClr>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5" name="Rectangle 17"/>
          <p:cNvSpPr>
            <a:spLocks noChangeArrowheads="1"/>
          </p:cNvSpPr>
          <p:nvPr/>
        </p:nvSpPr>
        <p:spPr bwMode="auto">
          <a:xfrm rot="5400000">
            <a:off x="703671" y="1987006"/>
            <a:ext cx="767120" cy="766069"/>
          </a:xfrm>
          <a:prstGeom prst="rect">
            <a:avLst/>
          </a:prstGeom>
          <a:solidFill>
            <a:schemeClr val="accent1"/>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6" name="Freeform 18"/>
          <p:cNvSpPr/>
          <p:nvPr/>
        </p:nvSpPr>
        <p:spPr bwMode="auto">
          <a:xfrm rot="5400000">
            <a:off x="1437688" y="3047838"/>
            <a:ext cx="766069" cy="173390"/>
          </a:xfrm>
          <a:custGeom>
            <a:avLst/>
            <a:gdLst>
              <a:gd name="T0" fmla="*/ 696 w 729"/>
              <a:gd name="T1" fmla="*/ 0 h 165"/>
              <a:gd name="T2" fmla="*/ 729 w 729"/>
              <a:gd name="T3" fmla="*/ 165 h 165"/>
              <a:gd name="T4" fmla="*/ 0 w 729"/>
              <a:gd name="T5" fmla="*/ 165 h 165"/>
              <a:gd name="T6" fmla="*/ 0 w 729"/>
              <a:gd name="T7" fmla="*/ 0 h 165"/>
              <a:gd name="T8" fmla="*/ 696 w 729"/>
              <a:gd name="T9" fmla="*/ 0 h 165"/>
            </a:gdLst>
            <a:ahLst/>
            <a:cxnLst>
              <a:cxn ang="0">
                <a:pos x="T0" y="T1"/>
              </a:cxn>
              <a:cxn ang="0">
                <a:pos x="T2" y="T3"/>
              </a:cxn>
              <a:cxn ang="0">
                <a:pos x="T4" y="T5"/>
              </a:cxn>
              <a:cxn ang="0">
                <a:pos x="T6" y="T7"/>
              </a:cxn>
              <a:cxn ang="0">
                <a:pos x="T8" y="T9"/>
              </a:cxn>
            </a:cxnLst>
            <a:rect l="0" t="0" r="r" b="b"/>
            <a:pathLst>
              <a:path w="729" h="165">
                <a:moveTo>
                  <a:pt x="696" y="0"/>
                </a:moveTo>
                <a:lnTo>
                  <a:pt x="729" y="165"/>
                </a:lnTo>
                <a:lnTo>
                  <a:pt x="0" y="165"/>
                </a:lnTo>
                <a:lnTo>
                  <a:pt x="0" y="0"/>
                </a:lnTo>
                <a:lnTo>
                  <a:pt x="696" y="0"/>
                </a:lnTo>
                <a:close/>
              </a:path>
            </a:pathLst>
          </a:custGeom>
          <a:solidFill>
            <a:schemeClr val="accent3">
              <a:lumMod val="75000"/>
            </a:schemeClr>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7" name="Rectangle 19"/>
          <p:cNvSpPr>
            <a:spLocks noChangeArrowheads="1"/>
          </p:cNvSpPr>
          <p:nvPr/>
        </p:nvSpPr>
        <p:spPr bwMode="auto">
          <a:xfrm rot="5400000">
            <a:off x="967959" y="2751499"/>
            <a:ext cx="766069" cy="766069"/>
          </a:xfrm>
          <a:prstGeom prst="rect">
            <a:avLst/>
          </a:prstGeom>
          <a:solidFill>
            <a:schemeClr val="accent3"/>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8" name="Oval 85"/>
          <p:cNvSpPr/>
          <p:nvPr/>
        </p:nvSpPr>
        <p:spPr>
          <a:xfrm>
            <a:off x="3376225" y="1371529"/>
            <a:ext cx="717959" cy="717959"/>
          </a:xfrm>
          <a:prstGeom prst="ellipse">
            <a:avLst/>
          </a:prstGeom>
          <a:solidFill>
            <a:schemeClr val="bg1"/>
          </a:solidFill>
          <a:ln w="920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微软雅黑" panose="020B0503020204020204" pitchFamily="34" charset="-122"/>
              <a:ea typeface="微软雅黑" panose="020B0503020204020204" pitchFamily="34" charset="-122"/>
            </a:endParaRPr>
          </a:p>
        </p:txBody>
      </p:sp>
      <p:sp>
        <p:nvSpPr>
          <p:cNvPr id="49" name="Oval 89"/>
          <p:cNvSpPr/>
          <p:nvPr/>
        </p:nvSpPr>
        <p:spPr>
          <a:xfrm>
            <a:off x="2920546" y="2048003"/>
            <a:ext cx="717959" cy="71795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微软雅黑" panose="020B0503020204020204" pitchFamily="34" charset="-122"/>
              <a:ea typeface="微软雅黑" panose="020B0503020204020204" pitchFamily="34" charset="-122"/>
            </a:endParaRPr>
          </a:p>
        </p:txBody>
      </p:sp>
      <p:sp>
        <p:nvSpPr>
          <p:cNvPr id="50" name="Oval 94"/>
          <p:cNvSpPr/>
          <p:nvPr/>
        </p:nvSpPr>
        <p:spPr>
          <a:xfrm>
            <a:off x="3577044" y="2765961"/>
            <a:ext cx="778932" cy="778932"/>
          </a:xfrm>
          <a:prstGeom prst="ellipse">
            <a:avLst/>
          </a:prstGeom>
          <a:solidFill>
            <a:schemeClr val="bg1"/>
          </a:solidFill>
          <a:ln w="92075">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微软雅黑" panose="020B0503020204020204" pitchFamily="34" charset="-122"/>
              <a:ea typeface="微软雅黑" panose="020B0503020204020204" pitchFamily="34" charset="-122"/>
            </a:endParaRPr>
          </a:p>
        </p:txBody>
      </p:sp>
      <p:sp>
        <p:nvSpPr>
          <p:cNvPr id="51" name="Oval 95"/>
          <p:cNvSpPr/>
          <p:nvPr/>
        </p:nvSpPr>
        <p:spPr>
          <a:xfrm>
            <a:off x="3169258" y="3460577"/>
            <a:ext cx="717959" cy="717959"/>
          </a:xfrm>
          <a:prstGeom prst="ellipse">
            <a:avLst/>
          </a:prstGeom>
          <a:solidFill>
            <a:schemeClr val="bg1"/>
          </a:solidFill>
          <a:ln w="92075">
            <a:solidFill>
              <a:schemeClr val="accent2">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latin typeface="微软雅黑" panose="020B0503020204020204" pitchFamily="34" charset="-122"/>
              <a:ea typeface="微软雅黑" panose="020B0503020204020204" pitchFamily="34" charset="-122"/>
            </a:endParaRPr>
          </a:p>
        </p:txBody>
      </p:sp>
      <p:grpSp>
        <p:nvGrpSpPr>
          <p:cNvPr id="52" name="Group 119"/>
          <p:cNvGrpSpPr/>
          <p:nvPr/>
        </p:nvGrpSpPr>
        <p:grpSpPr>
          <a:xfrm>
            <a:off x="673891" y="1479774"/>
            <a:ext cx="256876" cy="252785"/>
            <a:chOff x="6297613" y="1392238"/>
            <a:chExt cx="498475" cy="490537"/>
          </a:xfrm>
          <a:solidFill>
            <a:schemeClr val="bg1"/>
          </a:solidFill>
        </p:grpSpPr>
        <p:sp>
          <p:nvSpPr>
            <p:cNvPr id="53" name="Freeform 120"/>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4" name="Freeform 121"/>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5" name="Freeform 148"/>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56" name="Group 149"/>
          <p:cNvGrpSpPr/>
          <p:nvPr/>
        </p:nvGrpSpPr>
        <p:grpSpPr>
          <a:xfrm>
            <a:off x="950717" y="2230894"/>
            <a:ext cx="238060" cy="252785"/>
            <a:chOff x="6881813" y="2154238"/>
            <a:chExt cx="461963" cy="490538"/>
          </a:xfrm>
          <a:solidFill>
            <a:schemeClr val="bg1"/>
          </a:solidFill>
        </p:grpSpPr>
        <p:sp>
          <p:nvSpPr>
            <p:cNvPr id="57"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8"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9"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60" name="Freeform 28"/>
          <p:cNvSpPr>
            <a:spLocks noEditPoints="1"/>
          </p:cNvSpPr>
          <p:nvPr/>
        </p:nvSpPr>
        <p:spPr bwMode="auto">
          <a:xfrm>
            <a:off x="1486379" y="3763816"/>
            <a:ext cx="253604" cy="253604"/>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61" name="Group 189"/>
          <p:cNvGrpSpPr/>
          <p:nvPr/>
        </p:nvGrpSpPr>
        <p:grpSpPr>
          <a:xfrm>
            <a:off x="1177264" y="2958180"/>
            <a:ext cx="354004" cy="350601"/>
            <a:chOff x="7219950" y="3429000"/>
            <a:chExt cx="495300" cy="490538"/>
          </a:xfrm>
          <a:solidFill>
            <a:schemeClr val="bg1"/>
          </a:solidFill>
        </p:grpSpPr>
        <p:sp>
          <p:nvSpPr>
            <p:cNvPr id="62"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63"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64"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65"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66"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67"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68" name="TextBox 67"/>
          <p:cNvSpPr txBox="1"/>
          <p:nvPr/>
        </p:nvSpPr>
        <p:spPr>
          <a:xfrm>
            <a:off x="2054936" y="1563638"/>
            <a:ext cx="830997" cy="346249"/>
          </a:xfrm>
          <a:prstGeom prst="rect">
            <a:avLst/>
          </a:prstGeom>
          <a:noFill/>
        </p:spPr>
        <p:txBody>
          <a:bodyPr wrap="none" lIns="68580" tIns="34290" rIns="68580" bIns="34290"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标题一</a:t>
            </a:r>
            <a:endParaRPr lang="id-ID" b="1" dirty="0">
              <a:solidFill>
                <a:schemeClr val="bg1"/>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2054935" y="2194753"/>
            <a:ext cx="830997" cy="346249"/>
          </a:xfrm>
          <a:prstGeom prst="rect">
            <a:avLst/>
          </a:prstGeom>
          <a:noFill/>
        </p:spPr>
        <p:txBody>
          <a:bodyPr wrap="none" lIns="68580" tIns="34290" rIns="68580" bIns="34290" rtlCol="0">
            <a:spAutoFit/>
          </a:bodyPr>
          <a:lstStyle/>
          <a:p>
            <a:r>
              <a:rPr lang="zh-CN" altLang="en-US" b="1" smtClean="0">
                <a:solidFill>
                  <a:schemeClr val="bg1"/>
                </a:solidFill>
                <a:latin typeface="微软雅黑" panose="020B0503020204020204" pitchFamily="34" charset="-122"/>
                <a:ea typeface="微软雅黑" panose="020B0503020204020204" pitchFamily="34" charset="-122"/>
              </a:rPr>
              <a:t>标题二</a:t>
            </a:r>
            <a:endParaRPr lang="id-ID" altLang="zh-CN" b="1" dirty="0">
              <a:solidFill>
                <a:schemeClr val="bg1"/>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2255293" y="2943019"/>
            <a:ext cx="830997" cy="346249"/>
          </a:xfrm>
          <a:prstGeom prst="rect">
            <a:avLst/>
          </a:prstGeom>
          <a:noFill/>
        </p:spPr>
        <p:txBody>
          <a:bodyPr wrap="none" lIns="68580" tIns="34290" rIns="68580" bIns="34290" rtlCol="0">
            <a:spAutoFit/>
          </a:bodyPr>
          <a:lstStyle/>
          <a:p>
            <a:r>
              <a:rPr lang="zh-CN" altLang="en-US" b="1" smtClean="0">
                <a:solidFill>
                  <a:schemeClr val="bg1"/>
                </a:solidFill>
                <a:latin typeface="微软雅黑" panose="020B0503020204020204" pitchFamily="34" charset="-122"/>
                <a:ea typeface="微软雅黑" panose="020B0503020204020204" pitchFamily="34" charset="-122"/>
              </a:rPr>
              <a:t>标题三</a:t>
            </a:r>
            <a:endParaRPr lang="id-ID" altLang="zh-CN" b="1" dirty="0">
              <a:solidFill>
                <a:schemeClr val="bg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2255293" y="3665661"/>
            <a:ext cx="830997" cy="346249"/>
          </a:xfrm>
          <a:prstGeom prst="rect">
            <a:avLst/>
          </a:prstGeom>
          <a:noFill/>
        </p:spPr>
        <p:txBody>
          <a:bodyPr wrap="none" lIns="68580" tIns="34290" rIns="68580" bIns="34290" rtlCol="0">
            <a:spAutoFit/>
          </a:bodyPr>
          <a:lstStyle/>
          <a:p>
            <a:r>
              <a:rPr lang="zh-CN" altLang="en-US" b="1" smtClean="0">
                <a:solidFill>
                  <a:schemeClr val="bg1"/>
                </a:solidFill>
                <a:latin typeface="微软雅黑" panose="020B0503020204020204" pitchFamily="34" charset="-122"/>
                <a:ea typeface="微软雅黑" panose="020B0503020204020204" pitchFamily="34" charset="-122"/>
              </a:rPr>
              <a:t>标题四</a:t>
            </a:r>
            <a:endParaRPr lang="id-ID" altLang="zh-CN" b="1" dirty="0">
              <a:solidFill>
                <a:schemeClr val="bg1"/>
              </a:solidFill>
              <a:latin typeface="微软雅黑" panose="020B0503020204020204" pitchFamily="34" charset="-122"/>
              <a:ea typeface="微软雅黑" panose="020B0503020204020204" pitchFamily="34" charset="-122"/>
            </a:endParaRPr>
          </a:p>
        </p:txBody>
      </p:sp>
      <p:grpSp>
        <p:nvGrpSpPr>
          <p:cNvPr id="72" name="Group 204"/>
          <p:cNvGrpSpPr/>
          <p:nvPr/>
        </p:nvGrpSpPr>
        <p:grpSpPr>
          <a:xfrm>
            <a:off x="3401918" y="3708553"/>
            <a:ext cx="281339" cy="240234"/>
            <a:chOff x="5975421" y="268364"/>
            <a:chExt cx="488950" cy="417513"/>
          </a:xfrm>
          <a:solidFill>
            <a:schemeClr val="accent4"/>
          </a:solidFill>
        </p:grpSpPr>
        <p:sp>
          <p:nvSpPr>
            <p:cNvPr id="73" name="Freeform 13"/>
            <p:cNvSpPr>
              <a:spLocks noEditPoints="1"/>
            </p:cNvSpPr>
            <p:nvPr/>
          </p:nvSpPr>
          <p:spPr bwMode="auto">
            <a:xfrm>
              <a:off x="6097659" y="376314"/>
              <a:ext cx="244475" cy="247650"/>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4" name="Freeform 14"/>
            <p:cNvSpPr/>
            <p:nvPr/>
          </p:nvSpPr>
          <p:spPr bwMode="auto">
            <a:xfrm>
              <a:off x="6157984" y="438226"/>
              <a:ext cx="69850"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5" name="Freeform 15"/>
            <p:cNvSpPr>
              <a:spLocks noEditPoints="1"/>
            </p:cNvSpPr>
            <p:nvPr/>
          </p:nvSpPr>
          <p:spPr bwMode="auto">
            <a:xfrm>
              <a:off x="5975421" y="268364"/>
              <a:ext cx="488950" cy="417513"/>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76" name="Freeform 23"/>
          <p:cNvSpPr>
            <a:spLocks noEditPoints="1"/>
          </p:cNvSpPr>
          <p:nvPr/>
        </p:nvSpPr>
        <p:spPr bwMode="auto">
          <a:xfrm>
            <a:off x="3815118" y="3063797"/>
            <a:ext cx="332156" cy="251536"/>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accent3"/>
          </a:solidFill>
          <a:ln>
            <a:noFill/>
          </a:ln>
        </p:spPr>
        <p:txBody>
          <a:bodyPr vert="horz" wrap="square" lIns="68580" tIns="34290" rIns="68580" bIns="3429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77" name="Group 209"/>
          <p:cNvGrpSpPr/>
          <p:nvPr/>
        </p:nvGrpSpPr>
        <p:grpSpPr>
          <a:xfrm>
            <a:off x="3577044" y="1567377"/>
            <a:ext cx="338606" cy="332156"/>
            <a:chOff x="6786562" y="796925"/>
            <a:chExt cx="500063" cy="490538"/>
          </a:xfrm>
          <a:solidFill>
            <a:srgbClr val="FF0000"/>
          </a:solidFill>
        </p:grpSpPr>
        <p:sp>
          <p:nvSpPr>
            <p:cNvPr id="78"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9"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80"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81"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82" name="Group 214"/>
          <p:cNvGrpSpPr/>
          <p:nvPr/>
        </p:nvGrpSpPr>
        <p:grpSpPr>
          <a:xfrm>
            <a:off x="3149921" y="2294244"/>
            <a:ext cx="318847" cy="259191"/>
            <a:chOff x="7546975" y="561975"/>
            <a:chExt cx="492125" cy="400050"/>
          </a:xfrm>
          <a:solidFill>
            <a:schemeClr val="accent1"/>
          </a:solidFill>
        </p:grpSpPr>
        <p:sp>
          <p:nvSpPr>
            <p:cNvPr id="83" name="Freeform 34"/>
            <p:cNvSpPr>
              <a:spLocks noEditPoints="1"/>
            </p:cNvSpPr>
            <p:nvPr/>
          </p:nvSpPr>
          <p:spPr bwMode="auto">
            <a:xfrm>
              <a:off x="7885113" y="684213"/>
              <a:ext cx="92075" cy="123825"/>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84" name="Freeform 35"/>
            <p:cNvSpPr>
              <a:spLocks noEditPoints="1"/>
            </p:cNvSpPr>
            <p:nvPr/>
          </p:nvSpPr>
          <p:spPr bwMode="auto">
            <a:xfrm>
              <a:off x="7546975" y="561975"/>
              <a:ext cx="492125" cy="400050"/>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250" fill="hold"/>
                                        <p:tgtEl>
                                          <p:spTgt spid="30"/>
                                        </p:tgtEl>
                                        <p:attrNameLst>
                                          <p:attrName>ppt_x</p:attrName>
                                        </p:attrNameLst>
                                      </p:cBhvr>
                                      <p:tavLst>
                                        <p:tav tm="0">
                                          <p:val>
                                            <p:strVal val="0-#ppt_w/2"/>
                                          </p:val>
                                        </p:tav>
                                        <p:tav tm="100000">
                                          <p:val>
                                            <p:strVal val="#ppt_x"/>
                                          </p:val>
                                        </p:tav>
                                      </p:tavLst>
                                    </p:anim>
                                    <p:anim calcmode="lin" valueType="num">
                                      <p:cBhvr additive="base">
                                        <p:cTn id="8" dur="12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10"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p:cTn id="52" dur="500" fill="hold"/>
                                        <p:tgtEl>
                                          <p:spTgt spid="82"/>
                                        </p:tgtEl>
                                        <p:attrNameLst>
                                          <p:attrName>ppt_w</p:attrName>
                                        </p:attrNameLst>
                                      </p:cBhvr>
                                      <p:tavLst>
                                        <p:tav tm="0">
                                          <p:val>
                                            <p:fltVal val="0"/>
                                          </p:val>
                                        </p:tav>
                                        <p:tav tm="100000">
                                          <p:val>
                                            <p:strVal val="#ppt_w"/>
                                          </p:val>
                                        </p:tav>
                                      </p:tavLst>
                                    </p:anim>
                                    <p:anim calcmode="lin" valueType="num">
                                      <p:cBhvr>
                                        <p:cTn id="53" dur="500" fill="hold"/>
                                        <p:tgtEl>
                                          <p:spTgt spid="82"/>
                                        </p:tgtEl>
                                        <p:attrNameLst>
                                          <p:attrName>ppt_h</p:attrName>
                                        </p:attrNameLst>
                                      </p:cBhvr>
                                      <p:tavLst>
                                        <p:tav tm="0">
                                          <p:val>
                                            <p:fltVal val="0"/>
                                          </p:val>
                                        </p:tav>
                                        <p:tav tm="100000">
                                          <p:val>
                                            <p:strVal val="#ppt_h"/>
                                          </p:val>
                                        </p:tav>
                                      </p:tavLst>
                                    </p:anim>
                                    <p:animEffect transition="in" filter="fade">
                                      <p:cBhvr>
                                        <p:cTn id="54" dur="500"/>
                                        <p:tgtEl>
                                          <p:spTgt spid="82"/>
                                        </p:tgtEl>
                                      </p:cBhvr>
                                    </p:animEffect>
                                  </p:childTnLst>
                                </p:cTn>
                              </p:par>
                            </p:childTnLst>
                          </p:cTn>
                        </p:par>
                        <p:par>
                          <p:cTn id="55" fill="hold">
                            <p:stCondLst>
                              <p:cond delay="3500"/>
                            </p:stCondLst>
                            <p:childTnLst>
                              <p:par>
                                <p:cTn id="56" presetID="22" presetClass="entr" presetSubtype="2"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right)">
                                      <p:cBhvr>
                                        <p:cTn id="58" dur="5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500"/>
                                        <p:tgtEl>
                                          <p:spTgt spid="6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500" fill="hold"/>
                                        <p:tgtEl>
                                          <p:spTgt spid="45"/>
                                        </p:tgtEl>
                                        <p:attrNameLst>
                                          <p:attrName>ppt_w</p:attrName>
                                        </p:attrNameLst>
                                      </p:cBhvr>
                                      <p:tavLst>
                                        <p:tav tm="0">
                                          <p:val>
                                            <p:fltVal val="0"/>
                                          </p:val>
                                        </p:tav>
                                        <p:tav tm="100000">
                                          <p:val>
                                            <p:strVal val="#ppt_w"/>
                                          </p:val>
                                        </p:tav>
                                      </p:tavLst>
                                    </p:anim>
                                    <p:anim calcmode="lin" valueType="num">
                                      <p:cBhvr>
                                        <p:cTn id="70" dur="500" fill="hold"/>
                                        <p:tgtEl>
                                          <p:spTgt spid="45"/>
                                        </p:tgtEl>
                                        <p:attrNameLst>
                                          <p:attrName>ppt_h</p:attrName>
                                        </p:attrNameLst>
                                      </p:cBhvr>
                                      <p:tavLst>
                                        <p:tav tm="0">
                                          <p:val>
                                            <p:fltVal val="0"/>
                                          </p:val>
                                        </p:tav>
                                        <p:tav tm="100000">
                                          <p:val>
                                            <p:strVal val="#ppt_h"/>
                                          </p:val>
                                        </p:tav>
                                      </p:tavLst>
                                    </p:anim>
                                    <p:animEffect transition="in" filter="fade">
                                      <p:cBhvr>
                                        <p:cTn id="71" dur="500"/>
                                        <p:tgtEl>
                                          <p:spTgt spid="45"/>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childTnLst>
                          </p:cTn>
                        </p:par>
                        <p:par>
                          <p:cTn id="85" fill="hold">
                            <p:stCondLst>
                              <p:cond delay="5000"/>
                            </p:stCondLst>
                            <p:childTnLst>
                              <p:par>
                                <p:cTn id="86" presetID="22" presetClass="entr" presetSubtype="2"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right)">
                                      <p:cBhvr>
                                        <p:cTn id="88" dur="500"/>
                                        <p:tgtEl>
                                          <p:spTgt spid="3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p:cTn id="94" dur="500" fill="hold"/>
                                        <p:tgtEl>
                                          <p:spTgt spid="46"/>
                                        </p:tgtEl>
                                        <p:attrNameLst>
                                          <p:attrName>ppt_w</p:attrName>
                                        </p:attrNameLst>
                                      </p:cBhvr>
                                      <p:tavLst>
                                        <p:tav tm="0">
                                          <p:val>
                                            <p:fltVal val="0"/>
                                          </p:val>
                                        </p:tav>
                                        <p:tav tm="100000">
                                          <p:val>
                                            <p:strVal val="#ppt_w"/>
                                          </p:val>
                                        </p:tav>
                                      </p:tavLst>
                                    </p:anim>
                                    <p:anim calcmode="lin" valueType="num">
                                      <p:cBhvr>
                                        <p:cTn id="95" dur="500" fill="hold"/>
                                        <p:tgtEl>
                                          <p:spTgt spid="46"/>
                                        </p:tgtEl>
                                        <p:attrNameLst>
                                          <p:attrName>ppt_h</p:attrName>
                                        </p:attrNameLst>
                                      </p:cBhvr>
                                      <p:tavLst>
                                        <p:tav tm="0">
                                          <p:val>
                                            <p:fltVal val="0"/>
                                          </p:val>
                                        </p:tav>
                                        <p:tav tm="100000">
                                          <p:val>
                                            <p:strVal val="#ppt_h"/>
                                          </p:val>
                                        </p:tav>
                                      </p:tavLst>
                                    </p:anim>
                                    <p:animEffect transition="in" filter="fade">
                                      <p:cBhvr>
                                        <p:cTn id="96" dur="500"/>
                                        <p:tgtEl>
                                          <p:spTgt spid="4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5500"/>
                            </p:stCondLst>
                            <p:childTnLst>
                              <p:par>
                                <p:cTn id="103" presetID="10" presetClass="entr" presetSubtype="0" fill="hold" nodeType="after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500"/>
                                        <p:tgtEl>
                                          <p:spTgt spid="61"/>
                                        </p:tgtEl>
                                      </p:cBhvr>
                                    </p:animEffect>
                                  </p:childTnLst>
                                </p:cTn>
                              </p:par>
                            </p:childTnLst>
                          </p:cTn>
                        </p:par>
                        <p:par>
                          <p:cTn id="106" fill="hold">
                            <p:stCondLst>
                              <p:cond delay="6000"/>
                            </p:stCondLst>
                            <p:childTnLst>
                              <p:par>
                                <p:cTn id="107" presetID="53" presetClass="entr" presetSubtype="16"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500" fill="hold"/>
                                        <p:tgtEl>
                                          <p:spTgt spid="51"/>
                                        </p:tgtEl>
                                        <p:attrNameLst>
                                          <p:attrName>ppt_w</p:attrName>
                                        </p:attrNameLst>
                                      </p:cBhvr>
                                      <p:tavLst>
                                        <p:tav tm="0">
                                          <p:val>
                                            <p:fltVal val="0"/>
                                          </p:val>
                                        </p:tav>
                                        <p:tav tm="100000">
                                          <p:val>
                                            <p:strVal val="#ppt_w"/>
                                          </p:val>
                                        </p:tav>
                                      </p:tavLst>
                                    </p:anim>
                                    <p:anim calcmode="lin" valueType="num">
                                      <p:cBhvr>
                                        <p:cTn id="110" dur="500" fill="hold"/>
                                        <p:tgtEl>
                                          <p:spTgt spid="51"/>
                                        </p:tgtEl>
                                        <p:attrNameLst>
                                          <p:attrName>ppt_h</p:attrName>
                                        </p:attrNameLst>
                                      </p:cBhvr>
                                      <p:tavLst>
                                        <p:tav tm="0">
                                          <p:val>
                                            <p:fltVal val="0"/>
                                          </p:val>
                                        </p:tav>
                                        <p:tav tm="100000">
                                          <p:val>
                                            <p:strVal val="#ppt_h"/>
                                          </p:val>
                                        </p:tav>
                                      </p:tavLst>
                                    </p:anim>
                                    <p:animEffect transition="in" filter="fade">
                                      <p:cBhvr>
                                        <p:cTn id="111" dur="500"/>
                                        <p:tgtEl>
                                          <p:spTgt spid="51"/>
                                        </p:tgtEl>
                                      </p:cBhvr>
                                    </p:animEffect>
                                  </p:childTnLst>
                                </p:cTn>
                              </p:par>
                              <p:par>
                                <p:cTn id="112" presetID="10" presetClass="entr" presetSubtype="0" fill="hold" nodeType="withEffect">
                                  <p:stCondLst>
                                    <p:cond delay="0"/>
                                  </p:stCondLst>
                                  <p:childTnLst>
                                    <p:set>
                                      <p:cBhvr>
                                        <p:cTn id="113" dur="1" fill="hold">
                                          <p:stCondLst>
                                            <p:cond delay="0"/>
                                          </p:stCondLst>
                                        </p:cTn>
                                        <p:tgtEl>
                                          <p:spTgt spid="72"/>
                                        </p:tgtEl>
                                        <p:attrNameLst>
                                          <p:attrName>style.visibility</p:attrName>
                                        </p:attrNameLst>
                                      </p:cBhvr>
                                      <p:to>
                                        <p:strVal val="visible"/>
                                      </p:to>
                                    </p:set>
                                    <p:animEffect transition="in" filter="fade">
                                      <p:cBhvr>
                                        <p:cTn id="114" dur="500"/>
                                        <p:tgtEl>
                                          <p:spTgt spid="72"/>
                                        </p:tgtEl>
                                      </p:cBhvr>
                                    </p:animEffect>
                                  </p:childTnLst>
                                </p:cTn>
                              </p:par>
                            </p:childTnLst>
                          </p:cTn>
                        </p:par>
                        <p:par>
                          <p:cTn id="115" fill="hold">
                            <p:stCondLst>
                              <p:cond delay="6500"/>
                            </p:stCondLst>
                            <p:childTnLst>
                              <p:par>
                                <p:cTn id="116" presetID="22" presetClass="entr" presetSubtype="2" fill="hold" grpId="0"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wipe(right)">
                                      <p:cBhvr>
                                        <p:cTn id="118" dur="500"/>
                                        <p:tgtEl>
                                          <p:spTgt spid="3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fade">
                                      <p:cBhvr>
                                        <p:cTn id="121" dur="500"/>
                                        <p:tgtEl>
                                          <p:spTgt spid="7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9"/>
                                        </p:tgtEl>
                                        <p:attrNameLst>
                                          <p:attrName>style.visibility</p:attrName>
                                        </p:attrNameLst>
                                      </p:cBhvr>
                                      <p:to>
                                        <p:strVal val="visible"/>
                                      </p:to>
                                    </p:set>
                                    <p:anim calcmode="lin" valueType="num">
                                      <p:cBhvr>
                                        <p:cTn id="124" dur="500" fill="hold"/>
                                        <p:tgtEl>
                                          <p:spTgt spid="39"/>
                                        </p:tgtEl>
                                        <p:attrNameLst>
                                          <p:attrName>ppt_w</p:attrName>
                                        </p:attrNameLst>
                                      </p:cBhvr>
                                      <p:tavLst>
                                        <p:tav tm="0">
                                          <p:val>
                                            <p:fltVal val="0"/>
                                          </p:val>
                                        </p:tav>
                                        <p:tav tm="100000">
                                          <p:val>
                                            <p:strVal val="#ppt_w"/>
                                          </p:val>
                                        </p:tav>
                                      </p:tavLst>
                                    </p:anim>
                                    <p:anim calcmode="lin" valueType="num">
                                      <p:cBhvr>
                                        <p:cTn id="125" dur="500" fill="hold"/>
                                        <p:tgtEl>
                                          <p:spTgt spid="39"/>
                                        </p:tgtEl>
                                        <p:attrNameLst>
                                          <p:attrName>ppt_h</p:attrName>
                                        </p:attrNameLst>
                                      </p:cBhvr>
                                      <p:tavLst>
                                        <p:tav tm="0">
                                          <p:val>
                                            <p:fltVal val="0"/>
                                          </p:val>
                                        </p:tav>
                                        <p:tav tm="100000">
                                          <p:val>
                                            <p:strVal val="#ppt_h"/>
                                          </p:val>
                                        </p:tav>
                                      </p:tavLst>
                                    </p:anim>
                                    <p:animEffect transition="in" filter="fade">
                                      <p:cBhvr>
                                        <p:cTn id="126" dur="500"/>
                                        <p:tgtEl>
                                          <p:spTgt spid="39"/>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40"/>
                                        </p:tgtEl>
                                        <p:attrNameLst>
                                          <p:attrName>style.visibility</p:attrName>
                                        </p:attrNameLst>
                                      </p:cBhvr>
                                      <p:to>
                                        <p:strVal val="visible"/>
                                      </p:to>
                                    </p:set>
                                    <p:anim calcmode="lin" valueType="num">
                                      <p:cBhvr>
                                        <p:cTn id="129" dur="500" fill="hold"/>
                                        <p:tgtEl>
                                          <p:spTgt spid="40"/>
                                        </p:tgtEl>
                                        <p:attrNameLst>
                                          <p:attrName>ppt_w</p:attrName>
                                        </p:attrNameLst>
                                      </p:cBhvr>
                                      <p:tavLst>
                                        <p:tav tm="0">
                                          <p:val>
                                            <p:fltVal val="0"/>
                                          </p:val>
                                        </p:tav>
                                        <p:tav tm="100000">
                                          <p:val>
                                            <p:strVal val="#ppt_w"/>
                                          </p:val>
                                        </p:tav>
                                      </p:tavLst>
                                    </p:anim>
                                    <p:anim calcmode="lin" valueType="num">
                                      <p:cBhvr>
                                        <p:cTn id="130" dur="500" fill="hold"/>
                                        <p:tgtEl>
                                          <p:spTgt spid="40"/>
                                        </p:tgtEl>
                                        <p:attrNameLst>
                                          <p:attrName>ppt_h</p:attrName>
                                        </p:attrNameLst>
                                      </p:cBhvr>
                                      <p:tavLst>
                                        <p:tav tm="0">
                                          <p:val>
                                            <p:fltVal val="0"/>
                                          </p:val>
                                        </p:tav>
                                        <p:tav tm="100000">
                                          <p:val>
                                            <p:strVal val="#ppt_h"/>
                                          </p:val>
                                        </p:tav>
                                      </p:tavLst>
                                    </p:anim>
                                    <p:animEffect transition="in" filter="fade">
                                      <p:cBhvr>
                                        <p:cTn id="131" dur="500"/>
                                        <p:tgtEl>
                                          <p:spTgt spid="40"/>
                                        </p:tgtEl>
                                      </p:cBhvr>
                                    </p:animEffect>
                                  </p:childTnLst>
                                </p:cTn>
                              </p:par>
                            </p:childTnLst>
                          </p:cTn>
                        </p:par>
                        <p:par>
                          <p:cTn id="132" fill="hold">
                            <p:stCondLst>
                              <p:cond delay="7000"/>
                            </p:stCondLst>
                            <p:childTnLst>
                              <p:par>
                                <p:cTn id="133" presetID="10" presetClass="entr" presetSubtype="0" fill="hold" grpId="0" nodeType="after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fade">
                                      <p:cBhvr>
                                        <p:cTn id="13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60" grpId="0" animBg="1"/>
      <p:bldP spid="68" grpId="0"/>
      <p:bldP spid="69" grpId="0"/>
      <p:bldP spid="70" grpId="0"/>
      <p:bldP spid="71" grpId="0"/>
      <p:bldP spid="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2954655" cy="1077218"/>
          </a:xfrm>
          <a:prstGeom prst="rect">
            <a:avLst/>
          </a:prstGeom>
          <a:noFill/>
        </p:spPr>
        <p:txBody>
          <a:bodyPr wrap="none"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第四部分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smtClean="0">
                <a:solidFill>
                  <a:schemeClr val="accent1"/>
                </a:solidFill>
                <a:latin typeface="微软雅黑" panose="020B0503020204020204" pitchFamily="34" charset="-122"/>
                <a:ea typeface="微软雅黑" panose="020B0503020204020204" pitchFamily="34" charset="-122"/>
              </a:rPr>
              <a:t>以后工作规划</a:t>
            </a:r>
            <a:endParaRPr lang="en-US" altLang="zh-CN" sz="3600" b="1" dirty="0" smtClean="0">
              <a:solidFill>
                <a:schemeClr val="accent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smtClean="0">
                <a:latin typeface="微软雅黑" panose="020B0503020204020204" pitchFamily="34" charset="-122"/>
                <a:ea typeface="微软雅黑" panose="020B0503020204020204" pitchFamily="34" charset="-122"/>
              </a:rPr>
              <a:t>PART 04</a:t>
            </a:r>
            <a:endParaRPr lang="zh-CN" altLang="en-US" sz="1600" dirty="0" smtClean="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填加标题</a:t>
            </a:r>
            <a:endParaRPr lang="zh-CN" altLang="en-US" sz="1500" dirty="0">
              <a:latin typeface="微软雅黑" panose="020B0503020204020204" pitchFamily="34" charset="-122"/>
              <a:ea typeface="微软雅黑" panose="020B0503020204020204" pitchFamily="34" charset="-122"/>
            </a:endParaRP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问题分析</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screen"/>
          <a:stretch>
            <a:fillRect/>
          </a:stretch>
        </p:blipFill>
        <p:spPr>
          <a:xfrm rot="10800000" flipH="1">
            <a:off x="5292080" y="457546"/>
            <a:ext cx="1523362" cy="52721"/>
          </a:xfrm>
          <a:prstGeom prst="rect">
            <a:avLst/>
          </a:prstGeom>
        </p:spPr>
      </p:pic>
      <p:sp>
        <p:nvSpPr>
          <p:cNvPr id="73" name="Rectangle 10"/>
          <p:cNvSpPr/>
          <p:nvPr/>
        </p:nvSpPr>
        <p:spPr>
          <a:xfrm>
            <a:off x="5732485" y="1408589"/>
            <a:ext cx="1107996" cy="646331"/>
          </a:xfrm>
          <a:prstGeom prst="rect">
            <a:avLst/>
          </a:prstGeom>
        </p:spPr>
        <p:txBody>
          <a:bodyPr wrap="none">
            <a:spAutoFit/>
          </a:bodyPr>
          <a:lstStyle/>
          <a:p>
            <a:r>
              <a:rPr lang="zh-CN" altLang="en-US" sz="3600" b="1" dirty="0" smtClean="0">
                <a:solidFill>
                  <a:schemeClr val="accent1"/>
                </a:solidFill>
                <a:latin typeface="微软雅黑" panose="020B0503020204020204" pitchFamily="34" charset="-122"/>
                <a:ea typeface="微软雅黑" panose="020B0503020204020204" pitchFamily="34" charset="-122"/>
              </a:rPr>
              <a:t>优势</a:t>
            </a:r>
            <a:endParaRPr lang="en-US" sz="3600" b="1" dirty="0">
              <a:solidFill>
                <a:schemeClr val="accent1"/>
              </a:solidFill>
              <a:latin typeface="微软雅黑" panose="020B0503020204020204" pitchFamily="34" charset="-122"/>
              <a:ea typeface="微软雅黑" panose="020B0503020204020204" pitchFamily="34" charset="-122"/>
            </a:endParaRPr>
          </a:p>
        </p:txBody>
      </p:sp>
      <p:sp>
        <p:nvSpPr>
          <p:cNvPr id="74" name="Rectangle 12"/>
          <p:cNvSpPr/>
          <p:nvPr/>
        </p:nvSpPr>
        <p:spPr>
          <a:xfrm>
            <a:off x="5732485" y="205492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75" name="Rectangle 19"/>
          <p:cNvSpPr/>
          <p:nvPr/>
        </p:nvSpPr>
        <p:spPr>
          <a:xfrm>
            <a:off x="5736733" y="2992765"/>
            <a:ext cx="1107996" cy="646331"/>
          </a:xfrm>
          <a:prstGeom prst="rect">
            <a:avLst/>
          </a:prstGeom>
        </p:spPr>
        <p:txBody>
          <a:bodyPr wrap="none">
            <a:spAutoFit/>
          </a:bodyPr>
          <a:lstStyle/>
          <a:p>
            <a:r>
              <a:rPr lang="zh-CN" altLang="en-US" sz="3600" b="1" dirty="0" smtClean="0">
                <a:solidFill>
                  <a:schemeClr val="accent5"/>
                </a:solidFill>
                <a:latin typeface="微软雅黑" panose="020B0503020204020204" pitchFamily="34" charset="-122"/>
                <a:ea typeface="微软雅黑" panose="020B0503020204020204" pitchFamily="34" charset="-122"/>
              </a:rPr>
              <a:t>劣势</a:t>
            </a:r>
            <a:endParaRPr lang="en-US" sz="3600" b="1" dirty="0">
              <a:solidFill>
                <a:schemeClr val="accent5"/>
              </a:solidFill>
              <a:latin typeface="微软雅黑" panose="020B0503020204020204" pitchFamily="34" charset="-122"/>
              <a:ea typeface="微软雅黑" panose="020B0503020204020204" pitchFamily="34" charset="-122"/>
            </a:endParaRPr>
          </a:p>
        </p:txBody>
      </p:sp>
      <p:sp>
        <p:nvSpPr>
          <p:cNvPr id="76" name="Rectangle 20"/>
          <p:cNvSpPr/>
          <p:nvPr/>
        </p:nvSpPr>
        <p:spPr>
          <a:xfrm>
            <a:off x="5736733" y="3639096"/>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 name="组合 1"/>
          <p:cNvGrpSpPr/>
          <p:nvPr/>
        </p:nvGrpSpPr>
        <p:grpSpPr>
          <a:xfrm>
            <a:off x="4177904" y="1466480"/>
            <a:ext cx="1177280" cy="1177278"/>
            <a:chOff x="3851920" y="1538488"/>
            <a:chExt cx="1177280" cy="1177278"/>
          </a:xfrm>
        </p:grpSpPr>
        <p:grpSp>
          <p:nvGrpSpPr>
            <p:cNvPr id="87" name="组合 86"/>
            <p:cNvGrpSpPr/>
            <p:nvPr/>
          </p:nvGrpSpPr>
          <p:grpSpPr>
            <a:xfrm>
              <a:off x="3851920" y="1538488"/>
              <a:ext cx="1177280" cy="1177278"/>
              <a:chOff x="680580" y="1491630"/>
              <a:chExt cx="1479184" cy="1479182"/>
            </a:xfrm>
          </p:grpSpPr>
          <p:grpSp>
            <p:nvGrpSpPr>
              <p:cNvPr id="88" name="组合 87"/>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9" name="Freeform 29"/>
            <p:cNvSpPr>
              <a:spLocks noEditPoints="1"/>
            </p:cNvSpPr>
            <p:nvPr/>
          </p:nvSpPr>
          <p:spPr bwMode="auto">
            <a:xfrm>
              <a:off x="4173562" y="1876014"/>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177904" y="3003798"/>
            <a:ext cx="1177280" cy="1177278"/>
            <a:chOff x="3851920" y="3075806"/>
            <a:chExt cx="1177280" cy="1177278"/>
          </a:xfrm>
        </p:grpSpPr>
        <p:grpSp>
          <p:nvGrpSpPr>
            <p:cNvPr id="95" name="组合 94"/>
            <p:cNvGrpSpPr/>
            <p:nvPr/>
          </p:nvGrpSpPr>
          <p:grpSpPr>
            <a:xfrm>
              <a:off x="3851920" y="3075806"/>
              <a:ext cx="1177280" cy="1177278"/>
              <a:chOff x="680580" y="1491630"/>
              <a:chExt cx="1479184" cy="1479182"/>
            </a:xfrm>
          </p:grpSpPr>
          <p:grpSp>
            <p:nvGrpSpPr>
              <p:cNvPr id="96" name="组合 9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82" name="Freeform 29"/>
            <p:cNvSpPr>
              <a:spLocks noEditPoints="1"/>
            </p:cNvSpPr>
            <p:nvPr/>
          </p:nvSpPr>
          <p:spPr bwMode="auto">
            <a:xfrm flipV="1">
              <a:off x="4173562" y="3484651"/>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5"/>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83" name="TextBox 82"/>
          <p:cNvSpPr txBox="1"/>
          <p:nvPr/>
        </p:nvSpPr>
        <p:spPr>
          <a:xfrm>
            <a:off x="5737213" y="2185082"/>
            <a:ext cx="2779807" cy="923330"/>
          </a:xfrm>
          <a:prstGeom prst="rect">
            <a:avLst/>
          </a:prstGeom>
          <a:noFill/>
        </p:spPr>
        <p:txBody>
          <a:bodyPr wrap="square" rtlCol="0">
            <a:spAutoFit/>
          </a:bodyPr>
          <a:lstStyle/>
          <a:p>
            <a:pP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文本单击此处添加</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5752633" y="3797627"/>
            <a:ext cx="2779807" cy="646331"/>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7" name="图片 3" descr="www_tuweimei_comComp_23004736_pGVXJAWWbR7oGDqli5tneEWCC1AtVKaA.jpg"/>
          <p:cNvPicPr>
            <a:picLocks noGrp="1" noChangeAspect="1"/>
          </p:cNvPicPr>
          <p:nvPr isPhoto="1"/>
        </p:nvPicPr>
        <p:blipFill>
          <a:blip r:embed="rId3" cstate="email"/>
          <a:srcRect/>
          <a:stretch>
            <a:fillRect/>
          </a:stretch>
        </p:blipFill>
        <p:spPr bwMode="auto">
          <a:xfrm>
            <a:off x="330541" y="861886"/>
            <a:ext cx="3521379" cy="3726088"/>
          </a:xfrm>
          <a:prstGeom prst="rect">
            <a:avLst/>
          </a:prstGeom>
          <a:noFill/>
          <a:ln w="9525">
            <a:noFill/>
            <a:miter lim="800000"/>
            <a:headEnd/>
            <a:tailEnd/>
          </a:ln>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4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ppt_y</p:attrName>
                                        </p:attrNameLst>
                                      </p:cBhvr>
                                      <p:tavLst>
                                        <p:tav tm="0">
                                          <p:val>
                                            <p:strVal val="#ppt_y-#ppt_h*1.125000"/>
                                          </p:val>
                                        </p:tav>
                                        <p:tav tm="100000">
                                          <p:val>
                                            <p:strVal val="#ppt_y"/>
                                          </p:val>
                                        </p:tav>
                                      </p:tavLst>
                                    </p:anim>
                                    <p:animEffect transition="in" filter="wipe(down)">
                                      <p:cBhvr>
                                        <p:cTn id="33" dur="500"/>
                                        <p:tgtEl>
                                          <p:spTgt spid="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wipe(left)">
                                      <p:cBhvr>
                                        <p:cTn id="40" dur="500"/>
                                        <p:tgtEl>
                                          <p:spTgt spid="76"/>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P spid="75" grpId="0"/>
      <p:bldP spid="76" grpId="0" animBg="1"/>
      <p:bldP spid="83" grpId="0"/>
      <p:bldP spid="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12"/>
          <p:cNvPicPr>
            <a:picLocks noChangeAspect="1" noChangeArrowheads="1"/>
          </p:cNvPicPr>
          <p:nvPr/>
        </p:nvPicPr>
        <p:blipFill>
          <a:blip r:embed="rId2" cstate="screen"/>
          <a:srcRect/>
          <a:stretch>
            <a:fillRect/>
          </a:stretch>
        </p:blipFill>
        <p:spPr bwMode="auto">
          <a:xfrm>
            <a:off x="4427984" y="1656184"/>
            <a:ext cx="4802971" cy="35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3"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3" cstate="screen"/>
          <a:stretch>
            <a:fillRect/>
          </a:stretch>
        </p:blipFill>
        <p:spPr>
          <a:xfrm rot="10800000" flipH="1">
            <a:off x="5292080" y="457546"/>
            <a:ext cx="1523362" cy="52721"/>
          </a:xfrm>
          <a:prstGeom prst="rect">
            <a:avLst/>
          </a:prstGeom>
        </p:spPr>
      </p:pic>
      <p:sp>
        <p:nvSpPr>
          <p:cNvPr id="19" name="Rectangle 10"/>
          <p:cNvSpPr/>
          <p:nvPr/>
        </p:nvSpPr>
        <p:spPr>
          <a:xfrm>
            <a:off x="1331640" y="3291830"/>
            <a:ext cx="1415772" cy="461665"/>
          </a:xfrm>
          <a:prstGeom prst="rect">
            <a:avLst/>
          </a:prstGeom>
        </p:spPr>
        <p:txBody>
          <a:bodyPr wrap="non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rPr>
              <a:t>填加标题</a:t>
            </a:r>
            <a:endParaRPr lang="en-US" sz="2400" b="1" dirty="0">
              <a:solidFill>
                <a:schemeClr val="accent1"/>
              </a:solidFill>
              <a:latin typeface="微软雅黑" panose="020B0503020204020204" pitchFamily="34" charset="-122"/>
              <a:ea typeface="微软雅黑" panose="020B0503020204020204" pitchFamily="34" charset="-122"/>
            </a:endParaRPr>
          </a:p>
        </p:txBody>
      </p:sp>
      <p:sp>
        <p:nvSpPr>
          <p:cNvPr id="20" name="Rectangle 12"/>
          <p:cNvSpPr/>
          <p:nvPr/>
        </p:nvSpPr>
        <p:spPr>
          <a:xfrm>
            <a:off x="1445826" y="3824897"/>
            <a:ext cx="3196346" cy="65064"/>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21" name="TextBox 20"/>
          <p:cNvSpPr txBox="1"/>
          <p:nvPr/>
        </p:nvSpPr>
        <p:spPr>
          <a:xfrm>
            <a:off x="1336368" y="3889960"/>
            <a:ext cx="3441852" cy="1061829"/>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单击此处添加文本  单击此处添加文本</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文本  单击</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此处添加文本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rot="5400000">
            <a:off x="4376811" y="1363165"/>
            <a:ext cx="2010940" cy="1547790"/>
            <a:chOff x="5027106" y="2345385"/>
            <a:chExt cx="1172844" cy="902720"/>
          </a:xfrm>
        </p:grpSpPr>
        <p:grpSp>
          <p:nvGrpSpPr>
            <p:cNvPr id="59" name="组合 5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6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33"/>
            <p:cNvSpPr>
              <a:spLocks noChangeArrowheads="1"/>
            </p:cNvSpPr>
            <p:nvPr/>
          </p:nvSpPr>
          <p:spPr bwMode="auto">
            <a:xfrm rot="16200000">
              <a:off x="5115873" y="2639161"/>
              <a:ext cx="678823" cy="34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smtClean="0">
                  <a:solidFill>
                    <a:schemeClr val="accent1"/>
                  </a:solidFill>
                  <a:latin typeface="微软雅黑" panose="020B0503020204020204" pitchFamily="34" charset="-122"/>
                  <a:ea typeface="微软雅黑" panose="020B0503020204020204" pitchFamily="34" charset="-122"/>
                </a:rPr>
                <a:t>单击填</a:t>
              </a:r>
              <a:endParaRPr lang="en-US" altLang="zh-CN" sz="22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2200" b="1" dirty="0" smtClean="0">
                  <a:solidFill>
                    <a:schemeClr val="accent1"/>
                  </a:solidFill>
                  <a:latin typeface="微软雅黑" panose="020B0503020204020204" pitchFamily="34" charset="-122"/>
                  <a:ea typeface="微软雅黑" panose="020B0503020204020204" pitchFamily="34" charset="-122"/>
                </a:rPr>
                <a:t>加内容</a:t>
              </a:r>
              <a:endParaRPr lang="zh-CN" altLang="en-US" sz="2200" b="1" dirty="0">
                <a:solidFill>
                  <a:schemeClr val="accent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rot="5400000">
            <a:off x="2612233" y="1363165"/>
            <a:ext cx="2010940" cy="1547790"/>
            <a:chOff x="5027106" y="2345385"/>
            <a:chExt cx="1172844" cy="902720"/>
          </a:xfrm>
        </p:grpSpPr>
        <p:grpSp>
          <p:nvGrpSpPr>
            <p:cNvPr id="54" name="组合 5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5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TextBox 33"/>
            <p:cNvSpPr>
              <a:spLocks noChangeArrowheads="1"/>
            </p:cNvSpPr>
            <p:nvPr/>
          </p:nvSpPr>
          <p:spPr bwMode="auto">
            <a:xfrm rot="16200000">
              <a:off x="5115873" y="2639161"/>
              <a:ext cx="678823" cy="34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smtClean="0">
                  <a:solidFill>
                    <a:schemeClr val="accent1"/>
                  </a:solidFill>
                  <a:latin typeface="微软雅黑" panose="020B0503020204020204" pitchFamily="34" charset="-122"/>
                  <a:ea typeface="微软雅黑" panose="020B0503020204020204" pitchFamily="34" charset="-122"/>
                </a:rPr>
                <a:t>单击填</a:t>
              </a:r>
              <a:endParaRPr lang="en-US" altLang="zh-CN" sz="22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2200" b="1" dirty="0" smtClean="0">
                  <a:solidFill>
                    <a:schemeClr val="accent1"/>
                  </a:solidFill>
                  <a:latin typeface="微软雅黑" panose="020B0503020204020204" pitchFamily="34" charset="-122"/>
                  <a:ea typeface="微软雅黑" panose="020B0503020204020204" pitchFamily="34" charset="-122"/>
                </a:rPr>
                <a:t>加内容</a:t>
              </a:r>
              <a:endParaRPr lang="zh-CN" altLang="en-US" sz="2200" b="1" dirty="0">
                <a:solidFill>
                  <a:schemeClr val="accent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rot="5400000">
            <a:off x="812033" y="1363165"/>
            <a:ext cx="2010940" cy="1547790"/>
            <a:chOff x="5027106" y="2345385"/>
            <a:chExt cx="1172844" cy="902720"/>
          </a:xfrm>
        </p:grpSpPr>
        <p:grpSp>
          <p:nvGrpSpPr>
            <p:cNvPr id="23" name="组合 22"/>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33"/>
            <p:cNvSpPr>
              <a:spLocks noChangeArrowheads="1"/>
            </p:cNvSpPr>
            <p:nvPr/>
          </p:nvSpPr>
          <p:spPr bwMode="auto">
            <a:xfrm rot="16200000">
              <a:off x="5115873" y="2639161"/>
              <a:ext cx="678823" cy="34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smtClean="0">
                  <a:solidFill>
                    <a:schemeClr val="accent1"/>
                  </a:solidFill>
                  <a:latin typeface="微软雅黑" panose="020B0503020204020204" pitchFamily="34" charset="-122"/>
                  <a:ea typeface="微软雅黑" panose="020B0503020204020204" pitchFamily="34" charset="-122"/>
                </a:rPr>
                <a:t>单击填</a:t>
              </a:r>
              <a:endParaRPr lang="en-US" altLang="zh-CN" sz="22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2200" b="1" dirty="0" smtClean="0">
                  <a:solidFill>
                    <a:schemeClr val="accent1"/>
                  </a:solidFill>
                  <a:latin typeface="微软雅黑" panose="020B0503020204020204" pitchFamily="34" charset="-122"/>
                  <a:ea typeface="微软雅黑" panose="020B0503020204020204" pitchFamily="34" charset="-122"/>
                </a:rPr>
                <a:t>加内容</a:t>
              </a:r>
              <a:endParaRPr lang="zh-CN" altLang="en-US" sz="2200" b="1"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362">
                                              <p:stCondLst>
                                                <p:cond delay="0"/>
                                              </p:stCondLst>
                                            </p:cTn>
                                            <p:tgtEl>
                                              <p:spTgt spid="22"/>
                                            </p:tgtEl>
                                          </p:cBhvr>
                                        </p:animEffect>
                                        <p:anim calcmode="lin" valueType="num">
                                          <p:cBhvr>
                                            <p:cTn id="8"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13" dur="16">
                                              <p:stCondLst>
                                                <p:cond delay="406"/>
                                              </p:stCondLst>
                                            </p:cTn>
                                            <p:tgtEl>
                                              <p:spTgt spid="22"/>
                                            </p:tgtEl>
                                          </p:cBhvr>
                                          <p:to x="100000" y="60000"/>
                                        </p:animScale>
                                        <p:animScale>
                                          <p:cBhvr>
                                            <p:cTn id="14" dur="104" decel="50000">
                                              <p:stCondLst>
                                                <p:cond delay="423"/>
                                              </p:stCondLst>
                                            </p:cTn>
                                            <p:tgtEl>
                                              <p:spTgt spid="22"/>
                                            </p:tgtEl>
                                          </p:cBhvr>
                                          <p:to x="100000" y="100000"/>
                                        </p:animScale>
                                        <p:animScale>
                                          <p:cBhvr>
                                            <p:cTn id="15" dur="16">
                                              <p:stCondLst>
                                                <p:cond delay="820"/>
                                              </p:stCondLst>
                                            </p:cTn>
                                            <p:tgtEl>
                                              <p:spTgt spid="22"/>
                                            </p:tgtEl>
                                          </p:cBhvr>
                                          <p:to x="100000" y="80000"/>
                                        </p:animScale>
                                        <p:animScale>
                                          <p:cBhvr>
                                            <p:cTn id="16" dur="104" decel="50000">
                                              <p:stCondLst>
                                                <p:cond delay="836"/>
                                              </p:stCondLst>
                                            </p:cTn>
                                            <p:tgtEl>
                                              <p:spTgt spid="22"/>
                                            </p:tgtEl>
                                          </p:cBhvr>
                                          <p:to x="100000" y="100000"/>
                                        </p:animScale>
                                        <p:animScale>
                                          <p:cBhvr>
                                            <p:cTn id="17" dur="16">
                                              <p:stCondLst>
                                                <p:cond delay="1026"/>
                                              </p:stCondLst>
                                            </p:cTn>
                                            <p:tgtEl>
                                              <p:spTgt spid="22"/>
                                            </p:tgtEl>
                                          </p:cBhvr>
                                          <p:to x="100000" y="90000"/>
                                        </p:animScale>
                                        <p:animScale>
                                          <p:cBhvr>
                                            <p:cTn id="18" dur="104" decel="50000">
                                              <p:stCondLst>
                                                <p:cond delay="1042"/>
                                              </p:stCondLst>
                                            </p:cTn>
                                            <p:tgtEl>
                                              <p:spTgt spid="22"/>
                                            </p:tgtEl>
                                          </p:cBhvr>
                                          <p:to x="100000" y="100000"/>
                                        </p:animScale>
                                        <p:animScale>
                                          <p:cBhvr>
                                            <p:cTn id="19" dur="16">
                                              <p:stCondLst>
                                                <p:cond delay="1130"/>
                                              </p:stCondLst>
                                            </p:cTn>
                                            <p:tgtEl>
                                              <p:spTgt spid="22"/>
                                            </p:tgtEl>
                                          </p:cBhvr>
                                          <p:to x="100000" y="95000"/>
                                        </p:animScale>
                                        <p:animScale>
                                          <p:cBhvr>
                                            <p:cTn id="20" dur="104" decel="50000">
                                              <p:stCondLst>
                                                <p:cond delay="1146"/>
                                              </p:stCondLst>
                                            </p:cTn>
                                            <p:tgtEl>
                                              <p:spTgt spid="22"/>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362">
                                              <p:stCondLst>
                                                <p:cond delay="0"/>
                                              </p:stCondLst>
                                            </p:cTn>
                                            <p:tgtEl>
                                              <p:spTgt spid="53"/>
                                            </p:tgtEl>
                                          </p:cBhvr>
                                        </p:animEffect>
                                        <p:anim calcmode="lin" valueType="num">
                                          <p:cBhvr>
                                            <p:cTn id="24" dur="1139"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53"/>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53"/>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53"/>
                                            </p:tgtEl>
                                            <p:attrNameLst>
                                              <p:attrName>ppt_y</p:attrName>
                                            </p:attrNameLst>
                                          </p:cBhvr>
                                          <p:tavLst>
                                            <p:tav tm="0" fmla="#ppt_y-sin(pi*$)/81">
                                              <p:val>
                                                <p:fltVal val="0"/>
                                              </p:val>
                                            </p:tav>
                                            <p:tav tm="100000">
                                              <p:val>
                                                <p:fltVal val="1"/>
                                              </p:val>
                                            </p:tav>
                                          </p:tavLst>
                                        </p:anim>
                                        <p:animScale>
                                          <p:cBhvr>
                                            <p:cTn id="29" dur="16">
                                              <p:stCondLst>
                                                <p:cond delay="406"/>
                                              </p:stCondLst>
                                            </p:cTn>
                                            <p:tgtEl>
                                              <p:spTgt spid="53"/>
                                            </p:tgtEl>
                                          </p:cBhvr>
                                          <p:to x="100000" y="60000"/>
                                        </p:animScale>
                                        <p:animScale>
                                          <p:cBhvr>
                                            <p:cTn id="30" dur="104" decel="50000">
                                              <p:stCondLst>
                                                <p:cond delay="423"/>
                                              </p:stCondLst>
                                            </p:cTn>
                                            <p:tgtEl>
                                              <p:spTgt spid="53"/>
                                            </p:tgtEl>
                                          </p:cBhvr>
                                          <p:to x="100000" y="100000"/>
                                        </p:animScale>
                                        <p:animScale>
                                          <p:cBhvr>
                                            <p:cTn id="31" dur="16">
                                              <p:stCondLst>
                                                <p:cond delay="820"/>
                                              </p:stCondLst>
                                            </p:cTn>
                                            <p:tgtEl>
                                              <p:spTgt spid="53"/>
                                            </p:tgtEl>
                                          </p:cBhvr>
                                          <p:to x="100000" y="80000"/>
                                        </p:animScale>
                                        <p:animScale>
                                          <p:cBhvr>
                                            <p:cTn id="32" dur="104" decel="50000">
                                              <p:stCondLst>
                                                <p:cond delay="836"/>
                                              </p:stCondLst>
                                            </p:cTn>
                                            <p:tgtEl>
                                              <p:spTgt spid="53"/>
                                            </p:tgtEl>
                                          </p:cBhvr>
                                          <p:to x="100000" y="100000"/>
                                        </p:animScale>
                                        <p:animScale>
                                          <p:cBhvr>
                                            <p:cTn id="33" dur="16">
                                              <p:stCondLst>
                                                <p:cond delay="1026"/>
                                              </p:stCondLst>
                                            </p:cTn>
                                            <p:tgtEl>
                                              <p:spTgt spid="53"/>
                                            </p:tgtEl>
                                          </p:cBhvr>
                                          <p:to x="100000" y="90000"/>
                                        </p:animScale>
                                        <p:animScale>
                                          <p:cBhvr>
                                            <p:cTn id="34" dur="104" decel="50000">
                                              <p:stCondLst>
                                                <p:cond delay="1042"/>
                                              </p:stCondLst>
                                            </p:cTn>
                                            <p:tgtEl>
                                              <p:spTgt spid="53"/>
                                            </p:tgtEl>
                                          </p:cBhvr>
                                          <p:to x="100000" y="100000"/>
                                        </p:animScale>
                                        <p:animScale>
                                          <p:cBhvr>
                                            <p:cTn id="35" dur="16">
                                              <p:stCondLst>
                                                <p:cond delay="1130"/>
                                              </p:stCondLst>
                                            </p:cTn>
                                            <p:tgtEl>
                                              <p:spTgt spid="53"/>
                                            </p:tgtEl>
                                          </p:cBhvr>
                                          <p:to x="100000" y="95000"/>
                                        </p:animScale>
                                        <p:animScale>
                                          <p:cBhvr>
                                            <p:cTn id="36" dur="104" decel="50000">
                                              <p:stCondLst>
                                                <p:cond delay="1146"/>
                                              </p:stCondLst>
                                            </p:cTn>
                                            <p:tgtEl>
                                              <p:spTgt spid="53"/>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362">
                                              <p:stCondLst>
                                                <p:cond delay="0"/>
                                              </p:stCondLst>
                                            </p:cTn>
                                            <p:tgtEl>
                                              <p:spTgt spid="58"/>
                                            </p:tgtEl>
                                          </p:cBhvr>
                                        </p:animEffect>
                                        <p:anim calcmode="lin" valueType="num">
                                          <p:cBhvr>
                                            <p:cTn id="40" dur="1139"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58"/>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58"/>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58"/>
                                            </p:tgtEl>
                                            <p:attrNameLst>
                                              <p:attrName>ppt_y</p:attrName>
                                            </p:attrNameLst>
                                          </p:cBhvr>
                                          <p:tavLst>
                                            <p:tav tm="0" fmla="#ppt_y-sin(pi*$)/81">
                                              <p:val>
                                                <p:fltVal val="0"/>
                                              </p:val>
                                            </p:tav>
                                            <p:tav tm="100000">
                                              <p:val>
                                                <p:fltVal val="1"/>
                                              </p:val>
                                            </p:tav>
                                          </p:tavLst>
                                        </p:anim>
                                        <p:animScale>
                                          <p:cBhvr>
                                            <p:cTn id="45" dur="16">
                                              <p:stCondLst>
                                                <p:cond delay="406"/>
                                              </p:stCondLst>
                                            </p:cTn>
                                            <p:tgtEl>
                                              <p:spTgt spid="58"/>
                                            </p:tgtEl>
                                          </p:cBhvr>
                                          <p:to x="100000" y="60000"/>
                                        </p:animScale>
                                        <p:animScale>
                                          <p:cBhvr>
                                            <p:cTn id="46" dur="104" decel="50000">
                                              <p:stCondLst>
                                                <p:cond delay="423"/>
                                              </p:stCondLst>
                                            </p:cTn>
                                            <p:tgtEl>
                                              <p:spTgt spid="58"/>
                                            </p:tgtEl>
                                          </p:cBhvr>
                                          <p:to x="100000" y="100000"/>
                                        </p:animScale>
                                        <p:animScale>
                                          <p:cBhvr>
                                            <p:cTn id="47" dur="16">
                                              <p:stCondLst>
                                                <p:cond delay="820"/>
                                              </p:stCondLst>
                                            </p:cTn>
                                            <p:tgtEl>
                                              <p:spTgt spid="58"/>
                                            </p:tgtEl>
                                          </p:cBhvr>
                                          <p:to x="100000" y="80000"/>
                                        </p:animScale>
                                        <p:animScale>
                                          <p:cBhvr>
                                            <p:cTn id="48" dur="104" decel="50000">
                                              <p:stCondLst>
                                                <p:cond delay="836"/>
                                              </p:stCondLst>
                                            </p:cTn>
                                            <p:tgtEl>
                                              <p:spTgt spid="58"/>
                                            </p:tgtEl>
                                          </p:cBhvr>
                                          <p:to x="100000" y="100000"/>
                                        </p:animScale>
                                        <p:animScale>
                                          <p:cBhvr>
                                            <p:cTn id="49" dur="16">
                                              <p:stCondLst>
                                                <p:cond delay="1026"/>
                                              </p:stCondLst>
                                            </p:cTn>
                                            <p:tgtEl>
                                              <p:spTgt spid="58"/>
                                            </p:tgtEl>
                                          </p:cBhvr>
                                          <p:to x="100000" y="90000"/>
                                        </p:animScale>
                                        <p:animScale>
                                          <p:cBhvr>
                                            <p:cTn id="50" dur="104" decel="50000">
                                              <p:stCondLst>
                                                <p:cond delay="1042"/>
                                              </p:stCondLst>
                                            </p:cTn>
                                            <p:tgtEl>
                                              <p:spTgt spid="58"/>
                                            </p:tgtEl>
                                          </p:cBhvr>
                                          <p:to x="100000" y="100000"/>
                                        </p:animScale>
                                        <p:animScale>
                                          <p:cBhvr>
                                            <p:cTn id="51" dur="16">
                                              <p:stCondLst>
                                                <p:cond delay="1130"/>
                                              </p:stCondLst>
                                            </p:cTn>
                                            <p:tgtEl>
                                              <p:spTgt spid="58"/>
                                            </p:tgtEl>
                                          </p:cBhvr>
                                          <p:to x="100000" y="95000"/>
                                        </p:animScale>
                                        <p:animScale>
                                          <p:cBhvr>
                                            <p:cTn id="52" dur="104" decel="50000">
                                              <p:stCondLst>
                                                <p:cond delay="1146"/>
                                              </p:stCondLst>
                                            </p:cTn>
                                            <p:tgtEl>
                                              <p:spTgt spid="58"/>
                                            </p:tgtEl>
                                          </p:cBhvr>
                                          <p:to x="100000" y="100000"/>
                                        </p:animScale>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par>
                              <p:cTn id="65" fill="hold">
                                <p:stCondLst>
                                  <p:cond delay="3000"/>
                                </p:stCondLst>
                                <p:childTnLst>
                                  <p:par>
                                    <p:cTn id="66" presetID="2" presetClass="entr" presetSubtype="4" fill="hold" nodeType="afterEffect" p14:presetBounceEnd="48000">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14:bounceEnd="48000">
                                          <p:cBhvr additive="base">
                                            <p:cTn id="68" dur="500" fill="hold"/>
                                            <p:tgtEl>
                                              <p:spTgt spid="52"/>
                                            </p:tgtEl>
                                            <p:attrNameLst>
                                              <p:attrName>ppt_x</p:attrName>
                                            </p:attrNameLst>
                                          </p:cBhvr>
                                          <p:tavLst>
                                            <p:tav tm="0">
                                              <p:val>
                                                <p:strVal val="#ppt_x"/>
                                              </p:val>
                                            </p:tav>
                                            <p:tav tm="100000">
                                              <p:val>
                                                <p:strVal val="#ppt_x"/>
                                              </p:val>
                                            </p:tav>
                                          </p:tavLst>
                                        </p:anim>
                                        <p:anim calcmode="lin" valueType="num" p14:bounceEnd="48000">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362">
                                              <p:stCondLst>
                                                <p:cond delay="0"/>
                                              </p:stCondLst>
                                            </p:cTn>
                                            <p:tgtEl>
                                              <p:spTgt spid="22"/>
                                            </p:tgtEl>
                                          </p:cBhvr>
                                        </p:animEffect>
                                        <p:anim calcmode="lin" valueType="num">
                                          <p:cBhvr>
                                            <p:cTn id="8"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13" dur="16">
                                              <p:stCondLst>
                                                <p:cond delay="406"/>
                                              </p:stCondLst>
                                            </p:cTn>
                                            <p:tgtEl>
                                              <p:spTgt spid="22"/>
                                            </p:tgtEl>
                                          </p:cBhvr>
                                          <p:to x="100000" y="60000"/>
                                        </p:animScale>
                                        <p:animScale>
                                          <p:cBhvr>
                                            <p:cTn id="14" dur="104" decel="50000">
                                              <p:stCondLst>
                                                <p:cond delay="423"/>
                                              </p:stCondLst>
                                            </p:cTn>
                                            <p:tgtEl>
                                              <p:spTgt spid="22"/>
                                            </p:tgtEl>
                                          </p:cBhvr>
                                          <p:to x="100000" y="100000"/>
                                        </p:animScale>
                                        <p:animScale>
                                          <p:cBhvr>
                                            <p:cTn id="15" dur="16">
                                              <p:stCondLst>
                                                <p:cond delay="820"/>
                                              </p:stCondLst>
                                            </p:cTn>
                                            <p:tgtEl>
                                              <p:spTgt spid="22"/>
                                            </p:tgtEl>
                                          </p:cBhvr>
                                          <p:to x="100000" y="80000"/>
                                        </p:animScale>
                                        <p:animScale>
                                          <p:cBhvr>
                                            <p:cTn id="16" dur="104" decel="50000">
                                              <p:stCondLst>
                                                <p:cond delay="836"/>
                                              </p:stCondLst>
                                            </p:cTn>
                                            <p:tgtEl>
                                              <p:spTgt spid="22"/>
                                            </p:tgtEl>
                                          </p:cBhvr>
                                          <p:to x="100000" y="100000"/>
                                        </p:animScale>
                                        <p:animScale>
                                          <p:cBhvr>
                                            <p:cTn id="17" dur="16">
                                              <p:stCondLst>
                                                <p:cond delay="1026"/>
                                              </p:stCondLst>
                                            </p:cTn>
                                            <p:tgtEl>
                                              <p:spTgt spid="22"/>
                                            </p:tgtEl>
                                          </p:cBhvr>
                                          <p:to x="100000" y="90000"/>
                                        </p:animScale>
                                        <p:animScale>
                                          <p:cBhvr>
                                            <p:cTn id="18" dur="104" decel="50000">
                                              <p:stCondLst>
                                                <p:cond delay="1042"/>
                                              </p:stCondLst>
                                            </p:cTn>
                                            <p:tgtEl>
                                              <p:spTgt spid="22"/>
                                            </p:tgtEl>
                                          </p:cBhvr>
                                          <p:to x="100000" y="100000"/>
                                        </p:animScale>
                                        <p:animScale>
                                          <p:cBhvr>
                                            <p:cTn id="19" dur="16">
                                              <p:stCondLst>
                                                <p:cond delay="1130"/>
                                              </p:stCondLst>
                                            </p:cTn>
                                            <p:tgtEl>
                                              <p:spTgt spid="22"/>
                                            </p:tgtEl>
                                          </p:cBhvr>
                                          <p:to x="100000" y="95000"/>
                                        </p:animScale>
                                        <p:animScale>
                                          <p:cBhvr>
                                            <p:cTn id="20" dur="104" decel="50000">
                                              <p:stCondLst>
                                                <p:cond delay="1146"/>
                                              </p:stCondLst>
                                            </p:cTn>
                                            <p:tgtEl>
                                              <p:spTgt spid="22"/>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362">
                                              <p:stCondLst>
                                                <p:cond delay="0"/>
                                              </p:stCondLst>
                                            </p:cTn>
                                            <p:tgtEl>
                                              <p:spTgt spid="53"/>
                                            </p:tgtEl>
                                          </p:cBhvr>
                                        </p:animEffect>
                                        <p:anim calcmode="lin" valueType="num">
                                          <p:cBhvr>
                                            <p:cTn id="24" dur="1139"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53"/>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53"/>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53"/>
                                            </p:tgtEl>
                                            <p:attrNameLst>
                                              <p:attrName>ppt_y</p:attrName>
                                            </p:attrNameLst>
                                          </p:cBhvr>
                                          <p:tavLst>
                                            <p:tav tm="0" fmla="#ppt_y-sin(pi*$)/81">
                                              <p:val>
                                                <p:fltVal val="0"/>
                                              </p:val>
                                            </p:tav>
                                            <p:tav tm="100000">
                                              <p:val>
                                                <p:fltVal val="1"/>
                                              </p:val>
                                            </p:tav>
                                          </p:tavLst>
                                        </p:anim>
                                        <p:animScale>
                                          <p:cBhvr>
                                            <p:cTn id="29" dur="16">
                                              <p:stCondLst>
                                                <p:cond delay="406"/>
                                              </p:stCondLst>
                                            </p:cTn>
                                            <p:tgtEl>
                                              <p:spTgt spid="53"/>
                                            </p:tgtEl>
                                          </p:cBhvr>
                                          <p:to x="100000" y="60000"/>
                                        </p:animScale>
                                        <p:animScale>
                                          <p:cBhvr>
                                            <p:cTn id="30" dur="104" decel="50000">
                                              <p:stCondLst>
                                                <p:cond delay="423"/>
                                              </p:stCondLst>
                                            </p:cTn>
                                            <p:tgtEl>
                                              <p:spTgt spid="53"/>
                                            </p:tgtEl>
                                          </p:cBhvr>
                                          <p:to x="100000" y="100000"/>
                                        </p:animScale>
                                        <p:animScale>
                                          <p:cBhvr>
                                            <p:cTn id="31" dur="16">
                                              <p:stCondLst>
                                                <p:cond delay="820"/>
                                              </p:stCondLst>
                                            </p:cTn>
                                            <p:tgtEl>
                                              <p:spTgt spid="53"/>
                                            </p:tgtEl>
                                          </p:cBhvr>
                                          <p:to x="100000" y="80000"/>
                                        </p:animScale>
                                        <p:animScale>
                                          <p:cBhvr>
                                            <p:cTn id="32" dur="104" decel="50000">
                                              <p:stCondLst>
                                                <p:cond delay="836"/>
                                              </p:stCondLst>
                                            </p:cTn>
                                            <p:tgtEl>
                                              <p:spTgt spid="53"/>
                                            </p:tgtEl>
                                          </p:cBhvr>
                                          <p:to x="100000" y="100000"/>
                                        </p:animScale>
                                        <p:animScale>
                                          <p:cBhvr>
                                            <p:cTn id="33" dur="16">
                                              <p:stCondLst>
                                                <p:cond delay="1026"/>
                                              </p:stCondLst>
                                            </p:cTn>
                                            <p:tgtEl>
                                              <p:spTgt spid="53"/>
                                            </p:tgtEl>
                                          </p:cBhvr>
                                          <p:to x="100000" y="90000"/>
                                        </p:animScale>
                                        <p:animScale>
                                          <p:cBhvr>
                                            <p:cTn id="34" dur="104" decel="50000">
                                              <p:stCondLst>
                                                <p:cond delay="1042"/>
                                              </p:stCondLst>
                                            </p:cTn>
                                            <p:tgtEl>
                                              <p:spTgt spid="53"/>
                                            </p:tgtEl>
                                          </p:cBhvr>
                                          <p:to x="100000" y="100000"/>
                                        </p:animScale>
                                        <p:animScale>
                                          <p:cBhvr>
                                            <p:cTn id="35" dur="16">
                                              <p:stCondLst>
                                                <p:cond delay="1130"/>
                                              </p:stCondLst>
                                            </p:cTn>
                                            <p:tgtEl>
                                              <p:spTgt spid="53"/>
                                            </p:tgtEl>
                                          </p:cBhvr>
                                          <p:to x="100000" y="95000"/>
                                        </p:animScale>
                                        <p:animScale>
                                          <p:cBhvr>
                                            <p:cTn id="36" dur="104" decel="50000">
                                              <p:stCondLst>
                                                <p:cond delay="1146"/>
                                              </p:stCondLst>
                                            </p:cTn>
                                            <p:tgtEl>
                                              <p:spTgt spid="53"/>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362">
                                              <p:stCondLst>
                                                <p:cond delay="0"/>
                                              </p:stCondLst>
                                            </p:cTn>
                                            <p:tgtEl>
                                              <p:spTgt spid="58"/>
                                            </p:tgtEl>
                                          </p:cBhvr>
                                        </p:animEffect>
                                        <p:anim calcmode="lin" valueType="num">
                                          <p:cBhvr>
                                            <p:cTn id="40" dur="1139"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58"/>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58"/>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58"/>
                                            </p:tgtEl>
                                            <p:attrNameLst>
                                              <p:attrName>ppt_y</p:attrName>
                                            </p:attrNameLst>
                                          </p:cBhvr>
                                          <p:tavLst>
                                            <p:tav tm="0" fmla="#ppt_y-sin(pi*$)/81">
                                              <p:val>
                                                <p:fltVal val="0"/>
                                              </p:val>
                                            </p:tav>
                                            <p:tav tm="100000">
                                              <p:val>
                                                <p:fltVal val="1"/>
                                              </p:val>
                                            </p:tav>
                                          </p:tavLst>
                                        </p:anim>
                                        <p:animScale>
                                          <p:cBhvr>
                                            <p:cTn id="45" dur="16">
                                              <p:stCondLst>
                                                <p:cond delay="406"/>
                                              </p:stCondLst>
                                            </p:cTn>
                                            <p:tgtEl>
                                              <p:spTgt spid="58"/>
                                            </p:tgtEl>
                                          </p:cBhvr>
                                          <p:to x="100000" y="60000"/>
                                        </p:animScale>
                                        <p:animScale>
                                          <p:cBhvr>
                                            <p:cTn id="46" dur="104" decel="50000">
                                              <p:stCondLst>
                                                <p:cond delay="423"/>
                                              </p:stCondLst>
                                            </p:cTn>
                                            <p:tgtEl>
                                              <p:spTgt spid="58"/>
                                            </p:tgtEl>
                                          </p:cBhvr>
                                          <p:to x="100000" y="100000"/>
                                        </p:animScale>
                                        <p:animScale>
                                          <p:cBhvr>
                                            <p:cTn id="47" dur="16">
                                              <p:stCondLst>
                                                <p:cond delay="820"/>
                                              </p:stCondLst>
                                            </p:cTn>
                                            <p:tgtEl>
                                              <p:spTgt spid="58"/>
                                            </p:tgtEl>
                                          </p:cBhvr>
                                          <p:to x="100000" y="80000"/>
                                        </p:animScale>
                                        <p:animScale>
                                          <p:cBhvr>
                                            <p:cTn id="48" dur="104" decel="50000">
                                              <p:stCondLst>
                                                <p:cond delay="836"/>
                                              </p:stCondLst>
                                            </p:cTn>
                                            <p:tgtEl>
                                              <p:spTgt spid="58"/>
                                            </p:tgtEl>
                                          </p:cBhvr>
                                          <p:to x="100000" y="100000"/>
                                        </p:animScale>
                                        <p:animScale>
                                          <p:cBhvr>
                                            <p:cTn id="49" dur="16">
                                              <p:stCondLst>
                                                <p:cond delay="1026"/>
                                              </p:stCondLst>
                                            </p:cTn>
                                            <p:tgtEl>
                                              <p:spTgt spid="58"/>
                                            </p:tgtEl>
                                          </p:cBhvr>
                                          <p:to x="100000" y="90000"/>
                                        </p:animScale>
                                        <p:animScale>
                                          <p:cBhvr>
                                            <p:cTn id="50" dur="104" decel="50000">
                                              <p:stCondLst>
                                                <p:cond delay="1042"/>
                                              </p:stCondLst>
                                            </p:cTn>
                                            <p:tgtEl>
                                              <p:spTgt spid="58"/>
                                            </p:tgtEl>
                                          </p:cBhvr>
                                          <p:to x="100000" y="100000"/>
                                        </p:animScale>
                                        <p:animScale>
                                          <p:cBhvr>
                                            <p:cTn id="51" dur="16">
                                              <p:stCondLst>
                                                <p:cond delay="1130"/>
                                              </p:stCondLst>
                                            </p:cTn>
                                            <p:tgtEl>
                                              <p:spTgt spid="58"/>
                                            </p:tgtEl>
                                          </p:cBhvr>
                                          <p:to x="100000" y="95000"/>
                                        </p:animScale>
                                        <p:animScale>
                                          <p:cBhvr>
                                            <p:cTn id="52" dur="104" decel="50000">
                                              <p:stCondLst>
                                                <p:cond delay="1146"/>
                                              </p:stCondLst>
                                            </p:cTn>
                                            <p:tgtEl>
                                              <p:spTgt spid="58"/>
                                            </p:tgtEl>
                                          </p:cBhvr>
                                          <p:to x="100000" y="100000"/>
                                        </p:animScale>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par>
                              <p:cTn id="65" fill="hold">
                                <p:stCondLst>
                                  <p:cond delay="3000"/>
                                </p:stCondLst>
                                <p:childTnLst>
                                  <p:par>
                                    <p:cTn id="66" presetID="2" presetClass="entr" presetSubtype="4" fill="hold"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ppt_x"/>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网络推广</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screen"/>
          <a:stretch>
            <a:fillRect/>
          </a:stretch>
        </p:blipFill>
        <p:spPr>
          <a:xfrm rot="10800000" flipH="1">
            <a:off x="5292080" y="457546"/>
            <a:ext cx="1523362" cy="52721"/>
          </a:xfrm>
          <a:prstGeom prst="rect">
            <a:avLst/>
          </a:prstGeom>
        </p:spPr>
      </p:pic>
      <p:grpSp>
        <p:nvGrpSpPr>
          <p:cNvPr id="6" name="Group 36"/>
          <p:cNvGrpSpPr/>
          <p:nvPr/>
        </p:nvGrpSpPr>
        <p:grpSpPr>
          <a:xfrm>
            <a:off x="836802" y="3028206"/>
            <a:ext cx="1992942" cy="690265"/>
            <a:chOff x="1055058" y="3105150"/>
            <a:chExt cx="1992942" cy="690265"/>
          </a:xfrm>
        </p:grpSpPr>
        <p:sp>
          <p:nvSpPr>
            <p:cNvPr id="7" name="Rectangle 9"/>
            <p:cNvSpPr/>
            <p:nvPr/>
          </p:nvSpPr>
          <p:spPr>
            <a:xfrm>
              <a:off x="1055058" y="3333750"/>
              <a:ext cx="1992942" cy="461665"/>
            </a:xfrm>
            <a:prstGeom prst="rect">
              <a:avLst/>
            </a:prstGeom>
          </p:spPr>
          <p:txBody>
            <a:bodyPr wrap="square">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ms-MY"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Rectangle 10"/>
            <p:cNvSpPr/>
            <p:nvPr/>
          </p:nvSpPr>
          <p:spPr>
            <a:xfrm>
              <a:off x="1066800" y="3105150"/>
              <a:ext cx="1211572" cy="276999"/>
            </a:xfrm>
            <a:prstGeom prst="rect">
              <a:avLst/>
            </a:prstGeom>
            <a:noFill/>
          </p:spPr>
          <p:txBody>
            <a:bodyPr wrap="square">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ms-MY"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Group 37"/>
          <p:cNvGrpSpPr/>
          <p:nvPr/>
        </p:nvGrpSpPr>
        <p:grpSpPr>
          <a:xfrm>
            <a:off x="3591744" y="3028206"/>
            <a:ext cx="1992942" cy="690265"/>
            <a:chOff x="3810000" y="3105150"/>
            <a:chExt cx="1992942" cy="690265"/>
          </a:xfrm>
        </p:grpSpPr>
        <p:sp>
          <p:nvSpPr>
            <p:cNvPr id="10" name="Rectangle 15"/>
            <p:cNvSpPr/>
            <p:nvPr/>
          </p:nvSpPr>
          <p:spPr>
            <a:xfrm>
              <a:off x="3810000" y="3333750"/>
              <a:ext cx="1992942" cy="461665"/>
            </a:xfrm>
            <a:prstGeom prst="rect">
              <a:avLst/>
            </a:prstGeom>
          </p:spPr>
          <p:txBody>
            <a:bodyPr wrap="square">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ms-MY"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Rectangle 16"/>
            <p:cNvSpPr/>
            <p:nvPr/>
          </p:nvSpPr>
          <p:spPr>
            <a:xfrm>
              <a:off x="3821742" y="3105150"/>
              <a:ext cx="1211572" cy="276999"/>
            </a:xfrm>
            <a:prstGeom prst="rect">
              <a:avLst/>
            </a:prstGeom>
            <a:noFill/>
          </p:spPr>
          <p:txBody>
            <a:bodyPr wrap="square">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ms-MY"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 name="Group 38"/>
          <p:cNvGrpSpPr/>
          <p:nvPr/>
        </p:nvGrpSpPr>
        <p:grpSpPr>
          <a:xfrm>
            <a:off x="6346686" y="3028206"/>
            <a:ext cx="1992942" cy="690265"/>
            <a:chOff x="6564942" y="3105150"/>
            <a:chExt cx="1992942" cy="690265"/>
          </a:xfrm>
        </p:grpSpPr>
        <p:sp>
          <p:nvSpPr>
            <p:cNvPr id="13" name="Rectangle 17"/>
            <p:cNvSpPr/>
            <p:nvPr/>
          </p:nvSpPr>
          <p:spPr>
            <a:xfrm>
              <a:off x="6564942" y="3333750"/>
              <a:ext cx="1992942" cy="461665"/>
            </a:xfrm>
            <a:prstGeom prst="rect">
              <a:avLst/>
            </a:prstGeom>
          </p:spPr>
          <p:txBody>
            <a:bodyPr wrap="square">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ms-MY"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Rectangle 18"/>
            <p:cNvSpPr/>
            <p:nvPr/>
          </p:nvSpPr>
          <p:spPr>
            <a:xfrm>
              <a:off x="6576684" y="3105150"/>
              <a:ext cx="1211572" cy="276999"/>
            </a:xfrm>
            <a:prstGeom prst="rect">
              <a:avLst/>
            </a:prstGeom>
            <a:noFill/>
          </p:spPr>
          <p:txBody>
            <a:bodyPr wrap="square">
              <a:spAutoFit/>
            </a:bodyPr>
            <a:lstStyle/>
            <a:p>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ms-MY"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5" name="Rectangle 19"/>
          <p:cNvSpPr/>
          <p:nvPr/>
        </p:nvSpPr>
        <p:spPr>
          <a:xfrm>
            <a:off x="827584" y="3894896"/>
            <a:ext cx="7401111" cy="400110"/>
          </a:xfrm>
          <a:prstGeom prst="rect">
            <a:avLst/>
          </a:prstGeom>
        </p:spPr>
        <p:txBody>
          <a:bodyPr wrap="square">
            <a:spAutoFit/>
          </a:bodyPr>
          <a:lstStyle/>
          <a:p>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ms-MY" sz="10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尽量将每页幻灯片的字数控制在</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字以内，据统计每页幻灯片的最好控制在</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分钟之内。</a:t>
            </a:r>
            <a:endParaRPr lang="ms-MY"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336835" y="1275606"/>
            <a:ext cx="1476676" cy="1476676"/>
            <a:chOff x="6336835" y="1352550"/>
            <a:chExt cx="1476676" cy="1476676"/>
          </a:xfrm>
        </p:grpSpPr>
        <p:sp>
          <p:nvSpPr>
            <p:cNvPr id="21" name="Oval 7"/>
            <p:cNvSpPr/>
            <p:nvPr/>
          </p:nvSpPr>
          <p:spPr bwMode="gray">
            <a:xfrm>
              <a:off x="6336835" y="1352550"/>
              <a:ext cx="1476676" cy="1476676"/>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28" name="Freeform 5"/>
            <p:cNvSpPr/>
            <p:nvPr/>
          </p:nvSpPr>
          <p:spPr bwMode="auto">
            <a:xfrm>
              <a:off x="6684775" y="1647137"/>
              <a:ext cx="780793" cy="799383"/>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grpSp>
      <p:grpSp>
        <p:nvGrpSpPr>
          <p:cNvPr id="3" name="组合 2"/>
          <p:cNvGrpSpPr/>
          <p:nvPr/>
        </p:nvGrpSpPr>
        <p:grpSpPr>
          <a:xfrm>
            <a:off x="3593635" y="1275606"/>
            <a:ext cx="1476676" cy="1476676"/>
            <a:chOff x="3593635" y="1352550"/>
            <a:chExt cx="1476676" cy="1476676"/>
          </a:xfrm>
        </p:grpSpPr>
        <p:sp>
          <p:nvSpPr>
            <p:cNvPr id="25" name="Oval 5"/>
            <p:cNvSpPr/>
            <p:nvPr/>
          </p:nvSpPr>
          <p:spPr bwMode="gray">
            <a:xfrm>
              <a:off x="3593635" y="1352550"/>
              <a:ext cx="1476676" cy="1476676"/>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nvGrpSpPr>
            <p:cNvPr id="29" name="组合 28"/>
            <p:cNvGrpSpPr/>
            <p:nvPr/>
          </p:nvGrpSpPr>
          <p:grpSpPr>
            <a:xfrm>
              <a:off x="3922293" y="1730344"/>
              <a:ext cx="862901" cy="816426"/>
              <a:chOff x="4760915" y="138333"/>
              <a:chExt cx="801339" cy="758179"/>
            </a:xfrm>
            <a:solidFill>
              <a:schemeClr val="bg1"/>
            </a:solidFill>
          </p:grpSpPr>
          <p:sp>
            <p:nvSpPr>
              <p:cNvPr id="30"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35"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36"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37"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grpSp>
      </p:grpSp>
      <p:grpSp>
        <p:nvGrpSpPr>
          <p:cNvPr id="4" name="组合 3"/>
          <p:cNvGrpSpPr/>
          <p:nvPr/>
        </p:nvGrpSpPr>
        <p:grpSpPr>
          <a:xfrm>
            <a:off x="850435" y="1275606"/>
            <a:ext cx="1476676" cy="1476676"/>
            <a:chOff x="850435" y="1352550"/>
            <a:chExt cx="1476676" cy="1476676"/>
          </a:xfrm>
        </p:grpSpPr>
        <p:sp>
          <p:nvSpPr>
            <p:cNvPr id="17" name="Oval 3"/>
            <p:cNvSpPr/>
            <p:nvPr/>
          </p:nvSpPr>
          <p:spPr bwMode="gray">
            <a:xfrm>
              <a:off x="850435" y="1352550"/>
              <a:ext cx="1476676" cy="1476676"/>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grpSp>
          <p:nvGrpSpPr>
            <p:cNvPr id="38" name="组合 37"/>
            <p:cNvGrpSpPr/>
            <p:nvPr/>
          </p:nvGrpSpPr>
          <p:grpSpPr>
            <a:xfrm>
              <a:off x="1081042" y="1652204"/>
              <a:ext cx="1058101" cy="821072"/>
              <a:chOff x="2623051" y="138333"/>
              <a:chExt cx="982613" cy="762495"/>
            </a:xfrm>
            <a:solidFill>
              <a:schemeClr val="bg1"/>
            </a:solidFill>
          </p:grpSpPr>
          <p:sp>
            <p:nvSpPr>
              <p:cNvPr id="39"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40"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41"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sp>
            <p:nvSpPr>
              <p:cNvPr id="42"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gency FB" panose="020B0503020202020204" pitchFamily="34" charset="0"/>
                </a:endParaRPr>
              </a:p>
            </p:txBody>
          </p:sp>
        </p:grpSp>
      </p:grpSp>
      <p:grpSp>
        <p:nvGrpSpPr>
          <p:cNvPr id="43" name="组合 42"/>
          <p:cNvGrpSpPr/>
          <p:nvPr/>
        </p:nvGrpSpPr>
        <p:grpSpPr>
          <a:xfrm>
            <a:off x="2038616" y="2180901"/>
            <a:ext cx="791128" cy="753262"/>
            <a:chOff x="2243309" y="2112361"/>
            <a:chExt cx="997900" cy="950136"/>
          </a:xfrm>
        </p:grpSpPr>
        <p:grpSp>
          <p:nvGrpSpPr>
            <p:cNvPr id="44" name="组合 4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45" name="TextBox 44"/>
            <p:cNvSpPr txBox="1"/>
            <p:nvPr/>
          </p:nvSpPr>
          <p:spPr>
            <a:xfrm>
              <a:off x="2243309" y="2350348"/>
              <a:ext cx="997900" cy="465861"/>
            </a:xfrm>
            <a:prstGeom prst="rect">
              <a:avLst/>
            </a:prstGeom>
            <a:noFill/>
          </p:spPr>
          <p:txBody>
            <a:bodyPr wrap="square" lIns="0" tIns="0" rIns="0" bIns="0" rtlCol="0">
              <a:spAutoFit/>
            </a:bodyPr>
            <a:lstStyle/>
            <a:p>
              <a:pPr algn="ctr"/>
              <a:r>
                <a:rPr lang="en-US" altLang="zh-CN" sz="2400" b="1" dirty="0">
                  <a:solidFill>
                    <a:schemeClr val="accent1"/>
                  </a:solidFill>
                  <a:latin typeface="Agency FB" panose="020B0503020202020204" pitchFamily="34" charset="0"/>
                </a:rPr>
                <a:t>80</a:t>
              </a:r>
              <a:r>
                <a:rPr lang="zh-CN" altLang="en-US" sz="1600" b="1" dirty="0">
                  <a:solidFill>
                    <a:schemeClr val="accent1"/>
                  </a:solidFill>
                  <a:latin typeface="微软雅黑" panose="020B0503020204020204" pitchFamily="34" charset="-122"/>
                  <a:ea typeface="微软雅黑" panose="020B0503020204020204" pitchFamily="34" charset="-122"/>
                </a:rPr>
                <a:t>万</a:t>
              </a:r>
            </a:p>
          </p:txBody>
        </p:sp>
      </p:grpSp>
      <p:grpSp>
        <p:nvGrpSpPr>
          <p:cNvPr id="53" name="组合 52"/>
          <p:cNvGrpSpPr/>
          <p:nvPr/>
        </p:nvGrpSpPr>
        <p:grpSpPr>
          <a:xfrm>
            <a:off x="4588215" y="2180901"/>
            <a:ext cx="791128" cy="753262"/>
            <a:chOff x="2243309" y="2112361"/>
            <a:chExt cx="997900" cy="950136"/>
          </a:xfrm>
        </p:grpSpPr>
        <p:grpSp>
          <p:nvGrpSpPr>
            <p:cNvPr id="54" name="组合 5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grpSp>
        <p:sp>
          <p:nvSpPr>
            <p:cNvPr id="55" name="TextBox 54"/>
            <p:cNvSpPr txBox="1"/>
            <p:nvPr/>
          </p:nvSpPr>
          <p:spPr>
            <a:xfrm>
              <a:off x="2243309" y="2350348"/>
              <a:ext cx="997900" cy="465861"/>
            </a:xfrm>
            <a:prstGeom prst="rect">
              <a:avLst/>
            </a:prstGeom>
            <a:noFill/>
          </p:spPr>
          <p:txBody>
            <a:bodyPr wrap="square" lIns="0" tIns="0" rIns="0" bIns="0" rtlCol="0">
              <a:spAutoFit/>
            </a:bodyPr>
            <a:lstStyle/>
            <a:p>
              <a:pPr algn="ctr"/>
              <a:r>
                <a:rPr lang="en-US" altLang="zh-CN" sz="2400" b="1" dirty="0" smtClean="0">
                  <a:solidFill>
                    <a:schemeClr val="accent1"/>
                  </a:solidFill>
                  <a:latin typeface="Agency FB" panose="020B0503020202020204" pitchFamily="34" charset="0"/>
                </a:rPr>
                <a:t>60</a:t>
              </a:r>
              <a:r>
                <a:rPr lang="zh-CN" altLang="en-US" sz="1600" b="1" dirty="0">
                  <a:solidFill>
                    <a:schemeClr val="accent1"/>
                  </a:solidFill>
                  <a:latin typeface="微软雅黑" panose="020B0503020204020204" pitchFamily="34" charset="-122"/>
                  <a:ea typeface="微软雅黑" panose="020B0503020204020204" pitchFamily="34" charset="-122"/>
                </a:rPr>
                <a:t>万</a:t>
              </a:r>
            </a:p>
          </p:txBody>
        </p:sp>
      </p:grpSp>
      <p:grpSp>
        <p:nvGrpSpPr>
          <p:cNvPr id="58" name="组合 57"/>
          <p:cNvGrpSpPr/>
          <p:nvPr/>
        </p:nvGrpSpPr>
        <p:grpSpPr>
          <a:xfrm>
            <a:off x="7484111" y="2180901"/>
            <a:ext cx="791128" cy="753262"/>
            <a:chOff x="2243309" y="2112361"/>
            <a:chExt cx="997900" cy="950136"/>
          </a:xfrm>
        </p:grpSpPr>
        <p:grpSp>
          <p:nvGrpSpPr>
            <p:cNvPr id="59" name="组合 58"/>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2243309" y="2350348"/>
              <a:ext cx="997900" cy="465861"/>
            </a:xfrm>
            <a:prstGeom prst="rect">
              <a:avLst/>
            </a:prstGeom>
            <a:noFill/>
          </p:spPr>
          <p:txBody>
            <a:bodyPr wrap="square" lIns="0" tIns="0" rIns="0" bIns="0" rtlCol="0">
              <a:spAutoFit/>
            </a:bodyPr>
            <a:lstStyle/>
            <a:p>
              <a:pPr algn="ctr"/>
              <a:r>
                <a:rPr lang="en-US" altLang="zh-CN" sz="2400" b="1" dirty="0" smtClean="0">
                  <a:solidFill>
                    <a:schemeClr val="accent1"/>
                  </a:solidFill>
                  <a:latin typeface="Agency FB" panose="020B0503020202020204" pitchFamily="34" charset="0"/>
                </a:rPr>
                <a:t>50</a:t>
              </a:r>
              <a:r>
                <a:rPr lang="zh-CN" altLang="en-US" sz="1600" b="1" dirty="0">
                  <a:solidFill>
                    <a:schemeClr val="accent1"/>
                  </a:solidFill>
                  <a:latin typeface="微软雅黑" panose="020B0503020204020204" pitchFamily="34" charset="-122"/>
                  <a:ea typeface="微软雅黑" panose="020B0503020204020204" pitchFamily="34" charset="-122"/>
                </a:rPr>
                <a:t>万</a:t>
              </a: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anim calcmode="lin" valueType="num">
                                      <p:cBhvr>
                                        <p:cTn id="20" dur="750" fill="hold"/>
                                        <p:tgtEl>
                                          <p:spTgt spid="3"/>
                                        </p:tgtEl>
                                        <p:attrNameLst>
                                          <p:attrName>ppt_x</p:attrName>
                                        </p:attrNameLst>
                                      </p:cBhvr>
                                      <p:tavLst>
                                        <p:tav tm="0">
                                          <p:val>
                                            <p:strVal val="#ppt_x"/>
                                          </p:val>
                                        </p:tav>
                                        <p:tav tm="100000">
                                          <p:val>
                                            <p:strVal val="#ppt_x"/>
                                          </p:val>
                                        </p:tav>
                                      </p:tavLst>
                                    </p:anim>
                                    <p:anim calcmode="lin" valueType="num">
                                      <p:cBhvr>
                                        <p:cTn id="21" dur="75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par>
                          <p:cTn id="40" fill="hold">
                            <p:stCondLst>
                              <p:cond delay="4500"/>
                            </p:stCondLst>
                            <p:childTnLst>
                              <p:par>
                                <p:cTn id="41" presetID="2" presetClass="entr" presetSubtype="4" decel="5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decel="5000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 presetClass="entr" presetSubtype="4" decel="5000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4" decel="5000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screen"/>
          <a:stretch>
            <a:fillRect/>
          </a:stretch>
        </p:blipFill>
        <p:spPr>
          <a:xfrm rot="10800000" flipH="1">
            <a:off x="5292080" y="457546"/>
            <a:ext cx="1523362" cy="52721"/>
          </a:xfrm>
          <a:prstGeom prst="rect">
            <a:avLst/>
          </a:prstGeom>
        </p:spPr>
      </p:pic>
      <p:sp>
        <p:nvSpPr>
          <p:cNvPr id="58" name="TextBox 57"/>
          <p:cNvSpPr txBox="1"/>
          <p:nvPr/>
        </p:nvSpPr>
        <p:spPr>
          <a:xfrm>
            <a:off x="904733" y="3363838"/>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59" name="TextBox 58"/>
          <p:cNvSpPr txBox="1"/>
          <p:nvPr/>
        </p:nvSpPr>
        <p:spPr>
          <a:xfrm>
            <a:off x="2912509" y="3363838"/>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0" name="TextBox 59"/>
          <p:cNvSpPr txBox="1"/>
          <p:nvPr/>
        </p:nvSpPr>
        <p:spPr>
          <a:xfrm>
            <a:off x="4907111" y="3371803"/>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1" name="TextBox 60"/>
          <p:cNvSpPr txBox="1"/>
          <p:nvPr/>
        </p:nvSpPr>
        <p:spPr>
          <a:xfrm>
            <a:off x="6870379" y="3371803"/>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grpSp>
        <p:nvGrpSpPr>
          <p:cNvPr id="63" name="组合 62"/>
          <p:cNvGrpSpPr/>
          <p:nvPr/>
        </p:nvGrpSpPr>
        <p:grpSpPr>
          <a:xfrm>
            <a:off x="783076" y="1419622"/>
            <a:ext cx="1697385" cy="1697385"/>
            <a:chOff x="1278794" y="3334906"/>
            <a:chExt cx="914014" cy="914014"/>
          </a:xfrm>
        </p:grpSpPr>
        <p:grpSp>
          <p:nvGrpSpPr>
            <p:cNvPr id="64" name="组合 6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endParaRPr>
              </a:p>
            </p:txBody>
          </p:sp>
        </p:grpSp>
        <p:sp>
          <p:nvSpPr>
            <p:cNvPr id="65" name="TextBox 64"/>
            <p:cNvSpPr txBox="1"/>
            <p:nvPr/>
          </p:nvSpPr>
          <p:spPr>
            <a:xfrm>
              <a:off x="1519373" y="3585380"/>
              <a:ext cx="430905" cy="447478"/>
            </a:xfrm>
            <a:prstGeom prst="rect">
              <a:avLst/>
            </a:prstGeom>
            <a:noFill/>
          </p:spPr>
          <p:txBody>
            <a:bodyPr wrap="none" rtlCol="0">
              <a:spAutoFit/>
            </a:bodyPr>
            <a:lstStyle/>
            <a:p>
              <a:pPr algn="ctr"/>
              <a:r>
                <a:rPr lang="zh-CN" altLang="en-US" sz="2400" b="1" dirty="0" smtClean="0">
                  <a:solidFill>
                    <a:schemeClr val="accent1"/>
                  </a:solidFill>
                  <a:latin typeface="微软雅黑" panose="020B0503020204020204" pitchFamily="34" charset="-122"/>
                  <a:ea typeface="微软雅黑" panose="020B0503020204020204" pitchFamily="34" charset="-122"/>
                </a:rPr>
                <a:t>日程</a:t>
              </a:r>
              <a:endParaRPr lang="en-US" altLang="zh-CN" sz="24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accent1"/>
                  </a:solidFill>
                  <a:latin typeface="微软雅黑" panose="020B0503020204020204" pitchFamily="34" charset="-122"/>
                  <a:ea typeface="微软雅黑" panose="020B0503020204020204" pitchFamily="34" charset="-122"/>
                </a:rPr>
                <a:t>安排</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2746134" y="1423332"/>
            <a:ext cx="1697385" cy="1697385"/>
            <a:chOff x="1278794" y="3334906"/>
            <a:chExt cx="914014" cy="914014"/>
          </a:xfrm>
        </p:grpSpPr>
        <p:grpSp>
          <p:nvGrpSpPr>
            <p:cNvPr id="69" name="组合 6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endParaRPr>
              </a:p>
            </p:txBody>
          </p:sp>
        </p:grpSp>
        <p:sp>
          <p:nvSpPr>
            <p:cNvPr id="70" name="TextBox 69"/>
            <p:cNvSpPr txBox="1"/>
            <p:nvPr/>
          </p:nvSpPr>
          <p:spPr>
            <a:xfrm>
              <a:off x="1519373" y="3583382"/>
              <a:ext cx="430905" cy="447478"/>
            </a:xfrm>
            <a:prstGeom prst="rect">
              <a:avLst/>
            </a:prstGeom>
            <a:noFill/>
          </p:spPr>
          <p:txBody>
            <a:bodyPr wrap="none" rtlCol="0">
              <a:spAutoFit/>
            </a:bodyPr>
            <a:lstStyle/>
            <a:p>
              <a:pPr algn="ctr"/>
              <a:r>
                <a:rPr lang="zh-CN" altLang="en-US" sz="2400" b="1" dirty="0" smtClean="0">
                  <a:solidFill>
                    <a:schemeClr val="accent1"/>
                  </a:solidFill>
                  <a:latin typeface="微软雅黑" panose="020B0503020204020204" pitchFamily="34" charset="-122"/>
                  <a:ea typeface="微软雅黑" panose="020B0503020204020204" pitchFamily="34" charset="-122"/>
                </a:rPr>
                <a:t>行动</a:t>
              </a:r>
              <a:endParaRPr lang="en-US" altLang="zh-CN" sz="24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accent1"/>
                  </a:solidFill>
                  <a:latin typeface="微软雅黑" panose="020B0503020204020204" pitchFamily="34" charset="-122"/>
                  <a:ea typeface="微软雅黑" panose="020B0503020204020204" pitchFamily="34" charset="-122"/>
                </a:rPr>
                <a:t>策略</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4688516" y="1419622"/>
            <a:ext cx="1697385" cy="1697385"/>
            <a:chOff x="1278794" y="3334906"/>
            <a:chExt cx="914014" cy="914014"/>
          </a:xfrm>
        </p:grpSpPr>
        <p:grpSp>
          <p:nvGrpSpPr>
            <p:cNvPr id="74" name="组合 7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endParaRPr>
              </a:p>
            </p:txBody>
          </p:sp>
        </p:grpSp>
        <p:sp>
          <p:nvSpPr>
            <p:cNvPr id="75" name="TextBox 74"/>
            <p:cNvSpPr txBox="1"/>
            <p:nvPr/>
          </p:nvSpPr>
          <p:spPr>
            <a:xfrm>
              <a:off x="1519373" y="3585380"/>
              <a:ext cx="430905" cy="447478"/>
            </a:xfrm>
            <a:prstGeom prst="rect">
              <a:avLst/>
            </a:prstGeom>
            <a:noFill/>
          </p:spPr>
          <p:txBody>
            <a:bodyPr wrap="none" rtlCol="0">
              <a:spAutoFit/>
            </a:bodyPr>
            <a:lstStyle/>
            <a:p>
              <a:pPr algn="ctr"/>
              <a:r>
                <a:rPr lang="zh-CN" altLang="en-US" sz="2400" b="1" dirty="0" smtClean="0">
                  <a:solidFill>
                    <a:schemeClr val="accent1"/>
                  </a:solidFill>
                  <a:latin typeface="微软雅黑" panose="020B0503020204020204" pitchFamily="34" charset="-122"/>
                  <a:ea typeface="微软雅黑" panose="020B0503020204020204" pitchFamily="34" charset="-122"/>
                </a:rPr>
                <a:t>客户</a:t>
              </a:r>
              <a:endParaRPr lang="en-US" altLang="zh-CN" sz="24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accent1"/>
                  </a:solidFill>
                  <a:latin typeface="微软雅黑" panose="020B0503020204020204" pitchFamily="34" charset="-122"/>
                  <a:ea typeface="微软雅黑" panose="020B0503020204020204" pitchFamily="34" charset="-122"/>
                </a:rPr>
                <a:t>服务</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6619031" y="1426497"/>
            <a:ext cx="1697385" cy="1697385"/>
            <a:chOff x="1278794" y="3334906"/>
            <a:chExt cx="914014" cy="914014"/>
          </a:xfrm>
        </p:grpSpPr>
        <p:grpSp>
          <p:nvGrpSpPr>
            <p:cNvPr id="79" name="组合 7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endParaRPr>
              </a:p>
            </p:txBody>
          </p:sp>
          <p:sp>
            <p:nvSpPr>
              <p:cNvPr id="82" name="椭圆 8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endParaRPr>
              </a:p>
            </p:txBody>
          </p:sp>
        </p:grpSp>
        <p:sp>
          <p:nvSpPr>
            <p:cNvPr id="80" name="TextBox 79"/>
            <p:cNvSpPr txBox="1"/>
            <p:nvPr/>
          </p:nvSpPr>
          <p:spPr>
            <a:xfrm>
              <a:off x="1519373" y="3581678"/>
              <a:ext cx="430905" cy="447478"/>
            </a:xfrm>
            <a:prstGeom prst="rect">
              <a:avLst/>
            </a:prstGeom>
            <a:noFill/>
          </p:spPr>
          <p:txBody>
            <a:bodyPr wrap="none" rtlCol="0">
              <a:spAutoFit/>
            </a:bodyPr>
            <a:lstStyle/>
            <a:p>
              <a:pPr algn="ctr"/>
              <a:r>
                <a:rPr lang="zh-CN" altLang="en-US" sz="2400" b="1" dirty="0" smtClean="0">
                  <a:solidFill>
                    <a:schemeClr val="accent1"/>
                  </a:solidFill>
                  <a:latin typeface="微软雅黑" panose="020B0503020204020204" pitchFamily="34" charset="-122"/>
                  <a:ea typeface="微软雅黑" panose="020B0503020204020204" pitchFamily="34" charset="-122"/>
                </a:rPr>
                <a:t>后勤</a:t>
              </a:r>
              <a:endParaRPr lang="en-US" altLang="zh-CN" sz="2400" b="1" dirty="0" smtClean="0">
                <a:solidFill>
                  <a:schemeClr val="accent1"/>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accent1"/>
                  </a:solidFill>
                  <a:latin typeface="微软雅黑" panose="020B0503020204020204" pitchFamily="34" charset="-122"/>
                  <a:ea typeface="微软雅黑" panose="020B0503020204020204" pitchFamily="34" charset="-122"/>
                </a:rPr>
                <a:t>保障</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sp>
        <p:nvSpPr>
          <p:cNvPr id="83" name="椭圆 82"/>
          <p:cNvSpPr/>
          <p:nvPr/>
        </p:nvSpPr>
        <p:spPr>
          <a:xfrm>
            <a:off x="824277" y="1275606"/>
            <a:ext cx="645364" cy="645364"/>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4" name="椭圆 83"/>
          <p:cNvSpPr/>
          <p:nvPr/>
        </p:nvSpPr>
        <p:spPr>
          <a:xfrm>
            <a:off x="2783180" y="1275606"/>
            <a:ext cx="645364" cy="645364"/>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5" name="椭圆 84"/>
          <p:cNvSpPr/>
          <p:nvPr/>
        </p:nvSpPr>
        <p:spPr>
          <a:xfrm>
            <a:off x="4760524" y="1282151"/>
            <a:ext cx="645364" cy="645364"/>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6" name="椭圆 85"/>
          <p:cNvSpPr/>
          <p:nvPr/>
        </p:nvSpPr>
        <p:spPr>
          <a:xfrm>
            <a:off x="6707078" y="1282151"/>
            <a:ext cx="645364" cy="645364"/>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7" name="Freeform 34"/>
          <p:cNvSpPr>
            <a:spLocks noEditPoints="1"/>
          </p:cNvSpPr>
          <p:nvPr/>
        </p:nvSpPr>
        <p:spPr bwMode="auto">
          <a:xfrm>
            <a:off x="1000830" y="1426497"/>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88" name="Freeform 26"/>
          <p:cNvSpPr>
            <a:spLocks noEditPoints="1"/>
          </p:cNvSpPr>
          <p:nvPr/>
        </p:nvSpPr>
        <p:spPr bwMode="auto">
          <a:xfrm>
            <a:off x="2952968" y="1447247"/>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89" name="Freeform 35"/>
          <p:cNvSpPr>
            <a:spLocks noEditPoints="1"/>
          </p:cNvSpPr>
          <p:nvPr/>
        </p:nvSpPr>
        <p:spPr bwMode="auto">
          <a:xfrm>
            <a:off x="6895784" y="1463543"/>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90" name="Freeform 20"/>
          <p:cNvSpPr>
            <a:spLocks noEditPoints="1"/>
          </p:cNvSpPr>
          <p:nvPr/>
        </p:nvSpPr>
        <p:spPr bwMode="auto">
          <a:xfrm>
            <a:off x="4949998" y="1419622"/>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44000">
                                          <p:cBhvr additive="base">
                                            <p:cTn id="7" dur="500" fill="hold"/>
                                            <p:tgtEl>
                                              <p:spTgt spid="6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68"/>
                                            </p:tgtEl>
                                            <p:attrNameLst>
                                              <p:attrName>style.visibility</p:attrName>
                                            </p:attrNameLst>
                                          </p:cBhvr>
                                          <p:to>
                                            <p:strVal val="visible"/>
                                          </p:to>
                                        </p:set>
                                        <p:anim calcmode="lin" valueType="num" p14:bounceEnd="44000">
                                          <p:cBhvr additive="base">
                                            <p:cTn id="11" dur="500" fill="hold"/>
                                            <p:tgtEl>
                                              <p:spTgt spid="68"/>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73"/>
                                            </p:tgtEl>
                                            <p:attrNameLst>
                                              <p:attrName>style.visibility</p:attrName>
                                            </p:attrNameLst>
                                          </p:cBhvr>
                                          <p:to>
                                            <p:strVal val="visible"/>
                                          </p:to>
                                        </p:set>
                                        <p:anim calcmode="lin" valueType="num" p14:bounceEnd="44000">
                                          <p:cBhvr additive="base">
                                            <p:cTn id="15" dur="500" fill="hold"/>
                                            <p:tgtEl>
                                              <p:spTgt spid="73"/>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7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78"/>
                                            </p:tgtEl>
                                            <p:attrNameLst>
                                              <p:attrName>style.visibility</p:attrName>
                                            </p:attrNameLst>
                                          </p:cBhvr>
                                          <p:to>
                                            <p:strVal val="visible"/>
                                          </p:to>
                                        </p:set>
                                        <p:anim calcmode="lin" valueType="num" p14:bounceEnd="44000">
                                          <p:cBhvr additive="base">
                                            <p:cTn id="19" dur="500" fill="hold"/>
                                            <p:tgtEl>
                                              <p:spTgt spid="78"/>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14:presetBounceEnd="44000">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14:bounceEnd="44000">
                                          <p:cBhvr additive="base">
                                            <p:cTn id="24" dur="500" fill="hold"/>
                                            <p:tgtEl>
                                              <p:spTgt spid="83"/>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8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100"/>
                                      </p:stCondLst>
                                      <p:childTnLst>
                                        <p:set>
                                          <p:cBhvr>
                                            <p:cTn id="27" dur="1" fill="hold">
                                              <p:stCondLst>
                                                <p:cond delay="0"/>
                                              </p:stCondLst>
                                            </p:cTn>
                                            <p:tgtEl>
                                              <p:spTgt spid="84"/>
                                            </p:tgtEl>
                                            <p:attrNameLst>
                                              <p:attrName>style.visibility</p:attrName>
                                            </p:attrNameLst>
                                          </p:cBhvr>
                                          <p:to>
                                            <p:strVal val="visible"/>
                                          </p:to>
                                        </p:set>
                                        <p:anim calcmode="lin" valueType="num" p14:bounceEnd="44000">
                                          <p:cBhvr additive="base">
                                            <p:cTn id="28" dur="500" fill="hold"/>
                                            <p:tgtEl>
                                              <p:spTgt spid="84"/>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8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44000">
                                      <p:stCondLst>
                                        <p:cond delay="200"/>
                                      </p:stCondLst>
                                      <p:childTnLst>
                                        <p:set>
                                          <p:cBhvr>
                                            <p:cTn id="31" dur="1" fill="hold">
                                              <p:stCondLst>
                                                <p:cond delay="0"/>
                                              </p:stCondLst>
                                            </p:cTn>
                                            <p:tgtEl>
                                              <p:spTgt spid="85"/>
                                            </p:tgtEl>
                                            <p:attrNameLst>
                                              <p:attrName>style.visibility</p:attrName>
                                            </p:attrNameLst>
                                          </p:cBhvr>
                                          <p:to>
                                            <p:strVal val="visible"/>
                                          </p:to>
                                        </p:set>
                                        <p:anim calcmode="lin" valueType="num" p14:bounceEnd="44000">
                                          <p:cBhvr additive="base">
                                            <p:cTn id="32" dur="500" fill="hold"/>
                                            <p:tgtEl>
                                              <p:spTgt spid="85"/>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8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4000">
                                      <p:stCondLst>
                                        <p:cond delay="300"/>
                                      </p:stCondLst>
                                      <p:childTnLst>
                                        <p:set>
                                          <p:cBhvr>
                                            <p:cTn id="35" dur="1" fill="hold">
                                              <p:stCondLst>
                                                <p:cond delay="0"/>
                                              </p:stCondLst>
                                            </p:cTn>
                                            <p:tgtEl>
                                              <p:spTgt spid="86"/>
                                            </p:tgtEl>
                                            <p:attrNameLst>
                                              <p:attrName>style.visibility</p:attrName>
                                            </p:attrNameLst>
                                          </p:cBhvr>
                                          <p:to>
                                            <p:strVal val="visible"/>
                                          </p:to>
                                        </p:set>
                                        <p:anim calcmode="lin" valueType="num" p14:bounceEnd="44000">
                                          <p:cBhvr additive="base">
                                            <p:cTn id="36" dur="500" fill="hold"/>
                                            <p:tgtEl>
                                              <p:spTgt spid="86"/>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86"/>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fltVal val="0"/>
                                              </p:val>
                                            </p:tav>
                                            <p:tav tm="100000">
                                              <p:val>
                                                <p:strVal val="#ppt_w"/>
                                              </p:val>
                                            </p:tav>
                                          </p:tavLst>
                                        </p:anim>
                                        <p:anim calcmode="lin" valueType="num">
                                          <p:cBhvr>
                                            <p:cTn id="41" dur="500" fill="hold"/>
                                            <p:tgtEl>
                                              <p:spTgt spid="87"/>
                                            </p:tgtEl>
                                            <p:attrNameLst>
                                              <p:attrName>ppt_h</p:attrName>
                                            </p:attrNameLst>
                                          </p:cBhvr>
                                          <p:tavLst>
                                            <p:tav tm="0">
                                              <p:val>
                                                <p:fltVal val="0"/>
                                              </p:val>
                                            </p:tav>
                                            <p:tav tm="100000">
                                              <p:val>
                                                <p:strVal val="#ppt_h"/>
                                              </p:val>
                                            </p:tav>
                                          </p:tavLst>
                                        </p:anim>
                                        <p:anim calcmode="lin" valueType="num">
                                          <p:cBhvr>
                                            <p:cTn id="42" dur="500" fill="hold"/>
                                            <p:tgtEl>
                                              <p:spTgt spid="87"/>
                                            </p:tgtEl>
                                            <p:attrNameLst>
                                              <p:attrName>style.rotation</p:attrName>
                                            </p:attrNameLst>
                                          </p:cBhvr>
                                          <p:tavLst>
                                            <p:tav tm="0">
                                              <p:val>
                                                <p:fltVal val="90"/>
                                              </p:val>
                                            </p:tav>
                                            <p:tav tm="100000">
                                              <p:val>
                                                <p:fltVal val="0"/>
                                              </p:val>
                                            </p:tav>
                                          </p:tavLst>
                                        </p:anim>
                                        <p:animEffect transition="in" filter="fade">
                                          <p:cBhvr>
                                            <p:cTn id="43" dur="500"/>
                                            <p:tgtEl>
                                              <p:spTgt spid="8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anim calcmode="lin" valueType="num">
                                          <p:cBhvr>
                                            <p:cTn id="48" dur="500" fill="hold"/>
                                            <p:tgtEl>
                                              <p:spTgt spid="88"/>
                                            </p:tgtEl>
                                            <p:attrNameLst>
                                              <p:attrName>style.rotation</p:attrName>
                                            </p:attrNameLst>
                                          </p:cBhvr>
                                          <p:tavLst>
                                            <p:tav tm="0">
                                              <p:val>
                                                <p:fltVal val="90"/>
                                              </p:val>
                                            </p:tav>
                                            <p:tav tm="100000">
                                              <p:val>
                                                <p:fltVal val="0"/>
                                              </p:val>
                                            </p:tav>
                                          </p:tavLst>
                                        </p:anim>
                                        <p:animEffect transition="in" filter="fade">
                                          <p:cBhvr>
                                            <p:cTn id="49" dur="500"/>
                                            <p:tgtEl>
                                              <p:spTgt spid="8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ppt_w</p:attrName>
                                            </p:attrNameLst>
                                          </p:cBhvr>
                                          <p:tavLst>
                                            <p:tav tm="0">
                                              <p:val>
                                                <p:fltVal val="0"/>
                                              </p:val>
                                            </p:tav>
                                            <p:tav tm="100000">
                                              <p:val>
                                                <p:strVal val="#ppt_w"/>
                                              </p:val>
                                            </p:tav>
                                          </p:tavLst>
                                        </p:anim>
                                        <p:anim calcmode="lin" valueType="num">
                                          <p:cBhvr>
                                            <p:cTn id="53" dur="500" fill="hold"/>
                                            <p:tgtEl>
                                              <p:spTgt spid="90"/>
                                            </p:tgtEl>
                                            <p:attrNameLst>
                                              <p:attrName>ppt_h</p:attrName>
                                            </p:attrNameLst>
                                          </p:cBhvr>
                                          <p:tavLst>
                                            <p:tav tm="0">
                                              <p:val>
                                                <p:fltVal val="0"/>
                                              </p:val>
                                            </p:tav>
                                            <p:tav tm="100000">
                                              <p:val>
                                                <p:strVal val="#ppt_h"/>
                                              </p:val>
                                            </p:tav>
                                          </p:tavLst>
                                        </p:anim>
                                        <p:anim calcmode="lin" valueType="num">
                                          <p:cBhvr>
                                            <p:cTn id="54" dur="500" fill="hold"/>
                                            <p:tgtEl>
                                              <p:spTgt spid="90"/>
                                            </p:tgtEl>
                                            <p:attrNameLst>
                                              <p:attrName>style.rotation</p:attrName>
                                            </p:attrNameLst>
                                          </p:cBhvr>
                                          <p:tavLst>
                                            <p:tav tm="0">
                                              <p:val>
                                                <p:fltVal val="90"/>
                                              </p:val>
                                            </p:tav>
                                            <p:tav tm="100000">
                                              <p:val>
                                                <p:fltVal val="0"/>
                                              </p:val>
                                            </p:tav>
                                          </p:tavLst>
                                        </p:anim>
                                        <p:animEffect transition="in" filter="fade">
                                          <p:cBhvr>
                                            <p:cTn id="55" dur="500"/>
                                            <p:tgtEl>
                                              <p:spTgt spid="9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89"/>
                                            </p:tgtEl>
                                            <p:attrNameLst>
                                              <p:attrName>style.visibility</p:attrName>
                                            </p:attrNameLst>
                                          </p:cBhvr>
                                          <p:to>
                                            <p:strVal val="visible"/>
                                          </p:to>
                                        </p:set>
                                        <p:anim calcmode="lin" valueType="num">
                                          <p:cBhvr>
                                            <p:cTn id="58" dur="500" fill="hold"/>
                                            <p:tgtEl>
                                              <p:spTgt spid="89"/>
                                            </p:tgtEl>
                                            <p:attrNameLst>
                                              <p:attrName>ppt_w</p:attrName>
                                            </p:attrNameLst>
                                          </p:cBhvr>
                                          <p:tavLst>
                                            <p:tav tm="0">
                                              <p:val>
                                                <p:fltVal val="0"/>
                                              </p:val>
                                            </p:tav>
                                            <p:tav tm="100000">
                                              <p:val>
                                                <p:strVal val="#ppt_w"/>
                                              </p:val>
                                            </p:tav>
                                          </p:tavLst>
                                        </p:anim>
                                        <p:anim calcmode="lin" valueType="num">
                                          <p:cBhvr>
                                            <p:cTn id="59" dur="500" fill="hold"/>
                                            <p:tgtEl>
                                              <p:spTgt spid="89"/>
                                            </p:tgtEl>
                                            <p:attrNameLst>
                                              <p:attrName>ppt_h</p:attrName>
                                            </p:attrNameLst>
                                          </p:cBhvr>
                                          <p:tavLst>
                                            <p:tav tm="0">
                                              <p:val>
                                                <p:fltVal val="0"/>
                                              </p:val>
                                            </p:tav>
                                            <p:tav tm="100000">
                                              <p:val>
                                                <p:strVal val="#ppt_h"/>
                                              </p:val>
                                            </p:tav>
                                          </p:tavLst>
                                        </p:anim>
                                        <p:anim calcmode="lin" valueType="num">
                                          <p:cBhvr>
                                            <p:cTn id="60" dur="500" fill="hold"/>
                                            <p:tgtEl>
                                              <p:spTgt spid="89"/>
                                            </p:tgtEl>
                                            <p:attrNameLst>
                                              <p:attrName>style.rotation</p:attrName>
                                            </p:attrNameLst>
                                          </p:cBhvr>
                                          <p:tavLst>
                                            <p:tav tm="0">
                                              <p:val>
                                                <p:fltVal val="90"/>
                                              </p:val>
                                            </p:tav>
                                            <p:tav tm="100000">
                                              <p:val>
                                                <p:fltVal val="0"/>
                                              </p:val>
                                            </p:tav>
                                          </p:tavLst>
                                        </p:anim>
                                        <p:animEffect transition="in" filter="fade">
                                          <p:cBhvr>
                                            <p:cTn id="61" dur="500"/>
                                            <p:tgtEl>
                                              <p:spTgt spid="89"/>
                                            </p:tgtEl>
                                          </p:cBhvr>
                                        </p:animEffect>
                                      </p:childTnLst>
                                    </p:cTn>
                                  </p:par>
                                </p:childTnLst>
                              </p:cTn>
                            </p:par>
                            <p:par>
                              <p:cTn id="62" fill="hold">
                                <p:stCondLst>
                                  <p:cond delay="1000"/>
                                </p:stCondLst>
                                <p:childTnLst>
                                  <p:par>
                                    <p:cTn id="63" presetID="22" presetClass="entr" presetSubtype="2"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par>
                                    <p:cTn id="66" presetID="22" presetClass="entr" presetSubtype="2" fill="hold" grpId="0" nodeType="withEffect">
                                      <p:stCondLst>
                                        <p:cond delay="200"/>
                                      </p:stCondLst>
                                      <p:childTnLst>
                                        <p:set>
                                          <p:cBhvr>
                                            <p:cTn id="67" dur="1" fill="hold">
                                              <p:stCondLst>
                                                <p:cond delay="0"/>
                                              </p:stCondLst>
                                            </p:cTn>
                                            <p:tgtEl>
                                              <p:spTgt spid="59"/>
                                            </p:tgtEl>
                                            <p:attrNameLst>
                                              <p:attrName>style.visibility</p:attrName>
                                            </p:attrNameLst>
                                          </p:cBhvr>
                                          <p:to>
                                            <p:strVal val="visible"/>
                                          </p:to>
                                        </p:set>
                                        <p:animEffect transition="in" filter="wipe(right)">
                                          <p:cBhvr>
                                            <p:cTn id="68" dur="500"/>
                                            <p:tgtEl>
                                              <p:spTgt spid="59"/>
                                            </p:tgtEl>
                                          </p:cBhvr>
                                        </p:animEffect>
                                      </p:childTnLst>
                                    </p:cTn>
                                  </p:par>
                                  <p:par>
                                    <p:cTn id="69" presetID="22" presetClass="entr" presetSubtype="2" fill="hold" grpId="0" nodeType="withEffect">
                                      <p:stCondLst>
                                        <p:cond delay="400"/>
                                      </p:stCondLst>
                                      <p:childTnLst>
                                        <p:set>
                                          <p:cBhvr>
                                            <p:cTn id="70" dur="1" fill="hold">
                                              <p:stCondLst>
                                                <p:cond delay="0"/>
                                              </p:stCondLst>
                                            </p:cTn>
                                            <p:tgtEl>
                                              <p:spTgt spid="60"/>
                                            </p:tgtEl>
                                            <p:attrNameLst>
                                              <p:attrName>style.visibility</p:attrName>
                                            </p:attrNameLst>
                                          </p:cBhvr>
                                          <p:to>
                                            <p:strVal val="visible"/>
                                          </p:to>
                                        </p:set>
                                        <p:animEffect transition="in" filter="wipe(right)">
                                          <p:cBhvr>
                                            <p:cTn id="71" dur="500"/>
                                            <p:tgtEl>
                                              <p:spTgt spid="60"/>
                                            </p:tgtEl>
                                          </p:cBhvr>
                                        </p:animEffect>
                                      </p:childTnLst>
                                    </p:cTn>
                                  </p:par>
                                  <p:par>
                                    <p:cTn id="72" presetID="22" presetClass="entr" presetSubtype="2" fill="hold" grpId="0" nodeType="withEffect">
                                      <p:stCondLst>
                                        <p:cond delay="600"/>
                                      </p:stCondLst>
                                      <p:childTnLst>
                                        <p:set>
                                          <p:cBhvr>
                                            <p:cTn id="73" dur="1" fill="hold">
                                              <p:stCondLst>
                                                <p:cond delay="0"/>
                                              </p:stCondLst>
                                            </p:cTn>
                                            <p:tgtEl>
                                              <p:spTgt spid="61"/>
                                            </p:tgtEl>
                                            <p:attrNameLst>
                                              <p:attrName>style.visibility</p:attrName>
                                            </p:attrNameLst>
                                          </p:cBhvr>
                                          <p:to>
                                            <p:strVal val="visible"/>
                                          </p:to>
                                        </p:set>
                                        <p:animEffect transition="in" filter="wipe(righ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83" grpId="0" animBg="1"/>
          <p:bldP spid="84" grpId="0" animBg="1"/>
          <p:bldP spid="85" grpId="0" animBg="1"/>
          <p:bldP spid="86" grpId="0" animBg="1"/>
          <p:bldP spid="87" grpId="0" animBg="1"/>
          <p:bldP spid="88" grpId="0" animBg="1"/>
          <p:bldP spid="89" grpId="0" animBg="1"/>
          <p:bldP spid="9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additive="base">
                                            <p:cTn id="24" dur="500" fill="hold"/>
                                            <p:tgtEl>
                                              <p:spTgt spid="83"/>
                                            </p:tgtEl>
                                            <p:attrNameLst>
                                              <p:attrName>ppt_x</p:attrName>
                                            </p:attrNameLst>
                                          </p:cBhvr>
                                          <p:tavLst>
                                            <p:tav tm="0">
                                              <p:val>
                                                <p:strVal val="#ppt_x"/>
                                              </p:val>
                                            </p:tav>
                                            <p:tav tm="100000">
                                              <p:val>
                                                <p:strVal val="#ppt_x"/>
                                              </p:val>
                                            </p:tav>
                                          </p:tavLst>
                                        </p:anim>
                                        <p:anim calcmode="lin" valueType="num">
                                          <p:cBhvr additive="base">
                                            <p:cTn id="25" dur="500" fill="hold"/>
                                            <p:tgtEl>
                                              <p:spTgt spid="8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500" fill="hold"/>
                                            <p:tgtEl>
                                              <p:spTgt spid="84"/>
                                            </p:tgtEl>
                                            <p:attrNameLst>
                                              <p:attrName>ppt_x</p:attrName>
                                            </p:attrNameLst>
                                          </p:cBhvr>
                                          <p:tavLst>
                                            <p:tav tm="0">
                                              <p:val>
                                                <p:strVal val="#ppt_x"/>
                                              </p:val>
                                            </p:tav>
                                            <p:tav tm="100000">
                                              <p:val>
                                                <p:strVal val="#ppt_x"/>
                                              </p:val>
                                            </p:tav>
                                          </p:tavLst>
                                        </p:anim>
                                        <p:anim calcmode="lin" valueType="num">
                                          <p:cBhvr additive="base">
                                            <p:cTn id="29" dur="500" fill="hold"/>
                                            <p:tgtEl>
                                              <p:spTgt spid="8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85"/>
                                            </p:tgtEl>
                                            <p:attrNameLst>
                                              <p:attrName>style.visibility</p:attrName>
                                            </p:attrNameLst>
                                          </p:cBhvr>
                                          <p:to>
                                            <p:strVal val="visible"/>
                                          </p:to>
                                        </p:set>
                                        <p:anim calcmode="lin" valueType="num">
                                          <p:cBhvr additive="base">
                                            <p:cTn id="32" dur="500" fill="hold"/>
                                            <p:tgtEl>
                                              <p:spTgt spid="85"/>
                                            </p:tgtEl>
                                            <p:attrNameLst>
                                              <p:attrName>ppt_x</p:attrName>
                                            </p:attrNameLst>
                                          </p:cBhvr>
                                          <p:tavLst>
                                            <p:tav tm="0">
                                              <p:val>
                                                <p:strVal val="#ppt_x"/>
                                              </p:val>
                                            </p:tav>
                                            <p:tav tm="100000">
                                              <p:val>
                                                <p:strVal val="#ppt_x"/>
                                              </p:val>
                                            </p:tav>
                                          </p:tavLst>
                                        </p:anim>
                                        <p:anim calcmode="lin" valueType="num">
                                          <p:cBhvr additive="base">
                                            <p:cTn id="33" dur="500" fill="hold"/>
                                            <p:tgtEl>
                                              <p:spTgt spid="8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500" fill="hold"/>
                                            <p:tgtEl>
                                              <p:spTgt spid="86"/>
                                            </p:tgtEl>
                                            <p:attrNameLst>
                                              <p:attrName>ppt_x</p:attrName>
                                            </p:attrNameLst>
                                          </p:cBhvr>
                                          <p:tavLst>
                                            <p:tav tm="0">
                                              <p:val>
                                                <p:strVal val="#ppt_x"/>
                                              </p:val>
                                            </p:tav>
                                            <p:tav tm="100000">
                                              <p:val>
                                                <p:strVal val="#ppt_x"/>
                                              </p:val>
                                            </p:tav>
                                          </p:tavLst>
                                        </p:anim>
                                        <p:anim calcmode="lin" valueType="num">
                                          <p:cBhvr additive="base">
                                            <p:cTn id="37" dur="500" fill="hold"/>
                                            <p:tgtEl>
                                              <p:spTgt spid="86"/>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fltVal val="0"/>
                                              </p:val>
                                            </p:tav>
                                            <p:tav tm="100000">
                                              <p:val>
                                                <p:strVal val="#ppt_w"/>
                                              </p:val>
                                            </p:tav>
                                          </p:tavLst>
                                        </p:anim>
                                        <p:anim calcmode="lin" valueType="num">
                                          <p:cBhvr>
                                            <p:cTn id="41" dur="500" fill="hold"/>
                                            <p:tgtEl>
                                              <p:spTgt spid="87"/>
                                            </p:tgtEl>
                                            <p:attrNameLst>
                                              <p:attrName>ppt_h</p:attrName>
                                            </p:attrNameLst>
                                          </p:cBhvr>
                                          <p:tavLst>
                                            <p:tav tm="0">
                                              <p:val>
                                                <p:fltVal val="0"/>
                                              </p:val>
                                            </p:tav>
                                            <p:tav tm="100000">
                                              <p:val>
                                                <p:strVal val="#ppt_h"/>
                                              </p:val>
                                            </p:tav>
                                          </p:tavLst>
                                        </p:anim>
                                        <p:anim calcmode="lin" valueType="num">
                                          <p:cBhvr>
                                            <p:cTn id="42" dur="500" fill="hold"/>
                                            <p:tgtEl>
                                              <p:spTgt spid="87"/>
                                            </p:tgtEl>
                                            <p:attrNameLst>
                                              <p:attrName>style.rotation</p:attrName>
                                            </p:attrNameLst>
                                          </p:cBhvr>
                                          <p:tavLst>
                                            <p:tav tm="0">
                                              <p:val>
                                                <p:fltVal val="90"/>
                                              </p:val>
                                            </p:tav>
                                            <p:tav tm="100000">
                                              <p:val>
                                                <p:fltVal val="0"/>
                                              </p:val>
                                            </p:tav>
                                          </p:tavLst>
                                        </p:anim>
                                        <p:animEffect transition="in" filter="fade">
                                          <p:cBhvr>
                                            <p:cTn id="43" dur="500"/>
                                            <p:tgtEl>
                                              <p:spTgt spid="8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anim calcmode="lin" valueType="num">
                                          <p:cBhvr>
                                            <p:cTn id="48" dur="500" fill="hold"/>
                                            <p:tgtEl>
                                              <p:spTgt spid="88"/>
                                            </p:tgtEl>
                                            <p:attrNameLst>
                                              <p:attrName>style.rotation</p:attrName>
                                            </p:attrNameLst>
                                          </p:cBhvr>
                                          <p:tavLst>
                                            <p:tav tm="0">
                                              <p:val>
                                                <p:fltVal val="90"/>
                                              </p:val>
                                            </p:tav>
                                            <p:tav tm="100000">
                                              <p:val>
                                                <p:fltVal val="0"/>
                                              </p:val>
                                            </p:tav>
                                          </p:tavLst>
                                        </p:anim>
                                        <p:animEffect transition="in" filter="fade">
                                          <p:cBhvr>
                                            <p:cTn id="49" dur="500"/>
                                            <p:tgtEl>
                                              <p:spTgt spid="8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ppt_w</p:attrName>
                                            </p:attrNameLst>
                                          </p:cBhvr>
                                          <p:tavLst>
                                            <p:tav tm="0">
                                              <p:val>
                                                <p:fltVal val="0"/>
                                              </p:val>
                                            </p:tav>
                                            <p:tav tm="100000">
                                              <p:val>
                                                <p:strVal val="#ppt_w"/>
                                              </p:val>
                                            </p:tav>
                                          </p:tavLst>
                                        </p:anim>
                                        <p:anim calcmode="lin" valueType="num">
                                          <p:cBhvr>
                                            <p:cTn id="53" dur="500" fill="hold"/>
                                            <p:tgtEl>
                                              <p:spTgt spid="90"/>
                                            </p:tgtEl>
                                            <p:attrNameLst>
                                              <p:attrName>ppt_h</p:attrName>
                                            </p:attrNameLst>
                                          </p:cBhvr>
                                          <p:tavLst>
                                            <p:tav tm="0">
                                              <p:val>
                                                <p:fltVal val="0"/>
                                              </p:val>
                                            </p:tav>
                                            <p:tav tm="100000">
                                              <p:val>
                                                <p:strVal val="#ppt_h"/>
                                              </p:val>
                                            </p:tav>
                                          </p:tavLst>
                                        </p:anim>
                                        <p:anim calcmode="lin" valueType="num">
                                          <p:cBhvr>
                                            <p:cTn id="54" dur="500" fill="hold"/>
                                            <p:tgtEl>
                                              <p:spTgt spid="90"/>
                                            </p:tgtEl>
                                            <p:attrNameLst>
                                              <p:attrName>style.rotation</p:attrName>
                                            </p:attrNameLst>
                                          </p:cBhvr>
                                          <p:tavLst>
                                            <p:tav tm="0">
                                              <p:val>
                                                <p:fltVal val="90"/>
                                              </p:val>
                                            </p:tav>
                                            <p:tav tm="100000">
                                              <p:val>
                                                <p:fltVal val="0"/>
                                              </p:val>
                                            </p:tav>
                                          </p:tavLst>
                                        </p:anim>
                                        <p:animEffect transition="in" filter="fade">
                                          <p:cBhvr>
                                            <p:cTn id="55" dur="500"/>
                                            <p:tgtEl>
                                              <p:spTgt spid="9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89"/>
                                            </p:tgtEl>
                                            <p:attrNameLst>
                                              <p:attrName>style.visibility</p:attrName>
                                            </p:attrNameLst>
                                          </p:cBhvr>
                                          <p:to>
                                            <p:strVal val="visible"/>
                                          </p:to>
                                        </p:set>
                                        <p:anim calcmode="lin" valueType="num">
                                          <p:cBhvr>
                                            <p:cTn id="58" dur="500" fill="hold"/>
                                            <p:tgtEl>
                                              <p:spTgt spid="89"/>
                                            </p:tgtEl>
                                            <p:attrNameLst>
                                              <p:attrName>ppt_w</p:attrName>
                                            </p:attrNameLst>
                                          </p:cBhvr>
                                          <p:tavLst>
                                            <p:tav tm="0">
                                              <p:val>
                                                <p:fltVal val="0"/>
                                              </p:val>
                                            </p:tav>
                                            <p:tav tm="100000">
                                              <p:val>
                                                <p:strVal val="#ppt_w"/>
                                              </p:val>
                                            </p:tav>
                                          </p:tavLst>
                                        </p:anim>
                                        <p:anim calcmode="lin" valueType="num">
                                          <p:cBhvr>
                                            <p:cTn id="59" dur="500" fill="hold"/>
                                            <p:tgtEl>
                                              <p:spTgt spid="89"/>
                                            </p:tgtEl>
                                            <p:attrNameLst>
                                              <p:attrName>ppt_h</p:attrName>
                                            </p:attrNameLst>
                                          </p:cBhvr>
                                          <p:tavLst>
                                            <p:tav tm="0">
                                              <p:val>
                                                <p:fltVal val="0"/>
                                              </p:val>
                                            </p:tav>
                                            <p:tav tm="100000">
                                              <p:val>
                                                <p:strVal val="#ppt_h"/>
                                              </p:val>
                                            </p:tav>
                                          </p:tavLst>
                                        </p:anim>
                                        <p:anim calcmode="lin" valueType="num">
                                          <p:cBhvr>
                                            <p:cTn id="60" dur="500" fill="hold"/>
                                            <p:tgtEl>
                                              <p:spTgt spid="89"/>
                                            </p:tgtEl>
                                            <p:attrNameLst>
                                              <p:attrName>style.rotation</p:attrName>
                                            </p:attrNameLst>
                                          </p:cBhvr>
                                          <p:tavLst>
                                            <p:tav tm="0">
                                              <p:val>
                                                <p:fltVal val="90"/>
                                              </p:val>
                                            </p:tav>
                                            <p:tav tm="100000">
                                              <p:val>
                                                <p:fltVal val="0"/>
                                              </p:val>
                                            </p:tav>
                                          </p:tavLst>
                                        </p:anim>
                                        <p:animEffect transition="in" filter="fade">
                                          <p:cBhvr>
                                            <p:cTn id="61" dur="500"/>
                                            <p:tgtEl>
                                              <p:spTgt spid="89"/>
                                            </p:tgtEl>
                                          </p:cBhvr>
                                        </p:animEffect>
                                      </p:childTnLst>
                                    </p:cTn>
                                  </p:par>
                                </p:childTnLst>
                              </p:cTn>
                            </p:par>
                            <p:par>
                              <p:cTn id="62" fill="hold">
                                <p:stCondLst>
                                  <p:cond delay="1000"/>
                                </p:stCondLst>
                                <p:childTnLst>
                                  <p:par>
                                    <p:cTn id="63" presetID="22" presetClass="entr" presetSubtype="2"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par>
                                    <p:cTn id="66" presetID="22" presetClass="entr" presetSubtype="2" fill="hold" grpId="0" nodeType="withEffect">
                                      <p:stCondLst>
                                        <p:cond delay="200"/>
                                      </p:stCondLst>
                                      <p:childTnLst>
                                        <p:set>
                                          <p:cBhvr>
                                            <p:cTn id="67" dur="1" fill="hold">
                                              <p:stCondLst>
                                                <p:cond delay="0"/>
                                              </p:stCondLst>
                                            </p:cTn>
                                            <p:tgtEl>
                                              <p:spTgt spid="59"/>
                                            </p:tgtEl>
                                            <p:attrNameLst>
                                              <p:attrName>style.visibility</p:attrName>
                                            </p:attrNameLst>
                                          </p:cBhvr>
                                          <p:to>
                                            <p:strVal val="visible"/>
                                          </p:to>
                                        </p:set>
                                        <p:animEffect transition="in" filter="wipe(right)">
                                          <p:cBhvr>
                                            <p:cTn id="68" dur="500"/>
                                            <p:tgtEl>
                                              <p:spTgt spid="59"/>
                                            </p:tgtEl>
                                          </p:cBhvr>
                                        </p:animEffect>
                                      </p:childTnLst>
                                    </p:cTn>
                                  </p:par>
                                  <p:par>
                                    <p:cTn id="69" presetID="22" presetClass="entr" presetSubtype="2" fill="hold" grpId="0" nodeType="withEffect">
                                      <p:stCondLst>
                                        <p:cond delay="400"/>
                                      </p:stCondLst>
                                      <p:childTnLst>
                                        <p:set>
                                          <p:cBhvr>
                                            <p:cTn id="70" dur="1" fill="hold">
                                              <p:stCondLst>
                                                <p:cond delay="0"/>
                                              </p:stCondLst>
                                            </p:cTn>
                                            <p:tgtEl>
                                              <p:spTgt spid="60"/>
                                            </p:tgtEl>
                                            <p:attrNameLst>
                                              <p:attrName>style.visibility</p:attrName>
                                            </p:attrNameLst>
                                          </p:cBhvr>
                                          <p:to>
                                            <p:strVal val="visible"/>
                                          </p:to>
                                        </p:set>
                                        <p:animEffect transition="in" filter="wipe(right)">
                                          <p:cBhvr>
                                            <p:cTn id="71" dur="500"/>
                                            <p:tgtEl>
                                              <p:spTgt spid="60"/>
                                            </p:tgtEl>
                                          </p:cBhvr>
                                        </p:animEffect>
                                      </p:childTnLst>
                                    </p:cTn>
                                  </p:par>
                                  <p:par>
                                    <p:cTn id="72" presetID="22" presetClass="entr" presetSubtype="2" fill="hold" grpId="0" nodeType="withEffect">
                                      <p:stCondLst>
                                        <p:cond delay="600"/>
                                      </p:stCondLst>
                                      <p:childTnLst>
                                        <p:set>
                                          <p:cBhvr>
                                            <p:cTn id="73" dur="1" fill="hold">
                                              <p:stCondLst>
                                                <p:cond delay="0"/>
                                              </p:stCondLst>
                                            </p:cTn>
                                            <p:tgtEl>
                                              <p:spTgt spid="61"/>
                                            </p:tgtEl>
                                            <p:attrNameLst>
                                              <p:attrName>style.visibility</p:attrName>
                                            </p:attrNameLst>
                                          </p:cBhvr>
                                          <p:to>
                                            <p:strVal val="visible"/>
                                          </p:to>
                                        </p:set>
                                        <p:animEffect transition="in" filter="wipe(righ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83" grpId="0" animBg="1"/>
          <p:bldP spid="84" grpId="0" animBg="1"/>
          <p:bldP spid="85" grpId="0" animBg="1"/>
          <p:bldP spid="86" grpId="0" animBg="1"/>
          <p:bldP spid="87" grpId="0" animBg="1"/>
          <p:bldP spid="88" grpId="0" animBg="1"/>
          <p:bldP spid="89" grpId="0" animBg="1"/>
          <p:bldP spid="90"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screen"/>
          <a:stretch>
            <a:fillRect/>
          </a:stretch>
        </p:blipFill>
        <p:spPr>
          <a:xfrm rot="10800000" flipH="1">
            <a:off x="5292080" y="457546"/>
            <a:ext cx="1523362" cy="52721"/>
          </a:xfrm>
          <a:prstGeom prst="rect">
            <a:avLst/>
          </a:prstGeom>
        </p:spPr>
      </p:pic>
      <p:grpSp>
        <p:nvGrpSpPr>
          <p:cNvPr id="78" name="组合 77"/>
          <p:cNvGrpSpPr/>
          <p:nvPr/>
        </p:nvGrpSpPr>
        <p:grpSpPr>
          <a:xfrm>
            <a:off x="5189591" y="2496380"/>
            <a:ext cx="1062320" cy="1011474"/>
            <a:chOff x="2243309" y="2112361"/>
            <a:chExt cx="997900" cy="950136"/>
          </a:xfrm>
        </p:grpSpPr>
        <p:grpSp>
          <p:nvGrpSpPr>
            <p:cNvPr id="79" name="组合 78"/>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80" name="TextBox 79"/>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smtClean="0">
                  <a:solidFill>
                    <a:schemeClr val="accent5"/>
                  </a:solidFill>
                  <a:latin typeface="微软雅黑" panose="020B0503020204020204" pitchFamily="34" charset="-122"/>
                  <a:ea typeface="微软雅黑" panose="020B0503020204020204" pitchFamily="34" charset="-122"/>
                </a:rPr>
                <a:t>WHY</a:t>
              </a:r>
            </a:p>
            <a:p>
              <a:pPr algn="ctr"/>
              <a:r>
                <a:rPr lang="zh-CN" altLang="en-US" b="1" dirty="0">
                  <a:solidFill>
                    <a:schemeClr val="accent5"/>
                  </a:solidFill>
                  <a:latin typeface="微软雅黑" panose="020B0503020204020204" pitchFamily="34" charset="-122"/>
                  <a:ea typeface="微软雅黑" panose="020B0503020204020204" pitchFamily="34" charset="-122"/>
                </a:rPr>
                <a:t>？</a:t>
              </a:r>
            </a:p>
          </p:txBody>
        </p:sp>
      </p:grpSp>
      <p:grpSp>
        <p:nvGrpSpPr>
          <p:cNvPr id="72" name="组合 71"/>
          <p:cNvGrpSpPr/>
          <p:nvPr/>
        </p:nvGrpSpPr>
        <p:grpSpPr>
          <a:xfrm>
            <a:off x="4085740" y="2496380"/>
            <a:ext cx="1062320" cy="1011474"/>
            <a:chOff x="2243309" y="2112361"/>
            <a:chExt cx="997900" cy="950136"/>
          </a:xfrm>
        </p:grpSpPr>
        <p:grpSp>
          <p:nvGrpSpPr>
            <p:cNvPr id="73" name="组合 7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smtClean="0">
                  <a:solidFill>
                    <a:schemeClr val="accent4"/>
                  </a:solidFill>
                  <a:latin typeface="微软雅黑" panose="020B0503020204020204" pitchFamily="34" charset="-122"/>
                  <a:ea typeface="微软雅黑" panose="020B0503020204020204" pitchFamily="34" charset="-122"/>
                </a:rPr>
                <a:t>HOW</a:t>
              </a:r>
            </a:p>
            <a:p>
              <a:pPr algn="ctr"/>
              <a:r>
                <a:rPr lang="zh-CN" altLang="en-US" b="1" dirty="0">
                  <a:solidFill>
                    <a:schemeClr val="accent4"/>
                  </a:solidFill>
                  <a:latin typeface="微软雅黑" panose="020B0503020204020204" pitchFamily="34" charset="-122"/>
                  <a:ea typeface="微软雅黑" panose="020B0503020204020204" pitchFamily="34" charset="-122"/>
                </a:rPr>
                <a:t>？</a:t>
              </a:r>
            </a:p>
          </p:txBody>
        </p:sp>
      </p:grpSp>
      <p:grpSp>
        <p:nvGrpSpPr>
          <p:cNvPr id="67" name="组合 66"/>
          <p:cNvGrpSpPr/>
          <p:nvPr/>
        </p:nvGrpSpPr>
        <p:grpSpPr>
          <a:xfrm>
            <a:off x="2987820" y="2496380"/>
            <a:ext cx="1062320" cy="1011474"/>
            <a:chOff x="2243309" y="2112361"/>
            <a:chExt cx="997900" cy="950136"/>
          </a:xfrm>
        </p:grpSpPr>
        <p:grpSp>
          <p:nvGrpSpPr>
            <p:cNvPr id="68" name="组合 6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69" name="TextBox 68"/>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smtClean="0">
                  <a:solidFill>
                    <a:schemeClr val="accent3"/>
                  </a:solidFill>
                  <a:latin typeface="微软雅黑" panose="020B0503020204020204" pitchFamily="34" charset="-122"/>
                  <a:ea typeface="微软雅黑" panose="020B0503020204020204" pitchFamily="34" charset="-122"/>
                </a:rPr>
                <a:t>WHO</a:t>
              </a:r>
            </a:p>
            <a:p>
              <a:pPr algn="ctr"/>
              <a:r>
                <a:rPr lang="zh-CN" altLang="en-US" b="1" dirty="0">
                  <a:solidFill>
                    <a:schemeClr val="accent3"/>
                  </a:solidFill>
                  <a:latin typeface="微软雅黑" panose="020B0503020204020204" pitchFamily="34" charset="-122"/>
                  <a:ea typeface="微软雅黑" panose="020B0503020204020204" pitchFamily="34" charset="-122"/>
                </a:rPr>
                <a:t>？</a:t>
              </a:r>
            </a:p>
          </p:txBody>
        </p:sp>
      </p:grpSp>
      <p:grpSp>
        <p:nvGrpSpPr>
          <p:cNvPr id="62" name="组合 61"/>
          <p:cNvGrpSpPr/>
          <p:nvPr/>
        </p:nvGrpSpPr>
        <p:grpSpPr>
          <a:xfrm>
            <a:off x="1872100" y="2496380"/>
            <a:ext cx="1062320" cy="1011474"/>
            <a:chOff x="2243309" y="2112361"/>
            <a:chExt cx="997900" cy="950136"/>
          </a:xfrm>
        </p:grpSpPr>
        <p:grpSp>
          <p:nvGrpSpPr>
            <p:cNvPr id="63" name="组合 6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grpSp>
        <p:sp>
          <p:nvSpPr>
            <p:cNvPr id="64" name="TextBox 63"/>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smtClean="0">
                  <a:solidFill>
                    <a:schemeClr val="accent2"/>
                  </a:solidFill>
                  <a:latin typeface="微软雅黑" panose="020B0503020204020204" pitchFamily="34" charset="-122"/>
                  <a:ea typeface="微软雅黑" panose="020B0503020204020204" pitchFamily="34" charset="-122"/>
                </a:rPr>
                <a:t>WHEN</a:t>
              </a:r>
            </a:p>
            <a:p>
              <a:pPr algn="ctr"/>
              <a:r>
                <a:rPr lang="zh-CN" altLang="en-US" b="1" dirty="0">
                  <a:solidFill>
                    <a:schemeClr val="accent2"/>
                  </a:solidFill>
                  <a:latin typeface="微软雅黑" panose="020B0503020204020204" pitchFamily="34" charset="-122"/>
                  <a:ea typeface="微软雅黑" panose="020B0503020204020204" pitchFamily="34" charset="-122"/>
                </a:rPr>
                <a:t>？</a:t>
              </a:r>
            </a:p>
          </p:txBody>
        </p:sp>
      </p:grpSp>
      <p:grpSp>
        <p:nvGrpSpPr>
          <p:cNvPr id="57" name="组合 56"/>
          <p:cNvGrpSpPr/>
          <p:nvPr/>
        </p:nvGrpSpPr>
        <p:grpSpPr>
          <a:xfrm>
            <a:off x="755572" y="2496380"/>
            <a:ext cx="1062320" cy="1011474"/>
            <a:chOff x="2243309" y="2112361"/>
            <a:chExt cx="997900" cy="950136"/>
          </a:xfrm>
        </p:grpSpPr>
        <p:grpSp>
          <p:nvGrpSpPr>
            <p:cNvPr id="58" name="组合 5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59" name="TextBox 58"/>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smtClean="0">
                  <a:solidFill>
                    <a:schemeClr val="accent1"/>
                  </a:solidFill>
                  <a:latin typeface="微软雅黑" panose="020B0503020204020204" pitchFamily="34" charset="-122"/>
                  <a:ea typeface="微软雅黑" panose="020B0503020204020204" pitchFamily="34" charset="-122"/>
                </a:rPr>
                <a:t>WHAT</a:t>
              </a:r>
            </a:p>
            <a:p>
              <a:pPr algn="ctr"/>
              <a:r>
                <a:rPr lang="zh-CN" altLang="en-US" b="1" dirty="0">
                  <a:solidFill>
                    <a:schemeClr val="accent1"/>
                  </a:solidFill>
                  <a:latin typeface="微软雅黑" panose="020B0503020204020204" pitchFamily="34" charset="-122"/>
                  <a:ea typeface="微软雅黑" panose="020B0503020204020204" pitchFamily="34" charset="-122"/>
                </a:rPr>
                <a:t>？</a:t>
              </a:r>
            </a:p>
          </p:txBody>
        </p:sp>
      </p:grpSp>
      <p:sp>
        <p:nvSpPr>
          <p:cNvPr id="83" name="TextBox 82"/>
          <p:cNvSpPr txBox="1"/>
          <p:nvPr/>
        </p:nvSpPr>
        <p:spPr>
          <a:xfrm>
            <a:off x="779307" y="1275606"/>
            <a:ext cx="2957181" cy="623248"/>
          </a:xfrm>
          <a:prstGeom prst="rect">
            <a:avLst/>
          </a:prstGeom>
          <a:noFill/>
        </p:spPr>
        <p:txBody>
          <a:bodyPr wrap="square" lIns="68580" tIns="34290" rIns="68580" bIns="34290" rtlCol="0">
            <a:spAutoFit/>
          </a:bodyPr>
          <a:lstStyle/>
          <a:p>
            <a:r>
              <a:rPr lang="zh-CN" altLang="en-US" sz="3600" b="1" dirty="0">
                <a:solidFill>
                  <a:schemeClr val="accent1"/>
                </a:solidFill>
                <a:latin typeface="微软雅黑" panose="020B0503020204020204" pitchFamily="34" charset="-122"/>
                <a:ea typeface="微软雅黑" panose="020B0503020204020204" pitchFamily="34" charset="-122"/>
              </a:rPr>
              <a:t>欢迎提问</a:t>
            </a:r>
            <a:endParaRPr lang="en-US" sz="3600" b="1" dirty="0">
              <a:solidFill>
                <a:schemeClr val="accent1"/>
              </a:solidFill>
              <a:latin typeface="微软雅黑" panose="020B0503020204020204" pitchFamily="34" charset="-122"/>
              <a:ea typeface="微软雅黑" panose="020B0503020204020204" pitchFamily="34" charset="-122"/>
            </a:endParaRPr>
          </a:p>
        </p:txBody>
      </p:sp>
      <p:sp>
        <p:nvSpPr>
          <p:cNvPr id="84" name="Rectangle 53"/>
          <p:cNvSpPr/>
          <p:nvPr/>
        </p:nvSpPr>
        <p:spPr>
          <a:xfrm>
            <a:off x="779307" y="1943068"/>
            <a:ext cx="5952933" cy="346249"/>
          </a:xfrm>
          <a:prstGeom prst="rect">
            <a:avLst/>
          </a:prstGeom>
          <a:noFill/>
        </p:spPr>
        <p:txBody>
          <a:bodyPr wrap="square" lIns="68580" tIns="34290" rIns="68580" bIns="34290">
            <a:spAutoFit/>
          </a:bodyPr>
          <a:lstStyle/>
          <a:p>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id-ID"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938484" y="3843213"/>
            <a:ext cx="3669410" cy="367152"/>
          </a:xfrm>
          <a:prstGeom prst="rect">
            <a:avLst/>
          </a:prstGeom>
          <a:noFill/>
        </p:spPr>
        <p:txBody>
          <a:bodyPr wrap="square" lIns="0" tIns="0" rIns="0" bIns="0" rtlCol="0">
            <a:spAutoFit/>
          </a:bodyPr>
          <a:lstStyle/>
          <a:p>
            <a:pPr algn="just">
              <a:lnSpc>
                <a:spcPts val="15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p>
        </p:txBody>
      </p:sp>
      <p:pic>
        <p:nvPicPr>
          <p:cNvPr id="88" name="图片 87"/>
          <p:cNvPicPr>
            <a:picLocks noChangeAspect="1"/>
          </p:cNvPicPr>
          <p:nvPr/>
        </p:nvPicPr>
        <p:blipFill>
          <a:blip r:embed="rId3"/>
          <a:stretch>
            <a:fillRect/>
          </a:stretch>
        </p:blipFill>
        <p:spPr>
          <a:xfrm>
            <a:off x="6056622" y="1051965"/>
            <a:ext cx="2619834" cy="3608017"/>
          </a:xfrm>
          <a:prstGeom prst="rect">
            <a:avLst/>
          </a:prstGeom>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ppt_w</p:attrName>
                                        </p:attrNameLst>
                                      </p:cBhvr>
                                      <p:tavLst>
                                        <p:tav tm="0">
                                          <p:val>
                                            <p:fltVal val="0"/>
                                          </p:val>
                                        </p:tav>
                                        <p:tav tm="100000">
                                          <p:val>
                                            <p:strVal val="#ppt_w"/>
                                          </p:val>
                                        </p:tav>
                                      </p:tavLst>
                                    </p:anim>
                                    <p:anim calcmode="lin" valueType="num">
                                      <p:cBhvr>
                                        <p:cTn id="8" dur="1000" fill="hold"/>
                                        <p:tgtEl>
                                          <p:spTgt spid="88"/>
                                        </p:tgtEl>
                                        <p:attrNameLst>
                                          <p:attrName>ppt_h</p:attrName>
                                        </p:attrNameLst>
                                      </p:cBhvr>
                                      <p:tavLst>
                                        <p:tav tm="0">
                                          <p:val>
                                            <p:fltVal val="0"/>
                                          </p:val>
                                        </p:tav>
                                        <p:tav tm="100000">
                                          <p:val>
                                            <p:strVal val="#ppt_h"/>
                                          </p:val>
                                        </p:tav>
                                      </p:tavLst>
                                    </p:anim>
                                    <p:anim calcmode="lin" valueType="num">
                                      <p:cBhvr>
                                        <p:cTn id="9"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800" decel="100000"/>
                                        <p:tgtEl>
                                          <p:spTgt spid="83"/>
                                        </p:tgtEl>
                                      </p:cBhvr>
                                    </p:animEffect>
                                    <p:anim calcmode="lin" valueType="num">
                                      <p:cBhvr>
                                        <p:cTn id="15" dur="800" decel="100000" fill="hold"/>
                                        <p:tgtEl>
                                          <p:spTgt spid="83"/>
                                        </p:tgtEl>
                                        <p:attrNameLst>
                                          <p:attrName>style.rotation</p:attrName>
                                        </p:attrNameLst>
                                      </p:cBhvr>
                                      <p:tavLst>
                                        <p:tav tm="0">
                                          <p:val>
                                            <p:fltVal val="-90"/>
                                          </p:val>
                                        </p:tav>
                                        <p:tav tm="100000">
                                          <p:val>
                                            <p:fltVal val="0"/>
                                          </p:val>
                                        </p:tav>
                                      </p:tavLst>
                                    </p:anim>
                                    <p:anim calcmode="lin" valueType="num">
                                      <p:cBhvr>
                                        <p:cTn id="16" dur="800" decel="100000" fill="hold"/>
                                        <p:tgtEl>
                                          <p:spTgt spid="83"/>
                                        </p:tgtEl>
                                        <p:attrNameLst>
                                          <p:attrName>ppt_x</p:attrName>
                                        </p:attrNameLst>
                                      </p:cBhvr>
                                      <p:tavLst>
                                        <p:tav tm="0">
                                          <p:val>
                                            <p:strVal val="#ppt_x+0.4"/>
                                          </p:val>
                                        </p:tav>
                                        <p:tav tm="100000">
                                          <p:val>
                                            <p:strVal val="#ppt_x-0.05"/>
                                          </p:val>
                                        </p:tav>
                                      </p:tavLst>
                                    </p:anim>
                                    <p:anim calcmode="lin" valueType="num">
                                      <p:cBhvr>
                                        <p:cTn id="17" dur="800" decel="100000" fill="hold"/>
                                        <p:tgtEl>
                                          <p:spTgt spid="8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3"/>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800" decel="100000"/>
                                        <p:tgtEl>
                                          <p:spTgt spid="84"/>
                                        </p:tgtEl>
                                      </p:cBhvr>
                                    </p:animEffect>
                                    <p:anim calcmode="lin" valueType="num">
                                      <p:cBhvr>
                                        <p:cTn id="23" dur="800" decel="100000" fill="hold"/>
                                        <p:tgtEl>
                                          <p:spTgt spid="84"/>
                                        </p:tgtEl>
                                        <p:attrNameLst>
                                          <p:attrName>style.rotation</p:attrName>
                                        </p:attrNameLst>
                                      </p:cBhvr>
                                      <p:tavLst>
                                        <p:tav tm="0">
                                          <p:val>
                                            <p:fltVal val="-90"/>
                                          </p:val>
                                        </p:tav>
                                        <p:tav tm="100000">
                                          <p:val>
                                            <p:fltVal val="0"/>
                                          </p:val>
                                        </p:tav>
                                      </p:tavLst>
                                    </p:anim>
                                    <p:anim calcmode="lin" valueType="num">
                                      <p:cBhvr>
                                        <p:cTn id="24" dur="800" decel="100000" fill="hold"/>
                                        <p:tgtEl>
                                          <p:spTgt spid="84"/>
                                        </p:tgtEl>
                                        <p:attrNameLst>
                                          <p:attrName>ppt_x</p:attrName>
                                        </p:attrNameLst>
                                      </p:cBhvr>
                                      <p:tavLst>
                                        <p:tav tm="0">
                                          <p:val>
                                            <p:strVal val="#ppt_x+0.4"/>
                                          </p:val>
                                        </p:tav>
                                        <p:tav tm="100000">
                                          <p:val>
                                            <p:strVal val="#ppt_x-0.05"/>
                                          </p:val>
                                        </p:tav>
                                      </p:tavLst>
                                    </p:anim>
                                    <p:anim calcmode="lin" valueType="num">
                                      <p:cBhvr>
                                        <p:cTn id="25" dur="800" decel="100000" fill="hold"/>
                                        <p:tgtEl>
                                          <p:spTgt spid="8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4"/>
                                        </p:tgtEl>
                                        <p:attrNameLst>
                                          <p:attrName>ppt_y</p:attrName>
                                        </p:attrNameLst>
                                      </p:cBhvr>
                                      <p:tavLst>
                                        <p:tav tm="0">
                                          <p:val>
                                            <p:strVal val="#ppt_y+0.1"/>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nodeType="withEffect">
                                  <p:stCondLst>
                                    <p:cond delay="25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par>
                                <p:cTn id="39" presetID="53" presetClass="entr" presetSubtype="16" fill="hold" nodeType="withEffect">
                                  <p:stCondLst>
                                    <p:cond delay="50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par>
                                <p:cTn id="44" presetID="53" presetClass="entr" presetSubtype="16" fill="hold" nodeType="withEffect">
                                  <p:stCondLst>
                                    <p:cond delay="75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par>
                                <p:cTn id="49" presetID="53" presetClass="entr" presetSubtype="16" fill="hold" nodeType="withEffect">
                                  <p:stCondLst>
                                    <p:cond delay="100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3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
          <p:cNvSpPr/>
          <p:nvPr/>
        </p:nvSpPr>
        <p:spPr bwMode="auto">
          <a:xfrm>
            <a:off x="2992759" y="1277993"/>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grpSp>
        <p:nvGrpSpPr>
          <p:cNvPr id="2" name="组合 1"/>
          <p:cNvGrpSpPr/>
          <p:nvPr/>
        </p:nvGrpSpPr>
        <p:grpSpPr>
          <a:xfrm>
            <a:off x="2992600" y="1039759"/>
            <a:ext cx="1149740" cy="1149740"/>
            <a:chOff x="2342140" y="893355"/>
            <a:chExt cx="1149740" cy="1149740"/>
          </a:xfrm>
        </p:grpSpPr>
        <p:grpSp>
          <p:nvGrpSpPr>
            <p:cNvPr id="51" name="组合 5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 name="组合 2"/>
          <p:cNvGrpSpPr/>
          <p:nvPr/>
        </p:nvGrpSpPr>
        <p:grpSpPr>
          <a:xfrm>
            <a:off x="2486156" y="2358112"/>
            <a:ext cx="1149740" cy="1149740"/>
            <a:chOff x="1835696" y="2211710"/>
            <a:chExt cx="1149740" cy="1149740"/>
          </a:xfrm>
        </p:grpSpPr>
        <p:grpSp>
          <p:nvGrpSpPr>
            <p:cNvPr id="56" name="组合 5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67"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tx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4" name="组合 3"/>
          <p:cNvGrpSpPr/>
          <p:nvPr/>
        </p:nvGrpSpPr>
        <p:grpSpPr>
          <a:xfrm>
            <a:off x="3134228" y="3582250"/>
            <a:ext cx="1149740" cy="1149740"/>
            <a:chOff x="2483768" y="3435846"/>
            <a:chExt cx="1149740" cy="1149740"/>
          </a:xfrm>
        </p:grpSpPr>
        <p:grpSp>
          <p:nvGrpSpPr>
            <p:cNvPr id="61" name="组合 6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5"/>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73" name="TextBox 72"/>
          <p:cNvSpPr txBox="1"/>
          <p:nvPr/>
        </p:nvSpPr>
        <p:spPr>
          <a:xfrm>
            <a:off x="1311903" y="1399797"/>
            <a:ext cx="1036867" cy="215444"/>
          </a:xfrm>
          <a:prstGeom prst="rect">
            <a:avLst/>
          </a:prstGeom>
          <a:noFill/>
        </p:spPr>
        <p:txBody>
          <a:bodyPr wrap="square" lIns="0" tIns="0" rIns="0" bIns="0" rtlCol="0">
            <a:spAutoFit/>
          </a:bodyPr>
          <a:lstStyle/>
          <a:p>
            <a:pPr algn="ctr"/>
            <a:r>
              <a:rPr lang="zh-CN" altLang="en-US" sz="1400" b="1" dirty="0" smtClean="0">
                <a:solidFill>
                  <a:schemeClr val="accent1"/>
                </a:solidFill>
                <a:latin typeface="微软雅黑" panose="020B0503020204020204" pitchFamily="34" charset="-122"/>
                <a:ea typeface="微软雅黑" panose="020B0503020204020204" pitchFamily="34" charset="-122"/>
              </a:rPr>
              <a:t>填加标题</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1311899" y="1712568"/>
            <a:ext cx="120331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75" name="TextBox 74"/>
          <p:cNvSpPr txBox="1"/>
          <p:nvPr/>
        </p:nvSpPr>
        <p:spPr>
          <a:xfrm>
            <a:off x="938914" y="2730389"/>
            <a:ext cx="1331318"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填加标题</a:t>
            </a:r>
          </a:p>
        </p:txBody>
      </p:sp>
      <p:sp>
        <p:nvSpPr>
          <p:cNvPr id="76" name="TextBox 75"/>
          <p:cNvSpPr txBox="1"/>
          <p:nvPr/>
        </p:nvSpPr>
        <p:spPr>
          <a:xfrm>
            <a:off x="1038807" y="3052834"/>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77" name="TextBox 76"/>
          <p:cNvSpPr txBox="1"/>
          <p:nvPr/>
        </p:nvSpPr>
        <p:spPr>
          <a:xfrm>
            <a:off x="1619672" y="4136101"/>
            <a:ext cx="116650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填加标题</a:t>
            </a:r>
          </a:p>
        </p:txBody>
      </p:sp>
      <p:sp>
        <p:nvSpPr>
          <p:cNvPr id="78" name="TextBox 77"/>
          <p:cNvSpPr txBox="1"/>
          <p:nvPr/>
        </p:nvSpPr>
        <p:spPr>
          <a:xfrm>
            <a:off x="1633259" y="4452825"/>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31" name="Line 39"/>
          <p:cNvSpPr>
            <a:spLocks noChangeShapeType="1"/>
          </p:cNvSpPr>
          <p:nvPr/>
        </p:nvSpPr>
        <p:spPr bwMode="auto">
          <a:xfrm>
            <a:off x="4447524" y="1892710"/>
            <a:ext cx="915275" cy="450074"/>
          </a:xfrm>
          <a:prstGeom prst="line">
            <a:avLst/>
          </a:prstGeom>
          <a:noFill/>
          <a:ln w="57150" cap="rnd">
            <a:solidFill>
              <a:schemeClr val="tx1"/>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Line 40"/>
          <p:cNvSpPr>
            <a:spLocks noChangeShapeType="1"/>
          </p:cNvSpPr>
          <p:nvPr/>
        </p:nvSpPr>
        <p:spPr bwMode="auto">
          <a:xfrm>
            <a:off x="3974177" y="2885891"/>
            <a:ext cx="1241799" cy="1261"/>
          </a:xfrm>
          <a:prstGeom prst="line">
            <a:avLst/>
          </a:prstGeom>
          <a:noFill/>
          <a:ln w="571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Line 41"/>
          <p:cNvSpPr>
            <a:spLocks noChangeShapeType="1"/>
          </p:cNvSpPr>
          <p:nvPr/>
        </p:nvSpPr>
        <p:spPr bwMode="auto">
          <a:xfrm flipV="1">
            <a:off x="4404254" y="3431386"/>
            <a:ext cx="954357" cy="383256"/>
          </a:xfrm>
          <a:prstGeom prst="line">
            <a:avLst/>
          </a:prstGeom>
          <a:noFill/>
          <a:ln w="57150" cap="rnd">
            <a:solidFill>
              <a:schemeClr val="tx1"/>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sp>
        <p:nvSpPr>
          <p:cNvPr id="44" name="TextBox 43"/>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5" name="Image 12" descr="Divider Right.png"/>
          <p:cNvPicPr>
            <a:picLocks noChangeAspect="1"/>
          </p:cNvPicPr>
          <p:nvPr/>
        </p:nvPicPr>
        <p:blipFill>
          <a:blip r:embed="rId3" cstate="screen"/>
          <a:stretch>
            <a:fillRect/>
          </a:stretch>
        </p:blipFill>
        <p:spPr>
          <a:xfrm flipH="1">
            <a:off x="2267744" y="457546"/>
            <a:ext cx="1523362" cy="52721"/>
          </a:xfrm>
          <a:prstGeom prst="rect">
            <a:avLst/>
          </a:prstGeom>
        </p:spPr>
      </p:pic>
      <p:sp>
        <p:nvSpPr>
          <p:cNvPr id="46"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47" name="Image 12" descr="Divider Right.png"/>
          <p:cNvPicPr>
            <a:picLocks noChangeAspect="1"/>
          </p:cNvPicPr>
          <p:nvPr/>
        </p:nvPicPr>
        <p:blipFill>
          <a:blip r:embed="rId3" cstate="screen"/>
          <a:stretch>
            <a:fillRect/>
          </a:stretch>
        </p:blipFill>
        <p:spPr>
          <a:xfrm rot="10800000" flipH="1">
            <a:off x="5292080" y="457546"/>
            <a:ext cx="1523362" cy="52721"/>
          </a:xfrm>
          <a:prstGeom prst="rect">
            <a:avLst/>
          </a:prstGeom>
        </p:spPr>
      </p:pic>
      <p:pic>
        <p:nvPicPr>
          <p:cNvPr id="39" name="图片 1"/>
          <p:cNvPicPr>
            <a:picLocks noGrp="1" noChangeAspect="1"/>
          </p:cNvPicPr>
          <p:nvPr isPhoto="1"/>
        </p:nvPicPr>
        <p:blipFill>
          <a:blip r:embed="rId4" cstate="email"/>
          <a:stretch>
            <a:fillRect/>
          </a:stretch>
        </p:blipFill>
        <p:spPr bwMode="auto">
          <a:xfrm>
            <a:off x="5399959" y="1556624"/>
            <a:ext cx="3129960" cy="2743318"/>
          </a:xfrm>
          <a:prstGeom prst="rect">
            <a:avLst/>
          </a:prstGeom>
          <a:noFill/>
          <a:ln w="9525">
            <a:noFill/>
            <a:miter lim="800000"/>
            <a:headEnd/>
            <a:tailEnd/>
          </a:ln>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3" grpId="0"/>
      <p:bldP spid="74" grpId="0"/>
      <p:bldP spid="75" grpId="0"/>
      <p:bldP spid="76" grpId="0"/>
      <p:bldP spid="77" grpId="0"/>
      <p:bldP spid="78" grpId="0"/>
      <p:bldP spid="31"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51922" y="1579722"/>
            <a:ext cx="2954655" cy="1077218"/>
          </a:xfrm>
          <a:prstGeom prst="rect">
            <a:avLst/>
          </a:prstGeom>
          <a:noFill/>
        </p:spPr>
        <p:txBody>
          <a:bodyPr wrap="none"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第一部分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smtClean="0">
                <a:solidFill>
                  <a:schemeClr val="accent1"/>
                </a:solidFill>
                <a:latin typeface="微软雅黑" panose="020B0503020204020204" pitchFamily="34" charset="-122"/>
                <a:ea typeface="微软雅黑" panose="020B0503020204020204" pitchFamily="34" charset="-122"/>
              </a:rPr>
              <a:t>个人成长历程</a:t>
            </a:r>
            <a:endParaRPr lang="en-US" altLang="zh-CN" sz="3600" b="1" dirty="0" smtClean="0">
              <a:solidFill>
                <a:schemeClr val="accent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17896" y="3101798"/>
            <a:ext cx="902846" cy="246221"/>
          </a:xfrm>
          <a:prstGeom prst="rect">
            <a:avLst/>
          </a:prstGeom>
          <a:noFill/>
        </p:spPr>
        <p:txBody>
          <a:bodyPr wrap="square" lIns="0" tIns="0" rIns="0" bIns="0" rtlCol="0">
            <a:spAutoFit/>
          </a:bodyPr>
          <a:lstStyle/>
          <a:p>
            <a:r>
              <a:rPr lang="en-US" altLang="zh-CN" sz="1600" dirty="0" smtClean="0">
                <a:latin typeface="微软雅黑" panose="020B0503020204020204" pitchFamily="34" charset="-122"/>
                <a:ea typeface="微软雅黑" panose="020B0503020204020204" pitchFamily="34" charset="-122"/>
              </a:rPr>
              <a:t>PART 01</a:t>
            </a:r>
            <a:endParaRPr lang="zh-CN" altLang="en-US" sz="1600" dirty="0" smtClean="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123728" y="1579724"/>
            <a:ext cx="1197175" cy="1197175"/>
            <a:chOff x="1068965" y="491752"/>
            <a:chExt cx="1197175" cy="1197175"/>
          </a:xfrm>
        </p:grpSpPr>
        <p:grpSp>
          <p:nvGrpSpPr>
            <p:cNvPr id="26" name="组合 25"/>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
        <p:nvSpPr>
          <p:cNvPr id="30"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个人简历</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工作经历</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学习经历</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solidFill>
                  <a:schemeClr val="tx1">
                    <a:lumMod val="75000"/>
                    <a:lumOff val="25000"/>
                  </a:schemeClr>
                </a:solidFill>
                <a:latin typeface="微软雅黑" panose="020B0503020204020204" pitchFamily="34" charset="-122"/>
                <a:ea typeface="微软雅黑" panose="020B0503020204020204" pitchFamily="34" charset="-122"/>
              </a:rPr>
              <a:t>培训经历</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ppt_x</p:attrName>
                                        </p:attrNameLst>
                                      </p:cBhvr>
                                      <p:tavLst>
                                        <p:tav tm="0">
                                          <p:val>
                                            <p:strVal val="#ppt_x+#ppt_w*1.125000"/>
                                          </p:val>
                                        </p:tav>
                                        <p:tav tm="100000">
                                          <p:val>
                                            <p:strVal val="#ppt_x"/>
                                          </p:val>
                                        </p:tav>
                                      </p:tavLst>
                                    </p:anim>
                                    <p:animEffect transition="in" filter="wipe(left)">
                                      <p:cBhvr>
                                        <p:cTn id="12" dur="500"/>
                                        <p:tgtEl>
                                          <p:spTgt spid="23"/>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609994" y="6382589"/>
            <a:ext cx="877163" cy="369332"/>
          </a:xfrm>
          <a:prstGeom prst="rect">
            <a:avLst/>
          </a:prstGeom>
          <a:noFill/>
        </p:spPr>
        <p:txBody>
          <a:bodyPr wrap="none" rtlCol="0">
            <a:spAutoFit/>
          </a:bodyPr>
          <a:lstStyle/>
          <a:p>
            <a:r>
              <a:rPr lang="zh-CN" altLang="en-US" dirty="0" smtClean="0"/>
              <a:t>延时符</a:t>
            </a:r>
            <a:endParaRPr lang="zh-CN" altLang="en-US" dirty="0"/>
          </a:p>
        </p:txBody>
      </p:sp>
      <p:grpSp>
        <p:nvGrpSpPr>
          <p:cNvPr id="28" name="组合 27"/>
          <p:cNvGrpSpPr/>
          <p:nvPr/>
        </p:nvGrpSpPr>
        <p:grpSpPr>
          <a:xfrm>
            <a:off x="2454437" y="1563638"/>
            <a:ext cx="1197175" cy="119717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31" name="TextBox 30"/>
          <p:cNvSpPr txBox="1"/>
          <p:nvPr/>
        </p:nvSpPr>
        <p:spPr>
          <a:xfrm>
            <a:off x="2411760" y="1822632"/>
            <a:ext cx="1257356" cy="677108"/>
          </a:xfrm>
          <a:prstGeom prst="rect">
            <a:avLst/>
          </a:prstGeom>
          <a:noFill/>
        </p:spPr>
        <p:txBody>
          <a:bodyPr wrap="square" lIns="0" tIns="0" rIns="0" bIns="0" rtlCol="0">
            <a:spAutoFit/>
          </a:bodyPr>
          <a:lstStyle/>
          <a:p>
            <a:pPr algn="ctr"/>
            <a:r>
              <a:rPr lang="zh-CN" altLang="en-US" sz="4400" b="1" dirty="0" smtClean="0">
                <a:solidFill>
                  <a:schemeClr val="accent1"/>
                </a:solidFill>
                <a:latin typeface="微软雅黑" panose="020B0503020204020204" pitchFamily="34" charset="-122"/>
                <a:ea typeface="微软雅黑" panose="020B0503020204020204" pitchFamily="34" charset="-122"/>
              </a:rPr>
              <a:t>谢</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462549" y="1563638"/>
            <a:ext cx="1197175" cy="119717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36" name="TextBox 35"/>
          <p:cNvSpPr txBox="1"/>
          <p:nvPr/>
        </p:nvSpPr>
        <p:spPr>
          <a:xfrm>
            <a:off x="3419872" y="1822632"/>
            <a:ext cx="1257356" cy="677108"/>
          </a:xfrm>
          <a:prstGeom prst="rect">
            <a:avLst/>
          </a:prstGeom>
          <a:noFill/>
        </p:spPr>
        <p:txBody>
          <a:bodyPr wrap="square" lIns="0" tIns="0" rIns="0" bIns="0" rtlCol="0">
            <a:spAutoFit/>
          </a:bodyPr>
          <a:lstStyle/>
          <a:p>
            <a:pPr algn="ctr"/>
            <a:r>
              <a:rPr lang="zh-CN" altLang="en-US" sz="4400" b="1" dirty="0" smtClean="0">
                <a:solidFill>
                  <a:schemeClr val="accent1"/>
                </a:solidFill>
                <a:latin typeface="微软雅黑" panose="020B0503020204020204" pitchFamily="34" charset="-122"/>
                <a:ea typeface="微软雅黑" panose="020B0503020204020204" pitchFamily="34" charset="-122"/>
              </a:rPr>
              <a:t>谢</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4398652" y="1563638"/>
            <a:ext cx="1197175" cy="119717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46" name="TextBox 45"/>
          <p:cNvSpPr txBox="1"/>
          <p:nvPr/>
        </p:nvSpPr>
        <p:spPr>
          <a:xfrm>
            <a:off x="4355976" y="1822632"/>
            <a:ext cx="1257356" cy="677108"/>
          </a:xfrm>
          <a:prstGeom prst="rect">
            <a:avLst/>
          </a:prstGeom>
          <a:noFill/>
        </p:spPr>
        <p:txBody>
          <a:bodyPr wrap="square" lIns="0" tIns="0" rIns="0" bIns="0" rtlCol="0">
            <a:spAutoFit/>
          </a:bodyPr>
          <a:lstStyle/>
          <a:p>
            <a:pPr algn="ctr"/>
            <a:r>
              <a:rPr lang="zh-CN" altLang="en-US" sz="4400" b="1" dirty="0" smtClean="0">
                <a:solidFill>
                  <a:schemeClr val="accent1"/>
                </a:solidFill>
                <a:latin typeface="微软雅黑" panose="020B0503020204020204" pitchFamily="34" charset="-122"/>
                <a:ea typeface="微软雅黑" panose="020B0503020204020204" pitchFamily="34" charset="-122"/>
              </a:rPr>
              <a:t>观</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5406765" y="1563638"/>
            <a:ext cx="1197175" cy="1197175"/>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50" name="TextBox 49"/>
          <p:cNvSpPr txBox="1"/>
          <p:nvPr/>
        </p:nvSpPr>
        <p:spPr>
          <a:xfrm>
            <a:off x="5364088" y="1822632"/>
            <a:ext cx="1257356" cy="677108"/>
          </a:xfrm>
          <a:prstGeom prst="rect">
            <a:avLst/>
          </a:prstGeom>
          <a:noFill/>
        </p:spPr>
        <p:txBody>
          <a:bodyPr wrap="square" lIns="0" tIns="0" rIns="0" bIns="0" rtlCol="0">
            <a:spAutoFit/>
          </a:bodyPr>
          <a:lstStyle/>
          <a:p>
            <a:pPr algn="ctr"/>
            <a:r>
              <a:rPr lang="zh-CN" altLang="en-US" sz="4400" b="1" dirty="0" smtClean="0">
                <a:solidFill>
                  <a:schemeClr val="accent1"/>
                </a:solidFill>
                <a:latin typeface="微软雅黑" panose="020B0503020204020204" pitchFamily="34" charset="-122"/>
                <a:ea typeface="微软雅黑" panose="020B0503020204020204" pitchFamily="34" charset="-122"/>
              </a:rPr>
              <a:t>赏</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3448010" y="3395194"/>
            <a:ext cx="2276118" cy="184666"/>
          </a:xfrm>
          <a:prstGeom prst="rect">
            <a:avLst/>
          </a:prstGeom>
          <a:noFill/>
        </p:spPr>
        <p:txBody>
          <a:bodyPr wrap="square" lIns="0" tIns="0" rIns="0" bIns="0" rtlCol="0">
            <a:spAutoFit/>
          </a:bodyPr>
          <a:lstStyle/>
          <a:p>
            <a:r>
              <a:rPr lang="zh-CN" altLang="en-US" sz="1200" dirty="0" smtClean="0">
                <a:latin typeface="微软雅黑" panose="020B0503020204020204" pitchFamily="34" charset="-122"/>
                <a:ea typeface="微软雅黑" panose="020B0503020204020204" pitchFamily="34" charset="-122"/>
              </a:rPr>
              <a:t>汇报人：</a:t>
            </a:r>
            <a:r>
              <a:rPr lang="en-US" altLang="zh-CN" sz="1200" dirty="0" smtClean="0">
                <a:latin typeface="微软雅黑" panose="020B0503020204020204" pitchFamily="34" charset="-122"/>
                <a:ea typeface="微软雅黑" panose="020B0503020204020204" pitchFamily="34" charset="-122"/>
              </a:rPr>
              <a:t>XXX  </a:t>
            </a:r>
            <a:r>
              <a:rPr lang="zh-CN" altLang="en-US" sz="1200" dirty="0" smtClean="0">
                <a:latin typeface="微软雅黑" panose="020B0503020204020204" pitchFamily="34" charset="-122"/>
                <a:ea typeface="微软雅黑" panose="020B0503020204020204" pitchFamily="34" charset="-122"/>
              </a:rPr>
              <a:t>汇报时间：</a:t>
            </a:r>
            <a:r>
              <a:rPr lang="en-US" altLang="zh-CN" sz="1200" dirty="0" smtClean="0">
                <a:latin typeface="微软雅黑" panose="020B0503020204020204" pitchFamily="34" charset="-122"/>
                <a:ea typeface="微软雅黑" panose="020B0503020204020204" pitchFamily="34" charset="-122"/>
              </a:rPr>
              <a:t>XXXX</a:t>
            </a:r>
            <a:endParaRPr lang="zh-CN" altLang="en-US" sz="1200" dirty="0" smtClean="0">
              <a:latin typeface="微软雅黑" panose="020B0503020204020204" pitchFamily="34" charset="-122"/>
              <a:ea typeface="微软雅黑" panose="020B0503020204020204" pitchFamily="34" charset="-122"/>
            </a:endParaRPr>
          </a:p>
        </p:txBody>
      </p:sp>
      <p:grpSp>
        <p:nvGrpSpPr>
          <p:cNvPr id="53" name="Group 7"/>
          <p:cNvGrpSpPr/>
          <p:nvPr/>
        </p:nvGrpSpPr>
        <p:grpSpPr bwMode="auto">
          <a:xfrm>
            <a:off x="2771800" y="3865982"/>
            <a:ext cx="361950" cy="361950"/>
            <a:chOff x="0" y="0"/>
            <a:chExt cx="965499" cy="965499"/>
          </a:xfrm>
        </p:grpSpPr>
        <p:sp>
          <p:nvSpPr>
            <p:cNvPr id="54"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55"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56" name="Group 10"/>
          <p:cNvGrpSpPr/>
          <p:nvPr/>
        </p:nvGrpSpPr>
        <p:grpSpPr bwMode="auto">
          <a:xfrm>
            <a:off x="3398664" y="3865982"/>
            <a:ext cx="361950" cy="361950"/>
            <a:chOff x="0" y="0"/>
            <a:chExt cx="965499" cy="965499"/>
          </a:xfrm>
        </p:grpSpPr>
        <p:sp>
          <p:nvSpPr>
            <p:cNvPr id="57"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58"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59" name="Group 13"/>
          <p:cNvGrpSpPr/>
          <p:nvPr/>
        </p:nvGrpSpPr>
        <p:grpSpPr bwMode="auto">
          <a:xfrm>
            <a:off x="4054698" y="3865982"/>
            <a:ext cx="362546" cy="361950"/>
            <a:chOff x="0" y="0"/>
            <a:chExt cx="965499" cy="965499"/>
          </a:xfrm>
        </p:grpSpPr>
        <p:sp>
          <p:nvSpPr>
            <p:cNvPr id="60"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1"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2" name="Group 16"/>
          <p:cNvGrpSpPr/>
          <p:nvPr/>
        </p:nvGrpSpPr>
        <p:grpSpPr bwMode="auto">
          <a:xfrm>
            <a:off x="4663704" y="3865982"/>
            <a:ext cx="361950" cy="361950"/>
            <a:chOff x="0" y="0"/>
            <a:chExt cx="965499" cy="965499"/>
          </a:xfrm>
        </p:grpSpPr>
        <p:sp>
          <p:nvSpPr>
            <p:cNvPr id="63"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4"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5" name="Group 19"/>
          <p:cNvGrpSpPr/>
          <p:nvPr/>
        </p:nvGrpSpPr>
        <p:grpSpPr bwMode="auto">
          <a:xfrm>
            <a:off x="5320333" y="3865982"/>
            <a:ext cx="361950" cy="361950"/>
            <a:chOff x="0" y="0"/>
            <a:chExt cx="965499" cy="965499"/>
          </a:xfrm>
        </p:grpSpPr>
        <p:sp>
          <p:nvSpPr>
            <p:cNvPr id="66"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67"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68" name="Group 22"/>
          <p:cNvGrpSpPr/>
          <p:nvPr/>
        </p:nvGrpSpPr>
        <p:grpSpPr bwMode="auto">
          <a:xfrm>
            <a:off x="5976367" y="3865982"/>
            <a:ext cx="361950" cy="361950"/>
            <a:chOff x="0" y="0"/>
            <a:chExt cx="965499" cy="965499"/>
          </a:xfrm>
        </p:grpSpPr>
        <p:sp>
          <p:nvSpPr>
            <p:cNvPr id="69"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tx1">
                <a:lumMod val="75000"/>
                <a:lumOff val="2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70"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
        <p:nvSpPr>
          <p:cNvPr id="2" name="矩形 1"/>
          <p:cNvSpPr/>
          <p:nvPr/>
        </p:nvSpPr>
        <p:spPr>
          <a:xfrm>
            <a:off x="3216078" y="4345858"/>
            <a:ext cx="309880" cy="368300"/>
          </a:xfrm>
          <a:prstGeom prst="rect">
            <a:avLst/>
          </a:prstGeom>
        </p:spPr>
        <p:txBody>
          <a:bodyPr wrap="none">
            <a:spAutoFit/>
          </a:bodyPr>
          <a:lstStyle/>
          <a:p>
            <a:endParaRPr lang="zh-CN" altLang="en-US" dirty="0"/>
          </a:p>
        </p:txBody>
      </p:sp>
    </p:spTree>
    <p:custDataLst>
      <p:tags r:id="rId1"/>
    </p:custData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anim calcmode="lin" valueType="num">
                                      <p:cBhvr>
                                        <p:cTn id="10" dur="500" fill="hold"/>
                                        <p:tgtEl>
                                          <p:spTgt spid="28"/>
                                        </p:tgtEl>
                                        <p:attrNameLst>
                                          <p:attrName>ppt_x</p:attrName>
                                        </p:attrNameLst>
                                      </p:cBhvr>
                                      <p:tavLst>
                                        <p:tav tm="0">
                                          <p:val>
                                            <p:fltVal val="0.5"/>
                                          </p:val>
                                        </p:tav>
                                        <p:tav tm="100000">
                                          <p:val>
                                            <p:strVal val="#ppt_x"/>
                                          </p:val>
                                        </p:tav>
                                      </p:tavLst>
                                    </p:anim>
                                    <p:anim calcmode="lin" valueType="num">
                                      <p:cBhvr>
                                        <p:cTn id="11" dur="500" fill="hold"/>
                                        <p:tgtEl>
                                          <p:spTgt spid="2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fltVal val="0.5"/>
                                          </p:val>
                                        </p:tav>
                                        <p:tav tm="100000">
                                          <p:val>
                                            <p:strVal val="#ppt_x"/>
                                          </p:val>
                                        </p:tav>
                                      </p:tavLst>
                                    </p:anim>
                                    <p:anim calcmode="lin" valueType="num">
                                      <p:cBhvr>
                                        <p:cTn id="25" dur="500" fill="hold"/>
                                        <p:tgtEl>
                                          <p:spTgt spid="3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anim calcmode="lin" valueType="num">
                                      <p:cBhvr>
                                        <p:cTn id="31" dur="500" fill="hold"/>
                                        <p:tgtEl>
                                          <p:spTgt spid="47"/>
                                        </p:tgtEl>
                                        <p:attrNameLst>
                                          <p:attrName>ppt_x</p:attrName>
                                        </p:attrNameLst>
                                      </p:cBhvr>
                                      <p:tavLst>
                                        <p:tav tm="0">
                                          <p:val>
                                            <p:fltVal val="0.5"/>
                                          </p:val>
                                        </p:tav>
                                        <p:tav tm="100000">
                                          <p:val>
                                            <p:strVal val="#ppt_x"/>
                                          </p:val>
                                        </p:tav>
                                      </p:tavLst>
                                    </p:anim>
                                    <p:anim calcmode="lin" valueType="num">
                                      <p:cBhvr>
                                        <p:cTn id="32" dur="500" fill="hold"/>
                                        <p:tgtEl>
                                          <p:spTgt spid="47"/>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anim calcmode="lin" valueType="num">
                                      <p:cBhvr>
                                        <p:cTn id="37" dur="500" fill="hold"/>
                                        <p:tgtEl>
                                          <p:spTgt spid="31"/>
                                        </p:tgtEl>
                                        <p:attrNameLst>
                                          <p:attrName>ppt_x</p:attrName>
                                        </p:attrNameLst>
                                      </p:cBhvr>
                                      <p:tavLst>
                                        <p:tav tm="0">
                                          <p:val>
                                            <p:strVal val="#ppt_x"/>
                                          </p:val>
                                        </p:tav>
                                        <p:tav tm="100000">
                                          <p:val>
                                            <p:strVal val="#ppt_x"/>
                                          </p:val>
                                        </p:tav>
                                      </p:tavLst>
                                    </p:anim>
                                    <p:anim calcmode="lin" valueType="num">
                                      <p:cBhvr>
                                        <p:cTn id="38" dur="5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5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anim calcmode="lin" valueType="num">
                                      <p:cBhvr>
                                        <p:cTn id="47" dur="500" fill="hold"/>
                                        <p:tgtEl>
                                          <p:spTgt spid="46"/>
                                        </p:tgtEl>
                                        <p:attrNameLst>
                                          <p:attrName>ppt_x</p:attrName>
                                        </p:attrNameLst>
                                      </p:cBhvr>
                                      <p:tavLst>
                                        <p:tav tm="0">
                                          <p:val>
                                            <p:strVal val="#ppt_x"/>
                                          </p:val>
                                        </p:tav>
                                        <p:tav tm="100000">
                                          <p:val>
                                            <p:strVal val="#ppt_x"/>
                                          </p:val>
                                        </p:tav>
                                      </p:tavLst>
                                    </p:anim>
                                    <p:anim calcmode="lin" valueType="num">
                                      <p:cBhvr>
                                        <p:cTn id="48" dur="500" fill="hold"/>
                                        <p:tgtEl>
                                          <p:spTgt spid="4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strVal val="#ppt_x"/>
                                          </p:val>
                                        </p:tav>
                                        <p:tav tm="100000">
                                          <p:val>
                                            <p:strVal val="#ppt_x"/>
                                          </p:val>
                                        </p:tav>
                                      </p:tavLst>
                                    </p:anim>
                                    <p:anim calcmode="lin" valueType="num">
                                      <p:cBhvr>
                                        <p:cTn id="53" dur="500" fill="hold"/>
                                        <p:tgtEl>
                                          <p:spTgt spid="50"/>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anim calcmode="lin" valueType="num">
                                      <p:cBhvr>
                                        <p:cTn id="58" dur="500" fill="hold"/>
                                        <p:tgtEl>
                                          <p:spTgt spid="51"/>
                                        </p:tgtEl>
                                        <p:attrNameLst>
                                          <p:attrName>ppt_x</p:attrName>
                                        </p:attrNameLst>
                                      </p:cBhvr>
                                      <p:tavLst>
                                        <p:tav tm="0">
                                          <p:val>
                                            <p:strVal val="#ppt_x"/>
                                          </p:val>
                                        </p:tav>
                                        <p:tav tm="100000">
                                          <p:val>
                                            <p:strVal val="#ppt_x"/>
                                          </p:val>
                                        </p:tav>
                                      </p:tavLst>
                                    </p:anim>
                                    <p:anim calcmode="lin" valueType="num">
                                      <p:cBhvr>
                                        <p:cTn id="59" dur="500" fill="hold"/>
                                        <p:tgtEl>
                                          <p:spTgt spid="51"/>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23" presetClass="entr" presetSubtype="16" fill="hold" nodeType="afterEffect">
                                  <p:stCondLst>
                                    <p:cond delay="10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25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500"/>
                                  </p:stCondLst>
                                  <p:childTnLst>
                                    <p:set>
                                      <p:cBhvr>
                                        <p:cTn id="70" dur="1" fill="hold">
                                          <p:stCondLst>
                                            <p:cond delay="0"/>
                                          </p:stCondLst>
                                        </p:cTn>
                                        <p:tgtEl>
                                          <p:spTgt spid="59"/>
                                        </p:tgtEl>
                                        <p:attrNameLst>
                                          <p:attrName>style.visibility</p:attrName>
                                        </p:attrNameLst>
                                      </p:cBhvr>
                                      <p:to>
                                        <p:strVal val="visible"/>
                                      </p:to>
                                    </p:set>
                                    <p:anim calcmode="lin" valueType="num">
                                      <p:cBhvr>
                                        <p:cTn id="71" dur="500" fill="hold"/>
                                        <p:tgtEl>
                                          <p:spTgt spid="59"/>
                                        </p:tgtEl>
                                        <p:attrNameLst>
                                          <p:attrName>ppt_w</p:attrName>
                                        </p:attrNameLst>
                                      </p:cBhvr>
                                      <p:tavLst>
                                        <p:tav tm="0">
                                          <p:val>
                                            <p:fltVal val="0"/>
                                          </p:val>
                                        </p:tav>
                                        <p:tav tm="100000">
                                          <p:val>
                                            <p:strVal val="#ppt_w"/>
                                          </p:val>
                                        </p:tav>
                                      </p:tavLst>
                                    </p:anim>
                                    <p:anim calcmode="lin" valueType="num">
                                      <p:cBhvr>
                                        <p:cTn id="72" dur="500" fill="hold"/>
                                        <p:tgtEl>
                                          <p:spTgt spid="59"/>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75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1000"/>
                                  </p:stCondLst>
                                  <p:childTnLst>
                                    <p:set>
                                      <p:cBhvr>
                                        <p:cTn id="78" dur="1" fill="hold">
                                          <p:stCondLst>
                                            <p:cond delay="0"/>
                                          </p:stCondLst>
                                        </p:cTn>
                                        <p:tgtEl>
                                          <p:spTgt spid="65"/>
                                        </p:tgtEl>
                                        <p:attrNameLst>
                                          <p:attrName>style.visibility</p:attrName>
                                        </p:attrNameLst>
                                      </p:cBhvr>
                                      <p:to>
                                        <p:strVal val="visible"/>
                                      </p:to>
                                    </p:set>
                                    <p:anim calcmode="lin" valueType="num">
                                      <p:cBhvr>
                                        <p:cTn id="79" dur="500" fill="hold"/>
                                        <p:tgtEl>
                                          <p:spTgt spid="65"/>
                                        </p:tgtEl>
                                        <p:attrNameLst>
                                          <p:attrName>ppt_w</p:attrName>
                                        </p:attrNameLst>
                                      </p:cBhvr>
                                      <p:tavLst>
                                        <p:tav tm="0">
                                          <p:val>
                                            <p:fltVal val="0"/>
                                          </p:val>
                                        </p:tav>
                                        <p:tav tm="100000">
                                          <p:val>
                                            <p:strVal val="#ppt_w"/>
                                          </p:val>
                                        </p:tav>
                                      </p:tavLst>
                                    </p:anim>
                                    <p:anim calcmode="lin" valueType="num">
                                      <p:cBhvr>
                                        <p:cTn id="80" dur="500" fill="hold"/>
                                        <p:tgtEl>
                                          <p:spTgt spid="65"/>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1250"/>
                                  </p:stCondLst>
                                  <p:childTnLst>
                                    <p:set>
                                      <p:cBhvr>
                                        <p:cTn id="82" dur="1" fill="hold">
                                          <p:stCondLst>
                                            <p:cond delay="0"/>
                                          </p:stCondLst>
                                        </p:cTn>
                                        <p:tgtEl>
                                          <p:spTgt spid="68"/>
                                        </p:tgtEl>
                                        <p:attrNameLst>
                                          <p:attrName>style.visibility</p:attrName>
                                        </p:attrNameLst>
                                      </p:cBhvr>
                                      <p:to>
                                        <p:strVal val="visible"/>
                                      </p:to>
                                    </p:set>
                                    <p:anim calcmode="lin" valueType="num">
                                      <p:cBhvr>
                                        <p:cTn id="83" dur="500" fill="hold"/>
                                        <p:tgtEl>
                                          <p:spTgt spid="68"/>
                                        </p:tgtEl>
                                        <p:attrNameLst>
                                          <p:attrName>ppt_w</p:attrName>
                                        </p:attrNameLst>
                                      </p:cBhvr>
                                      <p:tavLst>
                                        <p:tav tm="0">
                                          <p:val>
                                            <p:fltVal val="0"/>
                                          </p:val>
                                        </p:tav>
                                        <p:tav tm="100000">
                                          <p:val>
                                            <p:strVal val="#ppt_w"/>
                                          </p:val>
                                        </p:tav>
                                      </p:tavLst>
                                    </p:anim>
                                    <p:anim calcmode="lin" valueType="num">
                                      <p:cBhvr>
                                        <p:cTn id="84" dur="500" fill="hold"/>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46"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3"/>
          <p:cNvPicPr>
            <a:picLocks noChangeAspect="1" noChangeArrowheads="1"/>
          </p:cNvPicPr>
          <p:nvPr/>
        </p:nvPicPr>
        <p:blipFill>
          <a:blip r:embed="rId2" cstate="email"/>
          <a:stretch>
            <a:fillRect/>
          </a:stretch>
        </p:blipFill>
        <p:spPr bwMode="auto">
          <a:xfrm>
            <a:off x="214533" y="1398442"/>
            <a:ext cx="4709616" cy="282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3"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3" cstate="screen"/>
          <a:stretch>
            <a:fillRect/>
          </a:stretch>
        </p:blipFill>
        <p:spPr>
          <a:xfrm rot="10800000" flipH="1">
            <a:off x="5292080" y="457546"/>
            <a:ext cx="1523362" cy="52721"/>
          </a:xfrm>
          <a:prstGeom prst="rect">
            <a:avLst/>
          </a:prstGeom>
        </p:spPr>
      </p:pic>
      <p:sp>
        <p:nvSpPr>
          <p:cNvPr id="26" name="TextBox 25"/>
          <p:cNvSpPr txBox="1"/>
          <p:nvPr/>
        </p:nvSpPr>
        <p:spPr>
          <a:xfrm>
            <a:off x="5678723" y="1398442"/>
            <a:ext cx="2779807" cy="677108"/>
          </a:xfrm>
          <a:prstGeom prst="rect">
            <a:avLst/>
          </a:prstGeom>
          <a:noFill/>
        </p:spPr>
        <p:txBody>
          <a:bodyPr wrap="square" rtlCol="0">
            <a:spAutoFit/>
          </a:bodyPr>
          <a:lstStyle/>
          <a:p>
            <a:r>
              <a:rPr lang="zh-CN" altLang="en-US" sz="1400" b="1" dirty="0" smtClean="0">
                <a:solidFill>
                  <a:schemeClr val="accent3"/>
                </a:solidFill>
                <a:latin typeface="微软雅黑" panose="020B0503020204020204" pitchFamily="34" charset="-122"/>
                <a:ea typeface="微软雅黑" panose="020B0503020204020204" pitchFamily="34" charset="-122"/>
              </a:rPr>
              <a:t>填加标题</a:t>
            </a:r>
            <a:endParaRPr lang="en-US" altLang="zh-CN" sz="1400" b="1" dirty="0" smtClean="0">
              <a:solidFill>
                <a:schemeClr val="accent3"/>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文本单击此处添加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680625" y="2492227"/>
            <a:ext cx="2779807" cy="677108"/>
          </a:xfrm>
          <a:prstGeom prst="rect">
            <a:avLst/>
          </a:prstGeom>
          <a:noFill/>
        </p:spPr>
        <p:txBody>
          <a:bodyPr wrap="square" rtlCol="0">
            <a:spAutoFit/>
          </a:bodyPr>
          <a:lstStyle/>
          <a:p>
            <a:r>
              <a:rPr lang="zh-CN" altLang="en-US" sz="1400" b="1" dirty="0" smtClean="0">
                <a:solidFill>
                  <a:schemeClr val="accent1"/>
                </a:solidFill>
                <a:latin typeface="微软雅黑" panose="020B0503020204020204" pitchFamily="34" charset="-122"/>
                <a:ea typeface="微软雅黑" panose="020B0503020204020204" pitchFamily="34" charset="-122"/>
              </a:rPr>
              <a:t>填加标题</a:t>
            </a:r>
            <a:endParaRPr lang="en-US" altLang="zh-CN" sz="1400" b="1" dirty="0" smtClean="0">
              <a:solidFill>
                <a:schemeClr val="accent1"/>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文本单击此处添加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680625" y="3550826"/>
            <a:ext cx="2779807" cy="677108"/>
          </a:xfrm>
          <a:prstGeom prst="rect">
            <a:avLst/>
          </a:prstGeom>
          <a:noFill/>
        </p:spPr>
        <p:txBody>
          <a:bodyPr wrap="square" rtlCol="0">
            <a:spAutoFit/>
          </a:bodyPr>
          <a:lstStyle/>
          <a:p>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文本单击此处添加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30" name="直接连接符 29"/>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35" name="组合 34"/>
          <p:cNvGrpSpPr/>
          <p:nvPr/>
        </p:nvGrpSpPr>
        <p:grpSpPr>
          <a:xfrm>
            <a:off x="4955424" y="1436384"/>
            <a:ext cx="599448" cy="599448"/>
            <a:chOff x="4499992" y="267494"/>
            <a:chExt cx="599448" cy="599448"/>
          </a:xfrm>
        </p:grpSpPr>
        <p:grpSp>
          <p:nvGrpSpPr>
            <p:cNvPr id="36" name="组合 35"/>
            <p:cNvGrpSpPr/>
            <p:nvPr/>
          </p:nvGrpSpPr>
          <p:grpSpPr>
            <a:xfrm>
              <a:off x="4499992" y="267494"/>
              <a:ext cx="599448" cy="599448"/>
              <a:chOff x="4131160" y="713581"/>
              <a:chExt cx="881684" cy="881684"/>
            </a:xfrm>
          </p:grpSpPr>
          <p:sp>
            <p:nvSpPr>
              <p:cNvPr id="38" name="椭圆 3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椭圆 38"/>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7"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970854" y="2492227"/>
            <a:ext cx="599448" cy="599448"/>
            <a:chOff x="5418452" y="307702"/>
            <a:chExt cx="599448" cy="599448"/>
          </a:xfrm>
        </p:grpSpPr>
        <p:grpSp>
          <p:nvGrpSpPr>
            <p:cNvPr id="41" name="组合 40"/>
            <p:cNvGrpSpPr/>
            <p:nvPr/>
          </p:nvGrpSpPr>
          <p:grpSpPr>
            <a:xfrm>
              <a:off x="5418452" y="307702"/>
              <a:ext cx="599448" cy="599448"/>
              <a:chOff x="4131160" y="713581"/>
              <a:chExt cx="881684" cy="881684"/>
            </a:xfrm>
          </p:grpSpPr>
          <p:sp>
            <p:nvSpPr>
              <p:cNvPr id="43" name="椭圆 4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椭圆 43"/>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2"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988609" y="3529882"/>
            <a:ext cx="599448" cy="599448"/>
            <a:chOff x="6516216" y="334289"/>
            <a:chExt cx="599448" cy="599448"/>
          </a:xfrm>
        </p:grpSpPr>
        <p:grpSp>
          <p:nvGrpSpPr>
            <p:cNvPr id="46" name="组合 45"/>
            <p:cNvGrpSpPr/>
            <p:nvPr/>
          </p:nvGrpSpPr>
          <p:grpSpPr>
            <a:xfrm>
              <a:off x="6516216" y="334289"/>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椭圆 48"/>
              <p:cNvSpPr/>
              <p:nvPr/>
            </p:nvSpPr>
            <p:spPr>
              <a:xfrm>
                <a:off x="4237176" y="819597"/>
                <a:ext cx="669652" cy="669652"/>
              </a:xfrm>
              <a:prstGeom prst="ellipse">
                <a:avLst/>
              </a:prstGeom>
              <a:solidFill>
                <a:schemeClr val="tx1">
                  <a:lumMod val="50000"/>
                  <a:lumOff val="50000"/>
                </a:schemeClr>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22" presetClass="entr" presetSubtype="8" fill="hold" nodeType="withEffect">
                                  <p:stCondLst>
                                    <p:cond delay="50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par>
                                <p:cTn id="15" presetID="10" presetClass="entr" presetSubtype="0" fill="hold" nodeType="withEffect">
                                  <p:stCondLst>
                                    <p:cond delay="50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2" presetClass="entr" presetSubtype="8" fill="hold" nodeType="withEffect">
                                  <p:stCondLst>
                                    <p:cond delay="100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10" presetClass="entr" presetSubtype="0" fill="hold" nodeType="withEffect">
                                  <p:stCondLst>
                                    <p:cond delay="100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150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成长过程</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9" name="Image 12" descr="Divider Right.png"/>
          <p:cNvPicPr>
            <a:picLocks noChangeAspect="1"/>
          </p:cNvPicPr>
          <p:nvPr/>
        </p:nvPicPr>
        <p:blipFill>
          <a:blip r:embed="rId3" cstate="screen"/>
          <a:stretch>
            <a:fillRect/>
          </a:stretch>
        </p:blipFill>
        <p:spPr>
          <a:xfrm flipH="1">
            <a:off x="2267744" y="457546"/>
            <a:ext cx="1523362" cy="52721"/>
          </a:xfrm>
          <a:prstGeom prst="rect">
            <a:avLst/>
          </a:prstGeom>
        </p:spPr>
      </p:pic>
      <p:sp>
        <p:nvSpPr>
          <p:cNvPr id="70"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71" name="Image 12" descr="Divider Right.png"/>
          <p:cNvPicPr>
            <a:picLocks noChangeAspect="1"/>
          </p:cNvPicPr>
          <p:nvPr/>
        </p:nvPicPr>
        <p:blipFill>
          <a:blip r:embed="rId3" cstate="screen"/>
          <a:stretch>
            <a:fillRect/>
          </a:stretch>
        </p:blipFill>
        <p:spPr>
          <a:xfrm rot="10800000" flipH="1">
            <a:off x="5292080" y="457546"/>
            <a:ext cx="1523362" cy="52721"/>
          </a:xfrm>
          <a:prstGeom prst="rect">
            <a:avLst/>
          </a:prstGeom>
        </p:spPr>
      </p:pic>
      <p:grpSp>
        <p:nvGrpSpPr>
          <p:cNvPr id="11" name="Group 1"/>
          <p:cNvGrpSpPr/>
          <p:nvPr/>
        </p:nvGrpSpPr>
        <p:grpSpPr>
          <a:xfrm>
            <a:off x="0" y="2137032"/>
            <a:ext cx="9144000" cy="1217840"/>
            <a:chOff x="0" y="3187371"/>
            <a:chExt cx="12192000" cy="1546463"/>
          </a:xfrm>
        </p:grpSpPr>
        <p:sp>
          <p:nvSpPr>
            <p:cNvPr id="12" name="Shape 1240"/>
            <p:cNvSpPr/>
            <p:nvPr/>
          </p:nvSpPr>
          <p:spPr>
            <a:xfrm>
              <a:off x="0" y="3187371"/>
              <a:ext cx="12192000" cy="1546463"/>
            </a:xfrm>
            <a:prstGeom prst="rect">
              <a:avLst/>
            </a:prstGeom>
            <a:solidFill>
              <a:schemeClr val="bg1">
                <a:lumMod val="85000"/>
              </a:schemeClr>
            </a:solidFill>
            <a:ln w="12700" cap="flat">
              <a:noFill/>
              <a:miter lim="400000"/>
            </a:ln>
            <a:effectLst>
              <a:outerShdw blurRad="292100" dir="5580000" algn="tl" rotWithShape="0">
                <a:prstClr val="black">
                  <a:alpha val="40000"/>
                </a:prstClr>
              </a:outerShdw>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13" name="Shape 1241"/>
            <p:cNvSpPr/>
            <p:nvPr/>
          </p:nvSpPr>
          <p:spPr>
            <a:xfrm>
              <a:off x="37002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4" name="Shape 1242"/>
            <p:cNvSpPr/>
            <p:nvPr/>
          </p:nvSpPr>
          <p:spPr>
            <a:xfrm>
              <a:off x="156235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5" name="Shape 1243"/>
            <p:cNvSpPr/>
            <p:nvPr/>
          </p:nvSpPr>
          <p:spPr>
            <a:xfrm>
              <a:off x="275468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6" name="Shape 1244"/>
            <p:cNvSpPr/>
            <p:nvPr/>
          </p:nvSpPr>
          <p:spPr>
            <a:xfrm>
              <a:off x="394701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7" name="Shape 1245"/>
            <p:cNvSpPr/>
            <p:nvPr/>
          </p:nvSpPr>
          <p:spPr>
            <a:xfrm>
              <a:off x="5139339"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8" name="Shape 1246"/>
            <p:cNvSpPr/>
            <p:nvPr/>
          </p:nvSpPr>
          <p:spPr>
            <a:xfrm>
              <a:off x="633167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9" name="Shape 1247"/>
            <p:cNvSpPr/>
            <p:nvPr/>
          </p:nvSpPr>
          <p:spPr>
            <a:xfrm>
              <a:off x="752400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20" name="Shape 1248"/>
            <p:cNvSpPr/>
            <p:nvPr/>
          </p:nvSpPr>
          <p:spPr>
            <a:xfrm>
              <a:off x="871633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21" name="Shape 1249"/>
            <p:cNvSpPr/>
            <p:nvPr/>
          </p:nvSpPr>
          <p:spPr>
            <a:xfrm>
              <a:off x="9908659"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22" name="Shape 1250"/>
            <p:cNvSpPr/>
            <p:nvPr/>
          </p:nvSpPr>
          <p:spPr>
            <a:xfrm>
              <a:off x="11100989"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grpSp>
      <p:grpSp>
        <p:nvGrpSpPr>
          <p:cNvPr id="23" name="Group 1257"/>
          <p:cNvGrpSpPr/>
          <p:nvPr/>
        </p:nvGrpSpPr>
        <p:grpSpPr>
          <a:xfrm rot="10800000" flipH="1">
            <a:off x="1151173" y="2655694"/>
            <a:ext cx="1098204" cy="570178"/>
            <a:chOff x="0" y="0"/>
            <a:chExt cx="3154022" cy="1635267"/>
          </a:xfrm>
          <a:solidFill>
            <a:schemeClr val="tx1">
              <a:lumMod val="50000"/>
              <a:lumOff val="50000"/>
            </a:schemeClr>
          </a:solidFill>
        </p:grpSpPr>
        <p:sp>
          <p:nvSpPr>
            <p:cNvPr id="24"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25"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26" name="Group 1262"/>
          <p:cNvGrpSpPr/>
          <p:nvPr/>
        </p:nvGrpSpPr>
        <p:grpSpPr>
          <a:xfrm>
            <a:off x="2261241" y="2265029"/>
            <a:ext cx="1098204" cy="570178"/>
            <a:chOff x="0" y="0"/>
            <a:chExt cx="3154022" cy="1635267"/>
          </a:xfrm>
          <a:solidFill>
            <a:schemeClr val="tx1">
              <a:lumMod val="50000"/>
              <a:lumOff val="50000"/>
            </a:schemeClr>
          </a:solidFill>
        </p:grpSpPr>
        <p:sp>
          <p:nvSpPr>
            <p:cNvPr id="27"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28"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29" name="Group 1267"/>
          <p:cNvGrpSpPr/>
          <p:nvPr/>
        </p:nvGrpSpPr>
        <p:grpSpPr>
          <a:xfrm rot="10800000" flipH="1">
            <a:off x="3370720" y="2655695"/>
            <a:ext cx="1098204" cy="570178"/>
            <a:chOff x="0" y="0"/>
            <a:chExt cx="3154022" cy="1635267"/>
          </a:xfrm>
          <a:solidFill>
            <a:schemeClr val="tx1">
              <a:lumMod val="65000"/>
              <a:lumOff val="35000"/>
            </a:schemeClr>
          </a:solidFill>
        </p:grpSpPr>
        <p:sp>
          <p:nvSpPr>
            <p:cNvPr id="30"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31"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32" name="Group 1272"/>
          <p:cNvGrpSpPr/>
          <p:nvPr/>
        </p:nvGrpSpPr>
        <p:grpSpPr>
          <a:xfrm>
            <a:off x="4478720" y="2265029"/>
            <a:ext cx="1098204" cy="570178"/>
            <a:chOff x="0" y="0"/>
            <a:chExt cx="3154022" cy="1635267"/>
          </a:xfrm>
          <a:solidFill>
            <a:schemeClr val="tx1">
              <a:lumMod val="75000"/>
              <a:lumOff val="25000"/>
            </a:schemeClr>
          </a:solidFill>
        </p:grpSpPr>
        <p:sp>
          <p:nvSpPr>
            <p:cNvPr id="33"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34"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35" name="Group 1277"/>
          <p:cNvGrpSpPr/>
          <p:nvPr/>
        </p:nvGrpSpPr>
        <p:grpSpPr>
          <a:xfrm rot="10800000" flipH="1">
            <a:off x="5590266" y="2655695"/>
            <a:ext cx="1098204" cy="570178"/>
            <a:chOff x="0" y="0"/>
            <a:chExt cx="3154022" cy="1635267"/>
          </a:xfrm>
          <a:solidFill>
            <a:schemeClr val="tx1">
              <a:lumMod val="85000"/>
              <a:lumOff val="15000"/>
            </a:schemeClr>
          </a:solidFill>
        </p:grpSpPr>
        <p:sp>
          <p:nvSpPr>
            <p:cNvPr id="36"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37"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38" name="Group 1282"/>
          <p:cNvGrpSpPr/>
          <p:nvPr/>
        </p:nvGrpSpPr>
        <p:grpSpPr>
          <a:xfrm>
            <a:off x="6693329" y="2265029"/>
            <a:ext cx="1098204" cy="570178"/>
            <a:chOff x="0" y="0"/>
            <a:chExt cx="3154022" cy="1635267"/>
          </a:xfrm>
          <a:solidFill>
            <a:schemeClr val="accent1"/>
          </a:solidFill>
        </p:grpSpPr>
        <p:sp>
          <p:nvSpPr>
            <p:cNvPr id="39" name="Shape 128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40" name="Shape 128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sp>
        <p:nvSpPr>
          <p:cNvPr id="47" name="Rectangle 72"/>
          <p:cNvSpPr/>
          <p:nvPr/>
        </p:nvSpPr>
        <p:spPr>
          <a:xfrm rot="20935423">
            <a:off x="1509324" y="2805580"/>
            <a:ext cx="667703" cy="208993"/>
          </a:xfrm>
          <a:prstGeom prst="rect">
            <a:avLst/>
          </a:prstGeom>
        </p:spPr>
        <p:txBody>
          <a:bodyPr wrap="square" lIns="69813" tIns="34906" rIns="69813" bIns="34906">
            <a:spAutoFit/>
          </a:bodyPr>
          <a:lstStyle/>
          <a:p>
            <a:pPr algn="ctr"/>
            <a:r>
              <a:rPr lang="en-US" sz="900" b="1" dirty="0" smtClean="0">
                <a:solidFill>
                  <a:schemeClr val="bg1"/>
                </a:solidFill>
                <a:latin typeface="微软雅黑" panose="020B0503020204020204" pitchFamily="34" charset="-122"/>
                <a:ea typeface="微软雅黑" panose="020B0503020204020204" pitchFamily="34" charset="-122"/>
              </a:rPr>
              <a:t>2007</a:t>
            </a:r>
            <a:endParaRPr lang="en-US" sz="900" b="1" dirty="0">
              <a:solidFill>
                <a:schemeClr val="bg1"/>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2261610" y="1511557"/>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2261609" y="1275606"/>
            <a:ext cx="1810989" cy="246221"/>
          </a:xfrm>
          <a:prstGeom prst="rect">
            <a:avLst/>
          </a:prstGeom>
          <a:noFill/>
        </p:spPr>
        <p:txBody>
          <a:bodyPr wrap="square" lIns="0" tIns="0" rIns="0" bIns="0" rtlCol="0">
            <a:spAutoFit/>
          </a:bodyPr>
          <a:lstStyle/>
          <a:p>
            <a:r>
              <a:rPr lang="en-US" altLang="zh-CN" sz="1600" b="1" dirty="0" smtClean="0">
                <a:solidFill>
                  <a:schemeClr val="tx1">
                    <a:lumMod val="50000"/>
                    <a:lumOff val="50000"/>
                  </a:schemeClr>
                </a:solidFill>
                <a:latin typeface="微软雅黑" panose="020B0503020204020204" pitchFamily="34" charset="-122"/>
                <a:ea typeface="微软雅黑" panose="020B0503020204020204" pitchFamily="34" charset="-122"/>
              </a:rPr>
              <a:t>2008</a:t>
            </a:r>
            <a:endParaRPr lang="en-GB"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Rectangle 137"/>
          <p:cNvSpPr/>
          <p:nvPr/>
        </p:nvSpPr>
        <p:spPr>
          <a:xfrm rot="594578">
            <a:off x="2621550" y="2453298"/>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2008</a:t>
            </a:r>
          </a:p>
        </p:txBody>
      </p:sp>
      <p:sp>
        <p:nvSpPr>
          <p:cNvPr id="51" name="Rectangle 142"/>
          <p:cNvSpPr/>
          <p:nvPr/>
        </p:nvSpPr>
        <p:spPr>
          <a:xfrm rot="20856684">
            <a:off x="3723924" y="2807974"/>
            <a:ext cx="667703" cy="208993"/>
          </a:xfrm>
          <a:prstGeom prst="rect">
            <a:avLst/>
          </a:prstGeom>
        </p:spPr>
        <p:txBody>
          <a:bodyPr wrap="square" lIns="69813" tIns="34906" rIns="69813" bIns="34906">
            <a:spAutoFit/>
          </a:bodyPr>
          <a:lstStyle/>
          <a:p>
            <a:pPr algn="ctr"/>
            <a:r>
              <a:rPr lang="en-US" sz="900" b="1" dirty="0" smtClean="0">
                <a:solidFill>
                  <a:schemeClr val="bg1"/>
                </a:solidFill>
                <a:latin typeface="微软雅黑" panose="020B0503020204020204" pitchFamily="34" charset="-122"/>
                <a:ea typeface="微软雅黑" panose="020B0503020204020204" pitchFamily="34" charset="-122"/>
              </a:rPr>
              <a:t>2011</a:t>
            </a:r>
            <a:endParaRPr lang="en-US" sz="900" b="1" dirty="0">
              <a:solidFill>
                <a:schemeClr val="bg1"/>
              </a:solidFill>
              <a:latin typeface="微软雅黑" panose="020B0503020204020204" pitchFamily="34" charset="-122"/>
              <a:ea typeface="微软雅黑" panose="020B0503020204020204" pitchFamily="34" charset="-122"/>
            </a:endParaRPr>
          </a:p>
        </p:txBody>
      </p:sp>
      <p:sp>
        <p:nvSpPr>
          <p:cNvPr id="52" name="Rectangle 143"/>
          <p:cNvSpPr/>
          <p:nvPr/>
        </p:nvSpPr>
        <p:spPr>
          <a:xfrm rot="630609">
            <a:off x="4848345" y="2456711"/>
            <a:ext cx="667703" cy="208993"/>
          </a:xfrm>
          <a:prstGeom prst="rect">
            <a:avLst/>
          </a:prstGeom>
        </p:spPr>
        <p:txBody>
          <a:bodyPr wrap="square" lIns="69813" tIns="34906" rIns="69813" bIns="34906">
            <a:spAutoFit/>
          </a:bodyPr>
          <a:lstStyle/>
          <a:p>
            <a:pPr algn="ctr"/>
            <a:r>
              <a:rPr lang="en-US" sz="900" b="1" dirty="0" smtClean="0">
                <a:solidFill>
                  <a:schemeClr val="bg1"/>
                </a:solidFill>
                <a:latin typeface="微软雅黑" panose="020B0503020204020204" pitchFamily="34" charset="-122"/>
                <a:ea typeface="微软雅黑" panose="020B0503020204020204" pitchFamily="34" charset="-122"/>
              </a:rPr>
              <a:t>2012</a:t>
            </a:r>
            <a:endParaRPr lang="en-US" sz="900" b="1" dirty="0">
              <a:solidFill>
                <a:schemeClr val="bg1"/>
              </a:solidFill>
              <a:latin typeface="微软雅黑" panose="020B0503020204020204" pitchFamily="34" charset="-122"/>
              <a:ea typeface="微软雅黑" panose="020B0503020204020204" pitchFamily="34" charset="-122"/>
            </a:endParaRPr>
          </a:p>
        </p:txBody>
      </p:sp>
      <p:sp>
        <p:nvSpPr>
          <p:cNvPr id="53" name="Rectangle 144"/>
          <p:cNvSpPr/>
          <p:nvPr/>
        </p:nvSpPr>
        <p:spPr>
          <a:xfrm rot="20816511">
            <a:off x="5956234" y="2801690"/>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2014</a:t>
            </a:r>
          </a:p>
        </p:txBody>
      </p:sp>
      <p:sp>
        <p:nvSpPr>
          <p:cNvPr id="54" name="Rectangle 145"/>
          <p:cNvSpPr/>
          <p:nvPr/>
        </p:nvSpPr>
        <p:spPr>
          <a:xfrm rot="847487">
            <a:off x="7069081" y="2441142"/>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NOW</a:t>
            </a:r>
          </a:p>
        </p:txBody>
      </p:sp>
      <p:sp>
        <p:nvSpPr>
          <p:cNvPr id="55" name="TextBox 54"/>
          <p:cNvSpPr txBox="1"/>
          <p:nvPr/>
        </p:nvSpPr>
        <p:spPr>
          <a:xfrm>
            <a:off x="1176834" y="3840929"/>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176833" y="3579863"/>
            <a:ext cx="1810989" cy="246221"/>
          </a:xfrm>
          <a:prstGeom prst="rect">
            <a:avLst/>
          </a:prstGeom>
          <a:noFill/>
        </p:spPr>
        <p:txBody>
          <a:bodyPr wrap="square" lIns="0" tIns="0" rIns="0" bIns="0" rtlCol="0">
            <a:spAutoFit/>
          </a:bodyPr>
          <a:lstStyle/>
          <a:p>
            <a:r>
              <a:rPr lang="en-US" altLang="zh-CN" sz="1600" b="1" dirty="0" smtClean="0">
                <a:solidFill>
                  <a:schemeClr val="tx1">
                    <a:lumMod val="50000"/>
                    <a:lumOff val="50000"/>
                  </a:schemeClr>
                </a:solidFill>
                <a:latin typeface="微软雅黑" panose="020B0503020204020204" pitchFamily="34" charset="-122"/>
                <a:ea typeface="微软雅黑" panose="020B0503020204020204" pitchFamily="34" charset="-122"/>
              </a:rPr>
              <a:t>2007</a:t>
            </a:r>
            <a:endParaRPr lang="en-GB"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3348161" y="3840928"/>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3348160" y="3579862"/>
            <a:ext cx="1810989" cy="246221"/>
          </a:xfrm>
          <a:prstGeom prst="rect">
            <a:avLst/>
          </a:prstGeom>
          <a:noFill/>
        </p:spPr>
        <p:txBody>
          <a:bodyPr wrap="square" lIns="0" tIns="0" rIns="0" bIns="0" rtlCol="0">
            <a:spAutoFit/>
          </a:bodyPr>
          <a:lstStyle/>
          <a:p>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rPr>
              <a:t>2011</a:t>
            </a:r>
            <a:endParaRPr lang="en-GB"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4460309" y="1558450"/>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4460308" y="1322499"/>
            <a:ext cx="1810989" cy="246221"/>
          </a:xfrm>
          <a:prstGeom prst="rect">
            <a:avLst/>
          </a:prstGeom>
          <a:noFill/>
        </p:spPr>
        <p:txBody>
          <a:bodyPr wrap="square" lIns="0" tIns="0" rIns="0" bIns="0" rtlCol="0">
            <a:spAutoFit/>
          </a:bodyPr>
          <a:lstStyle/>
          <a:p>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2012</a:t>
            </a:r>
            <a:endParaRPr lang="en-GB"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5577560" y="3840929"/>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577559" y="3579863"/>
            <a:ext cx="1810989" cy="246221"/>
          </a:xfrm>
          <a:prstGeom prst="rect">
            <a:avLst/>
          </a:prstGeom>
          <a:noFill/>
        </p:spPr>
        <p:txBody>
          <a:bodyPr wrap="square" lIns="0" tIns="0" rIns="0" bIns="0" rtlCol="0">
            <a:spAutoFit/>
          </a:bodyPr>
          <a:lstStyle/>
          <a:p>
            <a:r>
              <a:rPr lang="en-US" altLang="zh-CN" sz="1600" b="1" dirty="0" smtClean="0">
                <a:latin typeface="微软雅黑" panose="020B0503020204020204" pitchFamily="34" charset="-122"/>
                <a:ea typeface="微软雅黑" panose="020B0503020204020204" pitchFamily="34" charset="-122"/>
              </a:rPr>
              <a:t>2014</a:t>
            </a:r>
            <a:endParaRPr lang="en-GB" sz="1600" b="1" dirty="0">
              <a:latin typeface="微软雅黑" panose="020B0503020204020204" pitchFamily="34" charset="-122"/>
              <a:ea typeface="微软雅黑" panose="020B0503020204020204" pitchFamily="34" charset="-122"/>
            </a:endParaRPr>
          </a:p>
        </p:txBody>
      </p:sp>
      <p:sp>
        <p:nvSpPr>
          <p:cNvPr id="67" name="TextBox 66"/>
          <p:cNvSpPr txBox="1"/>
          <p:nvPr/>
        </p:nvSpPr>
        <p:spPr>
          <a:xfrm>
            <a:off x="6681598" y="1532039"/>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  单击</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填</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rPr>
              <a:t>加内容</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6681597" y="1296088"/>
            <a:ext cx="1810989" cy="246221"/>
          </a:xfrm>
          <a:prstGeom prst="rect">
            <a:avLst/>
          </a:prstGeom>
          <a:noFill/>
        </p:spPr>
        <p:txBody>
          <a:bodyPr wrap="square" lIns="0" tIns="0" rIns="0" bIns="0" rtlCol="0">
            <a:spAutoFit/>
          </a:bodyPr>
          <a:lstStyle/>
          <a:p>
            <a:r>
              <a:rPr lang="en-US" altLang="zh-CN" sz="1600" b="1" dirty="0" smtClean="0">
                <a:solidFill>
                  <a:schemeClr val="accent1"/>
                </a:solidFill>
                <a:latin typeface="微软雅黑" panose="020B0503020204020204" pitchFamily="34" charset="-122"/>
                <a:ea typeface="微软雅黑" panose="020B0503020204020204" pitchFamily="34" charset="-122"/>
              </a:rPr>
              <a:t>NOW</a:t>
            </a:r>
            <a:endParaRPr lang="en-GB" sz="16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5500"/>
                            </p:stCondLst>
                            <p:childTnLst>
                              <p:par>
                                <p:cTn id="74" presetID="10"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7"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个人简历</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 name="Image 12" descr="Divider Right.png"/>
          <p:cNvPicPr>
            <a:picLocks noChangeAspect="1"/>
          </p:cNvPicPr>
          <p:nvPr/>
        </p:nvPicPr>
        <p:blipFill>
          <a:blip r:embed="rId2" cstate="screen"/>
          <a:stretch>
            <a:fillRect/>
          </a:stretch>
        </p:blipFill>
        <p:spPr>
          <a:xfrm flipH="1">
            <a:off x="2267744" y="457546"/>
            <a:ext cx="1523362" cy="52721"/>
          </a:xfrm>
          <a:prstGeom prst="rect">
            <a:avLst/>
          </a:prstGeom>
        </p:spPr>
      </p:pic>
      <p:sp>
        <p:nvSpPr>
          <p:cNvPr id="4"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5" name="Image 12" descr="Divider Right.png"/>
          <p:cNvPicPr>
            <a:picLocks noChangeAspect="1"/>
          </p:cNvPicPr>
          <p:nvPr/>
        </p:nvPicPr>
        <p:blipFill>
          <a:blip r:embed="rId2" cstate="screen"/>
          <a:stretch>
            <a:fillRect/>
          </a:stretch>
        </p:blipFill>
        <p:spPr>
          <a:xfrm rot="10800000" flipH="1">
            <a:off x="5292080" y="457546"/>
            <a:ext cx="1523362" cy="52721"/>
          </a:xfrm>
          <a:prstGeom prst="rect">
            <a:avLst/>
          </a:prstGeom>
        </p:spPr>
      </p:pic>
      <p:cxnSp>
        <p:nvCxnSpPr>
          <p:cNvPr id="6" name="Straight Connector 2"/>
          <p:cNvCxnSpPr/>
          <p:nvPr/>
        </p:nvCxnSpPr>
        <p:spPr>
          <a:xfrm>
            <a:off x="5356819" y="1760862"/>
            <a:ext cx="0" cy="2042096"/>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63323" y="1556900"/>
            <a:ext cx="1850001" cy="415498"/>
          </a:xfrm>
          <a:prstGeom prst="rect">
            <a:avLst/>
          </a:prstGeom>
          <a:noFill/>
        </p:spPr>
        <p:txBody>
          <a:bodyPr wrap="square" lIns="0" rIns="0" bIns="0" rtlCol="0">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cs typeface="Helvetica Neue"/>
              </a:rPr>
              <a:t>代用</a:t>
            </a:r>
            <a:r>
              <a:rPr lang="zh-CN" altLang="en-US" sz="2400" b="1" dirty="0">
                <a:solidFill>
                  <a:schemeClr val="accent1"/>
                </a:solidFill>
                <a:latin typeface="微软雅黑" panose="020B0503020204020204" pitchFamily="34" charset="-122"/>
                <a:ea typeface="微软雅黑" panose="020B0503020204020204" pitchFamily="34" charset="-122"/>
                <a:cs typeface="Helvetica Neue"/>
              </a:rPr>
              <a:t>名</a:t>
            </a:r>
            <a:endParaRPr lang="en-US" sz="2400" b="1" dirty="0">
              <a:solidFill>
                <a:schemeClr val="accent1"/>
              </a:solidFill>
              <a:latin typeface="微软雅黑" panose="020B0503020204020204" pitchFamily="34" charset="-122"/>
              <a:ea typeface="微软雅黑" panose="020B0503020204020204" pitchFamily="34" charset="-122"/>
              <a:cs typeface="Helvetica Neue"/>
            </a:endParaRPr>
          </a:p>
        </p:txBody>
      </p:sp>
      <p:sp>
        <p:nvSpPr>
          <p:cNvPr id="8" name="TextBox 7"/>
          <p:cNvSpPr txBox="1"/>
          <p:nvPr/>
        </p:nvSpPr>
        <p:spPr>
          <a:xfrm>
            <a:off x="5663325" y="2233281"/>
            <a:ext cx="2777789" cy="1706621"/>
          </a:xfrm>
          <a:prstGeom prst="rect">
            <a:avLst/>
          </a:prstGeom>
          <a:noFill/>
        </p:spPr>
        <p:txBody>
          <a:bodyPr wrap="square" lIns="0" rIns="0" bIns="0" rtlCol="0">
            <a:spAutoFit/>
          </a:bodyPr>
          <a:lstStyle/>
          <a:p>
            <a:pPr>
              <a:lnSpc>
                <a:spcPct val="130000"/>
              </a:lnSpc>
            </a:pPr>
            <a:r>
              <a:rPr lang="zh-CN" altLang="en-US" sz="1000" b="1" dirty="0" smtClean="0">
                <a:solidFill>
                  <a:schemeClr val="accent2"/>
                </a:solidFill>
                <a:latin typeface="微软雅黑" panose="020B0503020204020204" pitchFamily="34" charset="-122"/>
                <a:ea typeface="微软雅黑" panose="020B0503020204020204" pitchFamily="34" charset="-122"/>
              </a:rPr>
              <a:t>个人简介：</a:t>
            </a:r>
            <a:endParaRPr lang="en-US" altLang="zh-CN" sz="1000" b="1" dirty="0" smtClean="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此处添加文本单击此处添加</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此处添加文本单击此处添加</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文本单击</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此处添加文本单击此处添加</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文本单击此处添加文本单击此处添加文本</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smtClean="0">
                <a:solidFill>
                  <a:schemeClr val="accent2"/>
                </a:solidFill>
                <a:latin typeface="微软雅黑" panose="020B0503020204020204" pitchFamily="34" charset="-122"/>
                <a:ea typeface="微软雅黑" panose="020B0503020204020204" pitchFamily="34" charset="-122"/>
              </a:rPr>
              <a:t>获得荣誉</a:t>
            </a:r>
            <a:r>
              <a:rPr lang="en-US" altLang="zh-CN" sz="1000" b="1" dirty="0" smtClean="0">
                <a:solidFill>
                  <a:schemeClr val="accent2"/>
                </a:solidFill>
                <a:latin typeface="微软雅黑" panose="020B0503020204020204" pitchFamily="34" charset="-122"/>
                <a:ea typeface="微软雅黑" panose="020B0503020204020204" pitchFamily="34" charset="-122"/>
              </a:rPr>
              <a:t>:</a:t>
            </a: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此处添加文本单击此处添加</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文本单击此处添加文本单击</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此处添加文本单击此处添加</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文本单击此处添加文本</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663323" y="1989528"/>
            <a:ext cx="2468879" cy="215444"/>
          </a:xfrm>
          <a:prstGeom prst="rect">
            <a:avLst/>
          </a:prstGeom>
          <a:noFill/>
        </p:spPr>
        <p:txBody>
          <a:bodyPr wrap="square" lIns="0" rIns="0" bIns="0"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Helvetica Neue"/>
              </a:rPr>
              <a:t>所属部门</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Helvetica Neue"/>
              </a:rPr>
              <a:t> &amp; </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Helvetica Neue"/>
              </a:rPr>
              <a:t>公司职位</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Helvetica Neue"/>
            </a:endParaRPr>
          </a:p>
        </p:txBody>
      </p:sp>
      <p:sp>
        <p:nvSpPr>
          <p:cNvPr id="10" name="Rectangle 6"/>
          <p:cNvSpPr/>
          <p:nvPr/>
        </p:nvSpPr>
        <p:spPr>
          <a:xfrm>
            <a:off x="2984011" y="2188089"/>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11" name="Rectangle 7"/>
          <p:cNvSpPr/>
          <p:nvPr/>
        </p:nvSpPr>
        <p:spPr>
          <a:xfrm>
            <a:off x="2984011" y="2669221"/>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12" name="Rectangle 8"/>
          <p:cNvSpPr/>
          <p:nvPr/>
        </p:nvSpPr>
        <p:spPr>
          <a:xfrm>
            <a:off x="2984011" y="3166701"/>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13" name="Rectangle 9"/>
          <p:cNvSpPr/>
          <p:nvPr/>
        </p:nvSpPr>
        <p:spPr>
          <a:xfrm>
            <a:off x="2984011" y="3656550"/>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14" name="Rectangle 10"/>
          <p:cNvSpPr/>
          <p:nvPr/>
        </p:nvSpPr>
        <p:spPr>
          <a:xfrm>
            <a:off x="2984011" y="2185722"/>
            <a:ext cx="1642000" cy="146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15" name="Rectangle 11"/>
          <p:cNvSpPr/>
          <p:nvPr/>
        </p:nvSpPr>
        <p:spPr>
          <a:xfrm>
            <a:off x="2984019" y="2669221"/>
            <a:ext cx="1255959" cy="1464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16" name="Rectangle 12"/>
          <p:cNvSpPr/>
          <p:nvPr/>
        </p:nvSpPr>
        <p:spPr>
          <a:xfrm>
            <a:off x="2984011" y="3166701"/>
            <a:ext cx="1949714" cy="1464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17" name="Rectangle 13"/>
          <p:cNvSpPr/>
          <p:nvPr/>
        </p:nvSpPr>
        <p:spPr>
          <a:xfrm>
            <a:off x="2984015" y="3656550"/>
            <a:ext cx="2090797" cy="14640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18" name="TextBox 17"/>
          <p:cNvSpPr txBox="1"/>
          <p:nvPr/>
        </p:nvSpPr>
        <p:spPr>
          <a:xfrm>
            <a:off x="2984019" y="1633282"/>
            <a:ext cx="881259" cy="292388"/>
          </a:xfrm>
          <a:prstGeom prst="rect">
            <a:avLst/>
          </a:prstGeom>
          <a:noFill/>
        </p:spPr>
        <p:txBody>
          <a:bodyPr wrap="square" lIns="0" rIns="0" bIns="0" rtlCol="0">
            <a:spAutoFit/>
          </a:bodyPr>
          <a:lstStyle/>
          <a:p>
            <a:r>
              <a:rPr lang="zh-CN" altLang="en-US" sz="1600" b="1" dirty="0" smtClean="0">
                <a:solidFill>
                  <a:schemeClr val="accent1"/>
                </a:solidFill>
                <a:latin typeface="微软雅黑" panose="020B0503020204020204" pitchFamily="34" charset="-122"/>
                <a:ea typeface="微软雅黑" panose="020B0503020204020204" pitchFamily="34" charset="-122"/>
                <a:cs typeface="Helvetica Neue"/>
              </a:rPr>
              <a:t>个人能力</a:t>
            </a:r>
            <a:endParaRPr lang="en-US" sz="1600" b="1" dirty="0">
              <a:solidFill>
                <a:schemeClr val="accent1"/>
              </a:solidFill>
              <a:latin typeface="微软雅黑" panose="020B0503020204020204" pitchFamily="34" charset="-122"/>
              <a:ea typeface="微软雅黑" panose="020B0503020204020204" pitchFamily="34" charset="-122"/>
              <a:cs typeface="Helvetica Neue"/>
            </a:endParaRPr>
          </a:p>
        </p:txBody>
      </p:sp>
      <p:sp>
        <p:nvSpPr>
          <p:cNvPr id="19" name="TextBox 18"/>
          <p:cNvSpPr txBox="1"/>
          <p:nvPr/>
        </p:nvSpPr>
        <p:spPr>
          <a:xfrm>
            <a:off x="2984019" y="1959951"/>
            <a:ext cx="881259" cy="207749"/>
          </a:xfrm>
          <a:prstGeom prst="rect">
            <a:avLst/>
          </a:prstGeom>
          <a:noFill/>
        </p:spPr>
        <p:txBody>
          <a:bodyPr wrap="square" lIns="0" rIns="0" bIns="0" rtlCol="0">
            <a:spAutoFit/>
          </a:bodyPr>
          <a:lstStyle/>
          <a:p>
            <a:r>
              <a:rPr lang="zh-CN" altLang="en-US" sz="1050" b="1" dirty="0" smtClean="0">
                <a:solidFill>
                  <a:schemeClr val="bg1">
                    <a:lumMod val="65000"/>
                  </a:schemeClr>
                </a:solidFill>
                <a:latin typeface="微软雅黑" panose="020B0503020204020204" pitchFamily="34" charset="-122"/>
                <a:ea typeface="微软雅黑" panose="020B0503020204020204" pitchFamily="34" charset="-122"/>
                <a:cs typeface="Helvetica Neue"/>
              </a:rPr>
              <a:t>执行力</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20" name="TextBox 19"/>
          <p:cNvSpPr txBox="1"/>
          <p:nvPr/>
        </p:nvSpPr>
        <p:spPr>
          <a:xfrm>
            <a:off x="2984019" y="2453778"/>
            <a:ext cx="975925" cy="207749"/>
          </a:xfrm>
          <a:prstGeom prst="rect">
            <a:avLst/>
          </a:prstGeom>
          <a:noFill/>
        </p:spPr>
        <p:txBody>
          <a:bodyPr wrap="square" lIns="0" rIns="0" bIns="0" rtlCol="0">
            <a:spAutoFit/>
          </a:bodyPr>
          <a:lstStyle/>
          <a:p>
            <a:r>
              <a:rPr lang="zh-CN" altLang="en-US" sz="1050" b="1" dirty="0" smtClean="0">
                <a:solidFill>
                  <a:schemeClr val="bg1">
                    <a:lumMod val="65000"/>
                  </a:schemeClr>
                </a:solidFill>
                <a:latin typeface="微软雅黑" panose="020B0503020204020204" pitchFamily="34" charset="-122"/>
                <a:ea typeface="微软雅黑" panose="020B0503020204020204" pitchFamily="34" charset="-122"/>
                <a:cs typeface="Helvetica Neue"/>
              </a:rPr>
              <a:t>团队协作</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21" name="TextBox 20"/>
          <p:cNvSpPr txBox="1"/>
          <p:nvPr/>
        </p:nvSpPr>
        <p:spPr>
          <a:xfrm>
            <a:off x="2984019" y="2950795"/>
            <a:ext cx="881259" cy="207749"/>
          </a:xfrm>
          <a:prstGeom prst="rect">
            <a:avLst/>
          </a:prstGeom>
          <a:noFill/>
        </p:spPr>
        <p:txBody>
          <a:bodyPr wrap="square" lIns="0" rIns="0" bIns="0" rtlCol="0">
            <a:spAutoFit/>
          </a:bodyPr>
          <a:lstStyle/>
          <a:p>
            <a:r>
              <a:rPr lang="zh-CN" altLang="en-US" sz="1050" b="1" dirty="0" smtClean="0">
                <a:solidFill>
                  <a:schemeClr val="bg1">
                    <a:lumMod val="65000"/>
                  </a:schemeClr>
                </a:solidFill>
                <a:latin typeface="微软雅黑" panose="020B0503020204020204" pitchFamily="34" charset="-122"/>
                <a:ea typeface="微软雅黑" panose="020B0503020204020204" pitchFamily="34" charset="-122"/>
                <a:cs typeface="Helvetica Neue"/>
              </a:rPr>
              <a:t>个人形象</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22" name="TextBox 21"/>
          <p:cNvSpPr txBox="1"/>
          <p:nvPr/>
        </p:nvSpPr>
        <p:spPr>
          <a:xfrm>
            <a:off x="2984019" y="3441106"/>
            <a:ext cx="881259" cy="207749"/>
          </a:xfrm>
          <a:prstGeom prst="rect">
            <a:avLst/>
          </a:prstGeom>
          <a:noFill/>
        </p:spPr>
        <p:txBody>
          <a:bodyPr wrap="square" lIns="0" rIns="0" bIns="0" rtlCol="0">
            <a:spAutoFit/>
          </a:bodyPr>
          <a:lstStyle/>
          <a:p>
            <a:r>
              <a:rPr lang="zh-CN" altLang="en-US" sz="1050" b="1" dirty="0" smtClean="0">
                <a:solidFill>
                  <a:schemeClr val="bg1">
                    <a:lumMod val="65000"/>
                  </a:schemeClr>
                </a:solidFill>
                <a:latin typeface="微软雅黑" panose="020B0503020204020204" pitchFamily="34" charset="-122"/>
                <a:ea typeface="微软雅黑" panose="020B0503020204020204" pitchFamily="34" charset="-122"/>
                <a:cs typeface="Helvetica Neue"/>
              </a:rPr>
              <a:t>产品推广</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grpSp>
        <p:nvGrpSpPr>
          <p:cNvPr id="23" name="Group 19"/>
          <p:cNvGrpSpPr/>
          <p:nvPr/>
        </p:nvGrpSpPr>
        <p:grpSpPr>
          <a:xfrm>
            <a:off x="4489166" y="1903084"/>
            <a:ext cx="273690" cy="211944"/>
            <a:chOff x="3541647" y="181442"/>
            <a:chExt cx="1055694" cy="817522"/>
          </a:xfrm>
          <a:solidFill>
            <a:schemeClr val="accent1"/>
          </a:solidFill>
        </p:grpSpPr>
        <p:sp>
          <p:nvSpPr>
            <p:cNvPr id="24" name="Rectangle 20"/>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25" name="Isosceles Triangle 21"/>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26" name="TextBox 25"/>
          <p:cNvSpPr txBox="1"/>
          <p:nvPr/>
        </p:nvSpPr>
        <p:spPr>
          <a:xfrm>
            <a:off x="4474964" y="1894456"/>
            <a:ext cx="298476" cy="138499"/>
          </a:xfrm>
          <a:prstGeom prst="rect">
            <a:avLst/>
          </a:prstGeom>
          <a:noFill/>
        </p:spPr>
        <p:txBody>
          <a:bodyPr wrap="square" lIns="0" rIns="0" bIns="0" rtlCol="0">
            <a:spAutoFit/>
          </a:bodyPr>
          <a:lstStyle/>
          <a:p>
            <a:pPr algn="ctr"/>
            <a:r>
              <a:rPr lang="en-US" sz="600" dirty="0" smtClean="0">
                <a:solidFill>
                  <a:schemeClr val="bg1"/>
                </a:solidFill>
                <a:latin typeface="微软雅黑" panose="020B0503020204020204" pitchFamily="34" charset="-122"/>
                <a:ea typeface="微软雅黑" panose="020B0503020204020204" pitchFamily="34" charset="-122"/>
                <a:cs typeface="Helvetica Neue"/>
              </a:rPr>
              <a:t>80%</a:t>
            </a:r>
            <a:endParaRPr lang="en-US" sz="600" dirty="0">
              <a:solidFill>
                <a:schemeClr val="bg1"/>
              </a:solidFill>
              <a:latin typeface="微软雅黑" panose="020B0503020204020204" pitchFamily="34" charset="-122"/>
              <a:ea typeface="微软雅黑" panose="020B0503020204020204" pitchFamily="34" charset="-122"/>
              <a:cs typeface="Helvetica Neue"/>
            </a:endParaRPr>
          </a:p>
        </p:txBody>
      </p:sp>
      <p:grpSp>
        <p:nvGrpSpPr>
          <p:cNvPr id="27" name="Group 23"/>
          <p:cNvGrpSpPr/>
          <p:nvPr/>
        </p:nvGrpSpPr>
        <p:grpSpPr>
          <a:xfrm>
            <a:off x="4104934" y="2410798"/>
            <a:ext cx="273690" cy="211944"/>
            <a:chOff x="3541647" y="181442"/>
            <a:chExt cx="1055694" cy="817522"/>
          </a:xfrm>
          <a:solidFill>
            <a:schemeClr val="accent3"/>
          </a:solidFill>
        </p:grpSpPr>
        <p:sp>
          <p:nvSpPr>
            <p:cNvPr id="28" name="Rectangle 24"/>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29" name="Isosceles Triangle 25"/>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30" name="TextBox 29"/>
          <p:cNvSpPr txBox="1"/>
          <p:nvPr/>
        </p:nvSpPr>
        <p:spPr>
          <a:xfrm>
            <a:off x="4090732" y="2402170"/>
            <a:ext cx="298476" cy="138499"/>
          </a:xfrm>
          <a:prstGeom prst="rect">
            <a:avLst/>
          </a:prstGeom>
          <a:noFill/>
        </p:spPr>
        <p:txBody>
          <a:bodyPr wrap="square" lIns="0" rIns="0" bIns="0" rtlCol="0">
            <a:spAutoFit/>
          </a:bodyPr>
          <a:lstStyle/>
          <a:p>
            <a:pPr algn="ctr"/>
            <a:r>
              <a:rPr lang="en-US" sz="600" dirty="0" smtClean="0">
                <a:solidFill>
                  <a:schemeClr val="bg1"/>
                </a:solidFill>
                <a:latin typeface="微软雅黑" panose="020B0503020204020204" pitchFamily="34" charset="-122"/>
                <a:ea typeface="微软雅黑" panose="020B0503020204020204" pitchFamily="34" charset="-122"/>
                <a:cs typeface="Helvetica Neue"/>
              </a:rPr>
              <a:t>59%</a:t>
            </a:r>
            <a:endParaRPr lang="en-US" sz="600" dirty="0">
              <a:solidFill>
                <a:schemeClr val="bg1"/>
              </a:solidFill>
              <a:latin typeface="微软雅黑" panose="020B0503020204020204" pitchFamily="34" charset="-122"/>
              <a:ea typeface="微软雅黑" panose="020B0503020204020204" pitchFamily="34" charset="-122"/>
              <a:cs typeface="Helvetica Neue"/>
            </a:endParaRPr>
          </a:p>
        </p:txBody>
      </p:sp>
      <p:grpSp>
        <p:nvGrpSpPr>
          <p:cNvPr id="31" name="Group 27"/>
          <p:cNvGrpSpPr/>
          <p:nvPr/>
        </p:nvGrpSpPr>
        <p:grpSpPr>
          <a:xfrm>
            <a:off x="4787642" y="2918798"/>
            <a:ext cx="273690" cy="211944"/>
            <a:chOff x="3541647" y="181442"/>
            <a:chExt cx="1055694" cy="817522"/>
          </a:xfrm>
          <a:solidFill>
            <a:schemeClr val="accent4"/>
          </a:solidFill>
        </p:grpSpPr>
        <p:sp>
          <p:nvSpPr>
            <p:cNvPr id="32" name="Rectangle 28"/>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33" name="Isosceles Triangle 29"/>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34" name="TextBox 33"/>
          <p:cNvSpPr txBox="1"/>
          <p:nvPr/>
        </p:nvSpPr>
        <p:spPr>
          <a:xfrm>
            <a:off x="4773440" y="2910169"/>
            <a:ext cx="298476" cy="138499"/>
          </a:xfrm>
          <a:prstGeom prst="rect">
            <a:avLst/>
          </a:prstGeom>
          <a:noFill/>
        </p:spPr>
        <p:txBody>
          <a:bodyPr wrap="square" lIns="0" rIns="0" bIns="0" rtlCol="0">
            <a:spAutoFit/>
          </a:bodyPr>
          <a:lstStyle/>
          <a:p>
            <a:pPr algn="ctr"/>
            <a:r>
              <a:rPr lang="en-US" sz="600" dirty="0" smtClean="0">
                <a:solidFill>
                  <a:schemeClr val="bg1"/>
                </a:solidFill>
                <a:latin typeface="微软雅黑" panose="020B0503020204020204" pitchFamily="34" charset="-122"/>
                <a:ea typeface="微软雅黑" panose="020B0503020204020204" pitchFamily="34" charset="-122"/>
                <a:cs typeface="Helvetica Neue"/>
              </a:rPr>
              <a:t>95%</a:t>
            </a:r>
            <a:endParaRPr lang="en-US" sz="600" dirty="0">
              <a:solidFill>
                <a:schemeClr val="bg1"/>
              </a:solidFill>
              <a:latin typeface="微软雅黑" panose="020B0503020204020204" pitchFamily="34" charset="-122"/>
              <a:ea typeface="微软雅黑" panose="020B0503020204020204" pitchFamily="34" charset="-122"/>
              <a:cs typeface="Helvetica Neue"/>
            </a:endParaRPr>
          </a:p>
        </p:txBody>
      </p:sp>
      <p:grpSp>
        <p:nvGrpSpPr>
          <p:cNvPr id="35" name="Group 31"/>
          <p:cNvGrpSpPr/>
          <p:nvPr/>
        </p:nvGrpSpPr>
        <p:grpSpPr>
          <a:xfrm>
            <a:off x="4924456" y="3406316"/>
            <a:ext cx="273690" cy="211944"/>
            <a:chOff x="3541647" y="181442"/>
            <a:chExt cx="1055694" cy="817522"/>
          </a:xfrm>
          <a:solidFill>
            <a:schemeClr val="accent5"/>
          </a:solidFill>
        </p:grpSpPr>
        <p:sp>
          <p:nvSpPr>
            <p:cNvPr id="36" name="Rectangle 32"/>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37" name="Isosceles Triangle 33"/>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38" name="TextBox 37"/>
          <p:cNvSpPr txBox="1"/>
          <p:nvPr/>
        </p:nvSpPr>
        <p:spPr>
          <a:xfrm>
            <a:off x="4910254" y="3397687"/>
            <a:ext cx="298476" cy="138499"/>
          </a:xfrm>
          <a:prstGeom prst="rect">
            <a:avLst/>
          </a:prstGeom>
          <a:noFill/>
        </p:spPr>
        <p:txBody>
          <a:bodyPr wrap="square" lIns="0" rIns="0" bIns="0" rtlCol="0">
            <a:spAutoFit/>
          </a:bodyPr>
          <a:lstStyle/>
          <a:p>
            <a:pPr algn="ctr"/>
            <a:r>
              <a:rPr lang="en-US" sz="600" dirty="0" smtClean="0">
                <a:solidFill>
                  <a:schemeClr val="bg1"/>
                </a:solidFill>
                <a:latin typeface="微软雅黑" panose="020B0503020204020204" pitchFamily="34" charset="-122"/>
                <a:ea typeface="微软雅黑" panose="020B0503020204020204" pitchFamily="34" charset="-122"/>
                <a:cs typeface="Helvetica Neue"/>
              </a:rPr>
              <a:t>100%</a:t>
            </a:r>
            <a:endParaRPr lang="en-US" sz="600" dirty="0">
              <a:solidFill>
                <a:schemeClr val="bg1"/>
              </a:solidFill>
              <a:latin typeface="微软雅黑" panose="020B0503020204020204" pitchFamily="34" charset="-122"/>
              <a:ea typeface="微软雅黑" panose="020B0503020204020204" pitchFamily="34" charset="-122"/>
              <a:cs typeface="Helvetica Neue"/>
            </a:endParaRPr>
          </a:p>
        </p:txBody>
      </p:sp>
      <p:cxnSp>
        <p:nvCxnSpPr>
          <p:cNvPr id="39" name="Straight Connector 38"/>
          <p:cNvCxnSpPr/>
          <p:nvPr/>
        </p:nvCxnSpPr>
        <p:spPr>
          <a:xfrm>
            <a:off x="2715334" y="1686633"/>
            <a:ext cx="0" cy="2116309"/>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40" name="组合 39"/>
          <p:cNvGrpSpPr/>
          <p:nvPr/>
        </p:nvGrpSpPr>
        <p:grpSpPr>
          <a:xfrm>
            <a:off x="1003463" y="3501118"/>
            <a:ext cx="1050984" cy="250815"/>
            <a:chOff x="1488391" y="4145096"/>
            <a:chExt cx="947221" cy="226052"/>
          </a:xfrm>
          <a:solidFill>
            <a:schemeClr val="accent1"/>
          </a:solidFill>
        </p:grpSpPr>
        <p:sp>
          <p:nvSpPr>
            <p:cNvPr id="41" name="Freeform 5"/>
            <p:cNvSpPr>
              <a:spLocks noEditPoints="1"/>
            </p:cNvSpPr>
            <p:nvPr/>
          </p:nvSpPr>
          <p:spPr bwMode="auto">
            <a:xfrm>
              <a:off x="1969710" y="4148165"/>
              <a:ext cx="223301" cy="222983"/>
            </a:xfrm>
            <a:custGeom>
              <a:avLst/>
              <a:gdLst>
                <a:gd name="T0" fmla="*/ 176 w 207"/>
                <a:gd name="T1" fmla="*/ 206 h 206"/>
                <a:gd name="T2" fmla="*/ 170 w 207"/>
                <a:gd name="T3" fmla="*/ 134 h 206"/>
                <a:gd name="T4" fmla="*/ 168 w 207"/>
                <a:gd name="T5" fmla="*/ 141 h 206"/>
                <a:gd name="T6" fmla="*/ 165 w 207"/>
                <a:gd name="T7" fmla="*/ 141 h 206"/>
                <a:gd name="T8" fmla="*/ 163 w 207"/>
                <a:gd name="T9" fmla="*/ 141 h 206"/>
                <a:gd name="T10" fmla="*/ 158 w 207"/>
                <a:gd name="T11" fmla="*/ 134 h 206"/>
                <a:gd name="T12" fmla="*/ 155 w 207"/>
                <a:gd name="T13" fmla="*/ 139 h 206"/>
                <a:gd name="T14" fmla="*/ 148 w 207"/>
                <a:gd name="T15" fmla="*/ 149 h 206"/>
                <a:gd name="T16" fmla="*/ 154 w 207"/>
                <a:gd name="T17" fmla="*/ 155 h 206"/>
                <a:gd name="T18" fmla="*/ 159 w 207"/>
                <a:gd name="T19" fmla="*/ 160 h 206"/>
                <a:gd name="T20" fmla="*/ 159 w 207"/>
                <a:gd name="T21" fmla="*/ 164 h 206"/>
                <a:gd name="T22" fmla="*/ 156 w 207"/>
                <a:gd name="T23" fmla="*/ 168 h 206"/>
                <a:gd name="T24" fmla="*/ 148 w 207"/>
                <a:gd name="T25" fmla="*/ 171 h 206"/>
                <a:gd name="T26" fmla="*/ 135 w 207"/>
                <a:gd name="T27" fmla="*/ 174 h 206"/>
                <a:gd name="T28" fmla="*/ 120 w 207"/>
                <a:gd name="T29" fmla="*/ 171 h 206"/>
                <a:gd name="T30" fmla="*/ 109 w 207"/>
                <a:gd name="T31" fmla="*/ 168 h 206"/>
                <a:gd name="T32" fmla="*/ 101 w 207"/>
                <a:gd name="T33" fmla="*/ 168 h 206"/>
                <a:gd name="T34" fmla="*/ 90 w 207"/>
                <a:gd name="T35" fmla="*/ 173 h 206"/>
                <a:gd name="T36" fmla="*/ 80 w 207"/>
                <a:gd name="T37" fmla="*/ 174 h 206"/>
                <a:gd name="T38" fmla="*/ 63 w 207"/>
                <a:gd name="T39" fmla="*/ 173 h 206"/>
                <a:gd name="T40" fmla="*/ 53 w 207"/>
                <a:gd name="T41" fmla="*/ 169 h 206"/>
                <a:gd name="T42" fmla="*/ 50 w 207"/>
                <a:gd name="T43" fmla="*/ 166 h 206"/>
                <a:gd name="T44" fmla="*/ 49 w 207"/>
                <a:gd name="T45" fmla="*/ 161 h 206"/>
                <a:gd name="T46" fmla="*/ 51 w 207"/>
                <a:gd name="T47" fmla="*/ 157 h 206"/>
                <a:gd name="T48" fmla="*/ 54 w 207"/>
                <a:gd name="T49" fmla="*/ 154 h 206"/>
                <a:gd name="T50" fmla="*/ 61 w 207"/>
                <a:gd name="T51" fmla="*/ 152 h 206"/>
                <a:gd name="T52" fmla="*/ 59 w 207"/>
                <a:gd name="T53" fmla="*/ 150 h 206"/>
                <a:gd name="T54" fmla="*/ 52 w 207"/>
                <a:gd name="T55" fmla="*/ 142 h 206"/>
                <a:gd name="T56" fmla="*/ 48 w 207"/>
                <a:gd name="T57" fmla="*/ 133 h 206"/>
                <a:gd name="T58" fmla="*/ 46 w 207"/>
                <a:gd name="T59" fmla="*/ 131 h 206"/>
                <a:gd name="T60" fmla="*/ 44 w 207"/>
                <a:gd name="T61" fmla="*/ 135 h 206"/>
                <a:gd name="T62" fmla="*/ 38 w 207"/>
                <a:gd name="T63" fmla="*/ 141 h 206"/>
                <a:gd name="T64" fmla="*/ 35 w 207"/>
                <a:gd name="T65" fmla="*/ 141 h 206"/>
                <a:gd name="T66" fmla="*/ 33 w 207"/>
                <a:gd name="T67" fmla="*/ 135 h 206"/>
                <a:gd name="T68" fmla="*/ 33 w 207"/>
                <a:gd name="T69" fmla="*/ 123 h 206"/>
                <a:gd name="T70" fmla="*/ 38 w 207"/>
                <a:gd name="T71" fmla="*/ 112 h 206"/>
                <a:gd name="T72" fmla="*/ 45 w 207"/>
                <a:gd name="T73" fmla="*/ 102 h 206"/>
                <a:gd name="T74" fmla="*/ 52 w 207"/>
                <a:gd name="T75" fmla="*/ 96 h 206"/>
                <a:gd name="T76" fmla="*/ 51 w 207"/>
                <a:gd name="T77" fmla="*/ 90 h 206"/>
                <a:gd name="T78" fmla="*/ 55 w 207"/>
                <a:gd name="T79" fmla="*/ 83 h 206"/>
                <a:gd name="T80" fmla="*/ 55 w 207"/>
                <a:gd name="T81" fmla="*/ 77 h 206"/>
                <a:gd name="T82" fmla="*/ 58 w 207"/>
                <a:gd name="T83" fmla="*/ 66 h 206"/>
                <a:gd name="T84" fmla="*/ 63 w 207"/>
                <a:gd name="T85" fmla="*/ 56 h 206"/>
                <a:gd name="T86" fmla="*/ 69 w 207"/>
                <a:gd name="T87" fmla="*/ 47 h 206"/>
                <a:gd name="T88" fmla="*/ 80 w 207"/>
                <a:gd name="T89" fmla="*/ 38 h 206"/>
                <a:gd name="T90" fmla="*/ 92 w 207"/>
                <a:gd name="T91" fmla="*/ 34 h 206"/>
                <a:gd name="T92" fmla="*/ 107 w 207"/>
                <a:gd name="T93" fmla="*/ 32 h 206"/>
                <a:gd name="T94" fmla="*/ 122 w 207"/>
                <a:gd name="T95" fmla="*/ 34 h 206"/>
                <a:gd name="T96" fmla="*/ 136 w 207"/>
                <a:gd name="T97" fmla="*/ 41 h 206"/>
                <a:gd name="T98" fmla="*/ 144 w 207"/>
                <a:gd name="T99" fmla="*/ 48 h 206"/>
                <a:gd name="T100" fmla="*/ 150 w 207"/>
                <a:gd name="T101" fmla="*/ 59 h 206"/>
                <a:gd name="T102" fmla="*/ 153 w 207"/>
                <a:gd name="T103" fmla="*/ 69 h 206"/>
                <a:gd name="T104" fmla="*/ 156 w 207"/>
                <a:gd name="T105" fmla="*/ 80 h 206"/>
                <a:gd name="T106" fmla="*/ 159 w 207"/>
                <a:gd name="T107" fmla="*/ 88 h 206"/>
                <a:gd name="T108" fmla="*/ 158 w 207"/>
                <a:gd name="T109" fmla="*/ 94 h 206"/>
                <a:gd name="T110" fmla="*/ 162 w 207"/>
                <a:gd name="T111" fmla="*/ 102 h 206"/>
                <a:gd name="T112" fmla="*/ 168 w 207"/>
                <a:gd name="T113" fmla="*/ 114 h 206"/>
                <a:gd name="T114" fmla="*/ 170 w 207"/>
                <a:gd name="T115" fmla="*/ 1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206">
                  <a:moveTo>
                    <a:pt x="207" y="31"/>
                  </a:moveTo>
                  <a:cubicBezTo>
                    <a:pt x="207" y="14"/>
                    <a:pt x="193" y="0"/>
                    <a:pt x="176" y="0"/>
                  </a:cubicBezTo>
                  <a:cubicBezTo>
                    <a:pt x="32" y="0"/>
                    <a:pt x="32" y="0"/>
                    <a:pt x="32" y="0"/>
                  </a:cubicBezTo>
                  <a:cubicBezTo>
                    <a:pt x="15" y="0"/>
                    <a:pt x="0" y="14"/>
                    <a:pt x="0" y="31"/>
                  </a:cubicBezTo>
                  <a:cubicBezTo>
                    <a:pt x="0" y="175"/>
                    <a:pt x="0" y="175"/>
                    <a:pt x="0" y="175"/>
                  </a:cubicBezTo>
                  <a:cubicBezTo>
                    <a:pt x="0" y="192"/>
                    <a:pt x="15" y="206"/>
                    <a:pt x="32" y="206"/>
                  </a:cubicBezTo>
                  <a:cubicBezTo>
                    <a:pt x="176" y="206"/>
                    <a:pt x="176" y="206"/>
                    <a:pt x="176" y="206"/>
                  </a:cubicBezTo>
                  <a:cubicBezTo>
                    <a:pt x="193" y="206"/>
                    <a:pt x="207" y="192"/>
                    <a:pt x="207" y="175"/>
                  </a:cubicBezTo>
                  <a:lnTo>
                    <a:pt x="207" y="31"/>
                  </a:lnTo>
                  <a:close/>
                  <a:moveTo>
                    <a:pt x="169" y="129"/>
                  </a:moveTo>
                  <a:cubicBezTo>
                    <a:pt x="169" y="130"/>
                    <a:pt x="169" y="130"/>
                    <a:pt x="169" y="130"/>
                  </a:cubicBezTo>
                  <a:cubicBezTo>
                    <a:pt x="169" y="131"/>
                    <a:pt x="169" y="131"/>
                    <a:pt x="169" y="131"/>
                  </a:cubicBezTo>
                  <a:cubicBezTo>
                    <a:pt x="170" y="132"/>
                    <a:pt x="170" y="132"/>
                    <a:pt x="170" y="132"/>
                  </a:cubicBezTo>
                  <a:cubicBezTo>
                    <a:pt x="170" y="134"/>
                    <a:pt x="170" y="134"/>
                    <a:pt x="170" y="134"/>
                  </a:cubicBezTo>
                  <a:cubicBezTo>
                    <a:pt x="170" y="136"/>
                    <a:pt x="170" y="136"/>
                    <a:pt x="170" y="136"/>
                  </a:cubicBezTo>
                  <a:cubicBezTo>
                    <a:pt x="170" y="138"/>
                    <a:pt x="170" y="138"/>
                    <a:pt x="170" y="138"/>
                  </a:cubicBezTo>
                  <a:cubicBezTo>
                    <a:pt x="170" y="138"/>
                    <a:pt x="170" y="138"/>
                    <a:pt x="170" y="138"/>
                  </a:cubicBezTo>
                  <a:cubicBezTo>
                    <a:pt x="169" y="139"/>
                    <a:pt x="169" y="139"/>
                    <a:pt x="169" y="139"/>
                  </a:cubicBezTo>
                  <a:cubicBezTo>
                    <a:pt x="169" y="140"/>
                    <a:pt x="169" y="140"/>
                    <a:pt x="169" y="140"/>
                  </a:cubicBezTo>
                  <a:cubicBezTo>
                    <a:pt x="169" y="140"/>
                    <a:pt x="169" y="140"/>
                    <a:pt x="169" y="140"/>
                  </a:cubicBezTo>
                  <a:cubicBezTo>
                    <a:pt x="168" y="141"/>
                    <a:pt x="168" y="141"/>
                    <a:pt x="168" y="141"/>
                  </a:cubicBezTo>
                  <a:cubicBezTo>
                    <a:pt x="168" y="141"/>
                    <a:pt x="168" y="141"/>
                    <a:pt x="168" y="141"/>
                  </a:cubicBezTo>
                  <a:cubicBezTo>
                    <a:pt x="167" y="142"/>
                    <a:pt x="167" y="142"/>
                    <a:pt x="167" y="142"/>
                  </a:cubicBezTo>
                  <a:cubicBezTo>
                    <a:pt x="167" y="142"/>
                    <a:pt x="167" y="142"/>
                    <a:pt x="167"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cubicBezTo>
                    <a:pt x="165" y="141"/>
                    <a:pt x="165" y="141"/>
                    <a:pt x="165" y="141"/>
                  </a:cubicBezTo>
                  <a:cubicBezTo>
                    <a:pt x="165" y="142"/>
                    <a:pt x="165" y="142"/>
                    <a:pt x="165" y="142"/>
                  </a:cubicBezTo>
                  <a:cubicBezTo>
                    <a:pt x="164" y="142"/>
                    <a:pt x="164" y="142"/>
                    <a:pt x="164" y="142"/>
                  </a:cubicBezTo>
                  <a:cubicBezTo>
                    <a:pt x="164" y="142"/>
                    <a:pt x="164" y="142"/>
                    <a:pt x="164" y="142"/>
                  </a:cubicBezTo>
                  <a:cubicBezTo>
                    <a:pt x="163" y="142"/>
                    <a:pt x="163" y="142"/>
                    <a:pt x="163" y="142"/>
                  </a:cubicBezTo>
                  <a:cubicBezTo>
                    <a:pt x="163" y="141"/>
                    <a:pt x="163" y="141"/>
                    <a:pt x="163" y="141"/>
                  </a:cubicBezTo>
                  <a:cubicBezTo>
                    <a:pt x="163" y="141"/>
                    <a:pt x="163" y="141"/>
                    <a:pt x="163" y="141"/>
                  </a:cubicBezTo>
                  <a:cubicBezTo>
                    <a:pt x="162" y="140"/>
                    <a:pt x="162" y="140"/>
                    <a:pt x="162" y="140"/>
                  </a:cubicBezTo>
                  <a:cubicBezTo>
                    <a:pt x="161" y="139"/>
                    <a:pt x="161" y="139"/>
                    <a:pt x="161" y="139"/>
                  </a:cubicBezTo>
                  <a:cubicBezTo>
                    <a:pt x="161" y="138"/>
                    <a:pt x="161" y="138"/>
                    <a:pt x="161" y="138"/>
                  </a:cubicBezTo>
                  <a:cubicBezTo>
                    <a:pt x="160" y="137"/>
                    <a:pt x="160" y="137"/>
                    <a:pt x="160" y="137"/>
                  </a:cubicBezTo>
                  <a:cubicBezTo>
                    <a:pt x="159" y="137"/>
                    <a:pt x="159" y="137"/>
                    <a:pt x="159" y="137"/>
                  </a:cubicBezTo>
                  <a:cubicBezTo>
                    <a:pt x="159" y="135"/>
                    <a:pt x="159" y="135"/>
                    <a:pt x="159" y="135"/>
                  </a:cubicBezTo>
                  <a:cubicBezTo>
                    <a:pt x="158" y="134"/>
                    <a:pt x="158" y="134"/>
                    <a:pt x="158" y="134"/>
                  </a:cubicBezTo>
                  <a:cubicBezTo>
                    <a:pt x="158" y="136"/>
                    <a:pt x="158" y="136"/>
                    <a:pt x="158" y="136"/>
                  </a:cubicBezTo>
                  <a:cubicBezTo>
                    <a:pt x="157" y="136"/>
                    <a:pt x="157" y="136"/>
                    <a:pt x="157" y="136"/>
                  </a:cubicBezTo>
                  <a:cubicBezTo>
                    <a:pt x="157" y="135"/>
                    <a:pt x="157" y="135"/>
                    <a:pt x="157" y="135"/>
                  </a:cubicBezTo>
                  <a:cubicBezTo>
                    <a:pt x="157" y="134"/>
                    <a:pt x="157" y="134"/>
                    <a:pt x="157" y="134"/>
                  </a:cubicBezTo>
                  <a:cubicBezTo>
                    <a:pt x="157" y="135"/>
                    <a:pt x="157" y="135"/>
                    <a:pt x="157" y="135"/>
                  </a:cubicBezTo>
                  <a:cubicBezTo>
                    <a:pt x="156" y="136"/>
                    <a:pt x="156" y="136"/>
                    <a:pt x="156" y="136"/>
                  </a:cubicBezTo>
                  <a:cubicBezTo>
                    <a:pt x="155" y="139"/>
                    <a:pt x="155" y="139"/>
                    <a:pt x="155" y="139"/>
                  </a:cubicBezTo>
                  <a:cubicBezTo>
                    <a:pt x="154" y="141"/>
                    <a:pt x="154" y="141"/>
                    <a:pt x="154" y="141"/>
                  </a:cubicBezTo>
                  <a:cubicBezTo>
                    <a:pt x="153" y="143"/>
                    <a:pt x="153" y="143"/>
                    <a:pt x="153" y="143"/>
                  </a:cubicBezTo>
                  <a:cubicBezTo>
                    <a:pt x="152" y="144"/>
                    <a:pt x="152" y="144"/>
                    <a:pt x="152" y="144"/>
                  </a:cubicBezTo>
                  <a:cubicBezTo>
                    <a:pt x="151" y="146"/>
                    <a:pt x="151" y="146"/>
                    <a:pt x="151" y="146"/>
                  </a:cubicBezTo>
                  <a:cubicBezTo>
                    <a:pt x="150" y="148"/>
                    <a:pt x="150" y="148"/>
                    <a:pt x="150" y="148"/>
                  </a:cubicBezTo>
                  <a:cubicBezTo>
                    <a:pt x="149" y="148"/>
                    <a:pt x="149" y="148"/>
                    <a:pt x="149" y="148"/>
                  </a:cubicBezTo>
                  <a:cubicBezTo>
                    <a:pt x="148" y="149"/>
                    <a:pt x="148" y="149"/>
                    <a:pt x="148" y="149"/>
                  </a:cubicBezTo>
                  <a:cubicBezTo>
                    <a:pt x="147" y="151"/>
                    <a:pt x="147" y="151"/>
                    <a:pt x="147" y="151"/>
                  </a:cubicBezTo>
                  <a:cubicBezTo>
                    <a:pt x="147" y="151"/>
                    <a:pt x="147" y="151"/>
                    <a:pt x="147" y="151"/>
                  </a:cubicBezTo>
                  <a:cubicBezTo>
                    <a:pt x="147" y="151"/>
                    <a:pt x="147" y="151"/>
                    <a:pt x="147" y="151"/>
                  </a:cubicBezTo>
                  <a:cubicBezTo>
                    <a:pt x="148" y="152"/>
                    <a:pt x="148" y="152"/>
                    <a:pt x="148" y="152"/>
                  </a:cubicBezTo>
                  <a:cubicBezTo>
                    <a:pt x="151" y="153"/>
                    <a:pt x="151" y="153"/>
                    <a:pt x="151" y="153"/>
                  </a:cubicBezTo>
                  <a:cubicBezTo>
                    <a:pt x="153" y="154"/>
                    <a:pt x="153" y="154"/>
                    <a:pt x="153" y="154"/>
                  </a:cubicBezTo>
                  <a:cubicBezTo>
                    <a:pt x="154" y="155"/>
                    <a:pt x="154" y="155"/>
                    <a:pt x="154" y="155"/>
                  </a:cubicBezTo>
                  <a:cubicBezTo>
                    <a:pt x="156" y="156"/>
                    <a:pt x="156" y="156"/>
                    <a:pt x="156" y="156"/>
                  </a:cubicBezTo>
                  <a:cubicBezTo>
                    <a:pt x="157" y="157"/>
                    <a:pt x="157" y="157"/>
                    <a:pt x="157" y="157"/>
                  </a:cubicBezTo>
                  <a:cubicBezTo>
                    <a:pt x="158" y="158"/>
                    <a:pt x="158" y="158"/>
                    <a:pt x="158" y="158"/>
                  </a:cubicBezTo>
                  <a:cubicBezTo>
                    <a:pt x="158" y="158"/>
                    <a:pt x="158" y="158"/>
                    <a:pt x="158" y="158"/>
                  </a:cubicBezTo>
                  <a:cubicBezTo>
                    <a:pt x="159" y="159"/>
                    <a:pt x="159" y="159"/>
                    <a:pt x="159" y="159"/>
                  </a:cubicBezTo>
                  <a:cubicBezTo>
                    <a:pt x="159" y="160"/>
                    <a:pt x="159" y="160"/>
                    <a:pt x="159" y="160"/>
                  </a:cubicBezTo>
                  <a:cubicBezTo>
                    <a:pt x="159" y="160"/>
                    <a:pt x="159" y="160"/>
                    <a:pt x="159" y="160"/>
                  </a:cubicBezTo>
                  <a:cubicBezTo>
                    <a:pt x="160" y="161"/>
                    <a:pt x="160" y="161"/>
                    <a:pt x="160" y="161"/>
                  </a:cubicBezTo>
                  <a:cubicBezTo>
                    <a:pt x="160" y="162"/>
                    <a:pt x="160" y="162"/>
                    <a:pt x="160" y="162"/>
                  </a:cubicBezTo>
                  <a:cubicBezTo>
                    <a:pt x="159" y="162"/>
                    <a:pt x="159" y="162"/>
                    <a:pt x="159" y="162"/>
                  </a:cubicBezTo>
                  <a:cubicBezTo>
                    <a:pt x="158" y="163"/>
                    <a:pt x="158" y="163"/>
                    <a:pt x="158" y="163"/>
                  </a:cubicBezTo>
                  <a:cubicBezTo>
                    <a:pt x="158" y="163"/>
                    <a:pt x="158" y="163"/>
                    <a:pt x="158" y="163"/>
                  </a:cubicBezTo>
                  <a:cubicBezTo>
                    <a:pt x="159" y="164"/>
                    <a:pt x="159" y="164"/>
                    <a:pt x="159" y="164"/>
                  </a:cubicBezTo>
                  <a:cubicBezTo>
                    <a:pt x="159" y="164"/>
                    <a:pt x="159" y="164"/>
                    <a:pt x="159" y="164"/>
                  </a:cubicBezTo>
                  <a:cubicBezTo>
                    <a:pt x="159" y="165"/>
                    <a:pt x="159" y="165"/>
                    <a:pt x="159" y="165"/>
                  </a:cubicBezTo>
                  <a:cubicBezTo>
                    <a:pt x="159" y="165"/>
                    <a:pt x="159" y="165"/>
                    <a:pt x="159" y="165"/>
                  </a:cubicBezTo>
                  <a:cubicBezTo>
                    <a:pt x="158" y="166"/>
                    <a:pt x="158" y="166"/>
                    <a:pt x="158" y="166"/>
                  </a:cubicBezTo>
                  <a:cubicBezTo>
                    <a:pt x="158" y="167"/>
                    <a:pt x="158" y="167"/>
                    <a:pt x="158" y="167"/>
                  </a:cubicBezTo>
                  <a:cubicBezTo>
                    <a:pt x="157" y="167"/>
                    <a:pt x="157" y="167"/>
                    <a:pt x="157" y="167"/>
                  </a:cubicBezTo>
                  <a:cubicBezTo>
                    <a:pt x="157" y="168"/>
                    <a:pt x="157" y="168"/>
                    <a:pt x="157" y="168"/>
                  </a:cubicBezTo>
                  <a:cubicBezTo>
                    <a:pt x="156" y="168"/>
                    <a:pt x="156" y="168"/>
                    <a:pt x="156" y="168"/>
                  </a:cubicBezTo>
                  <a:cubicBezTo>
                    <a:pt x="155" y="169"/>
                    <a:pt x="155" y="169"/>
                    <a:pt x="155" y="169"/>
                  </a:cubicBezTo>
                  <a:cubicBezTo>
                    <a:pt x="154" y="169"/>
                    <a:pt x="154" y="169"/>
                    <a:pt x="154" y="169"/>
                  </a:cubicBezTo>
                  <a:cubicBezTo>
                    <a:pt x="152" y="170"/>
                    <a:pt x="152" y="170"/>
                    <a:pt x="152" y="170"/>
                  </a:cubicBezTo>
                  <a:cubicBezTo>
                    <a:pt x="151" y="171"/>
                    <a:pt x="151" y="171"/>
                    <a:pt x="151" y="171"/>
                  </a:cubicBezTo>
                  <a:cubicBezTo>
                    <a:pt x="150" y="171"/>
                    <a:pt x="150" y="171"/>
                    <a:pt x="150" y="171"/>
                  </a:cubicBezTo>
                  <a:cubicBezTo>
                    <a:pt x="150" y="171"/>
                    <a:pt x="150" y="171"/>
                    <a:pt x="150" y="171"/>
                  </a:cubicBezTo>
                  <a:cubicBezTo>
                    <a:pt x="148" y="171"/>
                    <a:pt x="148" y="171"/>
                    <a:pt x="148" y="171"/>
                  </a:cubicBezTo>
                  <a:cubicBezTo>
                    <a:pt x="146" y="172"/>
                    <a:pt x="146" y="172"/>
                    <a:pt x="146" y="172"/>
                  </a:cubicBezTo>
                  <a:cubicBezTo>
                    <a:pt x="145" y="172"/>
                    <a:pt x="145" y="172"/>
                    <a:pt x="145" y="172"/>
                  </a:cubicBezTo>
                  <a:cubicBezTo>
                    <a:pt x="143" y="172"/>
                    <a:pt x="143" y="172"/>
                    <a:pt x="143" y="172"/>
                  </a:cubicBezTo>
                  <a:cubicBezTo>
                    <a:pt x="141" y="173"/>
                    <a:pt x="141" y="173"/>
                    <a:pt x="141" y="173"/>
                  </a:cubicBezTo>
                  <a:cubicBezTo>
                    <a:pt x="139" y="174"/>
                    <a:pt x="139" y="174"/>
                    <a:pt x="139" y="174"/>
                  </a:cubicBezTo>
                  <a:cubicBezTo>
                    <a:pt x="137" y="174"/>
                    <a:pt x="137" y="174"/>
                    <a:pt x="137" y="174"/>
                  </a:cubicBezTo>
                  <a:cubicBezTo>
                    <a:pt x="135" y="174"/>
                    <a:pt x="135" y="174"/>
                    <a:pt x="135" y="174"/>
                  </a:cubicBezTo>
                  <a:cubicBezTo>
                    <a:pt x="133" y="174"/>
                    <a:pt x="133" y="174"/>
                    <a:pt x="133" y="174"/>
                  </a:cubicBezTo>
                  <a:cubicBezTo>
                    <a:pt x="131" y="173"/>
                    <a:pt x="131" y="173"/>
                    <a:pt x="131" y="173"/>
                  </a:cubicBezTo>
                  <a:cubicBezTo>
                    <a:pt x="129" y="173"/>
                    <a:pt x="129" y="173"/>
                    <a:pt x="129" y="173"/>
                  </a:cubicBezTo>
                  <a:cubicBezTo>
                    <a:pt x="127" y="172"/>
                    <a:pt x="127" y="172"/>
                    <a:pt x="127" y="172"/>
                  </a:cubicBezTo>
                  <a:cubicBezTo>
                    <a:pt x="124" y="172"/>
                    <a:pt x="124" y="172"/>
                    <a:pt x="124" y="172"/>
                  </a:cubicBezTo>
                  <a:cubicBezTo>
                    <a:pt x="122" y="172"/>
                    <a:pt x="122" y="172"/>
                    <a:pt x="122" y="172"/>
                  </a:cubicBezTo>
                  <a:cubicBezTo>
                    <a:pt x="120" y="171"/>
                    <a:pt x="120" y="171"/>
                    <a:pt x="120" y="171"/>
                  </a:cubicBezTo>
                  <a:cubicBezTo>
                    <a:pt x="118" y="171"/>
                    <a:pt x="118" y="171"/>
                    <a:pt x="118" y="171"/>
                  </a:cubicBezTo>
                  <a:cubicBezTo>
                    <a:pt x="116" y="170"/>
                    <a:pt x="116" y="170"/>
                    <a:pt x="116" y="170"/>
                  </a:cubicBezTo>
                  <a:cubicBezTo>
                    <a:pt x="113" y="169"/>
                    <a:pt x="113" y="169"/>
                    <a:pt x="113" y="169"/>
                  </a:cubicBezTo>
                  <a:cubicBezTo>
                    <a:pt x="111" y="169"/>
                    <a:pt x="111" y="169"/>
                    <a:pt x="111" y="169"/>
                  </a:cubicBezTo>
                  <a:cubicBezTo>
                    <a:pt x="110" y="168"/>
                    <a:pt x="110" y="168"/>
                    <a:pt x="110" y="168"/>
                  </a:cubicBezTo>
                  <a:cubicBezTo>
                    <a:pt x="109" y="168"/>
                    <a:pt x="109" y="168"/>
                    <a:pt x="109" y="168"/>
                  </a:cubicBezTo>
                  <a:cubicBezTo>
                    <a:pt x="109" y="168"/>
                    <a:pt x="109" y="168"/>
                    <a:pt x="109" y="168"/>
                  </a:cubicBezTo>
                  <a:cubicBezTo>
                    <a:pt x="108" y="168"/>
                    <a:pt x="108" y="168"/>
                    <a:pt x="108" y="168"/>
                  </a:cubicBezTo>
                  <a:cubicBezTo>
                    <a:pt x="107" y="168"/>
                    <a:pt x="107" y="168"/>
                    <a:pt x="107" y="168"/>
                  </a:cubicBezTo>
                  <a:cubicBezTo>
                    <a:pt x="106" y="168"/>
                    <a:pt x="106" y="168"/>
                    <a:pt x="106" y="168"/>
                  </a:cubicBezTo>
                  <a:cubicBezTo>
                    <a:pt x="104" y="168"/>
                    <a:pt x="104" y="168"/>
                    <a:pt x="104" y="168"/>
                  </a:cubicBezTo>
                  <a:cubicBezTo>
                    <a:pt x="103" y="167"/>
                    <a:pt x="103" y="167"/>
                    <a:pt x="103" y="167"/>
                  </a:cubicBezTo>
                  <a:cubicBezTo>
                    <a:pt x="102" y="167"/>
                    <a:pt x="102" y="167"/>
                    <a:pt x="102" y="167"/>
                  </a:cubicBezTo>
                  <a:cubicBezTo>
                    <a:pt x="101" y="168"/>
                    <a:pt x="101" y="168"/>
                    <a:pt x="101" y="168"/>
                  </a:cubicBezTo>
                  <a:cubicBezTo>
                    <a:pt x="100" y="169"/>
                    <a:pt x="100" y="169"/>
                    <a:pt x="100" y="169"/>
                  </a:cubicBezTo>
                  <a:cubicBezTo>
                    <a:pt x="98" y="169"/>
                    <a:pt x="98" y="169"/>
                    <a:pt x="98" y="169"/>
                  </a:cubicBezTo>
                  <a:cubicBezTo>
                    <a:pt x="96" y="170"/>
                    <a:pt x="96" y="170"/>
                    <a:pt x="96" y="170"/>
                  </a:cubicBezTo>
                  <a:cubicBezTo>
                    <a:pt x="95" y="171"/>
                    <a:pt x="95" y="171"/>
                    <a:pt x="95" y="171"/>
                  </a:cubicBezTo>
                  <a:cubicBezTo>
                    <a:pt x="94" y="171"/>
                    <a:pt x="94" y="171"/>
                    <a:pt x="94" y="171"/>
                  </a:cubicBezTo>
                  <a:cubicBezTo>
                    <a:pt x="92" y="172"/>
                    <a:pt x="92" y="172"/>
                    <a:pt x="92" y="172"/>
                  </a:cubicBezTo>
                  <a:cubicBezTo>
                    <a:pt x="90" y="173"/>
                    <a:pt x="90" y="173"/>
                    <a:pt x="90" y="173"/>
                  </a:cubicBezTo>
                  <a:cubicBezTo>
                    <a:pt x="89" y="173"/>
                    <a:pt x="89" y="173"/>
                    <a:pt x="89" y="173"/>
                  </a:cubicBezTo>
                  <a:cubicBezTo>
                    <a:pt x="87" y="173"/>
                    <a:pt x="87" y="173"/>
                    <a:pt x="87" y="173"/>
                  </a:cubicBezTo>
                  <a:cubicBezTo>
                    <a:pt x="86" y="173"/>
                    <a:pt x="86" y="173"/>
                    <a:pt x="86" y="173"/>
                  </a:cubicBezTo>
                  <a:cubicBezTo>
                    <a:pt x="84" y="174"/>
                    <a:pt x="84" y="174"/>
                    <a:pt x="84" y="174"/>
                  </a:cubicBezTo>
                  <a:cubicBezTo>
                    <a:pt x="83" y="174"/>
                    <a:pt x="83" y="174"/>
                    <a:pt x="83" y="174"/>
                  </a:cubicBezTo>
                  <a:cubicBezTo>
                    <a:pt x="81" y="174"/>
                    <a:pt x="81" y="174"/>
                    <a:pt x="81" y="174"/>
                  </a:cubicBezTo>
                  <a:cubicBezTo>
                    <a:pt x="80" y="174"/>
                    <a:pt x="80" y="174"/>
                    <a:pt x="80" y="174"/>
                  </a:cubicBezTo>
                  <a:cubicBezTo>
                    <a:pt x="78" y="174"/>
                    <a:pt x="78" y="174"/>
                    <a:pt x="78" y="174"/>
                  </a:cubicBezTo>
                  <a:cubicBezTo>
                    <a:pt x="75" y="174"/>
                    <a:pt x="75" y="174"/>
                    <a:pt x="75" y="174"/>
                  </a:cubicBezTo>
                  <a:cubicBezTo>
                    <a:pt x="71" y="174"/>
                    <a:pt x="71" y="174"/>
                    <a:pt x="71" y="174"/>
                  </a:cubicBezTo>
                  <a:cubicBezTo>
                    <a:pt x="68" y="173"/>
                    <a:pt x="68" y="173"/>
                    <a:pt x="68" y="173"/>
                  </a:cubicBezTo>
                  <a:cubicBezTo>
                    <a:pt x="66" y="173"/>
                    <a:pt x="66" y="173"/>
                    <a:pt x="66" y="173"/>
                  </a:cubicBezTo>
                  <a:cubicBezTo>
                    <a:pt x="64" y="173"/>
                    <a:pt x="64" y="173"/>
                    <a:pt x="64" y="173"/>
                  </a:cubicBezTo>
                  <a:cubicBezTo>
                    <a:pt x="63" y="173"/>
                    <a:pt x="63" y="173"/>
                    <a:pt x="63" y="173"/>
                  </a:cubicBezTo>
                  <a:cubicBezTo>
                    <a:pt x="61" y="172"/>
                    <a:pt x="61" y="172"/>
                    <a:pt x="61" y="172"/>
                  </a:cubicBezTo>
                  <a:cubicBezTo>
                    <a:pt x="59" y="172"/>
                    <a:pt x="59" y="172"/>
                    <a:pt x="59" y="172"/>
                  </a:cubicBezTo>
                  <a:cubicBezTo>
                    <a:pt x="58" y="171"/>
                    <a:pt x="58" y="171"/>
                    <a:pt x="58" y="171"/>
                  </a:cubicBezTo>
                  <a:cubicBezTo>
                    <a:pt x="57" y="171"/>
                    <a:pt x="57" y="171"/>
                    <a:pt x="57" y="171"/>
                  </a:cubicBezTo>
                  <a:cubicBezTo>
                    <a:pt x="55" y="170"/>
                    <a:pt x="55" y="170"/>
                    <a:pt x="55" y="170"/>
                  </a:cubicBezTo>
                  <a:cubicBezTo>
                    <a:pt x="54" y="170"/>
                    <a:pt x="54" y="170"/>
                    <a:pt x="54" y="170"/>
                  </a:cubicBezTo>
                  <a:cubicBezTo>
                    <a:pt x="53" y="169"/>
                    <a:pt x="53" y="169"/>
                    <a:pt x="53" y="169"/>
                  </a:cubicBezTo>
                  <a:cubicBezTo>
                    <a:pt x="52" y="168"/>
                    <a:pt x="52" y="168"/>
                    <a:pt x="52" y="168"/>
                  </a:cubicBezTo>
                  <a:cubicBezTo>
                    <a:pt x="51" y="168"/>
                    <a:pt x="51" y="168"/>
                    <a:pt x="51" y="168"/>
                  </a:cubicBezTo>
                  <a:cubicBezTo>
                    <a:pt x="51" y="167"/>
                    <a:pt x="51" y="167"/>
                    <a:pt x="51" y="167"/>
                  </a:cubicBezTo>
                  <a:cubicBezTo>
                    <a:pt x="51" y="167"/>
                    <a:pt x="51" y="167"/>
                    <a:pt x="51" y="167"/>
                  </a:cubicBezTo>
                  <a:cubicBezTo>
                    <a:pt x="50" y="167"/>
                    <a:pt x="50" y="167"/>
                    <a:pt x="50" y="167"/>
                  </a:cubicBezTo>
                  <a:cubicBezTo>
                    <a:pt x="50" y="166"/>
                    <a:pt x="50" y="166"/>
                    <a:pt x="50" y="166"/>
                  </a:cubicBezTo>
                  <a:cubicBezTo>
                    <a:pt x="50" y="166"/>
                    <a:pt x="50" y="166"/>
                    <a:pt x="50" y="166"/>
                  </a:cubicBezTo>
                  <a:cubicBezTo>
                    <a:pt x="49" y="165"/>
                    <a:pt x="49" y="165"/>
                    <a:pt x="49" y="165"/>
                  </a:cubicBezTo>
                  <a:cubicBezTo>
                    <a:pt x="49" y="164"/>
                    <a:pt x="49" y="164"/>
                    <a:pt x="49" y="164"/>
                  </a:cubicBezTo>
                  <a:cubicBezTo>
                    <a:pt x="49" y="164"/>
                    <a:pt x="49" y="164"/>
                    <a:pt x="49" y="164"/>
                  </a:cubicBezTo>
                  <a:cubicBezTo>
                    <a:pt x="49" y="163"/>
                    <a:pt x="49" y="163"/>
                    <a:pt x="49" y="163"/>
                  </a:cubicBezTo>
                  <a:cubicBezTo>
                    <a:pt x="49" y="162"/>
                    <a:pt x="49" y="162"/>
                    <a:pt x="49" y="162"/>
                  </a:cubicBezTo>
                  <a:cubicBezTo>
                    <a:pt x="49" y="162"/>
                    <a:pt x="49" y="162"/>
                    <a:pt x="49" y="162"/>
                  </a:cubicBezTo>
                  <a:cubicBezTo>
                    <a:pt x="49" y="161"/>
                    <a:pt x="49" y="161"/>
                    <a:pt x="49" y="161"/>
                  </a:cubicBezTo>
                  <a:cubicBezTo>
                    <a:pt x="49" y="161"/>
                    <a:pt x="49" y="161"/>
                    <a:pt x="49" y="161"/>
                  </a:cubicBezTo>
                  <a:cubicBezTo>
                    <a:pt x="49" y="160"/>
                    <a:pt x="49" y="160"/>
                    <a:pt x="49" y="160"/>
                  </a:cubicBezTo>
                  <a:cubicBezTo>
                    <a:pt x="49" y="159"/>
                    <a:pt x="49" y="159"/>
                    <a:pt x="49" y="159"/>
                  </a:cubicBezTo>
                  <a:cubicBezTo>
                    <a:pt x="50" y="159"/>
                    <a:pt x="50" y="159"/>
                    <a:pt x="50" y="159"/>
                  </a:cubicBezTo>
                  <a:cubicBezTo>
                    <a:pt x="50" y="158"/>
                    <a:pt x="50" y="158"/>
                    <a:pt x="50" y="158"/>
                  </a:cubicBezTo>
                  <a:cubicBezTo>
                    <a:pt x="50" y="157"/>
                    <a:pt x="50" y="157"/>
                    <a:pt x="50" y="157"/>
                  </a:cubicBezTo>
                  <a:cubicBezTo>
                    <a:pt x="51" y="157"/>
                    <a:pt x="51" y="157"/>
                    <a:pt x="51" y="157"/>
                  </a:cubicBezTo>
                  <a:cubicBezTo>
                    <a:pt x="51" y="156"/>
                    <a:pt x="51" y="156"/>
                    <a:pt x="51" y="156"/>
                  </a:cubicBezTo>
                  <a:cubicBezTo>
                    <a:pt x="52" y="156"/>
                    <a:pt x="52" y="156"/>
                    <a:pt x="52" y="156"/>
                  </a:cubicBezTo>
                  <a:cubicBezTo>
                    <a:pt x="52" y="155"/>
                    <a:pt x="52" y="155"/>
                    <a:pt x="52" y="155"/>
                  </a:cubicBezTo>
                  <a:cubicBezTo>
                    <a:pt x="53" y="155"/>
                    <a:pt x="53" y="155"/>
                    <a:pt x="53" y="155"/>
                  </a:cubicBezTo>
                  <a:cubicBezTo>
                    <a:pt x="53" y="155"/>
                    <a:pt x="53" y="155"/>
                    <a:pt x="53" y="155"/>
                  </a:cubicBezTo>
                  <a:cubicBezTo>
                    <a:pt x="54" y="154"/>
                    <a:pt x="54" y="154"/>
                    <a:pt x="54" y="154"/>
                  </a:cubicBezTo>
                  <a:cubicBezTo>
                    <a:pt x="54" y="154"/>
                    <a:pt x="54" y="154"/>
                    <a:pt x="54" y="154"/>
                  </a:cubicBezTo>
                  <a:cubicBezTo>
                    <a:pt x="55" y="154"/>
                    <a:pt x="55" y="154"/>
                    <a:pt x="55" y="154"/>
                  </a:cubicBezTo>
                  <a:cubicBezTo>
                    <a:pt x="56" y="153"/>
                    <a:pt x="56" y="153"/>
                    <a:pt x="56" y="153"/>
                  </a:cubicBezTo>
                  <a:cubicBezTo>
                    <a:pt x="57" y="153"/>
                    <a:pt x="57" y="153"/>
                    <a:pt x="57" y="153"/>
                  </a:cubicBezTo>
                  <a:cubicBezTo>
                    <a:pt x="58" y="153"/>
                    <a:pt x="58" y="153"/>
                    <a:pt x="58" y="153"/>
                  </a:cubicBezTo>
                  <a:cubicBezTo>
                    <a:pt x="59" y="153"/>
                    <a:pt x="59" y="153"/>
                    <a:pt x="59" y="153"/>
                  </a:cubicBezTo>
                  <a:cubicBezTo>
                    <a:pt x="60" y="153"/>
                    <a:pt x="60" y="153"/>
                    <a:pt x="60" y="153"/>
                  </a:cubicBezTo>
                  <a:cubicBezTo>
                    <a:pt x="61" y="152"/>
                    <a:pt x="61" y="152"/>
                    <a:pt x="61" y="152"/>
                  </a:cubicBezTo>
                  <a:cubicBezTo>
                    <a:pt x="61" y="152"/>
                    <a:pt x="61" y="152"/>
                    <a:pt x="61" y="152"/>
                  </a:cubicBezTo>
                  <a:cubicBezTo>
                    <a:pt x="61" y="152"/>
                    <a:pt x="61" y="152"/>
                    <a:pt x="61" y="152"/>
                  </a:cubicBezTo>
                  <a:cubicBezTo>
                    <a:pt x="60" y="152"/>
                    <a:pt x="60" y="152"/>
                    <a:pt x="60" y="152"/>
                  </a:cubicBezTo>
                  <a:cubicBezTo>
                    <a:pt x="60" y="152"/>
                    <a:pt x="60" y="152"/>
                    <a:pt x="60" y="152"/>
                  </a:cubicBezTo>
                  <a:cubicBezTo>
                    <a:pt x="61" y="152"/>
                    <a:pt x="61" y="152"/>
                    <a:pt x="61" y="152"/>
                  </a:cubicBezTo>
                  <a:cubicBezTo>
                    <a:pt x="60" y="152"/>
                    <a:pt x="60" y="152"/>
                    <a:pt x="60" y="152"/>
                  </a:cubicBezTo>
                  <a:cubicBezTo>
                    <a:pt x="59" y="150"/>
                    <a:pt x="59" y="150"/>
                    <a:pt x="59" y="150"/>
                  </a:cubicBezTo>
                  <a:cubicBezTo>
                    <a:pt x="58" y="149"/>
                    <a:pt x="58" y="149"/>
                    <a:pt x="58" y="149"/>
                  </a:cubicBezTo>
                  <a:cubicBezTo>
                    <a:pt x="57" y="148"/>
                    <a:pt x="57" y="148"/>
                    <a:pt x="57" y="148"/>
                  </a:cubicBezTo>
                  <a:cubicBezTo>
                    <a:pt x="56" y="147"/>
                    <a:pt x="56" y="147"/>
                    <a:pt x="56" y="147"/>
                  </a:cubicBezTo>
                  <a:cubicBezTo>
                    <a:pt x="54" y="146"/>
                    <a:pt x="54" y="146"/>
                    <a:pt x="54" y="146"/>
                  </a:cubicBezTo>
                  <a:cubicBezTo>
                    <a:pt x="53" y="144"/>
                    <a:pt x="53" y="144"/>
                    <a:pt x="53" y="144"/>
                  </a:cubicBezTo>
                  <a:cubicBezTo>
                    <a:pt x="52" y="143"/>
                    <a:pt x="52" y="143"/>
                    <a:pt x="52" y="143"/>
                  </a:cubicBezTo>
                  <a:cubicBezTo>
                    <a:pt x="52" y="142"/>
                    <a:pt x="52" y="142"/>
                    <a:pt x="52" y="142"/>
                  </a:cubicBezTo>
                  <a:cubicBezTo>
                    <a:pt x="51" y="141"/>
                    <a:pt x="51" y="141"/>
                    <a:pt x="51" y="141"/>
                  </a:cubicBezTo>
                  <a:cubicBezTo>
                    <a:pt x="50" y="140"/>
                    <a:pt x="50" y="140"/>
                    <a:pt x="50" y="140"/>
                  </a:cubicBezTo>
                  <a:cubicBezTo>
                    <a:pt x="50" y="138"/>
                    <a:pt x="50" y="138"/>
                    <a:pt x="50" y="138"/>
                  </a:cubicBezTo>
                  <a:cubicBezTo>
                    <a:pt x="49" y="137"/>
                    <a:pt x="49" y="137"/>
                    <a:pt x="49" y="137"/>
                  </a:cubicBezTo>
                  <a:cubicBezTo>
                    <a:pt x="49" y="136"/>
                    <a:pt x="49" y="136"/>
                    <a:pt x="49" y="136"/>
                  </a:cubicBezTo>
                  <a:cubicBezTo>
                    <a:pt x="48" y="134"/>
                    <a:pt x="48" y="134"/>
                    <a:pt x="48" y="134"/>
                  </a:cubicBezTo>
                  <a:cubicBezTo>
                    <a:pt x="48" y="133"/>
                    <a:pt x="48" y="133"/>
                    <a:pt x="48" y="133"/>
                  </a:cubicBezTo>
                  <a:cubicBezTo>
                    <a:pt x="47" y="131"/>
                    <a:pt x="47" y="131"/>
                    <a:pt x="47" y="131"/>
                  </a:cubicBezTo>
                  <a:cubicBezTo>
                    <a:pt x="47" y="130"/>
                    <a:pt x="47" y="130"/>
                    <a:pt x="47" y="130"/>
                  </a:cubicBezTo>
                  <a:cubicBezTo>
                    <a:pt x="47" y="130"/>
                    <a:pt x="47" y="130"/>
                    <a:pt x="47" y="130"/>
                  </a:cubicBezTo>
                  <a:cubicBezTo>
                    <a:pt x="47" y="130"/>
                    <a:pt x="47" y="130"/>
                    <a:pt x="47" y="130"/>
                  </a:cubicBezTo>
                  <a:cubicBezTo>
                    <a:pt x="47" y="130"/>
                    <a:pt x="47" y="130"/>
                    <a:pt x="47" y="130"/>
                  </a:cubicBezTo>
                  <a:cubicBezTo>
                    <a:pt x="46" y="131"/>
                    <a:pt x="46" y="131"/>
                    <a:pt x="46" y="131"/>
                  </a:cubicBezTo>
                  <a:cubicBezTo>
                    <a:pt x="46" y="131"/>
                    <a:pt x="46" y="131"/>
                    <a:pt x="46" y="131"/>
                  </a:cubicBezTo>
                  <a:cubicBezTo>
                    <a:pt x="46" y="131"/>
                    <a:pt x="46" y="131"/>
                    <a:pt x="46" y="131"/>
                  </a:cubicBezTo>
                  <a:cubicBezTo>
                    <a:pt x="46" y="132"/>
                    <a:pt x="46" y="132"/>
                    <a:pt x="46" y="132"/>
                  </a:cubicBezTo>
                  <a:cubicBezTo>
                    <a:pt x="46" y="132"/>
                    <a:pt x="46" y="132"/>
                    <a:pt x="46" y="132"/>
                  </a:cubicBezTo>
                  <a:cubicBezTo>
                    <a:pt x="46" y="133"/>
                    <a:pt x="46" y="133"/>
                    <a:pt x="46" y="133"/>
                  </a:cubicBezTo>
                  <a:cubicBezTo>
                    <a:pt x="45" y="134"/>
                    <a:pt x="45" y="134"/>
                    <a:pt x="45" y="134"/>
                  </a:cubicBezTo>
                  <a:cubicBezTo>
                    <a:pt x="45" y="135"/>
                    <a:pt x="45" y="135"/>
                    <a:pt x="45" y="135"/>
                  </a:cubicBezTo>
                  <a:cubicBezTo>
                    <a:pt x="44" y="135"/>
                    <a:pt x="44" y="135"/>
                    <a:pt x="44" y="135"/>
                  </a:cubicBezTo>
                  <a:cubicBezTo>
                    <a:pt x="43" y="136"/>
                    <a:pt x="43" y="136"/>
                    <a:pt x="43" y="136"/>
                  </a:cubicBezTo>
                  <a:cubicBezTo>
                    <a:pt x="43" y="137"/>
                    <a:pt x="43" y="137"/>
                    <a:pt x="43" y="137"/>
                  </a:cubicBezTo>
                  <a:cubicBezTo>
                    <a:pt x="42" y="138"/>
                    <a:pt x="42" y="138"/>
                    <a:pt x="42" y="138"/>
                  </a:cubicBezTo>
                  <a:cubicBezTo>
                    <a:pt x="41" y="139"/>
                    <a:pt x="41" y="139"/>
                    <a:pt x="41" y="139"/>
                  </a:cubicBezTo>
                  <a:cubicBezTo>
                    <a:pt x="40" y="139"/>
                    <a:pt x="40" y="139"/>
                    <a:pt x="40" y="139"/>
                  </a:cubicBezTo>
                  <a:cubicBezTo>
                    <a:pt x="39" y="140"/>
                    <a:pt x="39" y="140"/>
                    <a:pt x="39" y="140"/>
                  </a:cubicBezTo>
                  <a:cubicBezTo>
                    <a:pt x="38" y="141"/>
                    <a:pt x="38" y="141"/>
                    <a:pt x="38" y="141"/>
                  </a:cubicBezTo>
                  <a:cubicBezTo>
                    <a:pt x="38" y="141"/>
                    <a:pt x="38" y="141"/>
                    <a:pt x="38" y="141"/>
                  </a:cubicBezTo>
                  <a:cubicBezTo>
                    <a:pt x="36" y="141"/>
                    <a:pt x="36" y="141"/>
                    <a:pt x="36"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4" y="141"/>
                    <a:pt x="34" y="141"/>
                    <a:pt x="34" y="141"/>
                  </a:cubicBezTo>
                  <a:cubicBezTo>
                    <a:pt x="34" y="140"/>
                    <a:pt x="34" y="140"/>
                    <a:pt x="34" y="140"/>
                  </a:cubicBezTo>
                  <a:cubicBezTo>
                    <a:pt x="34" y="139"/>
                    <a:pt x="34" y="139"/>
                    <a:pt x="34" y="139"/>
                  </a:cubicBezTo>
                  <a:cubicBezTo>
                    <a:pt x="33" y="138"/>
                    <a:pt x="33" y="138"/>
                    <a:pt x="33" y="138"/>
                  </a:cubicBezTo>
                  <a:cubicBezTo>
                    <a:pt x="33" y="137"/>
                    <a:pt x="33" y="137"/>
                    <a:pt x="33" y="137"/>
                  </a:cubicBezTo>
                  <a:cubicBezTo>
                    <a:pt x="33" y="137"/>
                    <a:pt x="33" y="137"/>
                    <a:pt x="33" y="137"/>
                  </a:cubicBezTo>
                  <a:cubicBezTo>
                    <a:pt x="33" y="135"/>
                    <a:pt x="33" y="135"/>
                    <a:pt x="33" y="135"/>
                  </a:cubicBezTo>
                  <a:cubicBezTo>
                    <a:pt x="33" y="134"/>
                    <a:pt x="33" y="134"/>
                    <a:pt x="33" y="134"/>
                  </a:cubicBezTo>
                  <a:cubicBezTo>
                    <a:pt x="33" y="133"/>
                    <a:pt x="33" y="133"/>
                    <a:pt x="33" y="133"/>
                  </a:cubicBezTo>
                  <a:cubicBezTo>
                    <a:pt x="33" y="130"/>
                    <a:pt x="33" y="130"/>
                    <a:pt x="33" y="130"/>
                  </a:cubicBezTo>
                  <a:cubicBezTo>
                    <a:pt x="33" y="128"/>
                    <a:pt x="33" y="128"/>
                    <a:pt x="33" y="128"/>
                  </a:cubicBezTo>
                  <a:cubicBezTo>
                    <a:pt x="33" y="126"/>
                    <a:pt x="33" y="126"/>
                    <a:pt x="33" y="126"/>
                  </a:cubicBezTo>
                  <a:cubicBezTo>
                    <a:pt x="33" y="125"/>
                    <a:pt x="33" y="125"/>
                    <a:pt x="33" y="125"/>
                  </a:cubicBezTo>
                  <a:cubicBezTo>
                    <a:pt x="33" y="123"/>
                    <a:pt x="33" y="123"/>
                    <a:pt x="33" y="123"/>
                  </a:cubicBezTo>
                  <a:cubicBezTo>
                    <a:pt x="34" y="122"/>
                    <a:pt x="34" y="122"/>
                    <a:pt x="34" y="122"/>
                  </a:cubicBezTo>
                  <a:cubicBezTo>
                    <a:pt x="34" y="120"/>
                    <a:pt x="34" y="120"/>
                    <a:pt x="34" y="120"/>
                  </a:cubicBezTo>
                  <a:cubicBezTo>
                    <a:pt x="35" y="119"/>
                    <a:pt x="35" y="119"/>
                    <a:pt x="35" y="119"/>
                  </a:cubicBezTo>
                  <a:cubicBezTo>
                    <a:pt x="35" y="117"/>
                    <a:pt x="35" y="117"/>
                    <a:pt x="35" y="117"/>
                  </a:cubicBezTo>
                  <a:cubicBezTo>
                    <a:pt x="36" y="116"/>
                    <a:pt x="36" y="116"/>
                    <a:pt x="36" y="116"/>
                  </a:cubicBezTo>
                  <a:cubicBezTo>
                    <a:pt x="37" y="114"/>
                    <a:pt x="37" y="114"/>
                    <a:pt x="37" y="114"/>
                  </a:cubicBezTo>
                  <a:cubicBezTo>
                    <a:pt x="38" y="112"/>
                    <a:pt x="38" y="112"/>
                    <a:pt x="38" y="112"/>
                  </a:cubicBezTo>
                  <a:cubicBezTo>
                    <a:pt x="38" y="111"/>
                    <a:pt x="38" y="111"/>
                    <a:pt x="38" y="111"/>
                  </a:cubicBezTo>
                  <a:cubicBezTo>
                    <a:pt x="40" y="109"/>
                    <a:pt x="40" y="109"/>
                    <a:pt x="40" y="109"/>
                  </a:cubicBezTo>
                  <a:cubicBezTo>
                    <a:pt x="41" y="108"/>
                    <a:pt x="41" y="108"/>
                    <a:pt x="41" y="108"/>
                  </a:cubicBezTo>
                  <a:cubicBezTo>
                    <a:pt x="42" y="106"/>
                    <a:pt x="42" y="106"/>
                    <a:pt x="42" y="106"/>
                  </a:cubicBezTo>
                  <a:cubicBezTo>
                    <a:pt x="43" y="105"/>
                    <a:pt x="43" y="105"/>
                    <a:pt x="43" y="105"/>
                  </a:cubicBezTo>
                  <a:cubicBezTo>
                    <a:pt x="44" y="103"/>
                    <a:pt x="44" y="103"/>
                    <a:pt x="44" y="103"/>
                  </a:cubicBezTo>
                  <a:cubicBezTo>
                    <a:pt x="45" y="102"/>
                    <a:pt x="45" y="102"/>
                    <a:pt x="45" y="102"/>
                  </a:cubicBezTo>
                  <a:cubicBezTo>
                    <a:pt x="46" y="101"/>
                    <a:pt x="46" y="101"/>
                    <a:pt x="46" y="101"/>
                  </a:cubicBezTo>
                  <a:cubicBezTo>
                    <a:pt x="47" y="101"/>
                    <a:pt x="47" y="101"/>
                    <a:pt x="47" y="101"/>
                  </a:cubicBezTo>
                  <a:cubicBezTo>
                    <a:pt x="48" y="100"/>
                    <a:pt x="48" y="100"/>
                    <a:pt x="48" y="100"/>
                  </a:cubicBezTo>
                  <a:cubicBezTo>
                    <a:pt x="49" y="99"/>
                    <a:pt x="49" y="99"/>
                    <a:pt x="49" y="99"/>
                  </a:cubicBezTo>
                  <a:cubicBezTo>
                    <a:pt x="51" y="97"/>
                    <a:pt x="51" y="97"/>
                    <a:pt x="51" y="97"/>
                  </a:cubicBezTo>
                  <a:cubicBezTo>
                    <a:pt x="52" y="96"/>
                    <a:pt x="52" y="96"/>
                    <a:pt x="52" y="96"/>
                  </a:cubicBezTo>
                  <a:cubicBezTo>
                    <a:pt x="52" y="96"/>
                    <a:pt x="52" y="96"/>
                    <a:pt x="52" y="96"/>
                  </a:cubicBezTo>
                  <a:cubicBezTo>
                    <a:pt x="52" y="95"/>
                    <a:pt x="52" y="95"/>
                    <a:pt x="52" y="95"/>
                  </a:cubicBezTo>
                  <a:cubicBezTo>
                    <a:pt x="51" y="94"/>
                    <a:pt x="51" y="94"/>
                    <a:pt x="51" y="94"/>
                  </a:cubicBezTo>
                  <a:cubicBezTo>
                    <a:pt x="49" y="93"/>
                    <a:pt x="49" y="93"/>
                    <a:pt x="49" y="93"/>
                  </a:cubicBezTo>
                  <a:cubicBezTo>
                    <a:pt x="49" y="93"/>
                    <a:pt x="49" y="93"/>
                    <a:pt x="49" y="93"/>
                  </a:cubicBezTo>
                  <a:cubicBezTo>
                    <a:pt x="49" y="92"/>
                    <a:pt x="49" y="92"/>
                    <a:pt x="49" y="92"/>
                  </a:cubicBezTo>
                  <a:cubicBezTo>
                    <a:pt x="49" y="91"/>
                    <a:pt x="49" y="91"/>
                    <a:pt x="49" y="91"/>
                  </a:cubicBezTo>
                  <a:cubicBezTo>
                    <a:pt x="51" y="90"/>
                    <a:pt x="51" y="90"/>
                    <a:pt x="51" y="90"/>
                  </a:cubicBezTo>
                  <a:cubicBezTo>
                    <a:pt x="52" y="89"/>
                    <a:pt x="52" y="89"/>
                    <a:pt x="52" y="89"/>
                  </a:cubicBezTo>
                  <a:cubicBezTo>
                    <a:pt x="52" y="88"/>
                    <a:pt x="52" y="88"/>
                    <a:pt x="52" y="88"/>
                  </a:cubicBezTo>
                  <a:cubicBezTo>
                    <a:pt x="53" y="87"/>
                    <a:pt x="53" y="87"/>
                    <a:pt x="53" y="87"/>
                  </a:cubicBezTo>
                  <a:cubicBezTo>
                    <a:pt x="54" y="86"/>
                    <a:pt x="54" y="86"/>
                    <a:pt x="54" y="86"/>
                  </a:cubicBezTo>
                  <a:cubicBezTo>
                    <a:pt x="55" y="84"/>
                    <a:pt x="55" y="84"/>
                    <a:pt x="55" y="84"/>
                  </a:cubicBezTo>
                  <a:cubicBezTo>
                    <a:pt x="55" y="83"/>
                    <a:pt x="55" y="83"/>
                    <a:pt x="55" y="83"/>
                  </a:cubicBezTo>
                  <a:cubicBezTo>
                    <a:pt x="55" y="83"/>
                    <a:pt x="55" y="83"/>
                    <a:pt x="55" y="83"/>
                  </a:cubicBezTo>
                  <a:cubicBezTo>
                    <a:pt x="55" y="82"/>
                    <a:pt x="55" y="82"/>
                    <a:pt x="55" y="82"/>
                  </a:cubicBezTo>
                  <a:cubicBezTo>
                    <a:pt x="55" y="80"/>
                    <a:pt x="55" y="80"/>
                    <a:pt x="55" y="80"/>
                  </a:cubicBezTo>
                  <a:cubicBezTo>
                    <a:pt x="56" y="79"/>
                    <a:pt x="56" y="79"/>
                    <a:pt x="56" y="79"/>
                  </a:cubicBezTo>
                  <a:cubicBezTo>
                    <a:pt x="56" y="78"/>
                    <a:pt x="56" y="78"/>
                    <a:pt x="56" y="78"/>
                  </a:cubicBezTo>
                  <a:cubicBezTo>
                    <a:pt x="56" y="78"/>
                    <a:pt x="56" y="78"/>
                    <a:pt x="56" y="78"/>
                  </a:cubicBezTo>
                  <a:cubicBezTo>
                    <a:pt x="55" y="77"/>
                    <a:pt x="55" y="77"/>
                    <a:pt x="55" y="77"/>
                  </a:cubicBezTo>
                  <a:cubicBezTo>
                    <a:pt x="55" y="77"/>
                    <a:pt x="55" y="77"/>
                    <a:pt x="55" y="77"/>
                  </a:cubicBezTo>
                  <a:cubicBezTo>
                    <a:pt x="55" y="76"/>
                    <a:pt x="55" y="76"/>
                    <a:pt x="55" y="76"/>
                  </a:cubicBezTo>
                  <a:cubicBezTo>
                    <a:pt x="55" y="75"/>
                    <a:pt x="55" y="75"/>
                    <a:pt x="55" y="75"/>
                  </a:cubicBezTo>
                  <a:cubicBezTo>
                    <a:pt x="55" y="74"/>
                    <a:pt x="55" y="74"/>
                    <a:pt x="55" y="74"/>
                  </a:cubicBezTo>
                  <a:cubicBezTo>
                    <a:pt x="56" y="72"/>
                    <a:pt x="56" y="72"/>
                    <a:pt x="56" y="72"/>
                  </a:cubicBezTo>
                  <a:cubicBezTo>
                    <a:pt x="57" y="70"/>
                    <a:pt x="57" y="70"/>
                    <a:pt x="57" y="70"/>
                  </a:cubicBezTo>
                  <a:cubicBezTo>
                    <a:pt x="58" y="68"/>
                    <a:pt x="58" y="68"/>
                    <a:pt x="58" y="68"/>
                  </a:cubicBezTo>
                  <a:cubicBezTo>
                    <a:pt x="58" y="66"/>
                    <a:pt x="58" y="66"/>
                    <a:pt x="58" y="66"/>
                  </a:cubicBezTo>
                  <a:cubicBezTo>
                    <a:pt x="59" y="65"/>
                    <a:pt x="59" y="65"/>
                    <a:pt x="59" y="65"/>
                  </a:cubicBezTo>
                  <a:cubicBezTo>
                    <a:pt x="59" y="63"/>
                    <a:pt x="59" y="63"/>
                    <a:pt x="59" y="63"/>
                  </a:cubicBezTo>
                  <a:cubicBezTo>
                    <a:pt x="60" y="62"/>
                    <a:pt x="60" y="62"/>
                    <a:pt x="60" y="62"/>
                  </a:cubicBezTo>
                  <a:cubicBezTo>
                    <a:pt x="61" y="61"/>
                    <a:pt x="61" y="61"/>
                    <a:pt x="61" y="61"/>
                  </a:cubicBezTo>
                  <a:cubicBezTo>
                    <a:pt x="61" y="59"/>
                    <a:pt x="61" y="59"/>
                    <a:pt x="61" y="59"/>
                  </a:cubicBezTo>
                  <a:cubicBezTo>
                    <a:pt x="62" y="58"/>
                    <a:pt x="62" y="58"/>
                    <a:pt x="62" y="58"/>
                  </a:cubicBezTo>
                  <a:cubicBezTo>
                    <a:pt x="63" y="56"/>
                    <a:pt x="63" y="56"/>
                    <a:pt x="63" y="56"/>
                  </a:cubicBezTo>
                  <a:cubicBezTo>
                    <a:pt x="64" y="55"/>
                    <a:pt x="64" y="55"/>
                    <a:pt x="64" y="55"/>
                  </a:cubicBezTo>
                  <a:cubicBezTo>
                    <a:pt x="64" y="54"/>
                    <a:pt x="64" y="54"/>
                    <a:pt x="64" y="54"/>
                  </a:cubicBezTo>
                  <a:cubicBezTo>
                    <a:pt x="65" y="53"/>
                    <a:pt x="65" y="53"/>
                    <a:pt x="65" y="53"/>
                  </a:cubicBezTo>
                  <a:cubicBezTo>
                    <a:pt x="66" y="52"/>
                    <a:pt x="66" y="52"/>
                    <a:pt x="66" y="52"/>
                  </a:cubicBezTo>
                  <a:cubicBezTo>
                    <a:pt x="67" y="50"/>
                    <a:pt x="67" y="50"/>
                    <a:pt x="67" y="50"/>
                  </a:cubicBezTo>
                  <a:cubicBezTo>
                    <a:pt x="68" y="49"/>
                    <a:pt x="68" y="49"/>
                    <a:pt x="68" y="49"/>
                  </a:cubicBezTo>
                  <a:cubicBezTo>
                    <a:pt x="69" y="47"/>
                    <a:pt x="69" y="47"/>
                    <a:pt x="69" y="47"/>
                  </a:cubicBezTo>
                  <a:cubicBezTo>
                    <a:pt x="71" y="46"/>
                    <a:pt x="71" y="46"/>
                    <a:pt x="71" y="46"/>
                  </a:cubicBezTo>
                  <a:cubicBezTo>
                    <a:pt x="72" y="44"/>
                    <a:pt x="72" y="44"/>
                    <a:pt x="72" y="44"/>
                  </a:cubicBezTo>
                  <a:cubicBezTo>
                    <a:pt x="74" y="42"/>
                    <a:pt x="74" y="42"/>
                    <a:pt x="74" y="42"/>
                  </a:cubicBezTo>
                  <a:cubicBezTo>
                    <a:pt x="75" y="41"/>
                    <a:pt x="75" y="41"/>
                    <a:pt x="75" y="41"/>
                  </a:cubicBezTo>
                  <a:cubicBezTo>
                    <a:pt x="77" y="40"/>
                    <a:pt x="77" y="40"/>
                    <a:pt x="77" y="40"/>
                  </a:cubicBezTo>
                  <a:cubicBezTo>
                    <a:pt x="78" y="39"/>
                    <a:pt x="78" y="39"/>
                    <a:pt x="78" y="39"/>
                  </a:cubicBezTo>
                  <a:cubicBezTo>
                    <a:pt x="80" y="38"/>
                    <a:pt x="80" y="38"/>
                    <a:pt x="80" y="38"/>
                  </a:cubicBezTo>
                  <a:cubicBezTo>
                    <a:pt x="81" y="37"/>
                    <a:pt x="81" y="37"/>
                    <a:pt x="81" y="37"/>
                  </a:cubicBezTo>
                  <a:cubicBezTo>
                    <a:pt x="83" y="37"/>
                    <a:pt x="83" y="37"/>
                    <a:pt x="83" y="37"/>
                  </a:cubicBezTo>
                  <a:cubicBezTo>
                    <a:pt x="85" y="36"/>
                    <a:pt x="85" y="36"/>
                    <a:pt x="85" y="36"/>
                  </a:cubicBezTo>
                  <a:cubicBezTo>
                    <a:pt x="87" y="35"/>
                    <a:pt x="87" y="35"/>
                    <a:pt x="87" y="35"/>
                  </a:cubicBezTo>
                  <a:cubicBezTo>
                    <a:pt x="89" y="35"/>
                    <a:pt x="89" y="35"/>
                    <a:pt x="89" y="35"/>
                  </a:cubicBezTo>
                  <a:cubicBezTo>
                    <a:pt x="90" y="34"/>
                    <a:pt x="90" y="34"/>
                    <a:pt x="90" y="34"/>
                  </a:cubicBezTo>
                  <a:cubicBezTo>
                    <a:pt x="92" y="34"/>
                    <a:pt x="92" y="34"/>
                    <a:pt x="92" y="34"/>
                  </a:cubicBezTo>
                  <a:cubicBezTo>
                    <a:pt x="94" y="33"/>
                    <a:pt x="94" y="33"/>
                    <a:pt x="94" y="33"/>
                  </a:cubicBezTo>
                  <a:cubicBezTo>
                    <a:pt x="97" y="33"/>
                    <a:pt x="97" y="33"/>
                    <a:pt x="97" y="33"/>
                  </a:cubicBezTo>
                  <a:cubicBezTo>
                    <a:pt x="99" y="33"/>
                    <a:pt x="99" y="33"/>
                    <a:pt x="99" y="33"/>
                  </a:cubicBezTo>
                  <a:cubicBezTo>
                    <a:pt x="101" y="32"/>
                    <a:pt x="101" y="32"/>
                    <a:pt x="101" y="32"/>
                  </a:cubicBezTo>
                  <a:cubicBezTo>
                    <a:pt x="103" y="32"/>
                    <a:pt x="103" y="32"/>
                    <a:pt x="103" y="32"/>
                  </a:cubicBezTo>
                  <a:cubicBezTo>
                    <a:pt x="105" y="32"/>
                    <a:pt x="105" y="32"/>
                    <a:pt x="105" y="32"/>
                  </a:cubicBezTo>
                  <a:cubicBezTo>
                    <a:pt x="107" y="32"/>
                    <a:pt x="107" y="32"/>
                    <a:pt x="107" y="32"/>
                  </a:cubicBezTo>
                  <a:cubicBezTo>
                    <a:pt x="109" y="32"/>
                    <a:pt x="109" y="32"/>
                    <a:pt x="109" y="32"/>
                  </a:cubicBezTo>
                  <a:cubicBezTo>
                    <a:pt x="111" y="33"/>
                    <a:pt x="111" y="33"/>
                    <a:pt x="111" y="33"/>
                  </a:cubicBezTo>
                  <a:cubicBezTo>
                    <a:pt x="113" y="33"/>
                    <a:pt x="113" y="33"/>
                    <a:pt x="113" y="33"/>
                  </a:cubicBezTo>
                  <a:cubicBezTo>
                    <a:pt x="116" y="33"/>
                    <a:pt x="116" y="33"/>
                    <a:pt x="116" y="33"/>
                  </a:cubicBezTo>
                  <a:cubicBezTo>
                    <a:pt x="118" y="33"/>
                    <a:pt x="118" y="33"/>
                    <a:pt x="118" y="33"/>
                  </a:cubicBezTo>
                  <a:cubicBezTo>
                    <a:pt x="120" y="34"/>
                    <a:pt x="120" y="34"/>
                    <a:pt x="120" y="34"/>
                  </a:cubicBezTo>
                  <a:cubicBezTo>
                    <a:pt x="122" y="34"/>
                    <a:pt x="122" y="34"/>
                    <a:pt x="122" y="34"/>
                  </a:cubicBezTo>
                  <a:cubicBezTo>
                    <a:pt x="124" y="35"/>
                    <a:pt x="124" y="35"/>
                    <a:pt x="124" y="35"/>
                  </a:cubicBezTo>
                  <a:cubicBezTo>
                    <a:pt x="126" y="36"/>
                    <a:pt x="126" y="36"/>
                    <a:pt x="126" y="36"/>
                  </a:cubicBezTo>
                  <a:cubicBezTo>
                    <a:pt x="128" y="37"/>
                    <a:pt x="128" y="37"/>
                    <a:pt x="128" y="37"/>
                  </a:cubicBezTo>
                  <a:cubicBezTo>
                    <a:pt x="130" y="37"/>
                    <a:pt x="130" y="37"/>
                    <a:pt x="130" y="37"/>
                  </a:cubicBezTo>
                  <a:cubicBezTo>
                    <a:pt x="132" y="38"/>
                    <a:pt x="132" y="38"/>
                    <a:pt x="132" y="38"/>
                  </a:cubicBezTo>
                  <a:cubicBezTo>
                    <a:pt x="134" y="39"/>
                    <a:pt x="134" y="39"/>
                    <a:pt x="134" y="39"/>
                  </a:cubicBezTo>
                  <a:cubicBezTo>
                    <a:pt x="136" y="41"/>
                    <a:pt x="136" y="41"/>
                    <a:pt x="136" y="41"/>
                  </a:cubicBezTo>
                  <a:cubicBezTo>
                    <a:pt x="137" y="42"/>
                    <a:pt x="137" y="42"/>
                    <a:pt x="137" y="42"/>
                  </a:cubicBezTo>
                  <a:cubicBezTo>
                    <a:pt x="138" y="42"/>
                    <a:pt x="138" y="42"/>
                    <a:pt x="138" y="42"/>
                  </a:cubicBezTo>
                  <a:cubicBezTo>
                    <a:pt x="139" y="43"/>
                    <a:pt x="139" y="43"/>
                    <a:pt x="139" y="43"/>
                  </a:cubicBezTo>
                  <a:cubicBezTo>
                    <a:pt x="140" y="44"/>
                    <a:pt x="140" y="44"/>
                    <a:pt x="140" y="44"/>
                  </a:cubicBezTo>
                  <a:cubicBezTo>
                    <a:pt x="141" y="45"/>
                    <a:pt x="141" y="45"/>
                    <a:pt x="141" y="45"/>
                  </a:cubicBezTo>
                  <a:cubicBezTo>
                    <a:pt x="142" y="46"/>
                    <a:pt x="142" y="46"/>
                    <a:pt x="142" y="46"/>
                  </a:cubicBezTo>
                  <a:cubicBezTo>
                    <a:pt x="144" y="48"/>
                    <a:pt x="144" y="48"/>
                    <a:pt x="144" y="48"/>
                  </a:cubicBezTo>
                  <a:cubicBezTo>
                    <a:pt x="145" y="49"/>
                    <a:pt x="145" y="49"/>
                    <a:pt x="145" y="49"/>
                  </a:cubicBezTo>
                  <a:cubicBezTo>
                    <a:pt x="146" y="50"/>
                    <a:pt x="146" y="50"/>
                    <a:pt x="146" y="50"/>
                  </a:cubicBezTo>
                  <a:cubicBezTo>
                    <a:pt x="147" y="52"/>
                    <a:pt x="147" y="52"/>
                    <a:pt x="147" y="52"/>
                  </a:cubicBezTo>
                  <a:cubicBezTo>
                    <a:pt x="147" y="53"/>
                    <a:pt x="147" y="53"/>
                    <a:pt x="147" y="53"/>
                  </a:cubicBezTo>
                  <a:cubicBezTo>
                    <a:pt x="148" y="55"/>
                    <a:pt x="148" y="55"/>
                    <a:pt x="148" y="55"/>
                  </a:cubicBezTo>
                  <a:cubicBezTo>
                    <a:pt x="149" y="56"/>
                    <a:pt x="149" y="56"/>
                    <a:pt x="149" y="56"/>
                  </a:cubicBezTo>
                  <a:cubicBezTo>
                    <a:pt x="150" y="59"/>
                    <a:pt x="150" y="59"/>
                    <a:pt x="150" y="59"/>
                  </a:cubicBezTo>
                  <a:cubicBezTo>
                    <a:pt x="151" y="60"/>
                    <a:pt x="151" y="60"/>
                    <a:pt x="151" y="60"/>
                  </a:cubicBezTo>
                  <a:cubicBezTo>
                    <a:pt x="151" y="61"/>
                    <a:pt x="151" y="61"/>
                    <a:pt x="151" y="61"/>
                  </a:cubicBezTo>
                  <a:cubicBezTo>
                    <a:pt x="152" y="63"/>
                    <a:pt x="152" y="63"/>
                    <a:pt x="152" y="63"/>
                  </a:cubicBezTo>
                  <a:cubicBezTo>
                    <a:pt x="152" y="64"/>
                    <a:pt x="152" y="64"/>
                    <a:pt x="152" y="64"/>
                  </a:cubicBezTo>
                  <a:cubicBezTo>
                    <a:pt x="152" y="65"/>
                    <a:pt x="152" y="65"/>
                    <a:pt x="152" y="65"/>
                  </a:cubicBezTo>
                  <a:cubicBezTo>
                    <a:pt x="153" y="67"/>
                    <a:pt x="153" y="67"/>
                    <a:pt x="153" y="67"/>
                  </a:cubicBezTo>
                  <a:cubicBezTo>
                    <a:pt x="153" y="69"/>
                    <a:pt x="153" y="69"/>
                    <a:pt x="153" y="69"/>
                  </a:cubicBezTo>
                  <a:cubicBezTo>
                    <a:pt x="154" y="71"/>
                    <a:pt x="154" y="71"/>
                    <a:pt x="154" y="71"/>
                  </a:cubicBezTo>
                  <a:cubicBezTo>
                    <a:pt x="154" y="73"/>
                    <a:pt x="154" y="73"/>
                    <a:pt x="154" y="73"/>
                  </a:cubicBezTo>
                  <a:cubicBezTo>
                    <a:pt x="154" y="75"/>
                    <a:pt x="154" y="75"/>
                    <a:pt x="154" y="75"/>
                  </a:cubicBezTo>
                  <a:cubicBezTo>
                    <a:pt x="155" y="77"/>
                    <a:pt x="155" y="77"/>
                    <a:pt x="155" y="77"/>
                  </a:cubicBezTo>
                  <a:cubicBezTo>
                    <a:pt x="155" y="78"/>
                    <a:pt x="155" y="78"/>
                    <a:pt x="155" y="78"/>
                  </a:cubicBezTo>
                  <a:cubicBezTo>
                    <a:pt x="155" y="78"/>
                    <a:pt x="155" y="78"/>
                    <a:pt x="155" y="78"/>
                  </a:cubicBezTo>
                  <a:cubicBezTo>
                    <a:pt x="156" y="80"/>
                    <a:pt x="156" y="80"/>
                    <a:pt x="156" y="80"/>
                  </a:cubicBezTo>
                  <a:cubicBezTo>
                    <a:pt x="156" y="81"/>
                    <a:pt x="156" y="81"/>
                    <a:pt x="156" y="81"/>
                  </a:cubicBezTo>
                  <a:cubicBezTo>
                    <a:pt x="157" y="81"/>
                    <a:pt x="157" y="81"/>
                    <a:pt x="157" y="81"/>
                  </a:cubicBezTo>
                  <a:cubicBezTo>
                    <a:pt x="157" y="82"/>
                    <a:pt x="157" y="82"/>
                    <a:pt x="157" y="82"/>
                  </a:cubicBezTo>
                  <a:cubicBezTo>
                    <a:pt x="158" y="84"/>
                    <a:pt x="158" y="84"/>
                    <a:pt x="158" y="84"/>
                  </a:cubicBezTo>
                  <a:cubicBezTo>
                    <a:pt x="158" y="85"/>
                    <a:pt x="158" y="85"/>
                    <a:pt x="158" y="85"/>
                  </a:cubicBezTo>
                  <a:cubicBezTo>
                    <a:pt x="159" y="86"/>
                    <a:pt x="159" y="86"/>
                    <a:pt x="159" y="86"/>
                  </a:cubicBezTo>
                  <a:cubicBezTo>
                    <a:pt x="159" y="88"/>
                    <a:pt x="159" y="88"/>
                    <a:pt x="159" y="88"/>
                  </a:cubicBezTo>
                  <a:cubicBezTo>
                    <a:pt x="159" y="88"/>
                    <a:pt x="159" y="88"/>
                    <a:pt x="159" y="88"/>
                  </a:cubicBezTo>
                  <a:cubicBezTo>
                    <a:pt x="158" y="89"/>
                    <a:pt x="158" y="89"/>
                    <a:pt x="158" y="89"/>
                  </a:cubicBezTo>
                  <a:cubicBezTo>
                    <a:pt x="158" y="90"/>
                    <a:pt x="158" y="90"/>
                    <a:pt x="158" y="90"/>
                  </a:cubicBezTo>
                  <a:cubicBezTo>
                    <a:pt x="158" y="90"/>
                    <a:pt x="158" y="90"/>
                    <a:pt x="158" y="90"/>
                  </a:cubicBezTo>
                  <a:cubicBezTo>
                    <a:pt x="158" y="91"/>
                    <a:pt x="158" y="91"/>
                    <a:pt x="158" y="91"/>
                  </a:cubicBezTo>
                  <a:cubicBezTo>
                    <a:pt x="158" y="92"/>
                    <a:pt x="158" y="92"/>
                    <a:pt x="158" y="92"/>
                  </a:cubicBezTo>
                  <a:cubicBezTo>
                    <a:pt x="158" y="94"/>
                    <a:pt x="158" y="94"/>
                    <a:pt x="158" y="94"/>
                  </a:cubicBezTo>
                  <a:cubicBezTo>
                    <a:pt x="158" y="95"/>
                    <a:pt x="158" y="95"/>
                    <a:pt x="158" y="95"/>
                  </a:cubicBezTo>
                  <a:cubicBezTo>
                    <a:pt x="158" y="96"/>
                    <a:pt x="158" y="96"/>
                    <a:pt x="158" y="96"/>
                  </a:cubicBezTo>
                  <a:cubicBezTo>
                    <a:pt x="158" y="96"/>
                    <a:pt x="158" y="96"/>
                    <a:pt x="158" y="96"/>
                  </a:cubicBezTo>
                  <a:cubicBezTo>
                    <a:pt x="158" y="96"/>
                    <a:pt x="158" y="96"/>
                    <a:pt x="158" y="96"/>
                  </a:cubicBezTo>
                  <a:cubicBezTo>
                    <a:pt x="158" y="97"/>
                    <a:pt x="158" y="97"/>
                    <a:pt x="158" y="97"/>
                  </a:cubicBezTo>
                  <a:cubicBezTo>
                    <a:pt x="160" y="100"/>
                    <a:pt x="160" y="100"/>
                    <a:pt x="160" y="100"/>
                  </a:cubicBezTo>
                  <a:cubicBezTo>
                    <a:pt x="162" y="102"/>
                    <a:pt x="162" y="102"/>
                    <a:pt x="162" y="102"/>
                  </a:cubicBezTo>
                  <a:cubicBezTo>
                    <a:pt x="162" y="103"/>
                    <a:pt x="162" y="103"/>
                    <a:pt x="162" y="103"/>
                  </a:cubicBezTo>
                  <a:cubicBezTo>
                    <a:pt x="163" y="105"/>
                    <a:pt x="163" y="105"/>
                    <a:pt x="163" y="105"/>
                  </a:cubicBezTo>
                  <a:cubicBezTo>
                    <a:pt x="164" y="106"/>
                    <a:pt x="164" y="106"/>
                    <a:pt x="164" y="106"/>
                  </a:cubicBezTo>
                  <a:cubicBezTo>
                    <a:pt x="165" y="108"/>
                    <a:pt x="165" y="108"/>
                    <a:pt x="165" y="108"/>
                  </a:cubicBezTo>
                  <a:cubicBezTo>
                    <a:pt x="166" y="110"/>
                    <a:pt x="166" y="110"/>
                    <a:pt x="166" y="110"/>
                  </a:cubicBezTo>
                  <a:cubicBezTo>
                    <a:pt x="167" y="112"/>
                    <a:pt x="167" y="112"/>
                    <a:pt x="167" y="112"/>
                  </a:cubicBezTo>
                  <a:cubicBezTo>
                    <a:pt x="168" y="114"/>
                    <a:pt x="168" y="114"/>
                    <a:pt x="168" y="114"/>
                  </a:cubicBezTo>
                  <a:cubicBezTo>
                    <a:pt x="168" y="115"/>
                    <a:pt x="168" y="115"/>
                    <a:pt x="168" y="115"/>
                  </a:cubicBezTo>
                  <a:cubicBezTo>
                    <a:pt x="169" y="117"/>
                    <a:pt x="169" y="117"/>
                    <a:pt x="169" y="117"/>
                  </a:cubicBezTo>
                  <a:cubicBezTo>
                    <a:pt x="169" y="118"/>
                    <a:pt x="169" y="118"/>
                    <a:pt x="169" y="118"/>
                  </a:cubicBezTo>
                  <a:cubicBezTo>
                    <a:pt x="170" y="119"/>
                    <a:pt x="170" y="119"/>
                    <a:pt x="170" y="119"/>
                  </a:cubicBezTo>
                  <a:cubicBezTo>
                    <a:pt x="170" y="121"/>
                    <a:pt x="170" y="121"/>
                    <a:pt x="170" y="121"/>
                  </a:cubicBezTo>
                  <a:cubicBezTo>
                    <a:pt x="171" y="123"/>
                    <a:pt x="171" y="123"/>
                    <a:pt x="171" y="123"/>
                  </a:cubicBezTo>
                  <a:cubicBezTo>
                    <a:pt x="170" y="126"/>
                    <a:pt x="170" y="126"/>
                    <a:pt x="170" y="126"/>
                  </a:cubicBezTo>
                  <a:cubicBezTo>
                    <a:pt x="169" y="128"/>
                    <a:pt x="169" y="128"/>
                    <a:pt x="169" y="128"/>
                  </a:cubicBezTo>
                  <a:lnTo>
                    <a:pt x="169" y="129"/>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212311" y="4145096"/>
              <a:ext cx="223301" cy="222983"/>
              <a:chOff x="8782050" y="1495425"/>
              <a:chExt cx="1116013" cy="1114425"/>
            </a:xfrm>
            <a:grpFill/>
          </p:grpSpPr>
          <p:sp>
            <p:nvSpPr>
              <p:cNvPr id="49" name="Oval 11"/>
              <p:cNvSpPr>
                <a:spLocks noChangeArrowheads="1"/>
              </p:cNvSpPr>
              <p:nvPr/>
            </p:nvSpPr>
            <p:spPr bwMode="auto">
              <a:xfrm>
                <a:off x="9047163"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50" name="Freeform 12"/>
              <p:cNvSpPr/>
              <p:nvPr/>
            </p:nvSpPr>
            <p:spPr bwMode="auto">
              <a:xfrm>
                <a:off x="9402763" y="2052638"/>
                <a:ext cx="74613"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51" name="Freeform 13"/>
              <p:cNvSpPr>
                <a:spLocks noEditPoints="1"/>
              </p:cNvSpPr>
              <p:nvPr/>
            </p:nvSpPr>
            <p:spPr bwMode="auto">
              <a:xfrm>
                <a:off x="8782050" y="1495425"/>
                <a:ext cx="1116013" cy="1114425"/>
              </a:xfrm>
              <a:custGeom>
                <a:avLst/>
                <a:gdLst>
                  <a:gd name="T0" fmla="*/ 207 w 207"/>
                  <a:gd name="T1" fmla="*/ 31 h 206"/>
                  <a:gd name="T2" fmla="*/ 175 w 207"/>
                  <a:gd name="T3" fmla="*/ 0 h 206"/>
                  <a:gd name="T4" fmla="*/ 31 w 207"/>
                  <a:gd name="T5" fmla="*/ 0 h 206"/>
                  <a:gd name="T6" fmla="*/ 0 w 207"/>
                  <a:gd name="T7" fmla="*/ 31 h 206"/>
                  <a:gd name="T8" fmla="*/ 0 w 207"/>
                  <a:gd name="T9" fmla="*/ 175 h 206"/>
                  <a:gd name="T10" fmla="*/ 31 w 207"/>
                  <a:gd name="T11" fmla="*/ 206 h 206"/>
                  <a:gd name="T12" fmla="*/ 175 w 207"/>
                  <a:gd name="T13" fmla="*/ 206 h 206"/>
                  <a:gd name="T14" fmla="*/ 207 w 207"/>
                  <a:gd name="T15" fmla="*/ 175 h 206"/>
                  <a:gd name="T16" fmla="*/ 207 w 207"/>
                  <a:gd name="T17" fmla="*/ 31 h 206"/>
                  <a:gd name="T18" fmla="*/ 78 w 207"/>
                  <a:gd name="T19" fmla="*/ 137 h 206"/>
                  <a:gd name="T20" fmla="*/ 57 w 207"/>
                  <a:gd name="T21" fmla="*/ 134 h 206"/>
                  <a:gd name="T22" fmla="*/ 35 w 207"/>
                  <a:gd name="T23" fmla="*/ 145 h 206"/>
                  <a:gd name="T24" fmla="*/ 42 w 207"/>
                  <a:gd name="T25" fmla="*/ 126 h 206"/>
                  <a:gd name="T26" fmla="*/ 17 w 207"/>
                  <a:gd name="T27" fmla="*/ 85 h 206"/>
                  <a:gd name="T28" fmla="*/ 78 w 207"/>
                  <a:gd name="T29" fmla="*/ 32 h 206"/>
                  <a:gd name="T30" fmla="*/ 140 w 207"/>
                  <a:gd name="T31" fmla="*/ 75 h 206"/>
                  <a:gd name="T32" fmla="*/ 135 w 207"/>
                  <a:gd name="T33" fmla="*/ 75 h 206"/>
                  <a:gd name="T34" fmla="*/ 82 w 207"/>
                  <a:gd name="T35" fmla="*/ 124 h 206"/>
                  <a:gd name="T36" fmla="*/ 84 w 207"/>
                  <a:gd name="T37" fmla="*/ 137 h 206"/>
                  <a:gd name="T38" fmla="*/ 78 w 207"/>
                  <a:gd name="T39" fmla="*/ 137 h 206"/>
                  <a:gd name="T40" fmla="*/ 169 w 207"/>
                  <a:gd name="T41" fmla="*/ 158 h 206"/>
                  <a:gd name="T42" fmla="*/ 174 w 207"/>
                  <a:gd name="T43" fmla="*/ 174 h 206"/>
                  <a:gd name="T44" fmla="*/ 157 w 207"/>
                  <a:gd name="T45" fmla="*/ 165 h 206"/>
                  <a:gd name="T46" fmla="*/ 138 w 207"/>
                  <a:gd name="T47" fmla="*/ 168 h 206"/>
                  <a:gd name="T48" fmla="*/ 86 w 207"/>
                  <a:gd name="T49" fmla="*/ 123 h 206"/>
                  <a:gd name="T50" fmla="*/ 138 w 207"/>
                  <a:gd name="T51" fmla="*/ 78 h 206"/>
                  <a:gd name="T52" fmla="*/ 191 w 207"/>
                  <a:gd name="T53" fmla="*/ 123 h 206"/>
                  <a:gd name="T54" fmla="*/ 169 w 207"/>
                  <a:gd name="T55" fmla="*/ 1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7" h="206">
                    <a:moveTo>
                      <a:pt x="207" y="31"/>
                    </a:moveTo>
                    <a:cubicBezTo>
                      <a:pt x="207" y="14"/>
                      <a:pt x="193"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3" y="206"/>
                      <a:pt x="207" y="192"/>
                      <a:pt x="207" y="175"/>
                    </a:cubicBezTo>
                    <a:lnTo>
                      <a:pt x="207" y="31"/>
                    </a:lnTo>
                    <a:close/>
                    <a:moveTo>
                      <a:pt x="78" y="137"/>
                    </a:moveTo>
                    <a:cubicBezTo>
                      <a:pt x="71" y="137"/>
                      <a:pt x="65" y="135"/>
                      <a:pt x="57" y="134"/>
                    </a:cubicBezTo>
                    <a:cubicBezTo>
                      <a:pt x="35" y="145"/>
                      <a:pt x="35" y="145"/>
                      <a:pt x="35" y="145"/>
                    </a:cubicBezTo>
                    <a:cubicBezTo>
                      <a:pt x="42" y="126"/>
                      <a:pt x="42" y="126"/>
                      <a:pt x="42" y="126"/>
                    </a:cubicBezTo>
                    <a:cubicBezTo>
                      <a:pt x="26" y="115"/>
                      <a:pt x="17" y="101"/>
                      <a:pt x="17" y="85"/>
                    </a:cubicBezTo>
                    <a:cubicBezTo>
                      <a:pt x="17" y="55"/>
                      <a:pt x="45" y="32"/>
                      <a:pt x="78" y="32"/>
                    </a:cubicBezTo>
                    <a:cubicBezTo>
                      <a:pt x="109" y="32"/>
                      <a:pt x="135" y="51"/>
                      <a:pt x="140" y="75"/>
                    </a:cubicBezTo>
                    <a:cubicBezTo>
                      <a:pt x="138" y="75"/>
                      <a:pt x="137" y="75"/>
                      <a:pt x="135" y="75"/>
                    </a:cubicBezTo>
                    <a:cubicBezTo>
                      <a:pt x="105" y="75"/>
                      <a:pt x="82" y="97"/>
                      <a:pt x="82" y="124"/>
                    </a:cubicBezTo>
                    <a:cubicBezTo>
                      <a:pt x="82" y="128"/>
                      <a:pt x="83" y="133"/>
                      <a:pt x="84" y="137"/>
                    </a:cubicBezTo>
                    <a:cubicBezTo>
                      <a:pt x="82" y="137"/>
                      <a:pt x="80" y="137"/>
                      <a:pt x="78" y="137"/>
                    </a:cubicBezTo>
                    <a:close/>
                    <a:moveTo>
                      <a:pt x="169" y="158"/>
                    </a:moveTo>
                    <a:cubicBezTo>
                      <a:pt x="174" y="174"/>
                      <a:pt x="174" y="174"/>
                      <a:pt x="174" y="174"/>
                    </a:cubicBezTo>
                    <a:cubicBezTo>
                      <a:pt x="157" y="165"/>
                      <a:pt x="157" y="165"/>
                      <a:pt x="157" y="165"/>
                    </a:cubicBezTo>
                    <a:cubicBezTo>
                      <a:pt x="151" y="166"/>
                      <a:pt x="145" y="168"/>
                      <a:pt x="138" y="168"/>
                    </a:cubicBezTo>
                    <a:cubicBezTo>
                      <a:pt x="109" y="168"/>
                      <a:pt x="86" y="148"/>
                      <a:pt x="86" y="123"/>
                    </a:cubicBezTo>
                    <a:cubicBezTo>
                      <a:pt x="86" y="98"/>
                      <a:pt x="109" y="78"/>
                      <a:pt x="138" y="78"/>
                    </a:cubicBezTo>
                    <a:cubicBezTo>
                      <a:pt x="166" y="78"/>
                      <a:pt x="191" y="98"/>
                      <a:pt x="191" y="123"/>
                    </a:cubicBezTo>
                    <a:cubicBezTo>
                      <a:pt x="191" y="137"/>
                      <a:pt x="181" y="149"/>
                      <a:pt x="16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52" name="Freeform 14"/>
              <p:cNvSpPr/>
              <p:nvPr/>
            </p:nvSpPr>
            <p:spPr bwMode="auto">
              <a:xfrm>
                <a:off x="9585325" y="2052638"/>
                <a:ext cx="76200"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53" name="Oval 15"/>
              <p:cNvSpPr>
                <a:spLocks noChangeArrowheads="1"/>
              </p:cNvSpPr>
              <p:nvPr/>
            </p:nvSpPr>
            <p:spPr bwMode="auto">
              <a:xfrm>
                <a:off x="9278938"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43" name="Freeform 19"/>
            <p:cNvSpPr>
              <a:spLocks noEditPoints="1"/>
            </p:cNvSpPr>
            <p:nvPr/>
          </p:nvSpPr>
          <p:spPr bwMode="auto">
            <a:xfrm>
              <a:off x="1728892" y="4148165"/>
              <a:ext cx="222347" cy="222983"/>
            </a:xfrm>
            <a:custGeom>
              <a:avLst/>
              <a:gdLst>
                <a:gd name="T0" fmla="*/ 175 w 206"/>
                <a:gd name="T1" fmla="*/ 0 h 206"/>
                <a:gd name="T2" fmla="*/ 0 w 206"/>
                <a:gd name="T3" fmla="*/ 31 h 206"/>
                <a:gd name="T4" fmla="*/ 31 w 206"/>
                <a:gd name="T5" fmla="*/ 206 h 206"/>
                <a:gd name="T6" fmla="*/ 206 w 206"/>
                <a:gd name="T7" fmla="*/ 175 h 206"/>
                <a:gd name="T8" fmla="*/ 27 w 206"/>
                <a:gd name="T9" fmla="*/ 181 h 206"/>
                <a:gd name="T10" fmla="*/ 22 w 206"/>
                <a:gd name="T11" fmla="*/ 190 h 206"/>
                <a:gd name="T12" fmla="*/ 37 w 206"/>
                <a:gd name="T13" fmla="*/ 96 h 206"/>
                <a:gd name="T14" fmla="*/ 47 w 206"/>
                <a:gd name="T15" fmla="*/ 75 h 206"/>
                <a:gd name="T16" fmla="*/ 81 w 206"/>
                <a:gd name="T17" fmla="*/ 75 h 206"/>
                <a:gd name="T18" fmla="*/ 54 w 206"/>
                <a:gd name="T19" fmla="*/ 89 h 206"/>
                <a:gd name="T20" fmla="*/ 27 w 206"/>
                <a:gd name="T21" fmla="*/ 181 h 206"/>
                <a:gd name="T22" fmla="*/ 52 w 206"/>
                <a:gd name="T23" fmla="*/ 126 h 206"/>
                <a:gd name="T24" fmla="*/ 54 w 206"/>
                <a:gd name="T25" fmla="*/ 117 h 206"/>
                <a:gd name="T26" fmla="*/ 105 w 206"/>
                <a:gd name="T27" fmla="*/ 76 h 206"/>
                <a:gd name="T28" fmla="*/ 21 w 206"/>
                <a:gd name="T29" fmla="*/ 76 h 206"/>
                <a:gd name="T30" fmla="*/ 24 w 206"/>
                <a:gd name="T31" fmla="*/ 101 h 206"/>
                <a:gd name="T32" fmla="*/ 12 w 206"/>
                <a:gd name="T33" fmla="*/ 76 h 206"/>
                <a:gd name="T34" fmla="*/ 114 w 206"/>
                <a:gd name="T35" fmla="*/ 76 h 206"/>
                <a:gd name="T36" fmla="*/ 158 w 206"/>
                <a:gd name="T37" fmla="*/ 68 h 206"/>
                <a:gd name="T38" fmla="*/ 131 w 206"/>
                <a:gd name="T39" fmla="*/ 26 h 206"/>
                <a:gd name="T40" fmla="*/ 184 w 206"/>
                <a:gd name="T41" fmla="*/ 51 h 206"/>
                <a:gd name="T42" fmla="*/ 177 w 206"/>
                <a:gd name="T43" fmla="*/ 57 h 206"/>
                <a:gd name="T44" fmla="*/ 179 w 206"/>
                <a:gd name="T45" fmla="*/ 49 h 206"/>
                <a:gd name="T46" fmla="*/ 136 w 206"/>
                <a:gd name="T47" fmla="*/ 29 h 206"/>
                <a:gd name="T48" fmla="*/ 158 w 206"/>
                <a:gd name="T49" fmla="*/ 63 h 206"/>
                <a:gd name="T50" fmla="*/ 158 w 206"/>
                <a:gd name="T51" fmla="*/ 68 h 206"/>
                <a:gd name="T52" fmla="*/ 202 w 206"/>
                <a:gd name="T53" fmla="*/ 86 h 206"/>
                <a:gd name="T54" fmla="*/ 161 w 206"/>
                <a:gd name="T55" fmla="*/ 57 h 206"/>
                <a:gd name="T56" fmla="*/ 153 w 206"/>
                <a:gd name="T57" fmla="*/ 47 h 206"/>
                <a:gd name="T58" fmla="*/ 161 w 206"/>
                <a:gd name="T59" fmla="*/ 30 h 206"/>
                <a:gd name="T60" fmla="*/ 162 w 206"/>
                <a:gd name="T61" fmla="*/ 47 h 206"/>
                <a:gd name="T62" fmla="*/ 200 w 206"/>
                <a:gd name="T63" fmla="*/ 8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6" h="206">
                  <a:moveTo>
                    <a:pt x="206" y="31"/>
                  </a:moveTo>
                  <a:cubicBezTo>
                    <a:pt x="206" y="14"/>
                    <a:pt x="192"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lnTo>
                    <a:pt x="206" y="31"/>
                  </a:lnTo>
                  <a:close/>
                  <a:moveTo>
                    <a:pt x="27" y="181"/>
                  </a:moveTo>
                  <a:cubicBezTo>
                    <a:pt x="27" y="184"/>
                    <a:pt x="25" y="190"/>
                    <a:pt x="22" y="190"/>
                  </a:cubicBezTo>
                  <a:cubicBezTo>
                    <a:pt x="22" y="190"/>
                    <a:pt x="22" y="190"/>
                    <a:pt x="22" y="190"/>
                  </a:cubicBezTo>
                  <a:cubicBezTo>
                    <a:pt x="20" y="190"/>
                    <a:pt x="18" y="184"/>
                    <a:pt x="17" y="182"/>
                  </a:cubicBezTo>
                  <a:cubicBezTo>
                    <a:pt x="14" y="144"/>
                    <a:pt x="26" y="112"/>
                    <a:pt x="37" y="96"/>
                  </a:cubicBezTo>
                  <a:cubicBezTo>
                    <a:pt x="41" y="91"/>
                    <a:pt x="45" y="86"/>
                    <a:pt x="48" y="82"/>
                  </a:cubicBezTo>
                  <a:cubicBezTo>
                    <a:pt x="48" y="80"/>
                    <a:pt x="47" y="78"/>
                    <a:pt x="47" y="75"/>
                  </a:cubicBezTo>
                  <a:cubicBezTo>
                    <a:pt x="47" y="66"/>
                    <a:pt x="55" y="58"/>
                    <a:pt x="64" y="58"/>
                  </a:cubicBezTo>
                  <a:cubicBezTo>
                    <a:pt x="73" y="58"/>
                    <a:pt x="81" y="66"/>
                    <a:pt x="81" y="75"/>
                  </a:cubicBezTo>
                  <a:cubicBezTo>
                    <a:pt x="81" y="85"/>
                    <a:pt x="73" y="92"/>
                    <a:pt x="64" y="92"/>
                  </a:cubicBezTo>
                  <a:cubicBezTo>
                    <a:pt x="60" y="92"/>
                    <a:pt x="57" y="91"/>
                    <a:pt x="54" y="89"/>
                  </a:cubicBezTo>
                  <a:cubicBezTo>
                    <a:pt x="51" y="93"/>
                    <a:pt x="48" y="99"/>
                    <a:pt x="44" y="104"/>
                  </a:cubicBezTo>
                  <a:cubicBezTo>
                    <a:pt x="30" y="125"/>
                    <a:pt x="24" y="153"/>
                    <a:pt x="27" y="181"/>
                  </a:cubicBezTo>
                  <a:close/>
                  <a:moveTo>
                    <a:pt x="63" y="127"/>
                  </a:moveTo>
                  <a:cubicBezTo>
                    <a:pt x="59" y="127"/>
                    <a:pt x="55" y="127"/>
                    <a:pt x="52" y="126"/>
                  </a:cubicBezTo>
                  <a:cubicBezTo>
                    <a:pt x="49" y="125"/>
                    <a:pt x="48" y="123"/>
                    <a:pt x="48" y="121"/>
                  </a:cubicBezTo>
                  <a:cubicBezTo>
                    <a:pt x="49" y="118"/>
                    <a:pt x="51" y="117"/>
                    <a:pt x="54" y="117"/>
                  </a:cubicBezTo>
                  <a:cubicBezTo>
                    <a:pt x="57" y="118"/>
                    <a:pt x="60" y="118"/>
                    <a:pt x="63" y="118"/>
                  </a:cubicBezTo>
                  <a:cubicBezTo>
                    <a:pt x="86" y="118"/>
                    <a:pt x="105" y="99"/>
                    <a:pt x="105" y="76"/>
                  </a:cubicBezTo>
                  <a:cubicBezTo>
                    <a:pt x="105" y="53"/>
                    <a:pt x="86" y="34"/>
                    <a:pt x="63" y="34"/>
                  </a:cubicBezTo>
                  <a:cubicBezTo>
                    <a:pt x="40" y="34"/>
                    <a:pt x="21" y="53"/>
                    <a:pt x="21" y="76"/>
                  </a:cubicBezTo>
                  <a:cubicBezTo>
                    <a:pt x="21" y="83"/>
                    <a:pt x="23" y="89"/>
                    <a:pt x="26" y="95"/>
                  </a:cubicBezTo>
                  <a:cubicBezTo>
                    <a:pt x="27" y="98"/>
                    <a:pt x="26" y="100"/>
                    <a:pt x="24" y="101"/>
                  </a:cubicBezTo>
                  <a:cubicBezTo>
                    <a:pt x="22" y="103"/>
                    <a:pt x="19" y="102"/>
                    <a:pt x="18" y="99"/>
                  </a:cubicBezTo>
                  <a:cubicBezTo>
                    <a:pt x="14" y="92"/>
                    <a:pt x="12" y="84"/>
                    <a:pt x="12" y="76"/>
                  </a:cubicBezTo>
                  <a:cubicBezTo>
                    <a:pt x="12" y="48"/>
                    <a:pt x="35" y="25"/>
                    <a:pt x="63" y="25"/>
                  </a:cubicBezTo>
                  <a:cubicBezTo>
                    <a:pt x="91" y="25"/>
                    <a:pt x="114" y="48"/>
                    <a:pt x="114" y="76"/>
                  </a:cubicBezTo>
                  <a:cubicBezTo>
                    <a:pt x="114" y="104"/>
                    <a:pt x="91" y="127"/>
                    <a:pt x="63" y="127"/>
                  </a:cubicBezTo>
                  <a:close/>
                  <a:moveTo>
                    <a:pt x="158" y="68"/>
                  </a:moveTo>
                  <a:cubicBezTo>
                    <a:pt x="154" y="68"/>
                    <a:pt x="149" y="67"/>
                    <a:pt x="145" y="65"/>
                  </a:cubicBezTo>
                  <a:cubicBezTo>
                    <a:pt x="131" y="58"/>
                    <a:pt x="124" y="41"/>
                    <a:pt x="131" y="26"/>
                  </a:cubicBezTo>
                  <a:cubicBezTo>
                    <a:pt x="138" y="12"/>
                    <a:pt x="155" y="6"/>
                    <a:pt x="170" y="13"/>
                  </a:cubicBezTo>
                  <a:cubicBezTo>
                    <a:pt x="184" y="19"/>
                    <a:pt x="190" y="37"/>
                    <a:pt x="184" y="51"/>
                  </a:cubicBezTo>
                  <a:cubicBezTo>
                    <a:pt x="183" y="53"/>
                    <a:pt x="181" y="55"/>
                    <a:pt x="180" y="57"/>
                  </a:cubicBezTo>
                  <a:cubicBezTo>
                    <a:pt x="179" y="58"/>
                    <a:pt x="178" y="58"/>
                    <a:pt x="177" y="57"/>
                  </a:cubicBezTo>
                  <a:cubicBezTo>
                    <a:pt x="175" y="56"/>
                    <a:pt x="175" y="55"/>
                    <a:pt x="176" y="54"/>
                  </a:cubicBezTo>
                  <a:cubicBezTo>
                    <a:pt x="177" y="52"/>
                    <a:pt x="178" y="51"/>
                    <a:pt x="179" y="49"/>
                  </a:cubicBezTo>
                  <a:cubicBezTo>
                    <a:pt x="185" y="37"/>
                    <a:pt x="180" y="23"/>
                    <a:pt x="168" y="17"/>
                  </a:cubicBezTo>
                  <a:cubicBezTo>
                    <a:pt x="156" y="12"/>
                    <a:pt x="142" y="17"/>
                    <a:pt x="136" y="29"/>
                  </a:cubicBezTo>
                  <a:cubicBezTo>
                    <a:pt x="130" y="40"/>
                    <a:pt x="135" y="55"/>
                    <a:pt x="147" y="60"/>
                  </a:cubicBezTo>
                  <a:cubicBezTo>
                    <a:pt x="151" y="62"/>
                    <a:pt x="154" y="63"/>
                    <a:pt x="158" y="63"/>
                  </a:cubicBezTo>
                  <a:cubicBezTo>
                    <a:pt x="160" y="63"/>
                    <a:pt x="161" y="64"/>
                    <a:pt x="161" y="65"/>
                  </a:cubicBezTo>
                  <a:cubicBezTo>
                    <a:pt x="161" y="67"/>
                    <a:pt x="160" y="68"/>
                    <a:pt x="158" y="68"/>
                  </a:cubicBezTo>
                  <a:close/>
                  <a:moveTo>
                    <a:pt x="202" y="86"/>
                  </a:moveTo>
                  <a:cubicBezTo>
                    <a:pt x="202" y="86"/>
                    <a:pt x="202" y="86"/>
                    <a:pt x="202" y="86"/>
                  </a:cubicBezTo>
                  <a:cubicBezTo>
                    <a:pt x="201" y="87"/>
                    <a:pt x="200" y="88"/>
                    <a:pt x="198" y="87"/>
                  </a:cubicBezTo>
                  <a:cubicBezTo>
                    <a:pt x="178" y="80"/>
                    <a:pt x="167" y="67"/>
                    <a:pt x="161" y="57"/>
                  </a:cubicBezTo>
                  <a:cubicBezTo>
                    <a:pt x="159" y="54"/>
                    <a:pt x="158" y="51"/>
                    <a:pt x="157" y="48"/>
                  </a:cubicBezTo>
                  <a:cubicBezTo>
                    <a:pt x="155" y="48"/>
                    <a:pt x="154" y="47"/>
                    <a:pt x="153" y="47"/>
                  </a:cubicBezTo>
                  <a:cubicBezTo>
                    <a:pt x="148" y="45"/>
                    <a:pt x="146" y="39"/>
                    <a:pt x="148" y="34"/>
                  </a:cubicBezTo>
                  <a:cubicBezTo>
                    <a:pt x="151" y="29"/>
                    <a:pt x="156" y="27"/>
                    <a:pt x="161" y="30"/>
                  </a:cubicBezTo>
                  <a:cubicBezTo>
                    <a:pt x="166" y="32"/>
                    <a:pt x="168" y="38"/>
                    <a:pt x="166" y="42"/>
                  </a:cubicBezTo>
                  <a:cubicBezTo>
                    <a:pt x="165" y="44"/>
                    <a:pt x="163" y="46"/>
                    <a:pt x="162" y="47"/>
                  </a:cubicBezTo>
                  <a:cubicBezTo>
                    <a:pt x="163" y="49"/>
                    <a:pt x="164" y="52"/>
                    <a:pt x="166" y="55"/>
                  </a:cubicBezTo>
                  <a:cubicBezTo>
                    <a:pt x="173" y="67"/>
                    <a:pt x="185" y="77"/>
                    <a:pt x="200" y="82"/>
                  </a:cubicBezTo>
                  <a:cubicBezTo>
                    <a:pt x="202" y="83"/>
                    <a:pt x="202" y="84"/>
                    <a:pt x="202" y="86"/>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488391" y="4145096"/>
              <a:ext cx="222030" cy="222983"/>
              <a:chOff x="2473325" y="1495425"/>
              <a:chExt cx="1109663" cy="1114425"/>
            </a:xfrm>
            <a:grpFill/>
          </p:grpSpPr>
          <p:sp>
            <p:nvSpPr>
              <p:cNvPr id="45" name="Freeform 28"/>
              <p:cNvSpPr>
                <a:spLocks noEditPoints="1"/>
              </p:cNvSpPr>
              <p:nvPr/>
            </p:nvSpPr>
            <p:spPr bwMode="auto">
              <a:xfrm>
                <a:off x="2651125" y="1998663"/>
                <a:ext cx="571500" cy="384175"/>
              </a:xfrm>
              <a:custGeom>
                <a:avLst/>
                <a:gdLst>
                  <a:gd name="T0" fmla="*/ 53 w 106"/>
                  <a:gd name="T1" fmla="*/ 1 h 71"/>
                  <a:gd name="T2" fmla="*/ 0 w 106"/>
                  <a:gd name="T3" fmla="*/ 37 h 71"/>
                  <a:gd name="T4" fmla="*/ 53 w 106"/>
                  <a:gd name="T5" fmla="*/ 70 h 71"/>
                  <a:gd name="T6" fmla="*/ 106 w 106"/>
                  <a:gd name="T7" fmla="*/ 31 h 71"/>
                  <a:gd name="T8" fmla="*/ 53 w 106"/>
                  <a:gd name="T9" fmla="*/ 1 h 71"/>
                  <a:gd name="T10" fmla="*/ 73 w 106"/>
                  <a:gd name="T11" fmla="*/ 50 h 71"/>
                  <a:gd name="T12" fmla="*/ 29 w 106"/>
                  <a:gd name="T13" fmla="*/ 58 h 71"/>
                  <a:gd name="T14" fmla="*/ 21 w 106"/>
                  <a:gd name="T15" fmla="*/ 45 h 71"/>
                  <a:gd name="T16" fmla="*/ 47 w 106"/>
                  <a:gd name="T17" fmla="*/ 14 h 71"/>
                  <a:gd name="T18" fmla="*/ 73 w 106"/>
                  <a:gd name="T1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71">
                    <a:moveTo>
                      <a:pt x="53" y="1"/>
                    </a:moveTo>
                    <a:cubicBezTo>
                      <a:pt x="24" y="2"/>
                      <a:pt x="0" y="18"/>
                      <a:pt x="0" y="37"/>
                    </a:cubicBezTo>
                    <a:cubicBezTo>
                      <a:pt x="0" y="57"/>
                      <a:pt x="24" y="71"/>
                      <a:pt x="53" y="70"/>
                    </a:cubicBezTo>
                    <a:cubicBezTo>
                      <a:pt x="82" y="69"/>
                      <a:pt x="106" y="50"/>
                      <a:pt x="106" y="31"/>
                    </a:cubicBezTo>
                    <a:cubicBezTo>
                      <a:pt x="106" y="12"/>
                      <a:pt x="82" y="0"/>
                      <a:pt x="53" y="1"/>
                    </a:cubicBezTo>
                    <a:close/>
                    <a:moveTo>
                      <a:pt x="73" y="50"/>
                    </a:moveTo>
                    <a:cubicBezTo>
                      <a:pt x="64" y="61"/>
                      <a:pt x="46" y="67"/>
                      <a:pt x="29" y="58"/>
                    </a:cubicBezTo>
                    <a:cubicBezTo>
                      <a:pt x="21" y="53"/>
                      <a:pt x="21" y="45"/>
                      <a:pt x="21" y="45"/>
                    </a:cubicBezTo>
                    <a:cubicBezTo>
                      <a:pt x="21" y="45"/>
                      <a:pt x="18" y="17"/>
                      <a:pt x="47" y="14"/>
                    </a:cubicBezTo>
                    <a:cubicBezTo>
                      <a:pt x="77" y="10"/>
                      <a:pt x="82" y="38"/>
                      <a:pt x="7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46" name="Freeform 29"/>
              <p:cNvSpPr/>
              <p:nvPr/>
            </p:nvSpPr>
            <p:spPr bwMode="auto">
              <a:xfrm>
                <a:off x="2925763" y="2160588"/>
                <a:ext cx="47625" cy="49213"/>
              </a:xfrm>
              <a:custGeom>
                <a:avLst/>
                <a:gdLst>
                  <a:gd name="T0" fmla="*/ 2 w 9"/>
                  <a:gd name="T1" fmla="*/ 1 h 9"/>
                  <a:gd name="T2" fmla="*/ 1 w 9"/>
                  <a:gd name="T3" fmla="*/ 7 h 9"/>
                  <a:gd name="T4" fmla="*/ 6 w 9"/>
                  <a:gd name="T5" fmla="*/ 7 h 9"/>
                  <a:gd name="T6" fmla="*/ 8 w 9"/>
                  <a:gd name="T7" fmla="*/ 2 h 9"/>
                  <a:gd name="T8" fmla="*/ 2 w 9"/>
                  <a:gd name="T9" fmla="*/ 1 h 9"/>
                </a:gdLst>
                <a:ahLst/>
                <a:cxnLst>
                  <a:cxn ang="0">
                    <a:pos x="T0" y="T1"/>
                  </a:cxn>
                  <a:cxn ang="0">
                    <a:pos x="T2" y="T3"/>
                  </a:cxn>
                  <a:cxn ang="0">
                    <a:pos x="T4" y="T5"/>
                  </a:cxn>
                  <a:cxn ang="0">
                    <a:pos x="T6" y="T7"/>
                  </a:cxn>
                  <a:cxn ang="0">
                    <a:pos x="T8" y="T9"/>
                  </a:cxn>
                </a:cxnLst>
                <a:rect l="0" t="0" r="r" b="b"/>
                <a:pathLst>
                  <a:path w="9" h="9">
                    <a:moveTo>
                      <a:pt x="2" y="1"/>
                    </a:moveTo>
                    <a:cubicBezTo>
                      <a:pt x="0" y="3"/>
                      <a:pt x="0" y="5"/>
                      <a:pt x="1" y="7"/>
                    </a:cubicBezTo>
                    <a:cubicBezTo>
                      <a:pt x="2" y="9"/>
                      <a:pt x="4" y="9"/>
                      <a:pt x="6" y="7"/>
                    </a:cubicBezTo>
                    <a:cubicBezTo>
                      <a:pt x="8" y="6"/>
                      <a:pt x="9" y="4"/>
                      <a:pt x="8" y="2"/>
                    </a:cubicBezTo>
                    <a:cubicBezTo>
                      <a:pt x="7" y="0"/>
                      <a:pt x="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47" name="Freeform 30"/>
              <p:cNvSpPr/>
              <p:nvPr/>
            </p:nvSpPr>
            <p:spPr bwMode="auto">
              <a:xfrm>
                <a:off x="2813050" y="2187575"/>
                <a:ext cx="107950" cy="98425"/>
              </a:xfrm>
              <a:custGeom>
                <a:avLst/>
                <a:gdLst>
                  <a:gd name="T0" fmla="*/ 9 w 20"/>
                  <a:gd name="T1" fmla="*/ 0 h 18"/>
                  <a:gd name="T2" fmla="*/ 0 w 20"/>
                  <a:gd name="T3" fmla="*/ 10 h 18"/>
                  <a:gd name="T4" fmla="*/ 10 w 20"/>
                  <a:gd name="T5" fmla="*/ 17 h 18"/>
                  <a:gd name="T6" fmla="*/ 20 w 20"/>
                  <a:gd name="T7" fmla="*/ 8 h 18"/>
                  <a:gd name="T8" fmla="*/ 9 w 20"/>
                  <a:gd name="T9" fmla="*/ 0 h 18"/>
                </a:gdLst>
                <a:ahLst/>
                <a:cxnLst>
                  <a:cxn ang="0">
                    <a:pos x="T0" y="T1"/>
                  </a:cxn>
                  <a:cxn ang="0">
                    <a:pos x="T2" y="T3"/>
                  </a:cxn>
                  <a:cxn ang="0">
                    <a:pos x="T4" y="T5"/>
                  </a:cxn>
                  <a:cxn ang="0">
                    <a:pos x="T6" y="T7"/>
                  </a:cxn>
                  <a:cxn ang="0">
                    <a:pos x="T8" y="T9"/>
                  </a:cxn>
                </a:cxnLst>
                <a:rect l="0" t="0" r="r" b="b"/>
                <a:pathLst>
                  <a:path w="20" h="18">
                    <a:moveTo>
                      <a:pt x="9" y="0"/>
                    </a:moveTo>
                    <a:cubicBezTo>
                      <a:pt x="4" y="1"/>
                      <a:pt x="0" y="6"/>
                      <a:pt x="0" y="10"/>
                    </a:cubicBezTo>
                    <a:cubicBezTo>
                      <a:pt x="0" y="15"/>
                      <a:pt x="4" y="18"/>
                      <a:pt x="10" y="17"/>
                    </a:cubicBezTo>
                    <a:cubicBezTo>
                      <a:pt x="15" y="17"/>
                      <a:pt x="20" y="12"/>
                      <a:pt x="20" y="8"/>
                    </a:cubicBezTo>
                    <a:cubicBezTo>
                      <a:pt x="20" y="3"/>
                      <a:pt x="16"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48" name="Freeform 31"/>
              <p:cNvSpPr>
                <a:spLocks noEditPoints="1"/>
              </p:cNvSpPr>
              <p:nvPr/>
            </p:nvSpPr>
            <p:spPr bwMode="auto">
              <a:xfrm>
                <a:off x="2473325" y="1495425"/>
                <a:ext cx="1109663" cy="1114425"/>
              </a:xfrm>
              <a:custGeom>
                <a:avLst/>
                <a:gdLst>
                  <a:gd name="T0" fmla="*/ 175 w 206"/>
                  <a:gd name="T1" fmla="*/ 0 h 206"/>
                  <a:gd name="T2" fmla="*/ 31 w 206"/>
                  <a:gd name="T3" fmla="*/ 0 h 206"/>
                  <a:gd name="T4" fmla="*/ 0 w 206"/>
                  <a:gd name="T5" fmla="*/ 31 h 206"/>
                  <a:gd name="T6" fmla="*/ 0 w 206"/>
                  <a:gd name="T7" fmla="*/ 175 h 206"/>
                  <a:gd name="T8" fmla="*/ 31 w 206"/>
                  <a:gd name="T9" fmla="*/ 206 h 206"/>
                  <a:gd name="T10" fmla="*/ 175 w 206"/>
                  <a:gd name="T11" fmla="*/ 206 h 206"/>
                  <a:gd name="T12" fmla="*/ 206 w 206"/>
                  <a:gd name="T13" fmla="*/ 175 h 206"/>
                  <a:gd name="T14" fmla="*/ 206 w 206"/>
                  <a:gd name="T15" fmla="*/ 31 h 206"/>
                  <a:gd name="T16" fmla="*/ 175 w 206"/>
                  <a:gd name="T17" fmla="*/ 0 h 206"/>
                  <a:gd name="T18" fmla="*/ 165 w 206"/>
                  <a:gd name="T19" fmla="*/ 137 h 206"/>
                  <a:gd name="T20" fmla="*/ 84 w 206"/>
                  <a:gd name="T21" fmla="*/ 172 h 206"/>
                  <a:gd name="T22" fmla="*/ 17 w 206"/>
                  <a:gd name="T23" fmla="*/ 127 h 206"/>
                  <a:gd name="T24" fmla="*/ 29 w 206"/>
                  <a:gd name="T25" fmla="*/ 92 h 206"/>
                  <a:gd name="T26" fmla="*/ 76 w 206"/>
                  <a:gd name="T27" fmla="*/ 54 h 206"/>
                  <a:gd name="T28" fmla="*/ 103 w 206"/>
                  <a:gd name="T29" fmla="*/ 68 h 206"/>
                  <a:gd name="T30" fmla="*/ 109 w 206"/>
                  <a:gd name="T31" fmla="*/ 77 h 206"/>
                  <a:gd name="T32" fmla="*/ 143 w 206"/>
                  <a:gd name="T33" fmla="*/ 75 h 206"/>
                  <a:gd name="T34" fmla="*/ 145 w 206"/>
                  <a:gd name="T35" fmla="*/ 95 h 206"/>
                  <a:gd name="T36" fmla="*/ 148 w 206"/>
                  <a:gd name="T37" fmla="*/ 100 h 206"/>
                  <a:gd name="T38" fmla="*/ 165 w 206"/>
                  <a:gd name="T39" fmla="*/ 137 h 206"/>
                  <a:gd name="T40" fmla="*/ 141 w 206"/>
                  <a:gd name="T41" fmla="*/ 66 h 206"/>
                  <a:gd name="T42" fmla="*/ 136 w 206"/>
                  <a:gd name="T43" fmla="*/ 62 h 206"/>
                  <a:gd name="T44" fmla="*/ 141 w 206"/>
                  <a:gd name="T45" fmla="*/ 57 h 206"/>
                  <a:gd name="T46" fmla="*/ 167 w 206"/>
                  <a:gd name="T47" fmla="*/ 83 h 206"/>
                  <a:gd name="T48" fmla="*/ 167 w 206"/>
                  <a:gd name="T49" fmla="*/ 84 h 206"/>
                  <a:gd name="T50" fmla="*/ 162 w 206"/>
                  <a:gd name="T51" fmla="*/ 88 h 206"/>
                  <a:gd name="T52" fmla="*/ 158 w 206"/>
                  <a:gd name="T53" fmla="*/ 83 h 206"/>
                  <a:gd name="T54" fmla="*/ 141 w 206"/>
                  <a:gd name="T55" fmla="*/ 66 h 206"/>
                  <a:gd name="T56" fmla="*/ 191 w 206"/>
                  <a:gd name="T57" fmla="*/ 92 h 206"/>
                  <a:gd name="T58" fmla="*/ 191 w 206"/>
                  <a:gd name="T59" fmla="*/ 92 h 206"/>
                  <a:gd name="T60" fmla="*/ 185 w 206"/>
                  <a:gd name="T61" fmla="*/ 98 h 206"/>
                  <a:gd name="T62" fmla="*/ 178 w 206"/>
                  <a:gd name="T63" fmla="*/ 92 h 206"/>
                  <a:gd name="T64" fmla="*/ 179 w 206"/>
                  <a:gd name="T65" fmla="*/ 85 h 206"/>
                  <a:gd name="T66" fmla="*/ 177 w 206"/>
                  <a:gd name="T67" fmla="*/ 62 h 206"/>
                  <a:gd name="T68" fmla="*/ 142 w 206"/>
                  <a:gd name="T69" fmla="*/ 45 h 206"/>
                  <a:gd name="T70" fmla="*/ 136 w 206"/>
                  <a:gd name="T71" fmla="*/ 46 h 206"/>
                  <a:gd name="T72" fmla="*/ 129 w 206"/>
                  <a:gd name="T73" fmla="*/ 39 h 206"/>
                  <a:gd name="T74" fmla="*/ 134 w 206"/>
                  <a:gd name="T75" fmla="*/ 32 h 206"/>
                  <a:gd name="T76" fmla="*/ 134 w 206"/>
                  <a:gd name="T77" fmla="*/ 32 h 206"/>
                  <a:gd name="T78" fmla="*/ 135 w 206"/>
                  <a:gd name="T79" fmla="*/ 32 h 206"/>
                  <a:gd name="T80" fmla="*/ 159 w 206"/>
                  <a:gd name="T81" fmla="*/ 32 h 206"/>
                  <a:gd name="T82" fmla="*/ 191 w 206"/>
                  <a:gd name="T83" fmla="*/ 9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06">
                    <a:moveTo>
                      <a:pt x="175" y="0"/>
                    </a:move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cubicBezTo>
                      <a:pt x="206" y="31"/>
                      <a:pt x="206" y="31"/>
                      <a:pt x="206" y="31"/>
                    </a:cubicBezTo>
                    <a:cubicBezTo>
                      <a:pt x="206" y="14"/>
                      <a:pt x="192" y="0"/>
                      <a:pt x="175" y="0"/>
                    </a:cubicBezTo>
                    <a:close/>
                    <a:moveTo>
                      <a:pt x="165" y="137"/>
                    </a:moveTo>
                    <a:cubicBezTo>
                      <a:pt x="153" y="162"/>
                      <a:pt x="113" y="175"/>
                      <a:pt x="84" y="172"/>
                    </a:cubicBezTo>
                    <a:cubicBezTo>
                      <a:pt x="56" y="170"/>
                      <a:pt x="20" y="161"/>
                      <a:pt x="17" y="127"/>
                    </a:cubicBezTo>
                    <a:cubicBezTo>
                      <a:pt x="17" y="127"/>
                      <a:pt x="15" y="112"/>
                      <a:pt x="29" y="92"/>
                    </a:cubicBezTo>
                    <a:cubicBezTo>
                      <a:pt x="29" y="92"/>
                      <a:pt x="51" y="62"/>
                      <a:pt x="76" y="54"/>
                    </a:cubicBezTo>
                    <a:cubicBezTo>
                      <a:pt x="100" y="46"/>
                      <a:pt x="103" y="60"/>
                      <a:pt x="103" y="68"/>
                    </a:cubicBezTo>
                    <a:cubicBezTo>
                      <a:pt x="102" y="75"/>
                      <a:pt x="99" y="80"/>
                      <a:pt x="109" y="77"/>
                    </a:cubicBezTo>
                    <a:cubicBezTo>
                      <a:pt x="109" y="77"/>
                      <a:pt x="133" y="65"/>
                      <a:pt x="143" y="75"/>
                    </a:cubicBezTo>
                    <a:cubicBezTo>
                      <a:pt x="151" y="84"/>
                      <a:pt x="145" y="95"/>
                      <a:pt x="145" y="95"/>
                    </a:cubicBezTo>
                    <a:cubicBezTo>
                      <a:pt x="145" y="95"/>
                      <a:pt x="141" y="98"/>
                      <a:pt x="148" y="100"/>
                    </a:cubicBezTo>
                    <a:cubicBezTo>
                      <a:pt x="155" y="101"/>
                      <a:pt x="177" y="111"/>
                      <a:pt x="165" y="137"/>
                    </a:cubicBezTo>
                    <a:close/>
                    <a:moveTo>
                      <a:pt x="141" y="66"/>
                    </a:moveTo>
                    <a:cubicBezTo>
                      <a:pt x="138" y="66"/>
                      <a:pt x="136" y="64"/>
                      <a:pt x="136" y="62"/>
                    </a:cubicBezTo>
                    <a:cubicBezTo>
                      <a:pt x="136" y="59"/>
                      <a:pt x="138" y="57"/>
                      <a:pt x="141" y="57"/>
                    </a:cubicBezTo>
                    <a:cubicBezTo>
                      <a:pt x="141" y="57"/>
                      <a:pt x="171" y="51"/>
                      <a:pt x="167" y="83"/>
                    </a:cubicBezTo>
                    <a:cubicBezTo>
                      <a:pt x="167" y="84"/>
                      <a:pt x="167" y="84"/>
                      <a:pt x="167" y="84"/>
                    </a:cubicBezTo>
                    <a:cubicBezTo>
                      <a:pt x="167" y="86"/>
                      <a:pt x="165" y="88"/>
                      <a:pt x="162" y="88"/>
                    </a:cubicBezTo>
                    <a:cubicBezTo>
                      <a:pt x="160" y="88"/>
                      <a:pt x="158" y="86"/>
                      <a:pt x="158" y="83"/>
                    </a:cubicBezTo>
                    <a:cubicBezTo>
                      <a:pt x="158" y="83"/>
                      <a:pt x="162" y="62"/>
                      <a:pt x="141" y="66"/>
                    </a:cubicBezTo>
                    <a:close/>
                    <a:moveTo>
                      <a:pt x="191" y="92"/>
                    </a:moveTo>
                    <a:cubicBezTo>
                      <a:pt x="191" y="92"/>
                      <a:pt x="191" y="92"/>
                      <a:pt x="191" y="92"/>
                    </a:cubicBezTo>
                    <a:cubicBezTo>
                      <a:pt x="191" y="98"/>
                      <a:pt x="188" y="98"/>
                      <a:pt x="185" y="98"/>
                    </a:cubicBezTo>
                    <a:cubicBezTo>
                      <a:pt x="181" y="98"/>
                      <a:pt x="178" y="96"/>
                      <a:pt x="178" y="92"/>
                    </a:cubicBezTo>
                    <a:cubicBezTo>
                      <a:pt x="178" y="88"/>
                      <a:pt x="179" y="85"/>
                      <a:pt x="179" y="85"/>
                    </a:cubicBezTo>
                    <a:cubicBezTo>
                      <a:pt x="180" y="84"/>
                      <a:pt x="183" y="75"/>
                      <a:pt x="177" y="62"/>
                    </a:cubicBezTo>
                    <a:cubicBezTo>
                      <a:pt x="166" y="44"/>
                      <a:pt x="145" y="44"/>
                      <a:pt x="142" y="45"/>
                    </a:cubicBezTo>
                    <a:cubicBezTo>
                      <a:pt x="140" y="46"/>
                      <a:pt x="136" y="46"/>
                      <a:pt x="136" y="46"/>
                    </a:cubicBezTo>
                    <a:cubicBezTo>
                      <a:pt x="132" y="46"/>
                      <a:pt x="129" y="43"/>
                      <a:pt x="129" y="39"/>
                    </a:cubicBezTo>
                    <a:cubicBezTo>
                      <a:pt x="129" y="36"/>
                      <a:pt x="131" y="33"/>
                      <a:pt x="134" y="32"/>
                    </a:cubicBezTo>
                    <a:cubicBezTo>
                      <a:pt x="134" y="32"/>
                      <a:pt x="134" y="32"/>
                      <a:pt x="134" y="32"/>
                    </a:cubicBezTo>
                    <a:cubicBezTo>
                      <a:pt x="135" y="32"/>
                      <a:pt x="135" y="32"/>
                      <a:pt x="135" y="32"/>
                    </a:cubicBezTo>
                    <a:cubicBezTo>
                      <a:pt x="138" y="31"/>
                      <a:pt x="149" y="29"/>
                      <a:pt x="159" y="32"/>
                    </a:cubicBezTo>
                    <a:cubicBezTo>
                      <a:pt x="177" y="36"/>
                      <a:pt x="203" y="54"/>
                      <a:pt x="191"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pic>
        <p:nvPicPr>
          <p:cNvPr id="54" name="图片占位符 5"/>
          <p:cNvPicPr>
            <a:picLocks noChangeAspect="1"/>
          </p:cNvPicPr>
          <p:nvPr/>
        </p:nvPicPr>
        <p:blipFill>
          <a:blip r:embed="rId3" cstate="screen">
            <a:extLst>
              <a:ext uri="{BEBA8EAE-BF5A-486C-A8C5-ECC9F3942E4B}">
                <a14:imgProps xmlns:a14="http://schemas.microsoft.com/office/drawing/2010/main">
                  <a14:imgLayer r:embed="rId4">
                    <a14:imgEffect>
                      <a14:saturation sat="20000"/>
                    </a14:imgEffect>
                  </a14:imgLayer>
                </a14:imgProps>
              </a:ext>
            </a:extLst>
          </a:blip>
          <a:stretch>
            <a:fillRect/>
          </a:stretch>
        </p:blipFill>
        <p:spPr>
          <a:xfrm>
            <a:off x="899592" y="1746365"/>
            <a:ext cx="1436650" cy="1436650"/>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anim calcmode="lin" valueType="num">
                                      <p:cBhvr>
                                        <p:cTn id="18" dur="500" fill="hold"/>
                                        <p:tgtEl>
                                          <p:spTgt spid="39"/>
                                        </p:tgtEl>
                                        <p:attrNameLst>
                                          <p:attrName>ppt_x</p:attrName>
                                        </p:attrNameLst>
                                      </p:cBhvr>
                                      <p:tavLst>
                                        <p:tav tm="0">
                                          <p:val>
                                            <p:strVal val="#ppt_x"/>
                                          </p:val>
                                        </p:tav>
                                        <p:tav tm="100000">
                                          <p:val>
                                            <p:strVal val="#ppt_x"/>
                                          </p:val>
                                        </p:tav>
                                      </p:tavLst>
                                    </p:anim>
                                    <p:anim calcmode="lin" valueType="num">
                                      <p:cBhvr>
                                        <p:cTn id="19" dur="450" decel="100000" fill="hold"/>
                                        <p:tgtEl>
                                          <p:spTgt spid="39"/>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50"/>
                                        <p:tgtEl>
                                          <p:spTgt spid="10"/>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50"/>
                                        <p:tgtEl>
                                          <p:spTgt spid="1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50"/>
                                        <p:tgtEl>
                                          <p:spTgt spid="12"/>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50"/>
                                        <p:tgtEl>
                                          <p:spTgt spid="1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250" fill="hold"/>
                                        <p:tgtEl>
                                          <p:spTgt spid="19"/>
                                        </p:tgtEl>
                                        <p:attrNameLst>
                                          <p:attrName>ppt_w</p:attrName>
                                        </p:attrNameLst>
                                      </p:cBhvr>
                                      <p:tavLst>
                                        <p:tav tm="0">
                                          <p:val>
                                            <p:fltVal val="0"/>
                                          </p:val>
                                        </p:tav>
                                        <p:tav tm="100000">
                                          <p:val>
                                            <p:strVal val="#ppt_w"/>
                                          </p:val>
                                        </p:tav>
                                      </p:tavLst>
                                    </p:anim>
                                    <p:anim calcmode="lin" valueType="num">
                                      <p:cBhvr>
                                        <p:cTn id="47" dur="250" fill="hold"/>
                                        <p:tgtEl>
                                          <p:spTgt spid="19"/>
                                        </p:tgtEl>
                                        <p:attrNameLst>
                                          <p:attrName>ppt_h</p:attrName>
                                        </p:attrNameLst>
                                      </p:cBhvr>
                                      <p:tavLst>
                                        <p:tav tm="0">
                                          <p:val>
                                            <p:fltVal val="0"/>
                                          </p:val>
                                        </p:tav>
                                        <p:tav tm="100000">
                                          <p:val>
                                            <p:strVal val="#ppt_h"/>
                                          </p:val>
                                        </p:tav>
                                      </p:tavLst>
                                    </p:anim>
                                    <p:animEffect transition="in" filter="fade">
                                      <p:cBhvr>
                                        <p:cTn id="48" dur="250"/>
                                        <p:tgtEl>
                                          <p:spTgt spid="19"/>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250"/>
                                        <p:tgtEl>
                                          <p:spTgt spid="14"/>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250" fill="hold"/>
                                        <p:tgtEl>
                                          <p:spTgt spid="23"/>
                                        </p:tgtEl>
                                        <p:attrNameLst>
                                          <p:attrName>ppt_w</p:attrName>
                                        </p:attrNameLst>
                                      </p:cBhvr>
                                      <p:tavLst>
                                        <p:tav tm="0">
                                          <p:val>
                                            <p:fltVal val="0"/>
                                          </p:val>
                                        </p:tav>
                                        <p:tav tm="100000">
                                          <p:val>
                                            <p:strVal val="#ppt_w"/>
                                          </p:val>
                                        </p:tav>
                                      </p:tavLst>
                                    </p:anim>
                                    <p:anim calcmode="lin" valueType="num">
                                      <p:cBhvr>
                                        <p:cTn id="57" dur="250" fill="hold"/>
                                        <p:tgtEl>
                                          <p:spTgt spid="23"/>
                                        </p:tgtEl>
                                        <p:attrNameLst>
                                          <p:attrName>ppt_h</p:attrName>
                                        </p:attrNameLst>
                                      </p:cBhvr>
                                      <p:tavLst>
                                        <p:tav tm="0">
                                          <p:val>
                                            <p:fltVal val="0"/>
                                          </p:val>
                                        </p:tav>
                                        <p:tav tm="100000">
                                          <p:val>
                                            <p:strVal val="#ppt_h"/>
                                          </p:val>
                                        </p:tav>
                                      </p:tavLst>
                                    </p:anim>
                                    <p:animEffect transition="in" filter="fade">
                                      <p:cBhvr>
                                        <p:cTn id="58" dur="250"/>
                                        <p:tgtEl>
                                          <p:spTgt spid="23"/>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fltVal val="0"/>
                                          </p:val>
                                        </p:tav>
                                        <p:tav tm="100000">
                                          <p:val>
                                            <p:strVal val="#ppt_w"/>
                                          </p:val>
                                        </p:tav>
                                      </p:tavLst>
                                    </p:anim>
                                    <p:anim calcmode="lin" valueType="num">
                                      <p:cBhvr>
                                        <p:cTn id="63" dur="250" fill="hold"/>
                                        <p:tgtEl>
                                          <p:spTgt spid="20"/>
                                        </p:tgtEl>
                                        <p:attrNameLst>
                                          <p:attrName>ppt_h</p:attrName>
                                        </p:attrNameLst>
                                      </p:cBhvr>
                                      <p:tavLst>
                                        <p:tav tm="0">
                                          <p:val>
                                            <p:fltVal val="0"/>
                                          </p:val>
                                        </p:tav>
                                        <p:tav tm="100000">
                                          <p:val>
                                            <p:strVal val="#ppt_h"/>
                                          </p:val>
                                        </p:tav>
                                      </p:tavLst>
                                    </p:anim>
                                    <p:animEffect transition="in" filter="fade">
                                      <p:cBhvr>
                                        <p:cTn id="64" dur="250"/>
                                        <p:tgtEl>
                                          <p:spTgt spid="20"/>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250"/>
                                        <p:tgtEl>
                                          <p:spTgt spid="15"/>
                                        </p:tgtEl>
                                      </p:cBhvr>
                                    </p:animEffect>
                                  </p:childTnLst>
                                </p:cTn>
                              </p:par>
                            </p:childTnLst>
                          </p:cTn>
                        </p:par>
                        <p:par>
                          <p:cTn id="69" fill="hold">
                            <p:stCondLst>
                              <p:cond delay="6500"/>
                            </p:stCondLst>
                            <p:childTnLst>
                              <p:par>
                                <p:cTn id="70" presetID="53" presetClass="entr" presetSubtype="16"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250" fill="hold"/>
                                        <p:tgtEl>
                                          <p:spTgt spid="27"/>
                                        </p:tgtEl>
                                        <p:attrNameLst>
                                          <p:attrName>ppt_w</p:attrName>
                                        </p:attrNameLst>
                                      </p:cBhvr>
                                      <p:tavLst>
                                        <p:tav tm="0">
                                          <p:val>
                                            <p:fltVal val="0"/>
                                          </p:val>
                                        </p:tav>
                                        <p:tav tm="100000">
                                          <p:val>
                                            <p:strVal val="#ppt_w"/>
                                          </p:val>
                                        </p:tav>
                                      </p:tavLst>
                                    </p:anim>
                                    <p:anim calcmode="lin" valueType="num">
                                      <p:cBhvr>
                                        <p:cTn id="73" dur="250" fill="hold"/>
                                        <p:tgtEl>
                                          <p:spTgt spid="27"/>
                                        </p:tgtEl>
                                        <p:attrNameLst>
                                          <p:attrName>ppt_h</p:attrName>
                                        </p:attrNameLst>
                                      </p:cBhvr>
                                      <p:tavLst>
                                        <p:tav tm="0">
                                          <p:val>
                                            <p:fltVal val="0"/>
                                          </p:val>
                                        </p:tav>
                                        <p:tav tm="100000">
                                          <p:val>
                                            <p:strVal val="#ppt_h"/>
                                          </p:val>
                                        </p:tav>
                                      </p:tavLst>
                                    </p:anim>
                                    <p:animEffect transition="in" filter="fade">
                                      <p:cBhvr>
                                        <p:cTn id="74" dur="250"/>
                                        <p:tgtEl>
                                          <p:spTgt spid="27"/>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250" fill="hold"/>
                                        <p:tgtEl>
                                          <p:spTgt spid="21"/>
                                        </p:tgtEl>
                                        <p:attrNameLst>
                                          <p:attrName>ppt_w</p:attrName>
                                        </p:attrNameLst>
                                      </p:cBhvr>
                                      <p:tavLst>
                                        <p:tav tm="0">
                                          <p:val>
                                            <p:fltVal val="0"/>
                                          </p:val>
                                        </p:tav>
                                        <p:tav tm="100000">
                                          <p:val>
                                            <p:strVal val="#ppt_w"/>
                                          </p:val>
                                        </p:tav>
                                      </p:tavLst>
                                    </p:anim>
                                    <p:anim calcmode="lin" valueType="num">
                                      <p:cBhvr>
                                        <p:cTn id="79" dur="250" fill="hold"/>
                                        <p:tgtEl>
                                          <p:spTgt spid="21"/>
                                        </p:tgtEl>
                                        <p:attrNameLst>
                                          <p:attrName>ppt_h</p:attrName>
                                        </p:attrNameLst>
                                      </p:cBhvr>
                                      <p:tavLst>
                                        <p:tav tm="0">
                                          <p:val>
                                            <p:fltVal val="0"/>
                                          </p:val>
                                        </p:tav>
                                        <p:tav tm="100000">
                                          <p:val>
                                            <p:strVal val="#ppt_h"/>
                                          </p:val>
                                        </p:tav>
                                      </p:tavLst>
                                    </p:anim>
                                    <p:animEffect transition="in" filter="fade">
                                      <p:cBhvr>
                                        <p:cTn id="80" dur="250"/>
                                        <p:tgtEl>
                                          <p:spTgt spid="21"/>
                                        </p:tgtEl>
                                      </p:cBhvr>
                                    </p:animEffect>
                                  </p:childTnLst>
                                </p:cTn>
                              </p:par>
                            </p:childTnLst>
                          </p:cTn>
                        </p:par>
                        <p:par>
                          <p:cTn id="81" fill="hold">
                            <p:stCondLst>
                              <p:cond delay="7500"/>
                            </p:stCondLst>
                            <p:childTnLst>
                              <p:par>
                                <p:cTn id="82" presetID="22" presetClass="entr" presetSubtype="8"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left)">
                                      <p:cBhvr>
                                        <p:cTn id="84" dur="250"/>
                                        <p:tgtEl>
                                          <p:spTgt spid="16"/>
                                        </p:tgtEl>
                                      </p:cBhvr>
                                    </p:animEffect>
                                  </p:childTnLst>
                                </p:cTn>
                              </p:par>
                            </p:childTnLst>
                          </p:cTn>
                        </p:par>
                        <p:par>
                          <p:cTn id="85" fill="hold">
                            <p:stCondLst>
                              <p:cond delay="8000"/>
                            </p:stCondLst>
                            <p:childTnLst>
                              <p:par>
                                <p:cTn id="86" presetID="53" presetClass="entr" presetSubtype="16"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250" fill="hold"/>
                                        <p:tgtEl>
                                          <p:spTgt spid="31"/>
                                        </p:tgtEl>
                                        <p:attrNameLst>
                                          <p:attrName>ppt_w</p:attrName>
                                        </p:attrNameLst>
                                      </p:cBhvr>
                                      <p:tavLst>
                                        <p:tav tm="0">
                                          <p:val>
                                            <p:fltVal val="0"/>
                                          </p:val>
                                        </p:tav>
                                        <p:tav tm="100000">
                                          <p:val>
                                            <p:strVal val="#ppt_w"/>
                                          </p:val>
                                        </p:tav>
                                      </p:tavLst>
                                    </p:anim>
                                    <p:anim calcmode="lin" valueType="num">
                                      <p:cBhvr>
                                        <p:cTn id="89" dur="250" fill="hold"/>
                                        <p:tgtEl>
                                          <p:spTgt spid="31"/>
                                        </p:tgtEl>
                                        <p:attrNameLst>
                                          <p:attrName>ppt_h</p:attrName>
                                        </p:attrNameLst>
                                      </p:cBhvr>
                                      <p:tavLst>
                                        <p:tav tm="0">
                                          <p:val>
                                            <p:fltVal val="0"/>
                                          </p:val>
                                        </p:tav>
                                        <p:tav tm="100000">
                                          <p:val>
                                            <p:strVal val="#ppt_h"/>
                                          </p:val>
                                        </p:tav>
                                      </p:tavLst>
                                    </p:anim>
                                    <p:animEffect transition="in" filter="fade">
                                      <p:cBhvr>
                                        <p:cTn id="90" dur="250"/>
                                        <p:tgtEl>
                                          <p:spTgt spid="31"/>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250" fill="hold"/>
                                        <p:tgtEl>
                                          <p:spTgt spid="22"/>
                                        </p:tgtEl>
                                        <p:attrNameLst>
                                          <p:attrName>ppt_w</p:attrName>
                                        </p:attrNameLst>
                                      </p:cBhvr>
                                      <p:tavLst>
                                        <p:tav tm="0">
                                          <p:val>
                                            <p:fltVal val="0"/>
                                          </p:val>
                                        </p:tav>
                                        <p:tav tm="100000">
                                          <p:val>
                                            <p:strVal val="#ppt_w"/>
                                          </p:val>
                                        </p:tav>
                                      </p:tavLst>
                                    </p:anim>
                                    <p:anim calcmode="lin" valueType="num">
                                      <p:cBhvr>
                                        <p:cTn id="95" dur="250" fill="hold"/>
                                        <p:tgtEl>
                                          <p:spTgt spid="22"/>
                                        </p:tgtEl>
                                        <p:attrNameLst>
                                          <p:attrName>ppt_h</p:attrName>
                                        </p:attrNameLst>
                                      </p:cBhvr>
                                      <p:tavLst>
                                        <p:tav tm="0">
                                          <p:val>
                                            <p:fltVal val="0"/>
                                          </p:val>
                                        </p:tav>
                                        <p:tav tm="100000">
                                          <p:val>
                                            <p:strVal val="#ppt_h"/>
                                          </p:val>
                                        </p:tav>
                                      </p:tavLst>
                                    </p:anim>
                                    <p:animEffect transition="in" filter="fade">
                                      <p:cBhvr>
                                        <p:cTn id="96" dur="250"/>
                                        <p:tgtEl>
                                          <p:spTgt spid="22"/>
                                        </p:tgtEl>
                                      </p:cBhvr>
                                    </p:animEffect>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left)">
                                      <p:cBhvr>
                                        <p:cTn id="100" dur="250"/>
                                        <p:tgtEl>
                                          <p:spTgt spid="17"/>
                                        </p:tgtEl>
                                      </p:cBhvr>
                                    </p:animEffect>
                                  </p:childTnLst>
                                </p:cTn>
                              </p:par>
                            </p:childTnLst>
                          </p:cTn>
                        </p:par>
                        <p:par>
                          <p:cTn id="101" fill="hold">
                            <p:stCondLst>
                              <p:cond delay="9500"/>
                            </p:stCondLst>
                            <p:childTnLst>
                              <p:par>
                                <p:cTn id="102" presetID="53" presetClass="entr" presetSubtype="16" fill="hold" nodeType="after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250" fill="hold"/>
                                        <p:tgtEl>
                                          <p:spTgt spid="35"/>
                                        </p:tgtEl>
                                        <p:attrNameLst>
                                          <p:attrName>ppt_w</p:attrName>
                                        </p:attrNameLst>
                                      </p:cBhvr>
                                      <p:tavLst>
                                        <p:tav tm="0">
                                          <p:val>
                                            <p:fltVal val="0"/>
                                          </p:val>
                                        </p:tav>
                                        <p:tav tm="100000">
                                          <p:val>
                                            <p:strVal val="#ppt_w"/>
                                          </p:val>
                                        </p:tav>
                                      </p:tavLst>
                                    </p:anim>
                                    <p:anim calcmode="lin" valueType="num">
                                      <p:cBhvr>
                                        <p:cTn id="105" dur="250" fill="hold"/>
                                        <p:tgtEl>
                                          <p:spTgt spid="35"/>
                                        </p:tgtEl>
                                        <p:attrNameLst>
                                          <p:attrName>ppt_h</p:attrName>
                                        </p:attrNameLst>
                                      </p:cBhvr>
                                      <p:tavLst>
                                        <p:tav tm="0">
                                          <p:val>
                                            <p:fltVal val="0"/>
                                          </p:val>
                                        </p:tav>
                                        <p:tav tm="100000">
                                          <p:val>
                                            <p:strVal val="#ppt_h"/>
                                          </p:val>
                                        </p:tav>
                                      </p:tavLst>
                                    </p:anim>
                                    <p:animEffect transition="in" filter="fade">
                                      <p:cBhvr>
                                        <p:cTn id="106" dur="250"/>
                                        <p:tgtEl>
                                          <p:spTgt spid="35"/>
                                        </p:tgtEl>
                                      </p:cBhvr>
                                    </p:animEffect>
                                  </p:childTnLst>
                                </p:cTn>
                              </p:par>
                            </p:childTnLst>
                          </p:cTn>
                        </p:par>
                        <p:par>
                          <p:cTn id="107" fill="hold">
                            <p:stCondLst>
                              <p:cond delay="10000"/>
                            </p:stCondLst>
                            <p:childTnLst>
                              <p:par>
                                <p:cTn id="108" presetID="37" presetClass="entr" presetSubtype="0" fill="hold" nodeType="after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fade">
                                      <p:cBhvr>
                                        <p:cTn id="110" dur="500"/>
                                        <p:tgtEl>
                                          <p:spTgt spid="6"/>
                                        </p:tgtEl>
                                      </p:cBhvr>
                                    </p:animEffect>
                                    <p:anim calcmode="lin" valueType="num">
                                      <p:cBhvr>
                                        <p:cTn id="111" dur="500" fill="hold"/>
                                        <p:tgtEl>
                                          <p:spTgt spid="6"/>
                                        </p:tgtEl>
                                        <p:attrNameLst>
                                          <p:attrName>ppt_x</p:attrName>
                                        </p:attrNameLst>
                                      </p:cBhvr>
                                      <p:tavLst>
                                        <p:tav tm="0">
                                          <p:val>
                                            <p:strVal val="#ppt_x"/>
                                          </p:val>
                                        </p:tav>
                                        <p:tav tm="100000">
                                          <p:val>
                                            <p:strVal val="#ppt_x"/>
                                          </p:val>
                                        </p:tav>
                                      </p:tavLst>
                                    </p:anim>
                                    <p:anim calcmode="lin" valueType="num">
                                      <p:cBhvr>
                                        <p:cTn id="112" dur="450" decel="100000" fill="hold"/>
                                        <p:tgtEl>
                                          <p:spTgt spid="6"/>
                                        </p:tgtEl>
                                        <p:attrNameLst>
                                          <p:attrName>ppt_y</p:attrName>
                                        </p:attrNameLst>
                                      </p:cBhvr>
                                      <p:tavLst>
                                        <p:tav tm="0">
                                          <p:val>
                                            <p:strVal val="#ppt_y+1"/>
                                          </p:val>
                                        </p:tav>
                                        <p:tav tm="100000">
                                          <p:val>
                                            <p:strVal val="#ppt_y-.03"/>
                                          </p:val>
                                        </p:tav>
                                      </p:tavLst>
                                    </p:anim>
                                    <p:anim calcmode="lin" valueType="num">
                                      <p:cBhvr>
                                        <p:cTn id="113"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id="114" fill="hold">
                            <p:stCondLst>
                              <p:cond delay="10500"/>
                            </p:stCondLst>
                            <p:childTnLst>
                              <p:par>
                                <p:cTn id="115" presetID="37" presetClass="entr" presetSubtype="0" fill="hold" grpId="0" nodeType="after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fade">
                                      <p:cBhvr>
                                        <p:cTn id="117" dur="500"/>
                                        <p:tgtEl>
                                          <p:spTgt spid="7"/>
                                        </p:tgtEl>
                                      </p:cBhvr>
                                    </p:animEffect>
                                    <p:anim calcmode="lin" valueType="num">
                                      <p:cBhvr>
                                        <p:cTn id="118" dur="500" fill="hold"/>
                                        <p:tgtEl>
                                          <p:spTgt spid="7"/>
                                        </p:tgtEl>
                                        <p:attrNameLst>
                                          <p:attrName>ppt_x</p:attrName>
                                        </p:attrNameLst>
                                      </p:cBhvr>
                                      <p:tavLst>
                                        <p:tav tm="0">
                                          <p:val>
                                            <p:strVal val="#ppt_x"/>
                                          </p:val>
                                        </p:tav>
                                        <p:tav tm="100000">
                                          <p:val>
                                            <p:strVal val="#ppt_x"/>
                                          </p:val>
                                        </p:tav>
                                      </p:tavLst>
                                    </p:anim>
                                    <p:anim calcmode="lin" valueType="num">
                                      <p:cBhvr>
                                        <p:cTn id="119" dur="450" decel="100000" fill="hold"/>
                                        <p:tgtEl>
                                          <p:spTgt spid="7"/>
                                        </p:tgtEl>
                                        <p:attrNameLst>
                                          <p:attrName>ppt_y</p:attrName>
                                        </p:attrNameLst>
                                      </p:cBhvr>
                                      <p:tavLst>
                                        <p:tav tm="0">
                                          <p:val>
                                            <p:strVal val="#ppt_y+1"/>
                                          </p:val>
                                        </p:tav>
                                        <p:tav tm="100000">
                                          <p:val>
                                            <p:strVal val="#ppt_y-.03"/>
                                          </p:val>
                                        </p:tav>
                                      </p:tavLst>
                                    </p:anim>
                                    <p:anim calcmode="lin" valueType="num">
                                      <p:cBhvr>
                                        <p:cTn id="120"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121" fill="hold">
                            <p:stCondLst>
                              <p:cond delay="11000"/>
                            </p:stCondLst>
                            <p:childTnLst>
                              <p:par>
                                <p:cTn id="122" presetID="37" presetClass="entr" presetSubtype="0" fill="hold" grpId="0" nodeType="after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fade">
                                      <p:cBhvr>
                                        <p:cTn id="124" dur="250"/>
                                        <p:tgtEl>
                                          <p:spTgt spid="9"/>
                                        </p:tgtEl>
                                      </p:cBhvr>
                                    </p:animEffect>
                                    <p:anim calcmode="lin" valueType="num">
                                      <p:cBhvr>
                                        <p:cTn id="125" dur="250" fill="hold"/>
                                        <p:tgtEl>
                                          <p:spTgt spid="9"/>
                                        </p:tgtEl>
                                        <p:attrNameLst>
                                          <p:attrName>ppt_x</p:attrName>
                                        </p:attrNameLst>
                                      </p:cBhvr>
                                      <p:tavLst>
                                        <p:tav tm="0">
                                          <p:val>
                                            <p:strVal val="#ppt_x"/>
                                          </p:val>
                                        </p:tav>
                                        <p:tav tm="100000">
                                          <p:val>
                                            <p:strVal val="#ppt_x"/>
                                          </p:val>
                                        </p:tav>
                                      </p:tavLst>
                                    </p:anim>
                                    <p:anim calcmode="lin" valueType="num">
                                      <p:cBhvr>
                                        <p:cTn id="126" dur="225" decel="100000" fill="hold"/>
                                        <p:tgtEl>
                                          <p:spTgt spid="9"/>
                                        </p:tgtEl>
                                        <p:attrNameLst>
                                          <p:attrName>ppt_y</p:attrName>
                                        </p:attrNameLst>
                                      </p:cBhvr>
                                      <p:tavLst>
                                        <p:tav tm="0">
                                          <p:val>
                                            <p:strVal val="#ppt_y+1"/>
                                          </p:val>
                                        </p:tav>
                                        <p:tav tm="100000">
                                          <p:val>
                                            <p:strVal val="#ppt_y-.03"/>
                                          </p:val>
                                        </p:tav>
                                      </p:tavLst>
                                    </p:anim>
                                    <p:anim calcmode="lin" valueType="num">
                                      <p:cBhvr>
                                        <p:cTn id="127" dur="25" accel="100000" fill="hold">
                                          <p:stCondLst>
                                            <p:cond delay="225"/>
                                          </p:stCondLst>
                                        </p:cTn>
                                        <p:tgtEl>
                                          <p:spTgt spid="9"/>
                                        </p:tgtEl>
                                        <p:attrNameLst>
                                          <p:attrName>ppt_y</p:attrName>
                                        </p:attrNameLst>
                                      </p:cBhvr>
                                      <p:tavLst>
                                        <p:tav tm="0">
                                          <p:val>
                                            <p:strVal val="#ppt_y-.03"/>
                                          </p:val>
                                        </p:tav>
                                        <p:tav tm="100000">
                                          <p:val>
                                            <p:strVal val="#ppt_y"/>
                                          </p:val>
                                        </p:tav>
                                      </p:tavLst>
                                    </p:anim>
                                  </p:childTnLst>
                                </p:cTn>
                              </p:par>
                            </p:childTnLst>
                          </p:cTn>
                        </p:par>
                        <p:par>
                          <p:cTn id="128" fill="hold">
                            <p:stCondLst>
                              <p:cond delay="11500"/>
                            </p:stCondLst>
                            <p:childTnLst>
                              <p:par>
                                <p:cTn id="129" presetID="9" presetClass="entr" presetSubtype="0" fill="hold" grpId="0" nodeType="after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dissolve">
                                      <p:cBhvr>
                                        <p:cTn id="1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3" name="Straight Connector 24"/>
          <p:cNvCxnSpPr>
            <a:stCxn id="351" idx="4"/>
            <a:endCxn id="347" idx="0"/>
          </p:cNvCxnSpPr>
          <p:nvPr/>
        </p:nvCxnSpPr>
        <p:spPr>
          <a:xfrm>
            <a:off x="2179320" y="2923684"/>
            <a:ext cx="0" cy="87249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0"/>
          <p:cNvCxnSpPr>
            <a:stCxn id="354" idx="4"/>
            <a:endCxn id="356" idx="0"/>
          </p:cNvCxnSpPr>
          <p:nvPr/>
        </p:nvCxnSpPr>
        <p:spPr>
          <a:xfrm>
            <a:off x="4018280" y="1916574"/>
            <a:ext cx="0" cy="81407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5"/>
          <p:cNvCxnSpPr>
            <a:stCxn id="360" idx="4"/>
            <a:endCxn id="358" idx="0"/>
          </p:cNvCxnSpPr>
          <p:nvPr/>
        </p:nvCxnSpPr>
        <p:spPr>
          <a:xfrm>
            <a:off x="3561080" y="2923684"/>
            <a:ext cx="0" cy="20193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40"/>
          <p:cNvCxnSpPr>
            <a:stCxn id="362" idx="4"/>
            <a:endCxn id="364" idx="0"/>
          </p:cNvCxnSpPr>
          <p:nvPr/>
        </p:nvCxnSpPr>
        <p:spPr>
          <a:xfrm>
            <a:off x="5542280" y="2566814"/>
            <a:ext cx="0" cy="16383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45"/>
          <p:cNvCxnSpPr>
            <a:stCxn id="368" idx="4"/>
            <a:endCxn id="366" idx="0"/>
          </p:cNvCxnSpPr>
          <p:nvPr/>
        </p:nvCxnSpPr>
        <p:spPr>
          <a:xfrm>
            <a:off x="6878320" y="2923684"/>
            <a:ext cx="0" cy="201930"/>
          </a:xfrm>
          <a:prstGeom prst="line">
            <a:avLst/>
          </a:prstGeom>
          <a:ln w="3175"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23"/>
          <p:cNvCxnSpPr>
            <a:stCxn id="346" idx="4"/>
            <a:endCxn id="350" idx="0"/>
          </p:cNvCxnSpPr>
          <p:nvPr/>
        </p:nvCxnSpPr>
        <p:spPr>
          <a:xfrm>
            <a:off x="1046480" y="1916574"/>
            <a:ext cx="0" cy="81407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时间线模板</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screen"/>
          <a:stretch>
            <a:fillRect/>
          </a:stretch>
        </p:blipFill>
        <p:spPr>
          <a:xfrm rot="10800000" flipH="1">
            <a:off x="5292080" y="457546"/>
            <a:ext cx="1523362" cy="52721"/>
          </a:xfrm>
          <a:prstGeom prst="rect">
            <a:avLst/>
          </a:prstGeom>
        </p:spPr>
      </p:pic>
      <p:cxnSp>
        <p:nvCxnSpPr>
          <p:cNvPr id="345" name="Straight Connector 14"/>
          <p:cNvCxnSpPr/>
          <p:nvPr/>
        </p:nvCxnSpPr>
        <p:spPr>
          <a:xfrm>
            <a:off x="0" y="2827164"/>
            <a:ext cx="9144000" cy="0"/>
          </a:xfrm>
          <a:prstGeom prst="line">
            <a:avLst/>
          </a:prstGeom>
          <a:ln w="47625" cap="rnd">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46" name="Oval 16"/>
          <p:cNvSpPr/>
          <p:nvPr/>
        </p:nvSpPr>
        <p:spPr>
          <a:xfrm>
            <a:off x="762000" y="1347614"/>
            <a:ext cx="568960" cy="568960"/>
          </a:xfrm>
          <a:prstGeom prst="ellipse">
            <a:avLst/>
          </a:prstGeom>
          <a:solidFill>
            <a:schemeClr val="tx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r>
              <a:rPr lang="en-US" sz="1200" dirty="0">
                <a:solidFill>
                  <a:schemeClr val="bg1"/>
                </a:solidFill>
                <a:latin typeface="微软雅黑" panose="020B0503020204020204" pitchFamily="34" charset="-122"/>
                <a:ea typeface="微软雅黑" panose="020B0503020204020204" pitchFamily="34" charset="-122"/>
                <a:cs typeface="Gotham Light"/>
              </a:rPr>
              <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2006</a:t>
            </a:r>
          </a:p>
        </p:txBody>
      </p:sp>
      <p:sp>
        <p:nvSpPr>
          <p:cNvPr id="347" name="Oval 17"/>
          <p:cNvSpPr/>
          <p:nvPr/>
        </p:nvSpPr>
        <p:spPr>
          <a:xfrm>
            <a:off x="1894840" y="379617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r>
              <a:rPr lang="en-US" sz="1200" dirty="0">
                <a:solidFill>
                  <a:schemeClr val="bg1"/>
                </a:solidFill>
                <a:latin typeface="微软雅黑" panose="020B0503020204020204" pitchFamily="34" charset="-122"/>
                <a:ea typeface="微软雅黑" panose="020B0503020204020204" pitchFamily="34" charset="-122"/>
                <a:cs typeface="Gotham Light"/>
              </a:rPr>
              <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2008</a:t>
            </a:r>
          </a:p>
        </p:txBody>
      </p:sp>
      <p:sp>
        <p:nvSpPr>
          <p:cNvPr id="348" name="Rectangle 18"/>
          <p:cNvSpPr/>
          <p:nvPr/>
        </p:nvSpPr>
        <p:spPr>
          <a:xfrm>
            <a:off x="1373523" y="1421410"/>
            <a:ext cx="2302473" cy="592470"/>
          </a:xfrm>
          <a:prstGeom prst="rect">
            <a:avLst/>
          </a:prstGeom>
        </p:spPr>
        <p:txBody>
          <a:bodyPr wrap="square">
            <a:spAutoFit/>
          </a:bodyPr>
          <a:lstStyle/>
          <a:p>
            <a:pPr>
              <a:lnSpc>
                <a:spcPts val="132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Gotham Medium"/>
              </a:rPr>
              <a:t>成长</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49" name="Rectangle 19"/>
          <p:cNvSpPr/>
          <p:nvPr/>
        </p:nvSpPr>
        <p:spPr>
          <a:xfrm>
            <a:off x="2524760" y="3868564"/>
            <a:ext cx="2667000" cy="433452"/>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50" name="Oval 20"/>
          <p:cNvSpPr/>
          <p:nvPr/>
        </p:nvSpPr>
        <p:spPr>
          <a:xfrm>
            <a:off x="949960" y="2730644"/>
            <a:ext cx="193040" cy="19304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1" name="Oval 21"/>
          <p:cNvSpPr/>
          <p:nvPr/>
        </p:nvSpPr>
        <p:spPr>
          <a:xfrm>
            <a:off x="208280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4" name="Oval 27"/>
          <p:cNvSpPr/>
          <p:nvPr/>
        </p:nvSpPr>
        <p:spPr>
          <a:xfrm>
            <a:off x="3733800" y="134761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r>
              <a:rPr lang="en-US" sz="1200" dirty="0">
                <a:solidFill>
                  <a:schemeClr val="bg1"/>
                </a:solidFill>
                <a:latin typeface="微软雅黑" panose="020B0503020204020204" pitchFamily="34" charset="-122"/>
                <a:ea typeface="微软雅黑" panose="020B0503020204020204" pitchFamily="34" charset="-122"/>
                <a:cs typeface="Gotham Light"/>
              </a:rPr>
              <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2011</a:t>
            </a:r>
          </a:p>
        </p:txBody>
      </p:sp>
      <p:sp>
        <p:nvSpPr>
          <p:cNvPr id="355" name="Rectangle 28"/>
          <p:cNvSpPr/>
          <p:nvPr/>
        </p:nvSpPr>
        <p:spPr>
          <a:xfrm>
            <a:off x="4345323" y="1421410"/>
            <a:ext cx="2634597" cy="433452"/>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56" name="Oval 29"/>
          <p:cNvSpPr/>
          <p:nvPr/>
        </p:nvSpPr>
        <p:spPr>
          <a:xfrm>
            <a:off x="392176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8" name="Oval 32"/>
          <p:cNvSpPr/>
          <p:nvPr/>
        </p:nvSpPr>
        <p:spPr>
          <a:xfrm>
            <a:off x="3276600" y="3125614"/>
            <a:ext cx="568960" cy="568960"/>
          </a:xfrm>
          <a:prstGeom prst="ellipse">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r>
              <a:rPr lang="en-US" sz="1200" dirty="0">
                <a:solidFill>
                  <a:schemeClr val="bg1"/>
                </a:solidFill>
                <a:latin typeface="微软雅黑" panose="020B0503020204020204" pitchFamily="34" charset="-122"/>
                <a:ea typeface="微软雅黑" panose="020B0503020204020204" pitchFamily="34" charset="-122"/>
                <a:cs typeface="Gotham Light"/>
              </a:rPr>
              <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2010</a:t>
            </a:r>
          </a:p>
        </p:txBody>
      </p:sp>
      <p:sp>
        <p:nvSpPr>
          <p:cNvPr id="359" name="Rectangle 33"/>
          <p:cNvSpPr/>
          <p:nvPr/>
        </p:nvSpPr>
        <p:spPr>
          <a:xfrm>
            <a:off x="3906520" y="3198004"/>
            <a:ext cx="2302473" cy="592470"/>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0" name="Oval 34"/>
          <p:cNvSpPr/>
          <p:nvPr/>
        </p:nvSpPr>
        <p:spPr>
          <a:xfrm>
            <a:off x="3464560" y="2730644"/>
            <a:ext cx="193040" cy="193040"/>
          </a:xfrm>
          <a:prstGeom prst="ellipse">
            <a:avLst/>
          </a:prstGeom>
          <a:solidFill>
            <a:schemeClr val="bg1"/>
          </a:solid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62" name="Oval 37"/>
          <p:cNvSpPr/>
          <p:nvPr/>
        </p:nvSpPr>
        <p:spPr>
          <a:xfrm>
            <a:off x="5257800" y="199785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r>
              <a:rPr lang="en-US" sz="1200" dirty="0">
                <a:solidFill>
                  <a:schemeClr val="bg1"/>
                </a:solidFill>
                <a:latin typeface="微软雅黑" panose="020B0503020204020204" pitchFamily="34" charset="-122"/>
                <a:ea typeface="微软雅黑" panose="020B0503020204020204" pitchFamily="34" charset="-122"/>
                <a:cs typeface="Gotham Light"/>
              </a:rPr>
              <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2012</a:t>
            </a:r>
          </a:p>
        </p:txBody>
      </p:sp>
      <p:sp>
        <p:nvSpPr>
          <p:cNvPr id="363" name="Rectangle 38"/>
          <p:cNvSpPr/>
          <p:nvPr/>
        </p:nvSpPr>
        <p:spPr>
          <a:xfrm>
            <a:off x="5869323" y="2071650"/>
            <a:ext cx="2634597" cy="433452"/>
          </a:xfrm>
          <a:prstGeom prst="rect">
            <a:avLst/>
          </a:prstGeom>
        </p:spPr>
        <p:txBody>
          <a:bodyPr wrap="square">
            <a:spAutoFit/>
          </a:bodyPr>
          <a:lstStyle/>
          <a:p>
            <a:pPr>
              <a:lnSpc>
                <a:spcPts val="132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题</a:t>
            </a:r>
            <a:endParaRPr 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4" name="Oval 39"/>
          <p:cNvSpPr/>
          <p:nvPr/>
        </p:nvSpPr>
        <p:spPr>
          <a:xfrm>
            <a:off x="5445760" y="2730644"/>
            <a:ext cx="193040" cy="193040"/>
          </a:xfrm>
          <a:prstGeom prst="ellipse">
            <a:avLst/>
          </a:prstGeom>
          <a:solidFill>
            <a:schemeClr val="bg1"/>
          </a:solidFill>
          <a:ln w="28575" cmpd="sng">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66" name="Oval 42"/>
          <p:cNvSpPr/>
          <p:nvPr/>
        </p:nvSpPr>
        <p:spPr>
          <a:xfrm>
            <a:off x="6593840" y="3125614"/>
            <a:ext cx="568960" cy="568960"/>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smtClean="0">
                <a:solidFill>
                  <a:schemeClr val="bg1"/>
                </a:solidFill>
                <a:latin typeface="微软雅黑" panose="020B0503020204020204" pitchFamily="34" charset="-122"/>
                <a:ea typeface="微软雅黑" panose="020B0503020204020204" pitchFamily="34" charset="-122"/>
                <a:cs typeface="Gotham Light"/>
              </a:rPr>
              <a:t>月份</a:t>
            </a:r>
            <a:r>
              <a:rPr lang="en-US" sz="1200" dirty="0" smtClean="0">
                <a:solidFill>
                  <a:schemeClr val="bg1"/>
                </a:solidFill>
                <a:latin typeface="微软雅黑" panose="020B0503020204020204" pitchFamily="34" charset="-122"/>
                <a:ea typeface="微软雅黑" panose="020B0503020204020204" pitchFamily="34" charset="-122"/>
                <a:cs typeface="Gotham Light"/>
              </a:rPr>
              <a:t/>
            </a:r>
            <a:br>
              <a:rPr lang="en-US" sz="1200" dirty="0" smtClean="0">
                <a:solidFill>
                  <a:schemeClr val="bg1"/>
                </a:solidFill>
                <a:latin typeface="微软雅黑" panose="020B0503020204020204" pitchFamily="34" charset="-122"/>
                <a:ea typeface="微软雅黑" panose="020B0503020204020204" pitchFamily="34" charset="-122"/>
                <a:cs typeface="Gotham Light"/>
              </a:rPr>
            </a:br>
            <a:r>
              <a:rPr lang="en-US" sz="1200" dirty="0" smtClean="0">
                <a:solidFill>
                  <a:schemeClr val="bg1"/>
                </a:solidFill>
                <a:latin typeface="微软雅黑" panose="020B0503020204020204" pitchFamily="34" charset="-122"/>
                <a:ea typeface="微软雅黑" panose="020B0503020204020204" pitchFamily="34" charset="-122"/>
                <a:cs typeface="Gotham Light"/>
              </a:rPr>
              <a:t>2015</a:t>
            </a:r>
            <a:endParaRPr lang="en-US" sz="1200" dirty="0">
              <a:solidFill>
                <a:schemeClr val="bg1"/>
              </a:solidFill>
              <a:latin typeface="微软雅黑" panose="020B0503020204020204" pitchFamily="34" charset="-122"/>
              <a:ea typeface="微软雅黑" panose="020B0503020204020204" pitchFamily="34" charset="-122"/>
              <a:cs typeface="Gotham Light"/>
            </a:endParaRPr>
          </a:p>
        </p:txBody>
      </p:sp>
      <p:sp>
        <p:nvSpPr>
          <p:cNvPr id="367" name="Rectangle 43"/>
          <p:cNvSpPr/>
          <p:nvPr/>
        </p:nvSpPr>
        <p:spPr>
          <a:xfrm>
            <a:off x="7223761" y="3198004"/>
            <a:ext cx="1788160" cy="602729"/>
          </a:xfrm>
          <a:prstGeom prst="rect">
            <a:avLst/>
          </a:prstGeom>
        </p:spPr>
        <p:txBody>
          <a:bodyPr wrap="square">
            <a:spAutoFit/>
          </a:bodyPr>
          <a:lstStyle/>
          <a:p>
            <a:pPr>
              <a:lnSpc>
                <a:spcPts val="1320"/>
              </a:lnSpc>
            </a:pPr>
            <a:r>
              <a:rPr lang="zh-CN" altLang="en-US" sz="1600" b="1" dirty="0" smtClean="0">
                <a:solidFill>
                  <a:schemeClr val="accent1"/>
                </a:solidFill>
                <a:latin typeface="微软雅黑" panose="020B0503020204020204" pitchFamily="34" charset="-122"/>
                <a:ea typeface="微软雅黑" panose="020B0503020204020204" pitchFamily="34" charset="-122"/>
                <a:cs typeface="Gotham Medium"/>
              </a:rPr>
              <a:t>填加标</a:t>
            </a:r>
            <a:r>
              <a:rPr lang="zh-CN" altLang="en-US" sz="1600" b="1" dirty="0">
                <a:solidFill>
                  <a:schemeClr val="accent1"/>
                </a:solidFill>
                <a:latin typeface="微软雅黑" panose="020B0503020204020204" pitchFamily="34" charset="-122"/>
                <a:ea typeface="微软雅黑" panose="020B0503020204020204" pitchFamily="34" charset="-122"/>
                <a:cs typeface="Gotham Medium"/>
              </a:rPr>
              <a:t>题</a:t>
            </a:r>
            <a:endParaRPr lang="en-US" sz="1200" b="1" dirty="0">
              <a:solidFill>
                <a:schemeClr val="accent1"/>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8" name="Oval 44"/>
          <p:cNvSpPr/>
          <p:nvPr/>
        </p:nvSpPr>
        <p:spPr>
          <a:xfrm>
            <a:off x="6781800" y="2730644"/>
            <a:ext cx="193040" cy="193040"/>
          </a:xfrm>
          <a:prstGeom prst="ellipse">
            <a:avLst/>
          </a:prstGeom>
          <a:solidFill>
            <a:schemeClr val="bg1"/>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accent5"/>
              </a:solidFill>
              <a:latin typeface="微软雅黑" panose="020B0503020204020204" pitchFamily="34" charset="-122"/>
              <a:ea typeface="微软雅黑" panose="020B0503020204020204" pitchFamily="34" charset="-122"/>
              <a:cs typeface="Gotham Light"/>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wipe(left)">
                                      <p:cBhvr>
                                        <p:cTn id="7" dur="5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fade">
                                      <p:cBhvr>
                                        <p:cTn id="12" dur="250"/>
                                        <p:tgtEl>
                                          <p:spTgt spid="350"/>
                                        </p:tgtEl>
                                      </p:cBhvr>
                                    </p:animEffect>
                                  </p:childTnLst>
                                </p:cTn>
                              </p:par>
                              <p:par>
                                <p:cTn id="13" presetID="10" presetClass="entr" presetSubtype="0" fill="hold" nodeType="withEffect">
                                  <p:stCondLst>
                                    <p:cond delay="100"/>
                                  </p:stCondLst>
                                  <p:childTnLst>
                                    <p:set>
                                      <p:cBhvr>
                                        <p:cTn id="14" dur="1" fill="hold">
                                          <p:stCondLst>
                                            <p:cond delay="0"/>
                                          </p:stCondLst>
                                        </p:cTn>
                                        <p:tgtEl>
                                          <p:spTgt spid="352"/>
                                        </p:tgtEl>
                                        <p:attrNameLst>
                                          <p:attrName>style.visibility</p:attrName>
                                        </p:attrNameLst>
                                      </p:cBhvr>
                                      <p:to>
                                        <p:strVal val="visible"/>
                                      </p:to>
                                    </p:set>
                                    <p:animEffect transition="in" filter="fade">
                                      <p:cBhvr>
                                        <p:cTn id="15" dur="250"/>
                                        <p:tgtEl>
                                          <p:spTgt spid="3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6"/>
                                        </p:tgtEl>
                                        <p:attrNameLst>
                                          <p:attrName>style.visibility</p:attrName>
                                        </p:attrNameLst>
                                      </p:cBhvr>
                                      <p:to>
                                        <p:strVal val="visible"/>
                                      </p:to>
                                    </p:set>
                                    <p:animEffect transition="in" filter="fade">
                                      <p:cBhvr>
                                        <p:cTn id="18" dur="250"/>
                                        <p:tgtEl>
                                          <p:spTgt spid="3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
                                        </p:tgtEl>
                                        <p:attrNameLst>
                                          <p:attrName>style.visibility</p:attrName>
                                        </p:attrNameLst>
                                      </p:cBhvr>
                                      <p:to>
                                        <p:strVal val="visible"/>
                                      </p:to>
                                    </p:set>
                                    <p:animEffect transition="in" filter="fade">
                                      <p:cBhvr>
                                        <p:cTn id="21" dur="250"/>
                                        <p:tgtEl>
                                          <p:spTgt spid="3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1"/>
                                        </p:tgtEl>
                                        <p:attrNameLst>
                                          <p:attrName>style.visibility</p:attrName>
                                        </p:attrNameLst>
                                      </p:cBhvr>
                                      <p:to>
                                        <p:strVal val="visible"/>
                                      </p:to>
                                    </p:set>
                                    <p:animEffect transition="in" filter="fade">
                                      <p:cBhvr>
                                        <p:cTn id="26" dur="250"/>
                                        <p:tgtEl>
                                          <p:spTgt spid="351"/>
                                        </p:tgtEl>
                                      </p:cBhvr>
                                    </p:animEffect>
                                  </p:childTnLst>
                                </p:cTn>
                              </p:par>
                              <p:par>
                                <p:cTn id="27" presetID="10" presetClass="entr" presetSubtype="0" fill="hold" nodeType="withEffect">
                                  <p:stCondLst>
                                    <p:cond delay="100"/>
                                  </p:stCondLst>
                                  <p:childTnLst>
                                    <p:set>
                                      <p:cBhvr>
                                        <p:cTn id="28" dur="1" fill="hold">
                                          <p:stCondLst>
                                            <p:cond delay="0"/>
                                          </p:stCondLst>
                                        </p:cTn>
                                        <p:tgtEl>
                                          <p:spTgt spid="353"/>
                                        </p:tgtEl>
                                        <p:attrNameLst>
                                          <p:attrName>style.visibility</p:attrName>
                                        </p:attrNameLst>
                                      </p:cBhvr>
                                      <p:to>
                                        <p:strVal val="visible"/>
                                      </p:to>
                                    </p:set>
                                    <p:animEffect transition="in" filter="fade">
                                      <p:cBhvr>
                                        <p:cTn id="29" dur="250"/>
                                        <p:tgtEl>
                                          <p:spTgt spid="3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7"/>
                                        </p:tgtEl>
                                        <p:attrNameLst>
                                          <p:attrName>style.visibility</p:attrName>
                                        </p:attrNameLst>
                                      </p:cBhvr>
                                      <p:to>
                                        <p:strVal val="visible"/>
                                      </p:to>
                                    </p:set>
                                    <p:animEffect transition="in" filter="fade">
                                      <p:cBhvr>
                                        <p:cTn id="32" dur="250"/>
                                        <p:tgtEl>
                                          <p:spTgt spid="3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9"/>
                                        </p:tgtEl>
                                        <p:attrNameLst>
                                          <p:attrName>style.visibility</p:attrName>
                                        </p:attrNameLst>
                                      </p:cBhvr>
                                      <p:to>
                                        <p:strVal val="visible"/>
                                      </p:to>
                                    </p:set>
                                    <p:animEffect transition="in" filter="fade">
                                      <p:cBhvr>
                                        <p:cTn id="35" dur="250"/>
                                        <p:tgtEl>
                                          <p:spTgt spid="3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0"/>
                                        </p:tgtEl>
                                        <p:attrNameLst>
                                          <p:attrName>style.visibility</p:attrName>
                                        </p:attrNameLst>
                                      </p:cBhvr>
                                      <p:to>
                                        <p:strVal val="visible"/>
                                      </p:to>
                                    </p:set>
                                    <p:animEffect transition="in" filter="fade">
                                      <p:cBhvr>
                                        <p:cTn id="40" dur="250"/>
                                        <p:tgtEl>
                                          <p:spTgt spid="360"/>
                                        </p:tgtEl>
                                      </p:cBhvr>
                                    </p:animEffect>
                                  </p:childTnLst>
                                </p:cTn>
                              </p:par>
                              <p:par>
                                <p:cTn id="41" presetID="10" presetClass="entr" presetSubtype="0" fill="hold" nodeType="withEffect">
                                  <p:stCondLst>
                                    <p:cond delay="100"/>
                                  </p:stCondLst>
                                  <p:childTnLst>
                                    <p:set>
                                      <p:cBhvr>
                                        <p:cTn id="42" dur="1" fill="hold">
                                          <p:stCondLst>
                                            <p:cond delay="0"/>
                                          </p:stCondLst>
                                        </p:cTn>
                                        <p:tgtEl>
                                          <p:spTgt spid="361"/>
                                        </p:tgtEl>
                                        <p:attrNameLst>
                                          <p:attrName>style.visibility</p:attrName>
                                        </p:attrNameLst>
                                      </p:cBhvr>
                                      <p:to>
                                        <p:strVal val="visible"/>
                                      </p:to>
                                    </p:set>
                                    <p:animEffect transition="in" filter="fade">
                                      <p:cBhvr>
                                        <p:cTn id="43" dur="250"/>
                                        <p:tgtEl>
                                          <p:spTgt spid="3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8"/>
                                        </p:tgtEl>
                                        <p:attrNameLst>
                                          <p:attrName>style.visibility</p:attrName>
                                        </p:attrNameLst>
                                      </p:cBhvr>
                                      <p:to>
                                        <p:strVal val="visible"/>
                                      </p:to>
                                    </p:set>
                                    <p:animEffect transition="in" filter="fade">
                                      <p:cBhvr>
                                        <p:cTn id="46" dur="250"/>
                                        <p:tgtEl>
                                          <p:spTgt spid="3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9"/>
                                        </p:tgtEl>
                                        <p:attrNameLst>
                                          <p:attrName>style.visibility</p:attrName>
                                        </p:attrNameLst>
                                      </p:cBhvr>
                                      <p:to>
                                        <p:strVal val="visible"/>
                                      </p:to>
                                    </p:set>
                                    <p:animEffect transition="in" filter="fade">
                                      <p:cBhvr>
                                        <p:cTn id="49" dur="250"/>
                                        <p:tgtEl>
                                          <p:spTgt spid="3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6"/>
                                        </p:tgtEl>
                                        <p:attrNameLst>
                                          <p:attrName>style.visibility</p:attrName>
                                        </p:attrNameLst>
                                      </p:cBhvr>
                                      <p:to>
                                        <p:strVal val="visible"/>
                                      </p:to>
                                    </p:set>
                                    <p:animEffect transition="in" filter="fade">
                                      <p:cBhvr>
                                        <p:cTn id="54" dur="250"/>
                                        <p:tgtEl>
                                          <p:spTgt spid="356"/>
                                        </p:tgtEl>
                                      </p:cBhvr>
                                    </p:animEffect>
                                  </p:childTnLst>
                                </p:cTn>
                              </p:par>
                              <p:par>
                                <p:cTn id="55" presetID="10" presetClass="entr" presetSubtype="0" fill="hold" nodeType="withEffect">
                                  <p:stCondLst>
                                    <p:cond delay="100"/>
                                  </p:stCondLst>
                                  <p:childTnLst>
                                    <p:set>
                                      <p:cBhvr>
                                        <p:cTn id="56" dur="1" fill="hold">
                                          <p:stCondLst>
                                            <p:cond delay="0"/>
                                          </p:stCondLst>
                                        </p:cTn>
                                        <p:tgtEl>
                                          <p:spTgt spid="357"/>
                                        </p:tgtEl>
                                        <p:attrNameLst>
                                          <p:attrName>style.visibility</p:attrName>
                                        </p:attrNameLst>
                                      </p:cBhvr>
                                      <p:to>
                                        <p:strVal val="visible"/>
                                      </p:to>
                                    </p:set>
                                    <p:animEffect transition="in" filter="fade">
                                      <p:cBhvr>
                                        <p:cTn id="57" dur="250"/>
                                        <p:tgtEl>
                                          <p:spTgt spid="35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4"/>
                                        </p:tgtEl>
                                        <p:attrNameLst>
                                          <p:attrName>style.visibility</p:attrName>
                                        </p:attrNameLst>
                                      </p:cBhvr>
                                      <p:to>
                                        <p:strVal val="visible"/>
                                      </p:to>
                                    </p:set>
                                    <p:animEffect transition="in" filter="fade">
                                      <p:cBhvr>
                                        <p:cTn id="60" dur="250"/>
                                        <p:tgtEl>
                                          <p:spTgt spid="3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5"/>
                                        </p:tgtEl>
                                        <p:attrNameLst>
                                          <p:attrName>style.visibility</p:attrName>
                                        </p:attrNameLst>
                                      </p:cBhvr>
                                      <p:to>
                                        <p:strVal val="visible"/>
                                      </p:to>
                                    </p:set>
                                    <p:animEffect transition="in" filter="fade">
                                      <p:cBhvr>
                                        <p:cTn id="63" dur="250"/>
                                        <p:tgtEl>
                                          <p:spTgt spid="35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4"/>
                                        </p:tgtEl>
                                        <p:attrNameLst>
                                          <p:attrName>style.visibility</p:attrName>
                                        </p:attrNameLst>
                                      </p:cBhvr>
                                      <p:to>
                                        <p:strVal val="visible"/>
                                      </p:to>
                                    </p:set>
                                    <p:animEffect transition="in" filter="fade">
                                      <p:cBhvr>
                                        <p:cTn id="68" dur="250"/>
                                        <p:tgtEl>
                                          <p:spTgt spid="364"/>
                                        </p:tgtEl>
                                      </p:cBhvr>
                                    </p:animEffect>
                                  </p:childTnLst>
                                </p:cTn>
                              </p:par>
                              <p:par>
                                <p:cTn id="69" presetID="10" presetClass="entr" presetSubtype="0" fill="hold" nodeType="withEffect">
                                  <p:stCondLst>
                                    <p:cond delay="100"/>
                                  </p:stCondLst>
                                  <p:childTnLst>
                                    <p:set>
                                      <p:cBhvr>
                                        <p:cTn id="70" dur="1" fill="hold">
                                          <p:stCondLst>
                                            <p:cond delay="0"/>
                                          </p:stCondLst>
                                        </p:cTn>
                                        <p:tgtEl>
                                          <p:spTgt spid="365"/>
                                        </p:tgtEl>
                                        <p:attrNameLst>
                                          <p:attrName>style.visibility</p:attrName>
                                        </p:attrNameLst>
                                      </p:cBhvr>
                                      <p:to>
                                        <p:strVal val="visible"/>
                                      </p:to>
                                    </p:set>
                                    <p:animEffect transition="in" filter="fade">
                                      <p:cBhvr>
                                        <p:cTn id="71" dur="250"/>
                                        <p:tgtEl>
                                          <p:spTgt spid="3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2"/>
                                        </p:tgtEl>
                                        <p:attrNameLst>
                                          <p:attrName>style.visibility</p:attrName>
                                        </p:attrNameLst>
                                      </p:cBhvr>
                                      <p:to>
                                        <p:strVal val="visible"/>
                                      </p:to>
                                    </p:set>
                                    <p:animEffect transition="in" filter="fade">
                                      <p:cBhvr>
                                        <p:cTn id="74" dur="250"/>
                                        <p:tgtEl>
                                          <p:spTgt spid="36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3"/>
                                        </p:tgtEl>
                                        <p:attrNameLst>
                                          <p:attrName>style.visibility</p:attrName>
                                        </p:attrNameLst>
                                      </p:cBhvr>
                                      <p:to>
                                        <p:strVal val="visible"/>
                                      </p:to>
                                    </p:set>
                                    <p:animEffect transition="in" filter="fade">
                                      <p:cBhvr>
                                        <p:cTn id="77" dur="250"/>
                                        <p:tgtEl>
                                          <p:spTgt spid="36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68"/>
                                        </p:tgtEl>
                                        <p:attrNameLst>
                                          <p:attrName>style.visibility</p:attrName>
                                        </p:attrNameLst>
                                      </p:cBhvr>
                                      <p:to>
                                        <p:strVal val="visible"/>
                                      </p:to>
                                    </p:set>
                                    <p:animEffect transition="in" filter="fade">
                                      <p:cBhvr>
                                        <p:cTn id="82" dur="250"/>
                                        <p:tgtEl>
                                          <p:spTgt spid="368"/>
                                        </p:tgtEl>
                                      </p:cBhvr>
                                    </p:animEffect>
                                  </p:childTnLst>
                                </p:cTn>
                              </p:par>
                              <p:par>
                                <p:cTn id="83" presetID="10" presetClass="entr" presetSubtype="0" fill="hold" nodeType="withEffect">
                                  <p:stCondLst>
                                    <p:cond delay="100"/>
                                  </p:stCondLst>
                                  <p:childTnLst>
                                    <p:set>
                                      <p:cBhvr>
                                        <p:cTn id="84" dur="1" fill="hold">
                                          <p:stCondLst>
                                            <p:cond delay="0"/>
                                          </p:stCondLst>
                                        </p:cTn>
                                        <p:tgtEl>
                                          <p:spTgt spid="369"/>
                                        </p:tgtEl>
                                        <p:attrNameLst>
                                          <p:attrName>style.visibility</p:attrName>
                                        </p:attrNameLst>
                                      </p:cBhvr>
                                      <p:to>
                                        <p:strVal val="visible"/>
                                      </p:to>
                                    </p:set>
                                    <p:animEffect transition="in" filter="fade">
                                      <p:cBhvr>
                                        <p:cTn id="85" dur="250"/>
                                        <p:tgtEl>
                                          <p:spTgt spid="3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6"/>
                                        </p:tgtEl>
                                        <p:attrNameLst>
                                          <p:attrName>style.visibility</p:attrName>
                                        </p:attrNameLst>
                                      </p:cBhvr>
                                      <p:to>
                                        <p:strVal val="visible"/>
                                      </p:to>
                                    </p:set>
                                    <p:animEffect transition="in" filter="fade">
                                      <p:cBhvr>
                                        <p:cTn id="88" dur="250"/>
                                        <p:tgtEl>
                                          <p:spTgt spid="36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fade">
                                      <p:cBhvr>
                                        <p:cTn id="91" dur="25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p:bldP spid="347" grpId="0" animBg="1"/>
      <p:bldP spid="348" grpId="0"/>
      <p:bldP spid="349" grpId="0"/>
      <p:bldP spid="350" grpId="0" animBg="1"/>
      <p:bldP spid="351" grpId="0" animBg="1"/>
      <p:bldP spid="354" grpId="0" animBg="1"/>
      <p:bldP spid="355" grpId="0"/>
      <p:bldP spid="356" grpId="0" animBg="1"/>
      <p:bldP spid="358" grpId="0" animBg="1"/>
      <p:bldP spid="359" grpId="0"/>
      <p:bldP spid="360" grpId="0" animBg="1"/>
      <p:bldP spid="362" grpId="0" animBg="1"/>
      <p:bldP spid="363" grpId="0"/>
      <p:bldP spid="364" grpId="0" animBg="1"/>
      <p:bldP spid="366" grpId="0" animBg="1"/>
      <p:bldP spid="367" grpId="0"/>
      <p:bldP spid="3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2954655" cy="1077218"/>
          </a:xfrm>
          <a:prstGeom prst="rect">
            <a:avLst/>
          </a:prstGeom>
          <a:noFill/>
        </p:spPr>
        <p:txBody>
          <a:bodyPr wrap="none" rtlCol="0">
            <a:spAutoFit/>
          </a:bodyPr>
          <a:lstStyle/>
          <a:p>
            <a:pPr marL="0" lvl="1"/>
            <a:r>
              <a:rPr lang="zh-CN" altLang="en-US" sz="1400" b="1"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smtClean="0">
                <a:solidFill>
                  <a:schemeClr val="tx1">
                    <a:lumMod val="50000"/>
                    <a:lumOff val="50000"/>
                  </a:schemeClr>
                </a:solidFill>
                <a:latin typeface="微软雅黑" panose="020B0503020204020204" pitchFamily="34" charset="-122"/>
                <a:ea typeface="微软雅黑" panose="020B0503020204020204" pitchFamily="34" charset="-122"/>
              </a:rPr>
              <a:t>第二部分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r>
              <a:rPr lang="zh-CN" altLang="en-US" sz="3600" b="1" dirty="0" smtClean="0">
                <a:solidFill>
                  <a:schemeClr val="accent1"/>
                </a:solidFill>
                <a:latin typeface="微软雅黑" panose="020B0503020204020204" pitchFamily="34" charset="-122"/>
                <a:ea typeface="微软雅黑" panose="020B0503020204020204" pitchFamily="34" charset="-122"/>
              </a:rPr>
              <a:t>岗位工作职责</a:t>
            </a:r>
            <a:endParaRPr lang="en-US" altLang="zh-CN" sz="3600" b="1" dirty="0" smtClean="0">
              <a:solidFill>
                <a:schemeClr val="accent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smtClean="0">
                <a:latin typeface="微软雅黑" panose="020B0503020204020204" pitchFamily="34" charset="-122"/>
                <a:ea typeface="微软雅黑" panose="020B0503020204020204" pitchFamily="34" charset="-122"/>
              </a:rPr>
              <a:t>PART 02</a:t>
            </a:r>
            <a:endParaRPr lang="zh-CN" altLang="en-US" sz="1600" dirty="0" smtClean="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smtClean="0">
                <a:latin typeface="微软雅黑" panose="020B0503020204020204" pitchFamily="34" charset="-122"/>
                <a:ea typeface="微软雅黑" panose="020B0503020204020204" pitchFamily="34" charset="-122"/>
              </a:rPr>
              <a:t>填加标题</a:t>
            </a:r>
            <a:endParaRPr lang="zh-CN" altLang="en-US" sz="1500" dirty="0">
              <a:latin typeface="微软雅黑" panose="020B0503020204020204" pitchFamily="34" charset="-122"/>
              <a:ea typeface="微软雅黑" panose="020B0503020204020204" pitchFamily="34" charset="-122"/>
            </a:endParaRP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6224" cy="307777"/>
          </a:xfrm>
          <a:prstGeom prst="rect">
            <a:avLst/>
          </a:prstGeom>
          <a:noFill/>
        </p:spPr>
        <p:txBody>
          <a:bodyPr wrap="square" lIns="0" tIns="0" rIns="0" bIns="0"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screen"/>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smtClean="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screen"/>
          <a:stretch>
            <a:fillRect/>
          </a:stretch>
        </p:blipFill>
        <p:spPr>
          <a:xfrm rot="10800000" flipH="1">
            <a:off x="5292080" y="457546"/>
            <a:ext cx="1523362" cy="52721"/>
          </a:xfrm>
          <a:prstGeom prst="rect">
            <a:avLst/>
          </a:prstGeom>
        </p:spPr>
      </p:pic>
      <p:grpSp>
        <p:nvGrpSpPr>
          <p:cNvPr id="394" name="组合 393"/>
          <p:cNvGrpSpPr/>
          <p:nvPr/>
        </p:nvGrpSpPr>
        <p:grpSpPr>
          <a:xfrm>
            <a:off x="2860789" y="1381576"/>
            <a:ext cx="2846358" cy="2846358"/>
            <a:chOff x="304800" y="673100"/>
            <a:chExt cx="4000500" cy="4000500"/>
          </a:xfrm>
          <a:effectLst>
            <a:outerShdw blurRad="444500" dist="254000" dir="8100000" algn="tr" rotWithShape="0">
              <a:prstClr val="black">
                <a:alpha val="50000"/>
              </a:prstClr>
            </a:outerShdw>
          </a:effectLst>
        </p:grpSpPr>
        <p:sp>
          <p:nvSpPr>
            <p:cNvPr id="398" name="同心圆 3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6" name="椭圆 40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7" name="组合 406"/>
          <p:cNvGrpSpPr/>
          <p:nvPr/>
        </p:nvGrpSpPr>
        <p:grpSpPr>
          <a:xfrm>
            <a:off x="4788024" y="1410570"/>
            <a:ext cx="623903" cy="623903"/>
            <a:chOff x="304800" y="673100"/>
            <a:chExt cx="4000500" cy="4000500"/>
          </a:xfrm>
          <a:effectLst>
            <a:outerShdw blurRad="317500" dist="190500" dir="8100000" algn="tr" rotWithShape="0">
              <a:prstClr val="black">
                <a:alpha val="50000"/>
              </a:prstClr>
            </a:outerShdw>
          </a:effectLst>
        </p:grpSpPr>
        <p:sp>
          <p:nvSpPr>
            <p:cNvPr id="408" name="同心圆 4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09" name="椭圆 4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1</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410" name="组合 409"/>
          <p:cNvGrpSpPr/>
          <p:nvPr/>
        </p:nvGrpSpPr>
        <p:grpSpPr>
          <a:xfrm>
            <a:off x="5333072" y="2450460"/>
            <a:ext cx="623903" cy="623903"/>
            <a:chOff x="304800" y="673100"/>
            <a:chExt cx="4000500" cy="4000500"/>
          </a:xfrm>
          <a:effectLst>
            <a:outerShdw blurRad="317500" dist="190500" dir="8100000" algn="tr" rotWithShape="0">
              <a:prstClr val="black">
                <a:alpha val="50000"/>
              </a:prstClr>
            </a:outerShdw>
          </a:effectLst>
        </p:grpSpPr>
        <p:sp>
          <p:nvSpPr>
            <p:cNvPr id="411" name="同心圆 4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12" name="椭圆 4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2</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413" name="组合 412"/>
          <p:cNvGrpSpPr/>
          <p:nvPr/>
        </p:nvGrpSpPr>
        <p:grpSpPr>
          <a:xfrm>
            <a:off x="4788024" y="3541908"/>
            <a:ext cx="623903" cy="623903"/>
            <a:chOff x="304800" y="673100"/>
            <a:chExt cx="4000500" cy="4000500"/>
          </a:xfrm>
          <a:effectLst>
            <a:outerShdw blurRad="317500" dist="190500" dir="8100000" algn="tr" rotWithShape="0">
              <a:prstClr val="black">
                <a:alpha val="50000"/>
              </a:prstClr>
            </a:outerShdw>
          </a:effectLst>
        </p:grpSpPr>
        <p:sp>
          <p:nvSpPr>
            <p:cNvPr id="414" name="同心圆 4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15" name="椭圆 4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C00000"/>
                  </a:solidFill>
                  <a:latin typeface="微软雅黑" panose="020B0503020204020204" pitchFamily="34" charset="-122"/>
                  <a:ea typeface="微软雅黑" panose="020B0503020204020204" pitchFamily="34" charset="-122"/>
                </a:rPr>
                <a:t>3</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sp>
        <p:nvSpPr>
          <p:cNvPr id="417" name="TextBox 416"/>
          <p:cNvSpPr txBox="1"/>
          <p:nvPr/>
        </p:nvSpPr>
        <p:spPr>
          <a:xfrm>
            <a:off x="5683780" y="1438817"/>
            <a:ext cx="2200588" cy="577081"/>
          </a:xfrm>
          <a:prstGeom prst="rect">
            <a:avLst/>
          </a:prstGeom>
          <a:noFill/>
        </p:spPr>
        <p:txBody>
          <a:bodyPr wrap="square" lIns="0" tIns="0" rIns="0" bIns="0" rtlCol="0">
            <a:spAutoFit/>
          </a:bodyPr>
          <a:lstStyle/>
          <a:p>
            <a:pPr algn="just">
              <a:lnSpc>
                <a:spcPts val="1500"/>
              </a:lnSpc>
            </a:pPr>
            <a:r>
              <a:rPr lang="zh-CN" altLang="en-US" sz="105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dirty="0" smtClean="0">
                <a:latin typeface="微软雅黑" panose="020B0503020204020204" pitchFamily="34" charset="-122"/>
                <a:ea typeface="微软雅黑" panose="020B0503020204020204" pitchFamily="34" charset="-122"/>
              </a:rPr>
              <a:t>……</a:t>
            </a:r>
          </a:p>
        </p:txBody>
      </p:sp>
      <p:sp>
        <p:nvSpPr>
          <p:cNvPr id="418" name="TextBox 417"/>
          <p:cNvSpPr txBox="1"/>
          <p:nvPr/>
        </p:nvSpPr>
        <p:spPr>
          <a:xfrm>
            <a:off x="6187836" y="2478885"/>
            <a:ext cx="2200588" cy="577081"/>
          </a:xfrm>
          <a:prstGeom prst="rect">
            <a:avLst/>
          </a:prstGeom>
          <a:noFill/>
        </p:spPr>
        <p:txBody>
          <a:bodyPr wrap="square" lIns="0" tIns="0" rIns="0" bIns="0" rtlCol="0">
            <a:spAutoFit/>
          </a:bodyPr>
          <a:lstStyle/>
          <a:p>
            <a:pPr algn="just">
              <a:lnSpc>
                <a:spcPts val="1500"/>
              </a:lnSpc>
            </a:pPr>
            <a:r>
              <a:rPr lang="zh-CN" altLang="en-US" sz="105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dirty="0" smtClean="0">
                <a:latin typeface="微软雅黑" panose="020B0503020204020204" pitchFamily="34" charset="-122"/>
                <a:ea typeface="微软雅黑" panose="020B0503020204020204" pitchFamily="34" charset="-122"/>
              </a:rPr>
              <a:t>……</a:t>
            </a:r>
          </a:p>
        </p:txBody>
      </p:sp>
      <p:sp>
        <p:nvSpPr>
          <p:cNvPr id="419" name="TextBox 418"/>
          <p:cNvSpPr txBox="1"/>
          <p:nvPr/>
        </p:nvSpPr>
        <p:spPr>
          <a:xfrm>
            <a:off x="5630424" y="3650853"/>
            <a:ext cx="2200588" cy="577081"/>
          </a:xfrm>
          <a:prstGeom prst="rect">
            <a:avLst/>
          </a:prstGeom>
          <a:noFill/>
        </p:spPr>
        <p:txBody>
          <a:bodyPr wrap="square" lIns="0" tIns="0" rIns="0" bIns="0" rtlCol="0">
            <a:spAutoFit/>
          </a:bodyPr>
          <a:lstStyle/>
          <a:p>
            <a:pPr algn="just">
              <a:lnSpc>
                <a:spcPts val="1500"/>
              </a:lnSpc>
            </a:pPr>
            <a:r>
              <a:rPr lang="zh-CN" altLang="en-US" sz="105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dirty="0" smtClean="0">
                <a:latin typeface="微软雅黑" panose="020B0503020204020204" pitchFamily="34" charset="-122"/>
                <a:ea typeface="微软雅黑" panose="020B0503020204020204" pitchFamily="34" charset="-122"/>
              </a:rPr>
              <a:t>……</a:t>
            </a:r>
          </a:p>
        </p:txBody>
      </p:sp>
      <p:sp>
        <p:nvSpPr>
          <p:cNvPr id="420" name="TextBox 419"/>
          <p:cNvSpPr txBox="1"/>
          <p:nvPr/>
        </p:nvSpPr>
        <p:spPr>
          <a:xfrm>
            <a:off x="3347863" y="2069425"/>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pic>
        <p:nvPicPr>
          <p:cNvPr id="25" name="Picture 2" descr="F:\0图片下载\B-3D效果\05_3500x2333副本.png"/>
          <p:cNvPicPr>
            <a:picLocks noChangeAspect="1" noChangeArrowheads="1"/>
          </p:cNvPicPr>
          <p:nvPr/>
        </p:nvPicPr>
        <p:blipFill>
          <a:blip r:embed="rId3" cstate="screen"/>
          <a:stretch>
            <a:fillRect/>
          </a:stretch>
        </p:blipFill>
        <p:spPr bwMode="auto">
          <a:xfrm flipH="1">
            <a:off x="395535" y="1239130"/>
            <a:ext cx="2465253" cy="2988804"/>
          </a:xfrm>
          <a:prstGeom prst="rect">
            <a:avLst/>
          </a:prstGeom>
          <a:noFill/>
          <a:effectLst>
            <a:outerShdw blurRad="76200" dir="13500000" sy="23000" kx="1200000" algn="br" rotWithShape="0">
              <a:prstClr val="black">
                <a:alpha val="20000"/>
              </a:prstClr>
            </a:outerShdw>
          </a:effectLst>
        </p:spPr>
      </p:pic>
    </p:spTree>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Scale>
                                          <p:cBhvr>
                                            <p:cTn id="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
                                            </p:tgtEl>
                                            <p:attrNameLst>
                                              <p:attrName>ppt_x</p:attrName>
                                              <p:attrName>ppt_y</p:attrName>
                                            </p:attrNameLst>
                                          </p:cBhvr>
                                        </p:animMotion>
                                        <p:animEffect transition="in" filter="fade">
                                          <p:cBhvr>
                                            <p:cTn id="9" dur="1000"/>
                                            <p:tgtEl>
                                              <p:spTgt spid="25"/>
                                            </p:tgtEl>
                                          </p:cBhvr>
                                        </p:animEffect>
                                      </p:childTnLst>
                                    </p:cTn>
                                  </p:par>
                                </p:childTnLst>
                              </p:cTn>
                            </p:par>
                            <p:par>
                              <p:cTn id="10" fill="hold">
                                <p:stCondLst>
                                  <p:cond delay="1000"/>
                                </p:stCondLst>
                                <p:childTnLst>
                                  <p:par>
                                    <p:cTn id="11" presetID="2" presetClass="entr" presetSubtype="1" fill="hold" nodeType="afterEffect" p14:presetBounceEnd="44000">
                                      <p:stCondLst>
                                        <p:cond delay="0"/>
                                      </p:stCondLst>
                                      <p:childTnLst>
                                        <p:set>
                                          <p:cBhvr>
                                            <p:cTn id="12" dur="1" fill="hold">
                                              <p:stCondLst>
                                                <p:cond delay="0"/>
                                              </p:stCondLst>
                                            </p:cTn>
                                            <p:tgtEl>
                                              <p:spTgt spid="394"/>
                                            </p:tgtEl>
                                            <p:attrNameLst>
                                              <p:attrName>style.visibility</p:attrName>
                                            </p:attrNameLst>
                                          </p:cBhvr>
                                          <p:to>
                                            <p:strVal val="visible"/>
                                          </p:to>
                                        </p:set>
                                        <p:anim calcmode="lin" valueType="num" p14:bounceEnd="44000">
                                          <p:cBhvr additive="base">
                                            <p:cTn id="13" dur="500" fill="hold"/>
                                            <p:tgtEl>
                                              <p:spTgt spid="394"/>
                                            </p:tgtEl>
                                            <p:attrNameLst>
                                              <p:attrName>ppt_x</p:attrName>
                                            </p:attrNameLst>
                                          </p:cBhvr>
                                          <p:tavLst>
                                            <p:tav tm="0">
                                              <p:val>
                                                <p:strVal val="#ppt_x"/>
                                              </p:val>
                                            </p:tav>
                                            <p:tav tm="100000">
                                              <p:val>
                                                <p:strVal val="#ppt_x"/>
                                              </p:val>
                                            </p:tav>
                                          </p:tavLst>
                                        </p:anim>
                                        <p:anim calcmode="lin" valueType="num" p14:bounceEnd="44000">
                                          <p:cBhvr additive="base">
                                            <p:cTn id="14" dur="500" fill="hold"/>
                                            <p:tgtEl>
                                              <p:spTgt spid="394"/>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420"/>
                                            </p:tgtEl>
                                            <p:attrNameLst>
                                              <p:attrName>style.visibility</p:attrName>
                                            </p:attrNameLst>
                                          </p:cBhvr>
                                          <p:to>
                                            <p:strVal val="visible"/>
                                          </p:to>
                                        </p:set>
                                        <p:animEffect transition="in" filter="wipe(up)">
                                          <p:cBhvr>
                                            <p:cTn id="18" dur="500"/>
                                            <p:tgtEl>
                                              <p:spTgt spid="420"/>
                                            </p:tgtEl>
                                          </p:cBhvr>
                                        </p:animEffect>
                                      </p:childTnLst>
                                    </p:cTn>
                                  </p:par>
                                </p:childTnLst>
                              </p:cTn>
                            </p:par>
                            <p:par>
                              <p:cTn id="19" fill="hold">
                                <p:stCondLst>
                                  <p:cond delay="2000"/>
                                </p:stCondLst>
                                <p:childTnLst>
                                  <p:par>
                                    <p:cTn id="20" presetID="52" presetClass="entr" presetSubtype="0" fill="hold" nodeType="afterEffect">
                                      <p:stCondLst>
                                        <p:cond delay="0"/>
                                      </p:stCondLst>
                                      <p:childTnLst>
                                        <p:set>
                                          <p:cBhvr>
                                            <p:cTn id="21" dur="1" fill="hold">
                                              <p:stCondLst>
                                                <p:cond delay="0"/>
                                              </p:stCondLst>
                                            </p:cTn>
                                            <p:tgtEl>
                                              <p:spTgt spid="407"/>
                                            </p:tgtEl>
                                            <p:attrNameLst>
                                              <p:attrName>style.visibility</p:attrName>
                                            </p:attrNameLst>
                                          </p:cBhvr>
                                          <p:to>
                                            <p:strVal val="visible"/>
                                          </p:to>
                                        </p:set>
                                        <p:animScale>
                                          <p:cBhvr>
                                            <p:cTn id="22"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407"/>
                                            </p:tgtEl>
                                            <p:attrNameLst>
                                              <p:attrName>ppt_x</p:attrName>
                                              <p:attrName>ppt_y</p:attrName>
                                            </p:attrNameLst>
                                          </p:cBhvr>
                                        </p:animMotion>
                                        <p:animEffect transition="in" filter="fade">
                                          <p:cBhvr>
                                            <p:cTn id="24" dur="500"/>
                                            <p:tgtEl>
                                              <p:spTgt spid="407"/>
                                            </p:tgtEl>
                                          </p:cBhvr>
                                        </p:animEffect>
                                      </p:childTnLst>
                                    </p:cTn>
                                  </p:par>
                                </p:childTnLst>
                              </p:cTn>
                            </p:par>
                            <p:par>
                              <p:cTn id="25" fill="hold">
                                <p:stCondLst>
                                  <p:cond delay="2500"/>
                                </p:stCondLst>
                                <p:childTnLst>
                                  <p:par>
                                    <p:cTn id="26" presetID="52" presetClass="entr" presetSubtype="0" fill="hold" nodeType="afterEffect">
                                      <p:stCondLst>
                                        <p:cond delay="0"/>
                                      </p:stCondLst>
                                      <p:childTnLst>
                                        <p:set>
                                          <p:cBhvr>
                                            <p:cTn id="27" dur="1" fill="hold">
                                              <p:stCondLst>
                                                <p:cond delay="0"/>
                                              </p:stCondLst>
                                            </p:cTn>
                                            <p:tgtEl>
                                              <p:spTgt spid="410"/>
                                            </p:tgtEl>
                                            <p:attrNameLst>
                                              <p:attrName>style.visibility</p:attrName>
                                            </p:attrNameLst>
                                          </p:cBhvr>
                                          <p:to>
                                            <p:strVal val="visible"/>
                                          </p:to>
                                        </p:set>
                                        <p:animScale>
                                          <p:cBhvr>
                                            <p:cTn id="28"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500" decel="50000" fill="hold">
                                              <p:stCondLst>
                                                <p:cond delay="0"/>
                                              </p:stCondLst>
                                            </p:cTn>
                                            <p:tgtEl>
                                              <p:spTgt spid="410"/>
                                            </p:tgtEl>
                                            <p:attrNameLst>
                                              <p:attrName>ppt_x</p:attrName>
                                              <p:attrName>ppt_y</p:attrName>
                                            </p:attrNameLst>
                                          </p:cBhvr>
                                        </p:animMotion>
                                        <p:animEffect transition="in" filter="fade">
                                          <p:cBhvr>
                                            <p:cTn id="30" dur="500"/>
                                            <p:tgtEl>
                                              <p:spTgt spid="410"/>
                                            </p:tgtEl>
                                          </p:cBhvr>
                                        </p:animEffect>
                                      </p:childTnLst>
                                    </p:cTn>
                                  </p:par>
                                </p:childTnLst>
                              </p:cTn>
                            </p:par>
                            <p:par>
                              <p:cTn id="31" fill="hold">
                                <p:stCondLst>
                                  <p:cond delay="3000"/>
                                </p:stCondLst>
                                <p:childTnLst>
                                  <p:par>
                                    <p:cTn id="32" presetID="52" presetClass="entr" presetSubtype="0" fill="hold" nodeType="afterEffect">
                                      <p:stCondLst>
                                        <p:cond delay="0"/>
                                      </p:stCondLst>
                                      <p:childTnLst>
                                        <p:set>
                                          <p:cBhvr>
                                            <p:cTn id="33" dur="1" fill="hold">
                                              <p:stCondLst>
                                                <p:cond delay="0"/>
                                              </p:stCondLst>
                                            </p:cTn>
                                            <p:tgtEl>
                                              <p:spTgt spid="413"/>
                                            </p:tgtEl>
                                            <p:attrNameLst>
                                              <p:attrName>style.visibility</p:attrName>
                                            </p:attrNameLst>
                                          </p:cBhvr>
                                          <p:to>
                                            <p:strVal val="visible"/>
                                          </p:to>
                                        </p:set>
                                        <p:animScale>
                                          <p:cBhvr>
                                            <p:cTn id="34"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413"/>
                                            </p:tgtEl>
                                            <p:attrNameLst>
                                              <p:attrName>ppt_x</p:attrName>
                                              <p:attrName>ppt_y</p:attrName>
                                            </p:attrNameLst>
                                          </p:cBhvr>
                                        </p:animMotion>
                                        <p:animEffect transition="in" filter="fade">
                                          <p:cBhvr>
                                            <p:cTn id="36" dur="500"/>
                                            <p:tgtEl>
                                              <p:spTgt spid="41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17"/>
                                            </p:tgtEl>
                                            <p:attrNameLst>
                                              <p:attrName>style.visibility</p:attrName>
                                            </p:attrNameLst>
                                          </p:cBhvr>
                                          <p:to>
                                            <p:strVal val="visible"/>
                                          </p:to>
                                        </p:set>
                                        <p:animEffect transition="in" filter="wipe(left)">
                                          <p:cBhvr>
                                            <p:cTn id="40" dur="500"/>
                                            <p:tgtEl>
                                              <p:spTgt spid="417"/>
                                            </p:tgtEl>
                                          </p:cBhvr>
                                        </p:animEffect>
                                      </p:childTnLst>
                                    </p:cTn>
                                  </p:par>
                                  <p:par>
                                    <p:cTn id="41" presetID="22" presetClass="entr" presetSubtype="8" fill="hold" grpId="0" nodeType="withEffect">
                                      <p:stCondLst>
                                        <p:cond delay="200"/>
                                      </p:stCondLst>
                                      <p:childTnLst>
                                        <p:set>
                                          <p:cBhvr>
                                            <p:cTn id="42" dur="1" fill="hold">
                                              <p:stCondLst>
                                                <p:cond delay="0"/>
                                              </p:stCondLst>
                                            </p:cTn>
                                            <p:tgtEl>
                                              <p:spTgt spid="418"/>
                                            </p:tgtEl>
                                            <p:attrNameLst>
                                              <p:attrName>style.visibility</p:attrName>
                                            </p:attrNameLst>
                                          </p:cBhvr>
                                          <p:to>
                                            <p:strVal val="visible"/>
                                          </p:to>
                                        </p:set>
                                        <p:animEffect transition="in" filter="wipe(left)">
                                          <p:cBhvr>
                                            <p:cTn id="43" dur="500"/>
                                            <p:tgtEl>
                                              <p:spTgt spid="418"/>
                                            </p:tgtEl>
                                          </p:cBhvr>
                                        </p:animEffect>
                                      </p:childTnLst>
                                    </p:cTn>
                                  </p:par>
                                  <p:par>
                                    <p:cTn id="44" presetID="22" presetClass="entr" presetSubtype="8" fill="hold" grpId="0" nodeType="withEffect">
                                      <p:stCondLst>
                                        <p:cond delay="400"/>
                                      </p:stCondLst>
                                      <p:childTnLst>
                                        <p:set>
                                          <p:cBhvr>
                                            <p:cTn id="45" dur="1" fill="hold">
                                              <p:stCondLst>
                                                <p:cond delay="0"/>
                                              </p:stCondLst>
                                            </p:cTn>
                                            <p:tgtEl>
                                              <p:spTgt spid="419"/>
                                            </p:tgtEl>
                                            <p:attrNameLst>
                                              <p:attrName>style.visibility</p:attrName>
                                            </p:attrNameLst>
                                          </p:cBhvr>
                                          <p:to>
                                            <p:strVal val="visible"/>
                                          </p:to>
                                        </p:set>
                                        <p:animEffect transition="in" filter="wipe(left)">
                                          <p:cBhvr>
                                            <p:cTn id="46"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p:bldP spid="418" grpId="0"/>
          <p:bldP spid="419" grpId="0"/>
          <p:bldP spid="4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Scale>
                                          <p:cBhvr>
                                            <p:cTn id="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
                                            </p:tgtEl>
                                            <p:attrNameLst>
                                              <p:attrName>ppt_x</p:attrName>
                                              <p:attrName>ppt_y</p:attrName>
                                            </p:attrNameLst>
                                          </p:cBhvr>
                                        </p:animMotion>
                                        <p:animEffect transition="in" filter="fade">
                                          <p:cBhvr>
                                            <p:cTn id="9" dur="1000"/>
                                            <p:tgtEl>
                                              <p:spTgt spid="25"/>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394"/>
                                            </p:tgtEl>
                                            <p:attrNameLst>
                                              <p:attrName>style.visibility</p:attrName>
                                            </p:attrNameLst>
                                          </p:cBhvr>
                                          <p:to>
                                            <p:strVal val="visible"/>
                                          </p:to>
                                        </p:set>
                                        <p:anim calcmode="lin" valueType="num">
                                          <p:cBhvr additive="base">
                                            <p:cTn id="13" dur="500" fill="hold"/>
                                            <p:tgtEl>
                                              <p:spTgt spid="394"/>
                                            </p:tgtEl>
                                            <p:attrNameLst>
                                              <p:attrName>ppt_x</p:attrName>
                                            </p:attrNameLst>
                                          </p:cBhvr>
                                          <p:tavLst>
                                            <p:tav tm="0">
                                              <p:val>
                                                <p:strVal val="#ppt_x"/>
                                              </p:val>
                                            </p:tav>
                                            <p:tav tm="100000">
                                              <p:val>
                                                <p:strVal val="#ppt_x"/>
                                              </p:val>
                                            </p:tav>
                                          </p:tavLst>
                                        </p:anim>
                                        <p:anim calcmode="lin" valueType="num">
                                          <p:cBhvr additive="base">
                                            <p:cTn id="14" dur="500" fill="hold"/>
                                            <p:tgtEl>
                                              <p:spTgt spid="394"/>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420"/>
                                            </p:tgtEl>
                                            <p:attrNameLst>
                                              <p:attrName>style.visibility</p:attrName>
                                            </p:attrNameLst>
                                          </p:cBhvr>
                                          <p:to>
                                            <p:strVal val="visible"/>
                                          </p:to>
                                        </p:set>
                                        <p:animEffect transition="in" filter="wipe(up)">
                                          <p:cBhvr>
                                            <p:cTn id="18" dur="500"/>
                                            <p:tgtEl>
                                              <p:spTgt spid="420"/>
                                            </p:tgtEl>
                                          </p:cBhvr>
                                        </p:animEffect>
                                      </p:childTnLst>
                                    </p:cTn>
                                  </p:par>
                                </p:childTnLst>
                              </p:cTn>
                            </p:par>
                            <p:par>
                              <p:cTn id="19" fill="hold">
                                <p:stCondLst>
                                  <p:cond delay="2000"/>
                                </p:stCondLst>
                                <p:childTnLst>
                                  <p:par>
                                    <p:cTn id="20" presetID="52" presetClass="entr" presetSubtype="0" fill="hold" nodeType="afterEffect">
                                      <p:stCondLst>
                                        <p:cond delay="0"/>
                                      </p:stCondLst>
                                      <p:childTnLst>
                                        <p:set>
                                          <p:cBhvr>
                                            <p:cTn id="21" dur="1" fill="hold">
                                              <p:stCondLst>
                                                <p:cond delay="0"/>
                                              </p:stCondLst>
                                            </p:cTn>
                                            <p:tgtEl>
                                              <p:spTgt spid="407"/>
                                            </p:tgtEl>
                                            <p:attrNameLst>
                                              <p:attrName>style.visibility</p:attrName>
                                            </p:attrNameLst>
                                          </p:cBhvr>
                                          <p:to>
                                            <p:strVal val="visible"/>
                                          </p:to>
                                        </p:set>
                                        <p:animScale>
                                          <p:cBhvr>
                                            <p:cTn id="22"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407"/>
                                            </p:tgtEl>
                                            <p:attrNameLst>
                                              <p:attrName>ppt_x</p:attrName>
                                              <p:attrName>ppt_y</p:attrName>
                                            </p:attrNameLst>
                                          </p:cBhvr>
                                        </p:animMotion>
                                        <p:animEffect transition="in" filter="fade">
                                          <p:cBhvr>
                                            <p:cTn id="24" dur="500"/>
                                            <p:tgtEl>
                                              <p:spTgt spid="407"/>
                                            </p:tgtEl>
                                          </p:cBhvr>
                                        </p:animEffect>
                                      </p:childTnLst>
                                    </p:cTn>
                                  </p:par>
                                </p:childTnLst>
                              </p:cTn>
                            </p:par>
                            <p:par>
                              <p:cTn id="25" fill="hold">
                                <p:stCondLst>
                                  <p:cond delay="2500"/>
                                </p:stCondLst>
                                <p:childTnLst>
                                  <p:par>
                                    <p:cTn id="26" presetID="52" presetClass="entr" presetSubtype="0" fill="hold" nodeType="afterEffect">
                                      <p:stCondLst>
                                        <p:cond delay="0"/>
                                      </p:stCondLst>
                                      <p:childTnLst>
                                        <p:set>
                                          <p:cBhvr>
                                            <p:cTn id="27" dur="1" fill="hold">
                                              <p:stCondLst>
                                                <p:cond delay="0"/>
                                              </p:stCondLst>
                                            </p:cTn>
                                            <p:tgtEl>
                                              <p:spTgt spid="410"/>
                                            </p:tgtEl>
                                            <p:attrNameLst>
                                              <p:attrName>style.visibility</p:attrName>
                                            </p:attrNameLst>
                                          </p:cBhvr>
                                          <p:to>
                                            <p:strVal val="visible"/>
                                          </p:to>
                                        </p:set>
                                        <p:animScale>
                                          <p:cBhvr>
                                            <p:cTn id="28"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500" decel="50000" fill="hold">
                                              <p:stCondLst>
                                                <p:cond delay="0"/>
                                              </p:stCondLst>
                                            </p:cTn>
                                            <p:tgtEl>
                                              <p:spTgt spid="410"/>
                                            </p:tgtEl>
                                            <p:attrNameLst>
                                              <p:attrName>ppt_x</p:attrName>
                                              <p:attrName>ppt_y</p:attrName>
                                            </p:attrNameLst>
                                          </p:cBhvr>
                                        </p:animMotion>
                                        <p:animEffect transition="in" filter="fade">
                                          <p:cBhvr>
                                            <p:cTn id="30" dur="500"/>
                                            <p:tgtEl>
                                              <p:spTgt spid="410"/>
                                            </p:tgtEl>
                                          </p:cBhvr>
                                        </p:animEffect>
                                      </p:childTnLst>
                                    </p:cTn>
                                  </p:par>
                                </p:childTnLst>
                              </p:cTn>
                            </p:par>
                            <p:par>
                              <p:cTn id="31" fill="hold">
                                <p:stCondLst>
                                  <p:cond delay="3000"/>
                                </p:stCondLst>
                                <p:childTnLst>
                                  <p:par>
                                    <p:cTn id="32" presetID="52" presetClass="entr" presetSubtype="0" fill="hold" nodeType="afterEffect">
                                      <p:stCondLst>
                                        <p:cond delay="0"/>
                                      </p:stCondLst>
                                      <p:childTnLst>
                                        <p:set>
                                          <p:cBhvr>
                                            <p:cTn id="33" dur="1" fill="hold">
                                              <p:stCondLst>
                                                <p:cond delay="0"/>
                                              </p:stCondLst>
                                            </p:cTn>
                                            <p:tgtEl>
                                              <p:spTgt spid="413"/>
                                            </p:tgtEl>
                                            <p:attrNameLst>
                                              <p:attrName>style.visibility</p:attrName>
                                            </p:attrNameLst>
                                          </p:cBhvr>
                                          <p:to>
                                            <p:strVal val="visible"/>
                                          </p:to>
                                        </p:set>
                                        <p:animScale>
                                          <p:cBhvr>
                                            <p:cTn id="34"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413"/>
                                            </p:tgtEl>
                                            <p:attrNameLst>
                                              <p:attrName>ppt_x</p:attrName>
                                              <p:attrName>ppt_y</p:attrName>
                                            </p:attrNameLst>
                                          </p:cBhvr>
                                        </p:animMotion>
                                        <p:animEffect transition="in" filter="fade">
                                          <p:cBhvr>
                                            <p:cTn id="36" dur="500"/>
                                            <p:tgtEl>
                                              <p:spTgt spid="41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17"/>
                                            </p:tgtEl>
                                            <p:attrNameLst>
                                              <p:attrName>style.visibility</p:attrName>
                                            </p:attrNameLst>
                                          </p:cBhvr>
                                          <p:to>
                                            <p:strVal val="visible"/>
                                          </p:to>
                                        </p:set>
                                        <p:animEffect transition="in" filter="wipe(left)">
                                          <p:cBhvr>
                                            <p:cTn id="40" dur="500"/>
                                            <p:tgtEl>
                                              <p:spTgt spid="417"/>
                                            </p:tgtEl>
                                          </p:cBhvr>
                                        </p:animEffect>
                                      </p:childTnLst>
                                    </p:cTn>
                                  </p:par>
                                  <p:par>
                                    <p:cTn id="41" presetID="22" presetClass="entr" presetSubtype="8" fill="hold" grpId="0" nodeType="withEffect">
                                      <p:stCondLst>
                                        <p:cond delay="200"/>
                                      </p:stCondLst>
                                      <p:childTnLst>
                                        <p:set>
                                          <p:cBhvr>
                                            <p:cTn id="42" dur="1" fill="hold">
                                              <p:stCondLst>
                                                <p:cond delay="0"/>
                                              </p:stCondLst>
                                            </p:cTn>
                                            <p:tgtEl>
                                              <p:spTgt spid="418"/>
                                            </p:tgtEl>
                                            <p:attrNameLst>
                                              <p:attrName>style.visibility</p:attrName>
                                            </p:attrNameLst>
                                          </p:cBhvr>
                                          <p:to>
                                            <p:strVal val="visible"/>
                                          </p:to>
                                        </p:set>
                                        <p:animEffect transition="in" filter="wipe(left)">
                                          <p:cBhvr>
                                            <p:cTn id="43" dur="500"/>
                                            <p:tgtEl>
                                              <p:spTgt spid="418"/>
                                            </p:tgtEl>
                                          </p:cBhvr>
                                        </p:animEffect>
                                      </p:childTnLst>
                                    </p:cTn>
                                  </p:par>
                                  <p:par>
                                    <p:cTn id="44" presetID="22" presetClass="entr" presetSubtype="8" fill="hold" grpId="0" nodeType="withEffect">
                                      <p:stCondLst>
                                        <p:cond delay="400"/>
                                      </p:stCondLst>
                                      <p:childTnLst>
                                        <p:set>
                                          <p:cBhvr>
                                            <p:cTn id="45" dur="1" fill="hold">
                                              <p:stCondLst>
                                                <p:cond delay="0"/>
                                              </p:stCondLst>
                                            </p:cTn>
                                            <p:tgtEl>
                                              <p:spTgt spid="419"/>
                                            </p:tgtEl>
                                            <p:attrNameLst>
                                              <p:attrName>style.visibility</p:attrName>
                                            </p:attrNameLst>
                                          </p:cBhvr>
                                          <p:to>
                                            <p:strVal val="visible"/>
                                          </p:to>
                                        </p:set>
                                        <p:animEffect transition="in" filter="wipe(left)">
                                          <p:cBhvr>
                                            <p:cTn id="46"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p:bldP spid="418" grpId="0"/>
          <p:bldP spid="419" grpId="0"/>
          <p:bldP spid="42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www.2ppt.com">
  <a:themeElements>
    <a:clrScheme name="自定义 226">
      <a:dk1>
        <a:sysClr val="windowText" lastClr="000000"/>
      </a:dk1>
      <a:lt1>
        <a:sysClr val="window" lastClr="FFFFFF"/>
      </a:lt1>
      <a:dk2>
        <a:srgbClr val="959596"/>
      </a:dk2>
      <a:lt2>
        <a:srgbClr val="D9D9D9"/>
      </a:lt2>
      <a:accent1>
        <a:srgbClr val="C00000"/>
      </a:accent1>
      <a:accent2>
        <a:srgbClr val="000000"/>
      </a:accent2>
      <a:accent3>
        <a:srgbClr val="3F3F3F"/>
      </a:accent3>
      <a:accent4>
        <a:srgbClr val="262626"/>
      </a:accent4>
      <a:accent5>
        <a:srgbClr val="000000"/>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1980</Words>
  <Application>Microsoft Office PowerPoint</Application>
  <PresentationFormat>全屏显示(16:9)</PresentationFormat>
  <Paragraphs>387</Paragraphs>
  <Slides>30</Slides>
  <Notes>11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30</vt:i4>
      </vt:variant>
    </vt:vector>
  </HeadingPairs>
  <TitlesOfParts>
    <vt:vector size="47" baseType="lpstr">
      <vt:lpstr>Gotham Light</vt:lpstr>
      <vt:lpstr>Gotham Medium</vt:lpstr>
      <vt:lpstr>Helvetica Light</vt:lpstr>
      <vt:lpstr>Helvetica Neue</vt:lpstr>
      <vt:lpstr>Kontrapunkt Bob Bold</vt:lpstr>
      <vt:lpstr>Open Sans</vt:lpstr>
      <vt:lpstr>Open Sans Light</vt:lpstr>
      <vt:lpstr>方正兰亭粗黑_GBK</vt:lpstr>
      <vt:lpstr>华文细黑</vt:lpstr>
      <vt:lpstr>宋体</vt:lpstr>
      <vt:lpstr>微软雅黑</vt:lpstr>
      <vt:lpstr>Agency FB</vt:lpstr>
      <vt:lpstr>Arial</vt:lpstr>
      <vt:lpstr>Calibri</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2015-04-24T01:01:00Z</dcterms:created>
  <dcterms:modified xsi:type="dcterms:W3CDTF">2023-01-10T07:25:41Z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86D4EC49EF3644D1A69D66C78623BAF8</vt:lpwstr>
  </property>
  <property fmtid="{A09F084E-AD41-489F-8076-AA5BE3082BCA}" pid="100">
    <vt:ui4>5</vt:ui4>
  </property>
  <property fmtid="{64440492-4C8B-11D1-8B70-080036B11A03}" pid="11">
    <vt:lpwstr>www.2ppt.com-爱PPT提供资源下载</vt:lpwstr>
  </property>
</Properties>
</file>