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2"/>
  </p:notesMasterIdLst>
  <p:sldIdLst>
    <p:sldId id="316" r:id="rId3"/>
    <p:sldId id="288" r:id="rId4"/>
    <p:sldId id="318" r:id="rId5"/>
    <p:sldId id="319" r:id="rId6"/>
    <p:sldId id="295" r:id="rId7"/>
    <p:sldId id="312" r:id="rId8"/>
    <p:sldId id="298" r:id="rId9"/>
    <p:sldId id="313" r:id="rId10"/>
    <p:sldId id="320" r:id="rId11"/>
    <p:sldId id="296" r:id="rId12"/>
    <p:sldId id="297" r:id="rId13"/>
    <p:sldId id="294" r:id="rId14"/>
    <p:sldId id="300" r:id="rId15"/>
    <p:sldId id="321" r:id="rId16"/>
    <p:sldId id="260" r:id="rId17"/>
    <p:sldId id="299" r:id="rId18"/>
    <p:sldId id="301" r:id="rId19"/>
    <p:sldId id="307" r:id="rId20"/>
    <p:sldId id="322" r:id="rId21"/>
    <p:sldId id="302" r:id="rId22"/>
    <p:sldId id="308" r:id="rId23"/>
    <p:sldId id="303" r:id="rId24"/>
    <p:sldId id="305" r:id="rId25"/>
    <p:sldId id="323" r:id="rId26"/>
    <p:sldId id="314" r:id="rId27"/>
    <p:sldId id="306" r:id="rId28"/>
    <p:sldId id="309" r:id="rId29"/>
    <p:sldId id="304" r:id="rId30"/>
    <p:sldId id="324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5FF"/>
    <a:srgbClr val="F2F2F2"/>
    <a:srgbClr val="0036A2"/>
    <a:srgbClr val="4560F3"/>
    <a:srgbClr val="6335ED"/>
    <a:srgbClr val="788BFF"/>
    <a:srgbClr val="E2FDFF"/>
    <a:srgbClr val="4759FF"/>
    <a:srgbClr val="047EDA"/>
    <a:srgbClr val="2C7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2" y="6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6262-C5EE-49E8-82C9-5B482EFE472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21C3-B83B-4F67-8F2E-568770AE23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21C3-B83B-4F67-8F2E-568770AE23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21C3-B83B-4F67-8F2E-568770AE23B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0F19-8CFC-41BA-AB99-D3970B82F7E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425F-DEC4-4455-AD0B-2B1C49DF3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0F19-8CFC-41BA-AB99-D3970B82F7E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425F-DEC4-4455-AD0B-2B1C49DF3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0F19-8CFC-41BA-AB99-D3970B82F7E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425F-DEC4-4455-AD0B-2B1C49DF3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0" y="1712022"/>
            <a:ext cx="12192000" cy="4992507"/>
          </a:xfrm>
          <a:custGeom>
            <a:avLst/>
            <a:gdLst>
              <a:gd name="connsiteX0" fmla="*/ 0 w 12192000"/>
              <a:gd name="connsiteY0" fmla="*/ 0 h 4992507"/>
              <a:gd name="connsiteX1" fmla="*/ 78176 w 12192000"/>
              <a:gd name="connsiteY1" fmla="*/ 42383 h 4992507"/>
              <a:gd name="connsiteX2" fmla="*/ 6096000 w 12192000"/>
              <a:gd name="connsiteY2" fmla="*/ 1289864 h 4992507"/>
              <a:gd name="connsiteX3" fmla="*/ 12113824 w 12192000"/>
              <a:gd name="connsiteY3" fmla="*/ 42383 h 4992507"/>
              <a:gd name="connsiteX4" fmla="*/ 12192000 w 12192000"/>
              <a:gd name="connsiteY4" fmla="*/ 0 h 4992507"/>
              <a:gd name="connsiteX5" fmla="*/ 12192000 w 12192000"/>
              <a:gd name="connsiteY5" fmla="*/ 3703675 h 4992507"/>
              <a:gd name="connsiteX6" fmla="*/ 11974476 w 12192000"/>
              <a:gd name="connsiteY6" fmla="*/ 3814092 h 4992507"/>
              <a:gd name="connsiteX7" fmla="*/ 6096000 w 12192000"/>
              <a:gd name="connsiteY7" fmla="*/ 4992507 h 4992507"/>
              <a:gd name="connsiteX8" fmla="*/ 217524 w 12192000"/>
              <a:gd name="connsiteY8" fmla="*/ 3814092 h 4992507"/>
              <a:gd name="connsiteX9" fmla="*/ 0 w 12192000"/>
              <a:gd name="connsiteY9" fmla="*/ 3703675 h 4992507"/>
              <a:gd name="connsiteX10" fmla="*/ 0 w 12192000"/>
              <a:gd name="connsiteY10" fmla="*/ 0 h 499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992507">
                <a:moveTo>
                  <a:pt x="0" y="0"/>
                </a:moveTo>
                <a:lnTo>
                  <a:pt x="78176" y="42383"/>
                </a:lnTo>
                <a:cubicBezTo>
                  <a:pt x="1592273" y="810949"/>
                  <a:pt x="3728573" y="1289864"/>
                  <a:pt x="6096000" y="1289864"/>
                </a:cubicBezTo>
                <a:cubicBezTo>
                  <a:pt x="8463428" y="1289864"/>
                  <a:pt x="10599727" y="810949"/>
                  <a:pt x="12113824" y="42383"/>
                </a:cubicBezTo>
                <a:lnTo>
                  <a:pt x="12192000" y="0"/>
                </a:lnTo>
                <a:lnTo>
                  <a:pt x="12192000" y="3703675"/>
                </a:lnTo>
                <a:lnTo>
                  <a:pt x="11974476" y="3814092"/>
                </a:lnTo>
                <a:cubicBezTo>
                  <a:pt x="10470042" y="4542177"/>
                  <a:pt x="8391688" y="4992507"/>
                  <a:pt x="6096000" y="4992507"/>
                </a:cubicBezTo>
                <a:cubicBezTo>
                  <a:pt x="3800313" y="4992507"/>
                  <a:pt x="1721958" y="4542177"/>
                  <a:pt x="217524" y="3814092"/>
                </a:cubicBezTo>
                <a:lnTo>
                  <a:pt x="0" y="3703675"/>
                </a:lnTo>
                <a:lnTo>
                  <a:pt x="0" y="0"/>
                </a:lnTo>
                <a:close/>
              </a:path>
            </a:pathLst>
          </a:custGeom>
          <a:solidFill>
            <a:srgbClr val="456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11080" y="2713536"/>
            <a:ext cx="756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大</a:t>
            </a:r>
            <a:r>
              <a:rPr lang="zh-CN" altLang="en-US" sz="5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学论文答辩</a:t>
            </a:r>
            <a:r>
              <a:rPr lang="en-US" altLang="zh-CN" sz="5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模板</a:t>
            </a:r>
            <a:endParaRPr lang="zh-CN" sz="5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24872" y="3574793"/>
            <a:ext cx="5911018" cy="3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UNIVERSITY </a:t>
            </a:r>
            <a:r>
              <a:rPr lang="en-US" altLang="zh-CN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THESIS DEFENSE PPT TEMPLATE</a:t>
            </a:r>
            <a:endParaRPr lang="zh-CN" altLang="en-US" dirty="0">
              <a:solidFill>
                <a:schemeClr val="bg1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294" y="448230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+mn-lt"/>
              </a:rPr>
              <a:t>LOGO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Microsoft Sans Serif" panose="020B0604020202020204" pitchFamily="34" charset="0"/>
              <a:ea typeface="阿里巴巴普惠体 H" panose="00020600040101010101" pitchFamily="18" charset="-122"/>
              <a:cs typeface="Microsoft Sans Serif" panose="020B0604020202020204" pitchFamily="34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39612" y="4316621"/>
            <a:ext cx="45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答辩人：</a:t>
            </a:r>
            <a:r>
              <a:rPr lang="en-US" altLang="zh-CN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PPT818   </a:t>
            </a:r>
            <a:r>
              <a:rPr lang="zh-CN" altLang="en-US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专  业：信息与计算科学</a:t>
            </a:r>
            <a:endParaRPr lang="zh-CN" altLang="en-US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92262" y="1681129"/>
            <a:ext cx="5783580" cy="3768422"/>
            <a:chOff x="3251835" y="4064954"/>
            <a:chExt cx="5783580" cy="2108953"/>
          </a:xfrm>
        </p:grpSpPr>
        <p:sp>
          <p:nvSpPr>
            <p:cNvPr id="7" name="iS1ide-Freeform: Shape 3"/>
            <p:cNvSpPr/>
            <p:nvPr/>
          </p:nvSpPr>
          <p:spPr bwMode="auto">
            <a:xfrm>
              <a:off x="3261360" y="4064954"/>
              <a:ext cx="2870835" cy="1054100"/>
            </a:xfrm>
            <a:custGeom>
              <a:avLst/>
              <a:gdLst/>
              <a:ahLst/>
              <a:cxnLst>
                <a:cxn ang="0">
                  <a:pos x="1528" y="281"/>
                </a:cxn>
                <a:cxn ang="0">
                  <a:pos x="767" y="561"/>
                </a:cxn>
                <a:cxn ang="0">
                  <a:pos x="0" y="281"/>
                </a:cxn>
                <a:cxn ang="0">
                  <a:pos x="761" y="0"/>
                </a:cxn>
                <a:cxn ang="0">
                  <a:pos x="1528" y="281"/>
                </a:cxn>
              </a:cxnLst>
              <a:rect l="0" t="0" r="r" b="b"/>
              <a:pathLst>
                <a:path w="1528" h="561">
                  <a:moveTo>
                    <a:pt x="1528" y="281"/>
                  </a:moveTo>
                  <a:lnTo>
                    <a:pt x="767" y="561"/>
                  </a:lnTo>
                  <a:lnTo>
                    <a:pt x="0" y="281"/>
                  </a:lnTo>
                  <a:lnTo>
                    <a:pt x="761" y="0"/>
                  </a:lnTo>
                  <a:lnTo>
                    <a:pt x="1528" y="281"/>
                  </a:lnTo>
                  <a:close/>
                </a:path>
              </a:pathLst>
            </a:custGeom>
            <a:solidFill>
              <a:srgbClr val="5465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S1ide-Freeform: Shape 4"/>
            <p:cNvSpPr/>
            <p:nvPr/>
          </p:nvSpPr>
          <p:spPr bwMode="auto">
            <a:xfrm>
              <a:off x="3251835" y="5140762"/>
              <a:ext cx="2865120" cy="1033145"/>
            </a:xfrm>
            <a:custGeom>
              <a:avLst/>
              <a:gdLst/>
              <a:ahLst/>
              <a:cxnLst>
                <a:cxn ang="0">
                  <a:pos x="761" y="550"/>
                </a:cxn>
                <a:cxn ang="0">
                  <a:pos x="0" y="278"/>
                </a:cxn>
                <a:cxn ang="0">
                  <a:pos x="767" y="0"/>
                </a:cxn>
                <a:cxn ang="0">
                  <a:pos x="1525" y="275"/>
                </a:cxn>
                <a:cxn ang="0">
                  <a:pos x="761" y="550"/>
                </a:cxn>
              </a:cxnLst>
              <a:rect l="0" t="0" r="r" b="b"/>
              <a:pathLst>
                <a:path w="1525" h="550">
                  <a:moveTo>
                    <a:pt x="761" y="550"/>
                  </a:moveTo>
                  <a:lnTo>
                    <a:pt x="0" y="278"/>
                  </a:lnTo>
                  <a:lnTo>
                    <a:pt x="767" y="0"/>
                  </a:lnTo>
                  <a:lnTo>
                    <a:pt x="1525" y="275"/>
                  </a:lnTo>
                  <a:lnTo>
                    <a:pt x="761" y="550"/>
                  </a:lnTo>
                  <a:close/>
                </a:path>
              </a:pathLst>
            </a:custGeom>
            <a:solidFill>
              <a:srgbClr val="5465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S1ide-Freeform: Shape 5"/>
            <p:cNvSpPr/>
            <p:nvPr/>
          </p:nvSpPr>
          <p:spPr bwMode="auto">
            <a:xfrm>
              <a:off x="4711700" y="4604320"/>
              <a:ext cx="2855595" cy="1042670"/>
            </a:xfrm>
            <a:custGeom>
              <a:avLst/>
              <a:gdLst/>
              <a:ahLst/>
              <a:cxnLst>
                <a:cxn ang="0">
                  <a:pos x="758" y="555"/>
                </a:cxn>
                <a:cxn ang="0">
                  <a:pos x="0" y="280"/>
                </a:cxn>
                <a:cxn ang="0">
                  <a:pos x="761" y="0"/>
                </a:cxn>
                <a:cxn ang="0">
                  <a:pos x="1520" y="277"/>
                </a:cxn>
                <a:cxn ang="0">
                  <a:pos x="758" y="555"/>
                </a:cxn>
              </a:cxnLst>
              <a:rect l="0" t="0" r="r" b="b"/>
              <a:pathLst>
                <a:path w="1520" h="555">
                  <a:moveTo>
                    <a:pt x="758" y="555"/>
                  </a:moveTo>
                  <a:lnTo>
                    <a:pt x="0" y="280"/>
                  </a:lnTo>
                  <a:lnTo>
                    <a:pt x="761" y="0"/>
                  </a:lnTo>
                  <a:lnTo>
                    <a:pt x="1520" y="277"/>
                  </a:lnTo>
                  <a:lnTo>
                    <a:pt x="758" y="5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1ide-Freeform: Shape 6"/>
            <p:cNvSpPr/>
            <p:nvPr/>
          </p:nvSpPr>
          <p:spPr bwMode="auto">
            <a:xfrm>
              <a:off x="6151245" y="4076384"/>
              <a:ext cx="2855595" cy="1042670"/>
            </a:xfrm>
            <a:custGeom>
              <a:avLst/>
              <a:gdLst/>
              <a:ahLst/>
              <a:cxnLst>
                <a:cxn ang="0">
                  <a:pos x="762" y="555"/>
                </a:cxn>
                <a:cxn ang="0">
                  <a:pos x="759" y="555"/>
                </a:cxn>
                <a:cxn ang="0">
                  <a:pos x="0" y="278"/>
                </a:cxn>
                <a:cxn ang="0">
                  <a:pos x="762" y="0"/>
                </a:cxn>
                <a:cxn ang="0">
                  <a:pos x="1520" y="278"/>
                </a:cxn>
                <a:cxn ang="0">
                  <a:pos x="762" y="555"/>
                </a:cxn>
              </a:cxnLst>
              <a:rect l="0" t="0" r="r" b="b"/>
              <a:pathLst>
                <a:path w="1520" h="555">
                  <a:moveTo>
                    <a:pt x="762" y="555"/>
                  </a:moveTo>
                  <a:lnTo>
                    <a:pt x="759" y="555"/>
                  </a:lnTo>
                  <a:lnTo>
                    <a:pt x="0" y="278"/>
                  </a:lnTo>
                  <a:lnTo>
                    <a:pt x="762" y="0"/>
                  </a:lnTo>
                  <a:lnTo>
                    <a:pt x="1520" y="278"/>
                  </a:lnTo>
                  <a:lnTo>
                    <a:pt x="762" y="555"/>
                  </a:lnTo>
                  <a:close/>
                </a:path>
              </a:pathLst>
            </a:custGeom>
            <a:solidFill>
              <a:srgbClr val="5465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S1ide-Freeform: Shape 7"/>
            <p:cNvSpPr/>
            <p:nvPr/>
          </p:nvSpPr>
          <p:spPr bwMode="auto">
            <a:xfrm>
              <a:off x="6179820" y="5135047"/>
              <a:ext cx="2855595" cy="1033145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1520" y="278"/>
                </a:cxn>
                <a:cxn ang="0">
                  <a:pos x="742" y="550"/>
                </a:cxn>
                <a:cxn ang="0">
                  <a:pos x="0" y="278"/>
                </a:cxn>
                <a:cxn ang="0">
                  <a:pos x="0" y="275"/>
                </a:cxn>
                <a:cxn ang="0">
                  <a:pos x="759" y="0"/>
                </a:cxn>
                <a:cxn ang="0">
                  <a:pos x="762" y="0"/>
                </a:cxn>
              </a:cxnLst>
              <a:rect l="0" t="0" r="r" b="b"/>
              <a:pathLst>
                <a:path w="1520" h="550">
                  <a:moveTo>
                    <a:pt x="762" y="0"/>
                  </a:moveTo>
                  <a:lnTo>
                    <a:pt x="1520" y="278"/>
                  </a:lnTo>
                  <a:lnTo>
                    <a:pt x="742" y="550"/>
                  </a:lnTo>
                  <a:lnTo>
                    <a:pt x="0" y="278"/>
                  </a:lnTo>
                  <a:lnTo>
                    <a:pt x="0" y="275"/>
                  </a:lnTo>
                  <a:lnTo>
                    <a:pt x="759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465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S1ide-Freeform: Shape 3"/>
            <p:cNvSpPr/>
            <p:nvPr/>
          </p:nvSpPr>
          <p:spPr bwMode="auto">
            <a:xfrm>
              <a:off x="4706302" y="4600193"/>
              <a:ext cx="2870835" cy="1054100"/>
            </a:xfrm>
            <a:custGeom>
              <a:avLst/>
              <a:gdLst/>
              <a:ahLst/>
              <a:cxnLst>
                <a:cxn ang="0">
                  <a:pos x="1528" y="281"/>
                </a:cxn>
                <a:cxn ang="0">
                  <a:pos x="767" y="561"/>
                </a:cxn>
                <a:cxn ang="0">
                  <a:pos x="0" y="281"/>
                </a:cxn>
                <a:cxn ang="0">
                  <a:pos x="761" y="0"/>
                </a:cxn>
                <a:cxn ang="0">
                  <a:pos x="1528" y="281"/>
                </a:cxn>
              </a:cxnLst>
              <a:rect l="0" t="0" r="r" b="b"/>
              <a:pathLst>
                <a:path w="1528" h="561">
                  <a:moveTo>
                    <a:pt x="1528" y="281"/>
                  </a:moveTo>
                  <a:lnTo>
                    <a:pt x="767" y="561"/>
                  </a:lnTo>
                  <a:lnTo>
                    <a:pt x="0" y="281"/>
                  </a:lnTo>
                  <a:lnTo>
                    <a:pt x="761" y="0"/>
                  </a:lnTo>
                  <a:lnTo>
                    <a:pt x="1528" y="2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innerShdw dist="660400" dir="16020000">
                <a:prstClr val="black">
                  <a:alpha val="8000"/>
                </a:prstClr>
              </a:inn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研究方法与思路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972031" y="2181564"/>
            <a:ext cx="2474895" cy="903092"/>
            <a:chOff x="8995616" y="3560576"/>
            <a:chExt cx="2474895" cy="903092"/>
          </a:xfrm>
        </p:grpSpPr>
        <p:sp>
          <p:nvSpPr>
            <p:cNvPr id="43" name="TextBox 46"/>
            <p:cNvSpPr txBox="1"/>
            <p:nvPr/>
          </p:nvSpPr>
          <p:spPr>
            <a:xfrm>
              <a:off x="9008110" y="3935623"/>
              <a:ext cx="2462401" cy="528045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995616" y="3560576"/>
              <a:ext cx="1550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ym typeface="+mn-lt"/>
                </a:rPr>
                <a:t>添加标题文本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175162" y="233051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282420" y="233051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75162" y="422962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82420" y="422962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972031" y="4056473"/>
            <a:ext cx="2474895" cy="903092"/>
            <a:chOff x="8995616" y="3560576"/>
            <a:chExt cx="2474895" cy="903092"/>
          </a:xfrm>
        </p:grpSpPr>
        <p:sp>
          <p:nvSpPr>
            <p:cNvPr id="47" name="TextBox 46"/>
            <p:cNvSpPr txBox="1"/>
            <p:nvPr/>
          </p:nvSpPr>
          <p:spPr>
            <a:xfrm>
              <a:off x="9008110" y="3935623"/>
              <a:ext cx="2462401" cy="528045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95616" y="3560576"/>
              <a:ext cx="1550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ym typeface="+mn-lt"/>
                </a:rPr>
                <a:t>添加标题文本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7554" y="2181564"/>
            <a:ext cx="2500186" cy="903092"/>
            <a:chOff x="9008110" y="3560576"/>
            <a:chExt cx="2500186" cy="903092"/>
          </a:xfrm>
        </p:grpSpPr>
        <p:sp>
          <p:nvSpPr>
            <p:cNvPr id="51" name="TextBox 46"/>
            <p:cNvSpPr txBox="1"/>
            <p:nvPr/>
          </p:nvSpPr>
          <p:spPr>
            <a:xfrm>
              <a:off x="9008110" y="3935623"/>
              <a:ext cx="2462401" cy="528045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957872" y="3560576"/>
              <a:ext cx="1550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ym typeface="+mn-lt"/>
                </a:rPr>
                <a:t>添加标题文本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07554" y="4056473"/>
            <a:ext cx="2532687" cy="903092"/>
            <a:chOff x="9008110" y="3560576"/>
            <a:chExt cx="2532687" cy="903092"/>
          </a:xfrm>
        </p:grpSpPr>
        <p:sp>
          <p:nvSpPr>
            <p:cNvPr id="54" name="TextBox 46"/>
            <p:cNvSpPr txBox="1"/>
            <p:nvPr/>
          </p:nvSpPr>
          <p:spPr>
            <a:xfrm>
              <a:off x="9008110" y="3935623"/>
              <a:ext cx="2462401" cy="528045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9990373" y="3560576"/>
              <a:ext cx="1550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ym typeface="+mn-lt"/>
                </a:rPr>
                <a:t>添加标题文本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7"/>
          <p:cNvSpPr>
            <a:spLocks noChangeArrowheads="1"/>
          </p:cNvSpPr>
          <p:nvPr/>
        </p:nvSpPr>
        <p:spPr bwMode="auto">
          <a:xfrm rot="2700000">
            <a:off x="5339844" y="2192107"/>
            <a:ext cx="1419364" cy="142173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71777" y="1880509"/>
            <a:ext cx="2249414" cy="4032019"/>
            <a:chOff x="1935100" y="1880509"/>
            <a:chExt cx="2249414" cy="403201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rot="2700000">
              <a:off x="2350125" y="2192106"/>
              <a:ext cx="1419364" cy="1421732"/>
            </a:xfrm>
            <a:prstGeom prst="rect">
              <a:avLst/>
            </a:prstGeom>
            <a:solidFill>
              <a:srgbClr val="5465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 rot="2700000">
              <a:off x="2037344" y="1879325"/>
              <a:ext cx="2044927" cy="2047295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2628762" y="2516341"/>
              <a:ext cx="862091" cy="851371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6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45"/>
            <p:cNvSpPr txBox="1"/>
            <p:nvPr/>
          </p:nvSpPr>
          <p:spPr>
            <a:xfrm>
              <a:off x="2069207" y="4643755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2" name="TextBox 46"/>
            <p:cNvSpPr txBox="1"/>
            <p:nvPr/>
          </p:nvSpPr>
          <p:spPr>
            <a:xfrm>
              <a:off x="1935100" y="5111060"/>
              <a:ext cx="2249414" cy="80146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9"/>
          <p:cNvSpPr>
            <a:spLocks noEditPoints="1"/>
          </p:cNvSpPr>
          <p:nvPr/>
        </p:nvSpPr>
        <p:spPr bwMode="auto">
          <a:xfrm rot="2700000">
            <a:off x="5027238" y="1879325"/>
            <a:ext cx="2044927" cy="2047295"/>
          </a:xfrm>
          <a:prstGeom prst="rect">
            <a:avLst/>
          </a:prstGeom>
          <a:noFill/>
          <a:ln w="28575">
            <a:solidFill>
              <a:srgbClr val="5465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45"/>
          <p:cNvSpPr txBox="1"/>
          <p:nvPr/>
        </p:nvSpPr>
        <p:spPr>
          <a:xfrm>
            <a:off x="5059101" y="4643755"/>
            <a:ext cx="1981200" cy="421005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2000" b="1" kern="900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5" name="TextBox 46"/>
          <p:cNvSpPr txBox="1"/>
          <p:nvPr/>
        </p:nvSpPr>
        <p:spPr>
          <a:xfrm>
            <a:off x="4924994" y="5111060"/>
            <a:ext cx="2249414" cy="801468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078211" y="1880509"/>
            <a:ext cx="2249414" cy="4032168"/>
            <a:chOff x="8241534" y="1880509"/>
            <a:chExt cx="2249414" cy="403216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2700000">
              <a:off x="8653471" y="2192106"/>
              <a:ext cx="1419364" cy="1421732"/>
            </a:xfrm>
            <a:prstGeom prst="rect">
              <a:avLst/>
            </a:prstGeom>
            <a:solidFill>
              <a:srgbClr val="5465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888052" y="2481756"/>
              <a:ext cx="950202" cy="881859"/>
              <a:chOff x="8888105" y="2481756"/>
              <a:chExt cx="950202" cy="881859"/>
            </a:xfrm>
          </p:grpSpPr>
          <p:sp>
            <p:nvSpPr>
              <p:cNvPr id="13" name="Freeform 36"/>
              <p:cNvSpPr>
                <a:spLocks noEditPoints="1"/>
              </p:cNvSpPr>
              <p:nvPr/>
            </p:nvSpPr>
            <p:spPr bwMode="auto">
              <a:xfrm>
                <a:off x="9011127" y="2481756"/>
                <a:ext cx="452453" cy="300646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7"/>
              <p:cNvSpPr>
                <a:spLocks noEditPoints="1"/>
              </p:cNvSpPr>
              <p:nvPr/>
            </p:nvSpPr>
            <p:spPr bwMode="auto">
              <a:xfrm>
                <a:off x="9366294" y="2660393"/>
                <a:ext cx="472013" cy="494214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8888105" y="2792181"/>
                <a:ext cx="571871" cy="571434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9"/>
            <p:cNvSpPr>
              <a:spLocks noEditPoints="1"/>
            </p:cNvSpPr>
            <p:nvPr/>
          </p:nvSpPr>
          <p:spPr bwMode="auto">
            <a:xfrm rot="2700000">
              <a:off x="8340690" y="1879325"/>
              <a:ext cx="2044927" cy="2047295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45"/>
            <p:cNvSpPr txBox="1"/>
            <p:nvPr/>
          </p:nvSpPr>
          <p:spPr>
            <a:xfrm>
              <a:off x="8372553" y="4643755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29" name="TextBox 46"/>
            <p:cNvSpPr txBox="1"/>
            <p:nvPr/>
          </p:nvSpPr>
          <p:spPr>
            <a:xfrm>
              <a:off x="8241534" y="5111209"/>
              <a:ext cx="2249414" cy="80146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研究方法与思路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"/>
          <p:cNvSpPr/>
          <p:nvPr/>
        </p:nvSpPr>
        <p:spPr bwMode="auto">
          <a:xfrm>
            <a:off x="6148560" y="2060575"/>
            <a:ext cx="1551433" cy="1795736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spc="300">
              <a:cs typeface="+mn-ea"/>
              <a:sym typeface="+mn-lt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839657" y="3704997"/>
            <a:ext cx="1860336" cy="1497558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5465FF"/>
          </a:solidFill>
          <a:ln>
            <a:noFill/>
          </a:ln>
        </p:spPr>
        <p:txBody>
          <a:bodyPr/>
          <a:lstStyle/>
          <a:p>
            <a:endParaRPr lang="zh-CN" altLang="en-US" spc="300" dirty="0">
              <a:cs typeface="+mn-ea"/>
              <a:sym typeface="+mn-lt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4444983" y="3404595"/>
            <a:ext cx="1551431" cy="179796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 spc="300" dirty="0">
              <a:cs typeface="+mn-ea"/>
              <a:sym typeface="+mn-lt"/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4444983" y="2060575"/>
            <a:ext cx="1855724" cy="1497559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5465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 spc="3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8613" y="2417086"/>
            <a:ext cx="924168" cy="6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300" dirty="0">
                <a:cs typeface="+mn-ea"/>
                <a:sym typeface="+mn-lt"/>
              </a:rPr>
              <a:t>01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49720" y="2424896"/>
            <a:ext cx="924168" cy="6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58611" y="4138277"/>
            <a:ext cx="924168" cy="6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3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66920" y="4138277"/>
            <a:ext cx="924168" cy="6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pc="300" dirty="0">
                <a:cs typeface="+mn-ea"/>
                <a:sym typeface="+mn-lt"/>
              </a:rPr>
              <a:t>04</a:t>
            </a:r>
            <a:endParaRPr lang="zh-CN" altLang="en-US" sz="2400" spc="30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4175" y="2003891"/>
            <a:ext cx="2431795" cy="3522070"/>
            <a:chOff x="1715092" y="2003891"/>
            <a:chExt cx="2431795" cy="3522070"/>
          </a:xfrm>
        </p:grpSpPr>
        <p:sp>
          <p:nvSpPr>
            <p:cNvPr id="31" name="TextBox 45"/>
            <p:cNvSpPr txBox="1"/>
            <p:nvPr/>
          </p:nvSpPr>
          <p:spPr>
            <a:xfrm>
              <a:off x="2165687" y="2003891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1715092" y="2565786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45"/>
            <p:cNvSpPr txBox="1"/>
            <p:nvPr/>
          </p:nvSpPr>
          <p:spPr>
            <a:xfrm>
              <a:off x="2165687" y="4149556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1715092" y="4711451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04284" y="1996081"/>
            <a:ext cx="2423542" cy="3522070"/>
            <a:chOff x="8053366" y="1996081"/>
            <a:chExt cx="2423542" cy="3522070"/>
          </a:xfrm>
        </p:grpSpPr>
        <p:sp>
          <p:nvSpPr>
            <p:cNvPr id="37" name="TextBox 45"/>
            <p:cNvSpPr txBox="1"/>
            <p:nvPr/>
          </p:nvSpPr>
          <p:spPr>
            <a:xfrm>
              <a:off x="8053366" y="1996081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8" name="TextBox 46"/>
            <p:cNvSpPr txBox="1"/>
            <p:nvPr/>
          </p:nvSpPr>
          <p:spPr>
            <a:xfrm>
              <a:off x="8224319" y="2557976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5"/>
            <p:cNvSpPr txBox="1"/>
            <p:nvPr/>
          </p:nvSpPr>
          <p:spPr>
            <a:xfrm>
              <a:off x="8053366" y="4141746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41" name="TextBox 46"/>
            <p:cNvSpPr txBox="1"/>
            <p:nvPr/>
          </p:nvSpPr>
          <p:spPr>
            <a:xfrm>
              <a:off x="8224319" y="4703641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研究方法与思路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5915" y="1376106"/>
            <a:ext cx="9614061" cy="4231720"/>
            <a:chOff x="2107946" y="1803479"/>
            <a:chExt cx="9614061" cy="4231720"/>
          </a:xfrm>
        </p:grpSpPr>
        <p:grpSp>
          <p:nvGrpSpPr>
            <p:cNvPr id="6" name="Group 62"/>
            <p:cNvGrpSpPr/>
            <p:nvPr/>
          </p:nvGrpSpPr>
          <p:grpSpPr>
            <a:xfrm>
              <a:off x="7612786" y="1842900"/>
              <a:ext cx="1982980" cy="2403082"/>
              <a:chOff x="9683156" y="2245342"/>
              <a:chExt cx="1880262" cy="2278603"/>
            </a:xfrm>
            <a:effectLst>
              <a:outerShdw blurRad="368300" dir="13500000" sy="23000" kx="1200000" algn="b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Freeform 63"/>
              <p:cNvSpPr/>
              <p:nvPr/>
            </p:nvSpPr>
            <p:spPr bwMode="auto">
              <a:xfrm>
                <a:off x="9697382" y="2584406"/>
                <a:ext cx="1851810" cy="1939539"/>
              </a:xfrm>
              <a:custGeom>
                <a:avLst/>
                <a:gdLst>
                  <a:gd name="T0" fmla="*/ 1516 w 1562"/>
                  <a:gd name="T1" fmla="*/ 0 h 1636"/>
                  <a:gd name="T2" fmla="*/ 1562 w 1562"/>
                  <a:gd name="T3" fmla="*/ 11 h 1636"/>
                  <a:gd name="T4" fmla="*/ 781 w 1562"/>
                  <a:gd name="T5" fmla="*/ 1636 h 1636"/>
                  <a:gd name="T6" fmla="*/ 0 w 1562"/>
                  <a:gd name="T7" fmla="*/ 11 h 1636"/>
                  <a:gd name="T8" fmla="*/ 57 w 1562"/>
                  <a:gd name="T9" fmla="*/ 0 h 1636"/>
                  <a:gd name="T10" fmla="*/ 1516 w 1562"/>
                  <a:gd name="T11" fmla="*/ 0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2" h="1636">
                    <a:moveTo>
                      <a:pt x="1516" y="0"/>
                    </a:moveTo>
                    <a:lnTo>
                      <a:pt x="1562" y="11"/>
                    </a:lnTo>
                    <a:lnTo>
                      <a:pt x="781" y="1636"/>
                    </a:lnTo>
                    <a:lnTo>
                      <a:pt x="0" y="11"/>
                    </a:lnTo>
                    <a:lnTo>
                      <a:pt x="57" y="0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rgbClr val="5465F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 dirty="0">
                  <a:cs typeface="+mn-ea"/>
                  <a:sym typeface="+mn-lt"/>
                </a:endParaRPr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9683156" y="2245342"/>
                <a:ext cx="1880262" cy="6105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65"/>
            <p:cNvGrpSpPr/>
            <p:nvPr/>
          </p:nvGrpSpPr>
          <p:grpSpPr>
            <a:xfrm>
              <a:off x="4900248" y="2257375"/>
              <a:ext cx="1982980" cy="2403082"/>
              <a:chOff x="4666657" y="2245342"/>
              <a:chExt cx="1880262" cy="2278603"/>
            </a:xfrm>
            <a:effectLst>
              <a:outerShdw blurRad="368300" dir="13500000" sy="23000" kx="1200000" algn="br" rotWithShape="0">
                <a:prstClr val="black">
                  <a:alpha val="25000"/>
                </a:prstClr>
              </a:outerShdw>
            </a:effectLst>
          </p:grpSpPr>
          <p:sp>
            <p:nvSpPr>
              <p:cNvPr id="12" name="Freeform 66"/>
              <p:cNvSpPr/>
              <p:nvPr/>
            </p:nvSpPr>
            <p:spPr bwMode="auto">
              <a:xfrm>
                <a:off x="4680883" y="2584406"/>
                <a:ext cx="1851810" cy="1939539"/>
              </a:xfrm>
              <a:custGeom>
                <a:avLst/>
                <a:gdLst>
                  <a:gd name="T0" fmla="*/ 1516 w 1562"/>
                  <a:gd name="T1" fmla="*/ 0 h 1636"/>
                  <a:gd name="T2" fmla="*/ 1562 w 1562"/>
                  <a:gd name="T3" fmla="*/ 11 h 1636"/>
                  <a:gd name="T4" fmla="*/ 781 w 1562"/>
                  <a:gd name="T5" fmla="*/ 1636 h 1636"/>
                  <a:gd name="T6" fmla="*/ 0 w 1562"/>
                  <a:gd name="T7" fmla="*/ 11 h 1636"/>
                  <a:gd name="T8" fmla="*/ 57 w 1562"/>
                  <a:gd name="T9" fmla="*/ 0 h 1636"/>
                  <a:gd name="T10" fmla="*/ 1516 w 1562"/>
                  <a:gd name="T11" fmla="*/ 0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2" h="1636">
                    <a:moveTo>
                      <a:pt x="1516" y="0"/>
                    </a:moveTo>
                    <a:lnTo>
                      <a:pt x="1562" y="11"/>
                    </a:lnTo>
                    <a:lnTo>
                      <a:pt x="781" y="1636"/>
                    </a:lnTo>
                    <a:lnTo>
                      <a:pt x="0" y="11"/>
                    </a:lnTo>
                    <a:lnTo>
                      <a:pt x="57" y="0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 dirty="0">
                  <a:cs typeface="+mn-ea"/>
                  <a:sym typeface="+mn-lt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4666657" y="2245342"/>
                <a:ext cx="1880262" cy="6105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29"/>
            <p:cNvGrpSpPr/>
            <p:nvPr/>
          </p:nvGrpSpPr>
          <p:grpSpPr>
            <a:xfrm>
              <a:off x="2107946" y="2722488"/>
              <a:ext cx="1982980" cy="2403082"/>
              <a:chOff x="7146332" y="2245342"/>
              <a:chExt cx="1880262" cy="2278603"/>
            </a:xfrm>
            <a:effectLst>
              <a:outerShdw blurRad="368300" dir="13500000" sy="23000" kx="1200000" algn="br" rotWithShape="0">
                <a:prstClr val="black">
                  <a:alpha val="25000"/>
                </a:prstClr>
              </a:outerShdw>
            </a:effectLst>
          </p:grpSpPr>
          <p:sp>
            <p:nvSpPr>
              <p:cNvPr id="16" name="Freeform 130"/>
              <p:cNvSpPr/>
              <p:nvPr/>
            </p:nvSpPr>
            <p:spPr bwMode="auto">
              <a:xfrm>
                <a:off x="7160558" y="2584406"/>
                <a:ext cx="1851810" cy="1939539"/>
              </a:xfrm>
              <a:custGeom>
                <a:avLst/>
                <a:gdLst>
                  <a:gd name="T0" fmla="*/ 1516 w 1562"/>
                  <a:gd name="T1" fmla="*/ 0 h 1636"/>
                  <a:gd name="T2" fmla="*/ 1562 w 1562"/>
                  <a:gd name="T3" fmla="*/ 11 h 1636"/>
                  <a:gd name="T4" fmla="*/ 781 w 1562"/>
                  <a:gd name="T5" fmla="*/ 1636 h 1636"/>
                  <a:gd name="T6" fmla="*/ 0 w 1562"/>
                  <a:gd name="T7" fmla="*/ 11 h 1636"/>
                  <a:gd name="T8" fmla="*/ 57 w 1562"/>
                  <a:gd name="T9" fmla="*/ 0 h 1636"/>
                  <a:gd name="T10" fmla="*/ 1516 w 1562"/>
                  <a:gd name="T11" fmla="*/ 0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2" h="1636">
                    <a:moveTo>
                      <a:pt x="1516" y="0"/>
                    </a:moveTo>
                    <a:lnTo>
                      <a:pt x="1562" y="11"/>
                    </a:lnTo>
                    <a:lnTo>
                      <a:pt x="781" y="1636"/>
                    </a:lnTo>
                    <a:lnTo>
                      <a:pt x="0" y="11"/>
                    </a:lnTo>
                    <a:lnTo>
                      <a:pt x="57" y="0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rgbClr val="5465FF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 dirty="0">
                  <a:cs typeface="+mn-ea"/>
                  <a:sym typeface="+mn-lt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7146332" y="2245342"/>
                <a:ext cx="1880262" cy="6105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800000" scaled="0"/>
              </a:gra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132"/>
            <p:cNvSpPr txBox="1"/>
            <p:nvPr/>
          </p:nvSpPr>
          <p:spPr>
            <a:xfrm>
              <a:off x="2797109" y="2653308"/>
              <a:ext cx="604653" cy="5355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2400" b="1" spc="300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9" name="TextBox 133"/>
            <p:cNvSpPr txBox="1"/>
            <p:nvPr/>
          </p:nvSpPr>
          <p:spPr>
            <a:xfrm>
              <a:off x="5589411" y="2188592"/>
              <a:ext cx="604653" cy="4947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24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TextBox 134"/>
            <p:cNvSpPr txBox="1"/>
            <p:nvPr/>
          </p:nvSpPr>
          <p:spPr>
            <a:xfrm>
              <a:off x="8301950" y="1803479"/>
              <a:ext cx="604653" cy="49475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2400" b="1" spc="300" dirty="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8441919" y="3029437"/>
              <a:ext cx="345000" cy="242802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5762833" y="3360269"/>
              <a:ext cx="327095" cy="326485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grpSp>
          <p:nvGrpSpPr>
            <p:cNvPr id="23" name="Group 137"/>
            <p:cNvGrpSpPr/>
            <p:nvPr/>
          </p:nvGrpSpPr>
          <p:grpSpPr>
            <a:xfrm flipH="1">
              <a:off x="2867382" y="3825236"/>
              <a:ext cx="414854" cy="420746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24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>
                  <a:cs typeface="+mn-ea"/>
                  <a:sym typeface="+mn-lt"/>
                </a:endParaRPr>
              </a:p>
            </p:txBody>
          </p:sp>
          <p:sp>
            <p:nvSpPr>
              <p:cNvPr id="25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800">
                  <a:cs typeface="+mn-ea"/>
                  <a:sym typeface="+mn-lt"/>
                </a:endParaRPr>
              </a:p>
            </p:txBody>
          </p:sp>
        </p:grpSp>
        <p:cxnSp>
          <p:nvCxnSpPr>
            <p:cNvPr id="27" name="Straight Connector 143"/>
            <p:cNvCxnSpPr/>
            <p:nvPr/>
          </p:nvCxnSpPr>
          <p:spPr>
            <a:xfrm>
              <a:off x="3516075" y="6035199"/>
              <a:ext cx="178293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44"/>
            <p:cNvSpPr txBox="1"/>
            <p:nvPr/>
          </p:nvSpPr>
          <p:spPr>
            <a:xfrm>
              <a:off x="3601970" y="4927253"/>
              <a:ext cx="1904539" cy="43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29" name="TextBox 145"/>
            <p:cNvSpPr txBox="1"/>
            <p:nvPr/>
          </p:nvSpPr>
          <p:spPr>
            <a:xfrm>
              <a:off x="3601971" y="5356532"/>
              <a:ext cx="2759751" cy="52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Straight Connector 146"/>
            <p:cNvCxnSpPr/>
            <p:nvPr/>
          </p:nvCxnSpPr>
          <p:spPr>
            <a:xfrm flipH="1" flipV="1">
              <a:off x="3516075" y="4806379"/>
              <a:ext cx="0" cy="12265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47"/>
            <p:cNvCxnSpPr/>
            <p:nvPr/>
          </p:nvCxnSpPr>
          <p:spPr>
            <a:xfrm>
              <a:off x="6427976" y="5501301"/>
              <a:ext cx="178293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48"/>
            <p:cNvSpPr txBox="1"/>
            <p:nvPr/>
          </p:nvSpPr>
          <p:spPr>
            <a:xfrm>
              <a:off x="6465800" y="4393356"/>
              <a:ext cx="1915147" cy="43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rgbClr val="7F7F7F"/>
                  </a:solidFill>
                  <a:cs typeface="+mn-ea"/>
                  <a:sym typeface="+mn-lt"/>
                </a:rPr>
                <a:t>输入标题文字</a:t>
              </a:r>
              <a:endParaRPr lang="id-ID" sz="2000" b="1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49"/>
            <p:cNvSpPr txBox="1"/>
            <p:nvPr/>
          </p:nvSpPr>
          <p:spPr>
            <a:xfrm>
              <a:off x="6465801" y="4822634"/>
              <a:ext cx="2523383" cy="52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Straight Connector 150"/>
            <p:cNvCxnSpPr/>
            <p:nvPr/>
          </p:nvCxnSpPr>
          <p:spPr>
            <a:xfrm flipH="1" flipV="1">
              <a:off x="6427975" y="4272481"/>
              <a:ext cx="0" cy="12265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1"/>
            <p:cNvCxnSpPr/>
            <p:nvPr/>
          </p:nvCxnSpPr>
          <p:spPr>
            <a:xfrm>
              <a:off x="9160799" y="5022854"/>
              <a:ext cx="178293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52"/>
            <p:cNvSpPr txBox="1"/>
            <p:nvPr/>
          </p:nvSpPr>
          <p:spPr>
            <a:xfrm>
              <a:off x="9198624" y="3914909"/>
              <a:ext cx="1982973" cy="438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  <p:sp>
          <p:nvSpPr>
            <p:cNvPr id="37" name="TextBox 153"/>
            <p:cNvSpPr txBox="1"/>
            <p:nvPr/>
          </p:nvSpPr>
          <p:spPr>
            <a:xfrm>
              <a:off x="9198625" y="4344188"/>
              <a:ext cx="2523382" cy="52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Straight Connector 154"/>
            <p:cNvCxnSpPr/>
            <p:nvPr/>
          </p:nvCxnSpPr>
          <p:spPr>
            <a:xfrm flipH="1" flipV="1">
              <a:off x="9160799" y="3794034"/>
              <a:ext cx="0" cy="1226512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研究方法与思路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9800000">
            <a:off x="-109209" y="200953"/>
            <a:ext cx="12410420" cy="9303477"/>
          </a:xfrm>
          <a:custGeom>
            <a:avLst/>
            <a:gdLst>
              <a:gd name="connsiteX0" fmla="*/ 3615696 w 12410420"/>
              <a:gd name="connsiteY0" fmla="*/ 250216 h 9303477"/>
              <a:gd name="connsiteX1" fmla="*/ 3615696 w 12410420"/>
              <a:gd name="connsiteY1" fmla="*/ 4029067 h 9303477"/>
              <a:gd name="connsiteX2" fmla="*/ 3246989 w 12410420"/>
              <a:gd name="connsiteY2" fmla="*/ 3891964 h 9303477"/>
              <a:gd name="connsiteX3" fmla="*/ 88895 w 12410420"/>
              <a:gd name="connsiteY3" fmla="*/ 3209860 h 9303477"/>
              <a:gd name="connsiteX4" fmla="*/ 0 w 12410420"/>
              <a:gd name="connsiteY4" fmla="*/ 3207477 h 9303477"/>
              <a:gd name="connsiteX5" fmla="*/ 1851838 w 12410420"/>
              <a:gd name="connsiteY5" fmla="*/ 0 h 9303477"/>
              <a:gd name="connsiteX6" fmla="*/ 2095428 w 12410420"/>
              <a:gd name="connsiteY6" fmla="*/ 13138 h 9303477"/>
              <a:gd name="connsiteX7" fmla="*/ 3406598 w 12410420"/>
              <a:gd name="connsiteY7" fmla="*/ 202852 h 9303477"/>
              <a:gd name="connsiteX8" fmla="*/ 11311031 w 12410420"/>
              <a:gd name="connsiteY8" fmla="*/ 4692734 h 9303477"/>
              <a:gd name="connsiteX9" fmla="*/ 11457364 w 12410420"/>
              <a:gd name="connsiteY9" fmla="*/ 4850964 h 9303477"/>
              <a:gd name="connsiteX10" fmla="*/ 12277246 w 12410420"/>
              <a:gd name="connsiteY10" fmla="*/ 5891614 h 9303477"/>
              <a:gd name="connsiteX11" fmla="*/ 12410420 w 12410420"/>
              <a:gd name="connsiteY11" fmla="*/ 6096000 h 9303477"/>
              <a:gd name="connsiteX12" fmla="*/ 10558581 w 12410420"/>
              <a:gd name="connsiteY12" fmla="*/ 9303477 h 9303477"/>
              <a:gd name="connsiteX13" fmla="*/ 10512071 w 12410420"/>
              <a:gd name="connsiteY13" fmla="*/ 9227684 h 9303477"/>
              <a:gd name="connsiteX14" fmla="*/ 8342304 w 12410420"/>
              <a:gd name="connsiteY14" fmla="*/ 6833747 h 9303477"/>
              <a:gd name="connsiteX15" fmla="*/ 8038313 w 12410420"/>
              <a:gd name="connsiteY15" fmla="*/ 6582239 h 930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10420" h="9303477">
                <a:moveTo>
                  <a:pt x="3615696" y="250216"/>
                </a:moveTo>
                <a:lnTo>
                  <a:pt x="3615696" y="4029067"/>
                </a:lnTo>
                <a:lnTo>
                  <a:pt x="3246989" y="3891964"/>
                </a:lnTo>
                <a:cubicBezTo>
                  <a:pt x="2121034" y="3490546"/>
                  <a:pt x="1042629" y="3261302"/>
                  <a:pt x="88895" y="3209860"/>
                </a:cubicBezTo>
                <a:lnTo>
                  <a:pt x="0" y="3207477"/>
                </a:lnTo>
                <a:lnTo>
                  <a:pt x="1851838" y="0"/>
                </a:lnTo>
                <a:lnTo>
                  <a:pt x="2095428" y="13138"/>
                </a:lnTo>
                <a:cubicBezTo>
                  <a:pt x="2512158" y="43557"/>
                  <a:pt x="2951273" y="106946"/>
                  <a:pt x="3406598" y="202852"/>
                </a:cubicBezTo>
                <a:close/>
                <a:moveTo>
                  <a:pt x="11311031" y="4692734"/>
                </a:moveTo>
                <a:lnTo>
                  <a:pt x="11457364" y="4850964"/>
                </a:lnTo>
                <a:cubicBezTo>
                  <a:pt x="11768085" y="5197335"/>
                  <a:pt x="12042537" y="5545925"/>
                  <a:pt x="12277246" y="5891614"/>
                </a:cubicBezTo>
                <a:lnTo>
                  <a:pt x="12410420" y="6096000"/>
                </a:lnTo>
                <a:lnTo>
                  <a:pt x="10558581" y="9303477"/>
                </a:lnTo>
                <a:lnTo>
                  <a:pt x="10512071" y="9227684"/>
                </a:lnTo>
                <a:cubicBezTo>
                  <a:pt x="9990653" y="8427446"/>
                  <a:pt x="9252919" y="7608142"/>
                  <a:pt x="8342304" y="6833747"/>
                </a:cubicBezTo>
                <a:lnTo>
                  <a:pt x="8038313" y="6582239"/>
                </a:lnTo>
                <a:close/>
              </a:path>
            </a:pathLst>
          </a:custGeom>
          <a:blipFill dpi="0"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9800000">
            <a:off x="2720170" y="-12381"/>
            <a:ext cx="7695335" cy="6332023"/>
          </a:xfrm>
          <a:custGeom>
            <a:avLst/>
            <a:gdLst>
              <a:gd name="connsiteX0" fmla="*/ 4159848 w 7695335"/>
              <a:gd name="connsiteY0" fmla="*/ 1681623 h 6332023"/>
              <a:gd name="connsiteX1" fmla="*/ 7601881 w 7695335"/>
              <a:gd name="connsiteY1" fmla="*/ 4341467 h 6332023"/>
              <a:gd name="connsiteX2" fmla="*/ 7695335 w 7695335"/>
              <a:gd name="connsiteY2" fmla="*/ 4442518 h 6332023"/>
              <a:gd name="connsiteX3" fmla="*/ 4422617 w 7695335"/>
              <a:gd name="connsiteY3" fmla="*/ 6332023 h 6332023"/>
              <a:gd name="connsiteX4" fmla="*/ 4416726 w 7695335"/>
              <a:gd name="connsiteY4" fmla="*/ 6327149 h 6332023"/>
              <a:gd name="connsiteX5" fmla="*/ 2308527 w 7695335"/>
              <a:gd name="connsiteY5" fmla="*/ 4888207 h 6332023"/>
              <a:gd name="connsiteX6" fmla="*/ 8265 w 7695335"/>
              <a:gd name="connsiteY6" fmla="*/ 3781924 h 6332023"/>
              <a:gd name="connsiteX7" fmla="*/ 0 w 7695335"/>
              <a:gd name="connsiteY7" fmla="*/ 3778851 h 6332023"/>
              <a:gd name="connsiteX8" fmla="*/ 1 w 7695335"/>
              <a:gd name="connsiteY8" fmla="*/ 0 h 6332023"/>
              <a:gd name="connsiteX9" fmla="*/ 135339 w 7695335"/>
              <a:gd name="connsiteY9" fmla="*/ 30657 h 6332023"/>
              <a:gd name="connsiteX10" fmla="*/ 4159848 w 7695335"/>
              <a:gd name="connsiteY10" fmla="*/ 1681623 h 63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335" h="6332023">
                <a:moveTo>
                  <a:pt x="4159848" y="1681623"/>
                </a:moveTo>
                <a:cubicBezTo>
                  <a:pt x="5526683" y="2470766"/>
                  <a:pt x="6698131" y="3392881"/>
                  <a:pt x="7601881" y="4341467"/>
                </a:cubicBezTo>
                <a:lnTo>
                  <a:pt x="7695335" y="4442518"/>
                </a:lnTo>
                <a:lnTo>
                  <a:pt x="4422617" y="6332023"/>
                </a:lnTo>
                <a:lnTo>
                  <a:pt x="4416726" y="6327149"/>
                </a:lnTo>
                <a:cubicBezTo>
                  <a:pt x="3784395" y="5818066"/>
                  <a:pt x="3077372" y="5332100"/>
                  <a:pt x="2308527" y="4888207"/>
                </a:cubicBezTo>
                <a:cubicBezTo>
                  <a:pt x="1539682" y="4444313"/>
                  <a:pt x="765312" y="4074997"/>
                  <a:pt x="8265" y="3781924"/>
                </a:cubicBezTo>
                <a:lnTo>
                  <a:pt x="0" y="3778851"/>
                </a:lnTo>
                <a:lnTo>
                  <a:pt x="1" y="0"/>
                </a:lnTo>
                <a:lnTo>
                  <a:pt x="135339" y="30657"/>
                </a:lnTo>
                <a:cubicBezTo>
                  <a:pt x="1408715" y="339034"/>
                  <a:pt x="2793013" y="892480"/>
                  <a:pt x="4159848" y="168162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243500" y="3303679"/>
            <a:ext cx="570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关键技术与实践难点</a:t>
            </a:r>
            <a:endParaRPr lang="en-US" altLang="zh-CN" sz="4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243501" y="4028089"/>
            <a:ext cx="570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KEY TECHNICAL AND PRACTICAL DIFFICULTIES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85009" y="192525"/>
            <a:ext cx="32880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03</a:t>
            </a:r>
            <a:endParaRPr lang="zh-CN" altLang="en-US" sz="199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5"/>
          <p:cNvSpPr/>
          <p:nvPr/>
        </p:nvSpPr>
        <p:spPr>
          <a:xfrm>
            <a:off x="5780517" y="2181129"/>
            <a:ext cx="1140788" cy="1081427"/>
          </a:xfrm>
          <a:custGeom>
            <a:avLst/>
            <a:gdLst>
              <a:gd name="connsiteX0" fmla="*/ 92640 w 338277"/>
              <a:gd name="connsiteY0" fmla="*/ 182562 h 320675"/>
              <a:gd name="connsiteX1" fmla="*/ 120394 w 338277"/>
              <a:gd name="connsiteY1" fmla="*/ 210185 h 320675"/>
              <a:gd name="connsiteX2" fmla="*/ 108499 w 338277"/>
              <a:gd name="connsiteY2" fmla="*/ 291737 h 320675"/>
              <a:gd name="connsiteX3" fmla="*/ 108499 w 338277"/>
              <a:gd name="connsiteY3" fmla="*/ 293052 h 320675"/>
              <a:gd name="connsiteX4" fmla="*/ 121716 w 338277"/>
              <a:gd name="connsiteY4" fmla="*/ 310152 h 320675"/>
              <a:gd name="connsiteX5" fmla="*/ 123038 w 338277"/>
              <a:gd name="connsiteY5" fmla="*/ 310152 h 320675"/>
              <a:gd name="connsiteX6" fmla="*/ 136254 w 338277"/>
              <a:gd name="connsiteY6" fmla="*/ 293052 h 320675"/>
              <a:gd name="connsiteX7" fmla="*/ 136254 w 338277"/>
              <a:gd name="connsiteY7" fmla="*/ 291737 h 320675"/>
              <a:gd name="connsiteX8" fmla="*/ 124359 w 338277"/>
              <a:gd name="connsiteY8" fmla="*/ 210185 h 320675"/>
              <a:gd name="connsiteX9" fmla="*/ 152114 w 338277"/>
              <a:gd name="connsiteY9" fmla="*/ 182562 h 320675"/>
              <a:gd name="connsiteX10" fmla="*/ 170617 w 338277"/>
              <a:gd name="connsiteY10" fmla="*/ 197031 h 320675"/>
              <a:gd name="connsiteX11" fmla="*/ 206302 w 338277"/>
              <a:gd name="connsiteY11" fmla="*/ 214131 h 320675"/>
              <a:gd name="connsiteX12" fmla="*/ 220840 w 338277"/>
              <a:gd name="connsiteY12" fmla="*/ 225969 h 320675"/>
              <a:gd name="connsiteX13" fmla="*/ 238021 w 338277"/>
              <a:gd name="connsiteY13" fmla="*/ 320675 h 320675"/>
              <a:gd name="connsiteX14" fmla="*/ 6732 w 338277"/>
              <a:gd name="connsiteY14" fmla="*/ 320675 h 320675"/>
              <a:gd name="connsiteX15" fmla="*/ 25235 w 338277"/>
              <a:gd name="connsiteY15" fmla="*/ 225969 h 320675"/>
              <a:gd name="connsiteX16" fmla="*/ 38451 w 338277"/>
              <a:gd name="connsiteY16" fmla="*/ 214131 h 320675"/>
              <a:gd name="connsiteX17" fmla="*/ 75458 w 338277"/>
              <a:gd name="connsiteY17" fmla="*/ 197031 h 320675"/>
              <a:gd name="connsiteX18" fmla="*/ 92640 w 338277"/>
              <a:gd name="connsiteY18" fmla="*/ 182562 h 320675"/>
              <a:gd name="connsiteX19" fmla="*/ 97227 w 338277"/>
              <a:gd name="connsiteY19" fmla="*/ 88086 h 320675"/>
              <a:gd name="connsiteX20" fmla="*/ 72132 w 338277"/>
              <a:gd name="connsiteY20" fmla="*/ 110909 h 320675"/>
              <a:gd name="connsiteX21" fmla="*/ 122655 w 338277"/>
              <a:gd name="connsiteY21" fmla="*/ 176212 h 320675"/>
              <a:gd name="connsiteX22" fmla="*/ 173177 w 338277"/>
              <a:gd name="connsiteY22" fmla="*/ 110909 h 320675"/>
              <a:gd name="connsiteX23" fmla="*/ 109359 w 338277"/>
              <a:gd name="connsiteY23" fmla="*/ 112242 h 320675"/>
              <a:gd name="connsiteX24" fmla="*/ 97227 w 338277"/>
              <a:gd name="connsiteY24" fmla="*/ 88086 h 320675"/>
              <a:gd name="connsiteX25" fmla="*/ 123036 w 338277"/>
              <a:gd name="connsiteY25" fmla="*/ 31750 h 320675"/>
              <a:gd name="connsiteX26" fmla="*/ 189051 w 338277"/>
              <a:gd name="connsiteY26" fmla="*/ 96573 h 320675"/>
              <a:gd name="connsiteX27" fmla="*/ 123036 w 338277"/>
              <a:gd name="connsiteY27" fmla="*/ 190500 h 320675"/>
              <a:gd name="connsiteX28" fmla="*/ 57021 w 338277"/>
              <a:gd name="connsiteY28" fmla="*/ 96573 h 320675"/>
              <a:gd name="connsiteX29" fmla="*/ 123036 w 338277"/>
              <a:gd name="connsiteY29" fmla="*/ 31750 h 320675"/>
              <a:gd name="connsiteX30" fmla="*/ 266709 w 338277"/>
              <a:gd name="connsiteY30" fmla="*/ 15875 h 320675"/>
              <a:gd name="connsiteX31" fmla="*/ 225602 w 338277"/>
              <a:gd name="connsiteY31" fmla="*/ 27713 h 320675"/>
              <a:gd name="connsiteX32" fmla="*/ 209689 w 338277"/>
              <a:gd name="connsiteY32" fmla="*/ 55336 h 320675"/>
              <a:gd name="connsiteX33" fmla="*/ 221624 w 338277"/>
              <a:gd name="connsiteY33" fmla="*/ 79012 h 320675"/>
              <a:gd name="connsiteX34" fmla="*/ 225602 w 338277"/>
              <a:gd name="connsiteY34" fmla="*/ 82958 h 320675"/>
              <a:gd name="connsiteX35" fmla="*/ 225602 w 338277"/>
              <a:gd name="connsiteY35" fmla="*/ 107950 h 320675"/>
              <a:gd name="connsiteX36" fmla="*/ 244166 w 338277"/>
              <a:gd name="connsiteY36" fmla="*/ 96112 h 320675"/>
              <a:gd name="connsiteX37" fmla="*/ 248144 w 338277"/>
              <a:gd name="connsiteY37" fmla="*/ 93481 h 320675"/>
              <a:gd name="connsiteX38" fmla="*/ 254774 w 338277"/>
              <a:gd name="connsiteY38" fmla="*/ 93481 h 320675"/>
              <a:gd name="connsiteX39" fmla="*/ 266709 w 338277"/>
              <a:gd name="connsiteY39" fmla="*/ 94796 h 320675"/>
              <a:gd name="connsiteX40" fmla="*/ 307816 w 338277"/>
              <a:gd name="connsiteY40" fmla="*/ 82958 h 320675"/>
              <a:gd name="connsiteX41" fmla="*/ 322402 w 338277"/>
              <a:gd name="connsiteY41" fmla="*/ 55336 h 320675"/>
              <a:gd name="connsiteX42" fmla="*/ 307816 w 338277"/>
              <a:gd name="connsiteY42" fmla="*/ 27713 h 320675"/>
              <a:gd name="connsiteX43" fmla="*/ 266709 w 338277"/>
              <a:gd name="connsiteY43" fmla="*/ 15875 h 320675"/>
              <a:gd name="connsiteX44" fmla="*/ 266708 w 338277"/>
              <a:gd name="connsiteY44" fmla="*/ 0 h 320675"/>
              <a:gd name="connsiteX45" fmla="*/ 317072 w 338277"/>
              <a:gd name="connsiteY45" fmla="*/ 15621 h 320675"/>
              <a:gd name="connsiteX46" fmla="*/ 338277 w 338277"/>
              <a:gd name="connsiteY46" fmla="*/ 54673 h 320675"/>
              <a:gd name="connsiteX47" fmla="*/ 317072 w 338277"/>
              <a:gd name="connsiteY47" fmla="*/ 93726 h 320675"/>
              <a:gd name="connsiteX48" fmla="*/ 266708 w 338277"/>
              <a:gd name="connsiteY48" fmla="*/ 109347 h 320675"/>
              <a:gd name="connsiteX49" fmla="*/ 252130 w 338277"/>
              <a:gd name="connsiteY49" fmla="*/ 108045 h 320675"/>
              <a:gd name="connsiteX50" fmla="*/ 217671 w 338277"/>
              <a:gd name="connsiteY50" fmla="*/ 130175 h 320675"/>
              <a:gd name="connsiteX51" fmla="*/ 215020 w 338277"/>
              <a:gd name="connsiteY51" fmla="*/ 130175 h 320675"/>
              <a:gd name="connsiteX52" fmla="*/ 212369 w 338277"/>
              <a:gd name="connsiteY52" fmla="*/ 130175 h 320675"/>
              <a:gd name="connsiteX53" fmla="*/ 211044 w 338277"/>
              <a:gd name="connsiteY53" fmla="*/ 126270 h 320675"/>
              <a:gd name="connsiteX54" fmla="*/ 211044 w 338277"/>
              <a:gd name="connsiteY54" fmla="*/ 88519 h 320675"/>
              <a:gd name="connsiteX55" fmla="*/ 193814 w 338277"/>
              <a:gd name="connsiteY55" fmla="*/ 54673 h 320675"/>
              <a:gd name="connsiteX56" fmla="*/ 216345 w 338277"/>
              <a:gd name="connsiteY56" fmla="*/ 15621 h 320675"/>
              <a:gd name="connsiteX57" fmla="*/ 266708 w 338277"/>
              <a:gd name="connsiteY57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8277" h="320675">
                <a:moveTo>
                  <a:pt x="92640" y="182562"/>
                </a:moveTo>
                <a:cubicBezTo>
                  <a:pt x="92640" y="182562"/>
                  <a:pt x="92640" y="182562"/>
                  <a:pt x="120394" y="210185"/>
                </a:cubicBezTo>
                <a:cubicBezTo>
                  <a:pt x="120394" y="210185"/>
                  <a:pt x="120394" y="210185"/>
                  <a:pt x="108499" y="291737"/>
                </a:cubicBezTo>
                <a:cubicBezTo>
                  <a:pt x="108499" y="291737"/>
                  <a:pt x="108499" y="293052"/>
                  <a:pt x="108499" y="293052"/>
                </a:cubicBezTo>
                <a:cubicBezTo>
                  <a:pt x="108499" y="293052"/>
                  <a:pt x="108499" y="293052"/>
                  <a:pt x="121716" y="310152"/>
                </a:cubicBezTo>
                <a:cubicBezTo>
                  <a:pt x="121716" y="310152"/>
                  <a:pt x="121716" y="310152"/>
                  <a:pt x="123038" y="310152"/>
                </a:cubicBezTo>
                <a:cubicBezTo>
                  <a:pt x="123038" y="310152"/>
                  <a:pt x="123038" y="310152"/>
                  <a:pt x="136254" y="293052"/>
                </a:cubicBezTo>
                <a:cubicBezTo>
                  <a:pt x="136254" y="293052"/>
                  <a:pt x="136254" y="291737"/>
                  <a:pt x="136254" y="291737"/>
                </a:cubicBezTo>
                <a:cubicBezTo>
                  <a:pt x="136254" y="291737"/>
                  <a:pt x="136254" y="291737"/>
                  <a:pt x="124359" y="210185"/>
                </a:cubicBezTo>
                <a:cubicBezTo>
                  <a:pt x="124359" y="210185"/>
                  <a:pt x="124359" y="210185"/>
                  <a:pt x="152114" y="182562"/>
                </a:cubicBezTo>
                <a:cubicBezTo>
                  <a:pt x="152114" y="182562"/>
                  <a:pt x="152114" y="182562"/>
                  <a:pt x="170617" y="197031"/>
                </a:cubicBezTo>
                <a:cubicBezTo>
                  <a:pt x="170617" y="197031"/>
                  <a:pt x="170617" y="197031"/>
                  <a:pt x="206302" y="214131"/>
                </a:cubicBezTo>
                <a:cubicBezTo>
                  <a:pt x="212910" y="216761"/>
                  <a:pt x="218196" y="219392"/>
                  <a:pt x="220840" y="225969"/>
                </a:cubicBezTo>
                <a:cubicBezTo>
                  <a:pt x="220840" y="225969"/>
                  <a:pt x="260489" y="320675"/>
                  <a:pt x="238021" y="320675"/>
                </a:cubicBezTo>
                <a:cubicBezTo>
                  <a:pt x="238021" y="320675"/>
                  <a:pt x="238021" y="320675"/>
                  <a:pt x="6732" y="320675"/>
                </a:cubicBezTo>
                <a:cubicBezTo>
                  <a:pt x="-15736" y="320675"/>
                  <a:pt x="25235" y="225969"/>
                  <a:pt x="25235" y="225969"/>
                </a:cubicBezTo>
                <a:cubicBezTo>
                  <a:pt x="27878" y="219392"/>
                  <a:pt x="33165" y="216761"/>
                  <a:pt x="38451" y="214131"/>
                </a:cubicBezTo>
                <a:cubicBezTo>
                  <a:pt x="38451" y="214131"/>
                  <a:pt x="38451" y="214131"/>
                  <a:pt x="75458" y="197031"/>
                </a:cubicBezTo>
                <a:cubicBezTo>
                  <a:pt x="75458" y="197031"/>
                  <a:pt x="75458" y="197031"/>
                  <a:pt x="92640" y="182562"/>
                </a:cubicBezTo>
                <a:close/>
                <a:moveTo>
                  <a:pt x="97227" y="88086"/>
                </a:moveTo>
                <a:cubicBezTo>
                  <a:pt x="84431" y="86920"/>
                  <a:pt x="69473" y="93584"/>
                  <a:pt x="72132" y="110909"/>
                </a:cubicBezTo>
                <a:cubicBezTo>
                  <a:pt x="76121" y="144227"/>
                  <a:pt x="94735" y="176212"/>
                  <a:pt x="122655" y="176212"/>
                </a:cubicBezTo>
                <a:cubicBezTo>
                  <a:pt x="147916" y="176212"/>
                  <a:pt x="171848" y="137563"/>
                  <a:pt x="173177" y="110909"/>
                </a:cubicBezTo>
                <a:cubicBezTo>
                  <a:pt x="173177" y="68262"/>
                  <a:pt x="142598" y="116240"/>
                  <a:pt x="109359" y="112242"/>
                </a:cubicBezTo>
                <a:cubicBezTo>
                  <a:pt x="120661" y="98248"/>
                  <a:pt x="110024" y="89252"/>
                  <a:pt x="97227" y="88086"/>
                </a:cubicBezTo>
                <a:close/>
                <a:moveTo>
                  <a:pt x="123036" y="31750"/>
                </a:moveTo>
                <a:cubicBezTo>
                  <a:pt x="169247" y="31750"/>
                  <a:pt x="189051" y="55562"/>
                  <a:pt x="189051" y="96573"/>
                </a:cubicBezTo>
                <a:cubicBezTo>
                  <a:pt x="187731" y="154781"/>
                  <a:pt x="150763" y="190500"/>
                  <a:pt x="123036" y="190500"/>
                </a:cubicBezTo>
                <a:cubicBezTo>
                  <a:pt x="90029" y="190500"/>
                  <a:pt x="57021" y="154781"/>
                  <a:pt x="57021" y="96573"/>
                </a:cubicBezTo>
                <a:cubicBezTo>
                  <a:pt x="55701" y="55562"/>
                  <a:pt x="75506" y="31750"/>
                  <a:pt x="123036" y="31750"/>
                </a:cubicBezTo>
                <a:close/>
                <a:moveTo>
                  <a:pt x="266709" y="15875"/>
                </a:moveTo>
                <a:cubicBezTo>
                  <a:pt x="250796" y="15875"/>
                  <a:pt x="236210" y="19821"/>
                  <a:pt x="225602" y="27713"/>
                </a:cubicBezTo>
                <a:cubicBezTo>
                  <a:pt x="214993" y="35605"/>
                  <a:pt x="209689" y="44813"/>
                  <a:pt x="209689" y="55336"/>
                </a:cubicBezTo>
                <a:cubicBezTo>
                  <a:pt x="209689" y="63228"/>
                  <a:pt x="213667" y="72435"/>
                  <a:pt x="221624" y="79012"/>
                </a:cubicBezTo>
                <a:cubicBezTo>
                  <a:pt x="221624" y="79012"/>
                  <a:pt x="221624" y="79012"/>
                  <a:pt x="225602" y="82958"/>
                </a:cubicBezTo>
                <a:cubicBezTo>
                  <a:pt x="225602" y="82958"/>
                  <a:pt x="225602" y="82958"/>
                  <a:pt x="225602" y="107950"/>
                </a:cubicBezTo>
                <a:cubicBezTo>
                  <a:pt x="225602" y="107950"/>
                  <a:pt x="225602" y="107950"/>
                  <a:pt x="244166" y="96112"/>
                </a:cubicBezTo>
                <a:cubicBezTo>
                  <a:pt x="244166" y="96112"/>
                  <a:pt x="244166" y="96112"/>
                  <a:pt x="248144" y="93481"/>
                </a:cubicBezTo>
                <a:cubicBezTo>
                  <a:pt x="248144" y="93481"/>
                  <a:pt x="248144" y="93481"/>
                  <a:pt x="254774" y="93481"/>
                </a:cubicBezTo>
                <a:cubicBezTo>
                  <a:pt x="258753" y="94796"/>
                  <a:pt x="262731" y="94796"/>
                  <a:pt x="266709" y="94796"/>
                </a:cubicBezTo>
                <a:cubicBezTo>
                  <a:pt x="282621" y="94796"/>
                  <a:pt x="297208" y="90850"/>
                  <a:pt x="307816" y="82958"/>
                </a:cubicBezTo>
                <a:cubicBezTo>
                  <a:pt x="317098" y="75066"/>
                  <a:pt x="322402" y="65859"/>
                  <a:pt x="322402" y="55336"/>
                </a:cubicBezTo>
                <a:cubicBezTo>
                  <a:pt x="322402" y="44813"/>
                  <a:pt x="317098" y="35605"/>
                  <a:pt x="307816" y="27713"/>
                </a:cubicBezTo>
                <a:cubicBezTo>
                  <a:pt x="297208" y="19821"/>
                  <a:pt x="282621" y="15875"/>
                  <a:pt x="266709" y="15875"/>
                </a:cubicBezTo>
                <a:close/>
                <a:moveTo>
                  <a:pt x="266708" y="0"/>
                </a:moveTo>
                <a:cubicBezTo>
                  <a:pt x="285263" y="0"/>
                  <a:pt x="303818" y="5207"/>
                  <a:pt x="317072" y="15621"/>
                </a:cubicBezTo>
                <a:cubicBezTo>
                  <a:pt x="330325" y="26035"/>
                  <a:pt x="338277" y="40354"/>
                  <a:pt x="338277" y="54673"/>
                </a:cubicBezTo>
                <a:cubicBezTo>
                  <a:pt x="338277" y="68993"/>
                  <a:pt x="330325" y="83312"/>
                  <a:pt x="317072" y="93726"/>
                </a:cubicBezTo>
                <a:cubicBezTo>
                  <a:pt x="303818" y="104140"/>
                  <a:pt x="285263" y="109347"/>
                  <a:pt x="266708" y="109347"/>
                </a:cubicBezTo>
                <a:cubicBezTo>
                  <a:pt x="261407" y="109347"/>
                  <a:pt x="256106" y="108045"/>
                  <a:pt x="252130" y="108045"/>
                </a:cubicBezTo>
                <a:cubicBezTo>
                  <a:pt x="252130" y="108045"/>
                  <a:pt x="252130" y="108045"/>
                  <a:pt x="217671" y="130175"/>
                </a:cubicBezTo>
                <a:cubicBezTo>
                  <a:pt x="216345" y="130175"/>
                  <a:pt x="215020" y="130175"/>
                  <a:pt x="215020" y="130175"/>
                </a:cubicBezTo>
                <a:cubicBezTo>
                  <a:pt x="213694" y="130175"/>
                  <a:pt x="213694" y="130175"/>
                  <a:pt x="212369" y="130175"/>
                </a:cubicBezTo>
                <a:cubicBezTo>
                  <a:pt x="211044" y="128873"/>
                  <a:pt x="211044" y="127572"/>
                  <a:pt x="211044" y="126270"/>
                </a:cubicBezTo>
                <a:cubicBezTo>
                  <a:pt x="211044" y="126270"/>
                  <a:pt x="211044" y="126270"/>
                  <a:pt x="211044" y="88519"/>
                </a:cubicBezTo>
                <a:cubicBezTo>
                  <a:pt x="200441" y="79407"/>
                  <a:pt x="193814" y="67691"/>
                  <a:pt x="193814" y="54673"/>
                </a:cubicBezTo>
                <a:cubicBezTo>
                  <a:pt x="193814" y="40354"/>
                  <a:pt x="201766" y="26035"/>
                  <a:pt x="216345" y="15621"/>
                </a:cubicBezTo>
                <a:cubicBezTo>
                  <a:pt x="229599" y="5207"/>
                  <a:pt x="246828" y="0"/>
                  <a:pt x="266708" y="0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757693" y="2060519"/>
            <a:ext cx="0" cy="25835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733122" y="2060519"/>
            <a:ext cx="0" cy="25835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080000" y="3395271"/>
            <a:ext cx="2330450" cy="1380490"/>
            <a:chOff x="2166" y="3190"/>
            <a:chExt cx="3670" cy="2174"/>
          </a:xfrm>
        </p:grpSpPr>
        <p:sp>
          <p:nvSpPr>
            <p:cNvPr id="12" name="TextBox 45"/>
            <p:cNvSpPr txBox="1"/>
            <p:nvPr/>
          </p:nvSpPr>
          <p:spPr>
            <a:xfrm>
              <a:off x="2441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13" name="TextBox 46"/>
            <p:cNvSpPr txBox="1"/>
            <p:nvPr/>
          </p:nvSpPr>
          <p:spPr>
            <a:xfrm>
              <a:off x="2166" y="4062"/>
              <a:ext cx="3670" cy="1302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3389" y="2196566"/>
            <a:ext cx="3501121" cy="2339421"/>
          </a:xfrm>
          <a:custGeom>
            <a:avLst/>
            <a:gdLst>
              <a:gd name="connsiteX0" fmla="*/ 0 w 6787098"/>
              <a:gd name="connsiteY0" fmla="*/ 0 h 6025198"/>
              <a:gd name="connsiteX1" fmla="*/ 6787098 w 6787098"/>
              <a:gd name="connsiteY1" fmla="*/ 0 h 6025198"/>
              <a:gd name="connsiteX2" fmla="*/ 6787098 w 6787098"/>
              <a:gd name="connsiteY2" fmla="*/ 6025198 h 6025198"/>
              <a:gd name="connsiteX3" fmla="*/ 0 w 6787098"/>
              <a:gd name="connsiteY3" fmla="*/ 6025198 h 60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7098" h="6025198">
                <a:moveTo>
                  <a:pt x="0" y="0"/>
                </a:moveTo>
                <a:lnTo>
                  <a:pt x="6787098" y="0"/>
                </a:lnTo>
                <a:lnTo>
                  <a:pt x="6787098" y="6025198"/>
                </a:lnTo>
                <a:lnTo>
                  <a:pt x="0" y="6025198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87030" y="2159670"/>
            <a:ext cx="3619496" cy="2413212"/>
          </a:xfrm>
          <a:custGeom>
            <a:avLst/>
            <a:gdLst>
              <a:gd name="connsiteX0" fmla="*/ 0 w 6787098"/>
              <a:gd name="connsiteY0" fmla="*/ 0 h 6025198"/>
              <a:gd name="connsiteX1" fmla="*/ 6787098 w 6787098"/>
              <a:gd name="connsiteY1" fmla="*/ 0 h 6025198"/>
              <a:gd name="connsiteX2" fmla="*/ 6787098 w 6787098"/>
              <a:gd name="connsiteY2" fmla="*/ 6025198 h 6025198"/>
              <a:gd name="connsiteX3" fmla="*/ 0 w 6787098"/>
              <a:gd name="connsiteY3" fmla="*/ 6025198 h 60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7098" h="6025198">
                <a:moveTo>
                  <a:pt x="0" y="0"/>
                </a:moveTo>
                <a:lnTo>
                  <a:pt x="6787098" y="0"/>
                </a:lnTo>
                <a:lnTo>
                  <a:pt x="6787098" y="6025198"/>
                </a:lnTo>
                <a:lnTo>
                  <a:pt x="0" y="6025198"/>
                </a:ln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</p:spPr>
      </p:pic>
      <p:sp>
        <p:nvSpPr>
          <p:cNvPr id="15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关键技术与实践难点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055282" y="2665406"/>
            <a:ext cx="4048125" cy="1833880"/>
          </a:xfrm>
          <a:prstGeom prst="ellipse">
            <a:avLst/>
          </a:prstGeom>
          <a:noFill/>
          <a:ln w="2540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4050202" y="2665406"/>
            <a:ext cx="4048125" cy="1833880"/>
          </a:xfrm>
          <a:prstGeom prst="ellips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圆角矩形 3"/>
          <p:cNvSpPr/>
          <p:nvPr/>
        </p:nvSpPr>
        <p:spPr>
          <a:xfrm>
            <a:off x="4549947" y="2064061"/>
            <a:ext cx="1398270" cy="13982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4"/>
          <p:cNvSpPr/>
          <p:nvPr/>
        </p:nvSpPr>
        <p:spPr>
          <a:xfrm>
            <a:off x="6274607" y="2064061"/>
            <a:ext cx="1398270" cy="1398270"/>
          </a:xfrm>
          <a:prstGeom prst="round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圆角矩形 5"/>
          <p:cNvSpPr/>
          <p:nvPr/>
        </p:nvSpPr>
        <p:spPr>
          <a:xfrm>
            <a:off x="6274607" y="3730301"/>
            <a:ext cx="1398270" cy="13982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圆角矩形 6"/>
          <p:cNvSpPr/>
          <p:nvPr/>
        </p:nvSpPr>
        <p:spPr>
          <a:xfrm>
            <a:off x="4549947" y="3744906"/>
            <a:ext cx="1398270" cy="1398270"/>
          </a:xfrm>
          <a:prstGeom prst="round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58887" y="2163733"/>
            <a:ext cx="563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30207" y="2185958"/>
            <a:ext cx="78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W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89759" y="3900816"/>
            <a:ext cx="7226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O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19861" y="3900816"/>
            <a:ext cx="520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52600" y="1888144"/>
            <a:ext cx="2431795" cy="3522070"/>
            <a:chOff x="1715092" y="2003891"/>
            <a:chExt cx="2431795" cy="3522070"/>
          </a:xfrm>
        </p:grpSpPr>
        <p:sp>
          <p:nvSpPr>
            <p:cNvPr id="34" name="TextBox 45"/>
            <p:cNvSpPr txBox="1"/>
            <p:nvPr/>
          </p:nvSpPr>
          <p:spPr>
            <a:xfrm>
              <a:off x="2165687" y="2003891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5" name="TextBox 46"/>
            <p:cNvSpPr txBox="1"/>
            <p:nvPr/>
          </p:nvSpPr>
          <p:spPr>
            <a:xfrm>
              <a:off x="1715092" y="2565786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45"/>
            <p:cNvSpPr txBox="1"/>
            <p:nvPr/>
          </p:nvSpPr>
          <p:spPr>
            <a:xfrm>
              <a:off x="2165687" y="4149556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r"/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1715092" y="4711451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92709" y="1880334"/>
            <a:ext cx="2423542" cy="3522070"/>
            <a:chOff x="8053366" y="1996081"/>
            <a:chExt cx="2423542" cy="3522070"/>
          </a:xfrm>
        </p:grpSpPr>
        <p:sp>
          <p:nvSpPr>
            <p:cNvPr id="39" name="TextBox 45"/>
            <p:cNvSpPr txBox="1"/>
            <p:nvPr/>
          </p:nvSpPr>
          <p:spPr>
            <a:xfrm>
              <a:off x="8053366" y="1996081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8224319" y="2557976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5"/>
            <p:cNvSpPr txBox="1"/>
            <p:nvPr/>
          </p:nvSpPr>
          <p:spPr>
            <a:xfrm>
              <a:off x="8053366" y="4141746"/>
              <a:ext cx="1981200" cy="421005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r>
                <a:rPr lang="zh-CN" altLang="en-US" sz="2000" b="1" kern="900" dirty="0"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42" name="TextBox 46"/>
            <p:cNvSpPr txBox="1"/>
            <p:nvPr/>
          </p:nvSpPr>
          <p:spPr>
            <a:xfrm>
              <a:off x="8224319" y="4703641"/>
              <a:ext cx="2252589" cy="814510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关键技术与实践难点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圆角矩形 187"/>
          <p:cNvSpPr/>
          <p:nvPr/>
        </p:nvSpPr>
        <p:spPr>
          <a:xfrm>
            <a:off x="8386185" y="2008954"/>
            <a:ext cx="2611879" cy="115687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圆角矩形 191"/>
          <p:cNvSpPr/>
          <p:nvPr/>
        </p:nvSpPr>
        <p:spPr>
          <a:xfrm>
            <a:off x="8386185" y="3608231"/>
            <a:ext cx="2611879" cy="115687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761772" y="2008954"/>
            <a:ext cx="648182" cy="1156878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圆角矩形 147"/>
          <p:cNvSpPr/>
          <p:nvPr/>
        </p:nvSpPr>
        <p:spPr>
          <a:xfrm>
            <a:off x="1148134" y="2008954"/>
            <a:ext cx="2611879" cy="115687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34"/>
          <p:cNvGrpSpPr/>
          <p:nvPr/>
        </p:nvGrpSpPr>
        <p:grpSpPr>
          <a:xfrm>
            <a:off x="4981753" y="1841773"/>
            <a:ext cx="2228493" cy="2735839"/>
            <a:chOff x="4815811" y="1544854"/>
            <a:chExt cx="2306611" cy="2831742"/>
          </a:xfrm>
          <a:solidFill>
            <a:srgbClr val="5465FF"/>
          </a:solidFill>
        </p:grpSpPr>
        <p:cxnSp>
          <p:nvCxnSpPr>
            <p:cNvPr id="7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35"/>
          <p:cNvGrpSpPr/>
          <p:nvPr/>
        </p:nvGrpSpPr>
        <p:grpSpPr>
          <a:xfrm>
            <a:off x="5148126" y="1781696"/>
            <a:ext cx="2069778" cy="2859731"/>
            <a:chOff x="5330055" y="2173721"/>
            <a:chExt cx="1400918" cy="1935594"/>
          </a:xfrm>
          <a:solidFill>
            <a:srgbClr val="5465FF"/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97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Group 36"/>
          <p:cNvGrpSpPr/>
          <p:nvPr/>
        </p:nvGrpSpPr>
        <p:grpSpPr>
          <a:xfrm>
            <a:off x="5554351" y="4708303"/>
            <a:ext cx="1095992" cy="1002650"/>
            <a:chOff x="5408480" y="4511869"/>
            <a:chExt cx="1134411" cy="1037797"/>
          </a:xfrm>
          <a:solidFill>
            <a:srgbClr val="5465FF"/>
          </a:solidFill>
        </p:grpSpPr>
        <p:sp>
          <p:nvSpPr>
            <p:cNvPr id="118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19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20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21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22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23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cs typeface="+mn-ea"/>
                  <a:sym typeface="+mn-lt"/>
                </a:rPr>
                <a:t>   </a:t>
              </a:r>
              <a:endParaRPr lang="id-ID" sz="800" dirty="0">
                <a:cs typeface="+mn-ea"/>
                <a:sym typeface="+mn-lt"/>
              </a:endParaRPr>
            </a:p>
          </p:txBody>
        </p:sp>
      </p:grpSp>
      <p:sp>
        <p:nvSpPr>
          <p:cNvPr id="124" name="Text Placeholder 32"/>
          <p:cNvSpPr txBox="1"/>
          <p:nvPr/>
        </p:nvSpPr>
        <p:spPr>
          <a:xfrm>
            <a:off x="1448971" y="2543675"/>
            <a:ext cx="215092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5" name="Text Placeholder 33"/>
          <p:cNvSpPr txBox="1"/>
          <p:nvPr/>
        </p:nvSpPr>
        <p:spPr>
          <a:xfrm>
            <a:off x="2107401" y="2163656"/>
            <a:ext cx="1594446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输入标题文字</a:t>
            </a:r>
            <a:endParaRPr lang="en-AU" sz="2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0" name="Oval 204"/>
          <p:cNvSpPr>
            <a:spLocks noChangeAspect="1"/>
          </p:cNvSpPr>
          <p:nvPr/>
        </p:nvSpPr>
        <p:spPr>
          <a:xfrm>
            <a:off x="7054808" y="3052194"/>
            <a:ext cx="243465" cy="243464"/>
          </a:xfrm>
          <a:prstGeom prst="ellips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1" name="Oval 205"/>
          <p:cNvSpPr>
            <a:spLocks noChangeAspect="1"/>
          </p:cNvSpPr>
          <p:nvPr/>
        </p:nvSpPr>
        <p:spPr>
          <a:xfrm>
            <a:off x="6640512" y="3960101"/>
            <a:ext cx="243465" cy="243464"/>
          </a:xfrm>
          <a:prstGeom prst="ellips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Oval 206"/>
          <p:cNvSpPr>
            <a:spLocks noChangeAspect="1"/>
          </p:cNvSpPr>
          <p:nvPr/>
        </p:nvSpPr>
        <p:spPr>
          <a:xfrm>
            <a:off x="5033886" y="3365877"/>
            <a:ext cx="228479" cy="228479"/>
          </a:xfrm>
          <a:prstGeom prst="ellips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3" name="Oval 207"/>
          <p:cNvSpPr>
            <a:spLocks noChangeAspect="1"/>
          </p:cNvSpPr>
          <p:nvPr/>
        </p:nvSpPr>
        <p:spPr>
          <a:xfrm>
            <a:off x="4889784" y="2698122"/>
            <a:ext cx="229553" cy="229553"/>
          </a:xfrm>
          <a:prstGeom prst="ellipse">
            <a:avLst/>
          </a:prstGeom>
          <a:solidFill>
            <a:srgbClr val="5465FF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7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关键技术与实践难点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3854579" y="2322747"/>
            <a:ext cx="459967" cy="509157"/>
            <a:chOff x="8204201" y="2960688"/>
            <a:chExt cx="782638" cy="841375"/>
          </a:xfrm>
          <a:solidFill>
            <a:schemeClr val="bg1"/>
          </a:solidFill>
        </p:grpSpPr>
        <p:sp>
          <p:nvSpPr>
            <p:cNvPr id="165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66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67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68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69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</p:grpSp>
      <p:sp>
        <p:nvSpPr>
          <p:cNvPr id="173" name="圆角矩形 172"/>
          <p:cNvSpPr/>
          <p:nvPr/>
        </p:nvSpPr>
        <p:spPr>
          <a:xfrm>
            <a:off x="3761772" y="3608231"/>
            <a:ext cx="648182" cy="1156878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圆角矩形 173"/>
          <p:cNvSpPr/>
          <p:nvPr/>
        </p:nvSpPr>
        <p:spPr>
          <a:xfrm>
            <a:off x="1148134" y="3608231"/>
            <a:ext cx="2611879" cy="115687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Text Placeholder 32"/>
          <p:cNvSpPr txBox="1"/>
          <p:nvPr/>
        </p:nvSpPr>
        <p:spPr>
          <a:xfrm>
            <a:off x="1448971" y="4142952"/>
            <a:ext cx="215092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6" name="Text Placeholder 33"/>
          <p:cNvSpPr txBox="1"/>
          <p:nvPr/>
        </p:nvSpPr>
        <p:spPr>
          <a:xfrm>
            <a:off x="2107401" y="3762933"/>
            <a:ext cx="1594446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输入标题文字</a:t>
            </a:r>
            <a:endParaRPr lang="en-AU" sz="2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7" name="Oval 207"/>
          <p:cNvSpPr>
            <a:spLocks noChangeAspect="1"/>
          </p:cNvSpPr>
          <p:nvPr/>
        </p:nvSpPr>
        <p:spPr>
          <a:xfrm>
            <a:off x="5491291" y="4444563"/>
            <a:ext cx="229553" cy="229553"/>
          </a:xfrm>
          <a:prstGeom prst="ellipse">
            <a:avLst/>
          </a:prstGeom>
          <a:solidFill>
            <a:srgbClr val="5465FF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3884224" y="3934176"/>
            <a:ext cx="459558" cy="487033"/>
            <a:chOff x="10541001" y="4148138"/>
            <a:chExt cx="674688" cy="701676"/>
          </a:xfrm>
          <a:solidFill>
            <a:schemeClr val="bg1"/>
          </a:solidFill>
        </p:grpSpPr>
        <p:sp>
          <p:nvSpPr>
            <p:cNvPr id="185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86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</p:grpSp>
      <p:sp>
        <p:nvSpPr>
          <p:cNvPr id="187" name="圆角矩形 186"/>
          <p:cNvSpPr/>
          <p:nvPr/>
        </p:nvSpPr>
        <p:spPr>
          <a:xfrm>
            <a:off x="7747467" y="2008954"/>
            <a:ext cx="648182" cy="1156878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Text Placeholder 32"/>
          <p:cNvSpPr txBox="1"/>
          <p:nvPr/>
        </p:nvSpPr>
        <p:spPr>
          <a:xfrm>
            <a:off x="8687022" y="2543675"/>
            <a:ext cx="215092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0" name="Text Placeholder 33"/>
          <p:cNvSpPr txBox="1"/>
          <p:nvPr/>
        </p:nvSpPr>
        <p:spPr>
          <a:xfrm>
            <a:off x="8685805" y="2163656"/>
            <a:ext cx="1594446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输入标题文字</a:t>
            </a:r>
            <a:endParaRPr lang="en-AU" sz="2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1" name="圆角矩形 190"/>
          <p:cNvSpPr/>
          <p:nvPr/>
        </p:nvSpPr>
        <p:spPr>
          <a:xfrm>
            <a:off x="7747467" y="3608231"/>
            <a:ext cx="648182" cy="1156878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Text Placeholder 32"/>
          <p:cNvSpPr txBox="1"/>
          <p:nvPr/>
        </p:nvSpPr>
        <p:spPr>
          <a:xfrm>
            <a:off x="8687022" y="4142952"/>
            <a:ext cx="215092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此处添加详细文本描述，文字内容建议与标题相关尽量简洁生动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4" name="Text Placeholder 33"/>
          <p:cNvSpPr txBox="1"/>
          <p:nvPr/>
        </p:nvSpPr>
        <p:spPr>
          <a:xfrm>
            <a:off x="8685805" y="3762933"/>
            <a:ext cx="1594446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输入标题文字</a:t>
            </a:r>
            <a:endParaRPr lang="en-AU" sz="2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7789998" y="2301408"/>
            <a:ext cx="515575" cy="489345"/>
            <a:chOff x="5103813" y="5221288"/>
            <a:chExt cx="682625" cy="668338"/>
          </a:xfrm>
          <a:solidFill>
            <a:schemeClr val="bg1"/>
          </a:solidFill>
        </p:grpSpPr>
        <p:sp>
          <p:nvSpPr>
            <p:cNvPr id="196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  <p:sp>
          <p:nvSpPr>
            <p:cNvPr id="197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dirty="0">
                <a:cs typeface="+mn-ea"/>
                <a:sym typeface="+mn-lt"/>
              </a:endParaRPr>
            </a:p>
          </p:txBody>
        </p:sp>
      </p:grpSp>
      <p:grpSp>
        <p:nvGrpSpPr>
          <p:cNvPr id="198" name="Group 15"/>
          <p:cNvGrpSpPr>
            <a:grpSpLocks noChangeAspect="1"/>
          </p:cNvGrpSpPr>
          <p:nvPr/>
        </p:nvGrpSpPr>
        <p:grpSpPr bwMode="auto">
          <a:xfrm>
            <a:off x="7792627" y="3948400"/>
            <a:ext cx="542651" cy="458586"/>
            <a:chOff x="3415" y="1072"/>
            <a:chExt cx="541" cy="606"/>
          </a:xfrm>
          <a:solidFill>
            <a:schemeClr val="bg1"/>
          </a:solidFill>
        </p:grpSpPr>
        <p:sp>
          <p:nvSpPr>
            <p:cNvPr id="199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0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3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6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9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720018" y="2147288"/>
            <a:ext cx="1724307" cy="1485935"/>
          </a:xfrm>
          <a:prstGeom prst="hexagon">
            <a:avLst/>
          </a:prstGeom>
          <a:solidFill>
            <a:srgbClr val="546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六边形 6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59623" y="2944896"/>
            <a:ext cx="1724307" cy="1485935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六边形 9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8180411" y="2691532"/>
            <a:ext cx="2308649" cy="1989495"/>
          </a:xfrm>
          <a:prstGeom prst="hexagon">
            <a:avLst/>
          </a:prstGeom>
          <a:blipFill>
            <a:blip r:embed="rId4" cstate="screen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六边形 10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724711" y="3753055"/>
            <a:ext cx="1724307" cy="1485935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六边形 11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1702940" y="2663588"/>
            <a:ext cx="2308649" cy="1989495"/>
          </a:xfrm>
          <a:prstGeom prst="hexagon">
            <a:avLst/>
          </a:prstGeom>
          <a:blipFill>
            <a:blip r:embed="rId5" cstate="screen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六边形 12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99231" y="3740631"/>
            <a:ext cx="1724307" cy="1485935"/>
          </a:xfrm>
          <a:prstGeom prst="hexagon">
            <a:avLst/>
          </a:prstGeom>
          <a:solidFill>
            <a:srgbClr val="546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六边形 14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79183" y="2120453"/>
            <a:ext cx="1724307" cy="1485935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六边形 15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59626" y="4561245"/>
            <a:ext cx="1724307" cy="1485935"/>
          </a:xfrm>
          <a:prstGeom prst="hexagon">
            <a:avLst/>
          </a:prstGeom>
          <a:blipFill>
            <a:blip r:embed="rId6" cstate="screen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六边形 16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59623" y="1367744"/>
            <a:ext cx="1724307" cy="1485935"/>
          </a:xfrm>
          <a:prstGeom prst="hexagon">
            <a:avLst/>
          </a:prstGeom>
          <a:blipFill>
            <a:blip r:embed="rId7" cstate="screen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6680" y="2651876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66680" y="4248392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75673" y="2651876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75673" y="4248392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关键技术与实践难点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9800000">
            <a:off x="-109209" y="200953"/>
            <a:ext cx="12410420" cy="9303477"/>
          </a:xfrm>
          <a:custGeom>
            <a:avLst/>
            <a:gdLst>
              <a:gd name="connsiteX0" fmla="*/ 3615696 w 12410420"/>
              <a:gd name="connsiteY0" fmla="*/ 250216 h 9303477"/>
              <a:gd name="connsiteX1" fmla="*/ 3615696 w 12410420"/>
              <a:gd name="connsiteY1" fmla="*/ 4029067 h 9303477"/>
              <a:gd name="connsiteX2" fmla="*/ 3246989 w 12410420"/>
              <a:gd name="connsiteY2" fmla="*/ 3891964 h 9303477"/>
              <a:gd name="connsiteX3" fmla="*/ 88895 w 12410420"/>
              <a:gd name="connsiteY3" fmla="*/ 3209860 h 9303477"/>
              <a:gd name="connsiteX4" fmla="*/ 0 w 12410420"/>
              <a:gd name="connsiteY4" fmla="*/ 3207477 h 9303477"/>
              <a:gd name="connsiteX5" fmla="*/ 1851838 w 12410420"/>
              <a:gd name="connsiteY5" fmla="*/ 0 h 9303477"/>
              <a:gd name="connsiteX6" fmla="*/ 2095428 w 12410420"/>
              <a:gd name="connsiteY6" fmla="*/ 13138 h 9303477"/>
              <a:gd name="connsiteX7" fmla="*/ 3406598 w 12410420"/>
              <a:gd name="connsiteY7" fmla="*/ 202852 h 9303477"/>
              <a:gd name="connsiteX8" fmla="*/ 11311031 w 12410420"/>
              <a:gd name="connsiteY8" fmla="*/ 4692734 h 9303477"/>
              <a:gd name="connsiteX9" fmla="*/ 11457364 w 12410420"/>
              <a:gd name="connsiteY9" fmla="*/ 4850964 h 9303477"/>
              <a:gd name="connsiteX10" fmla="*/ 12277246 w 12410420"/>
              <a:gd name="connsiteY10" fmla="*/ 5891614 h 9303477"/>
              <a:gd name="connsiteX11" fmla="*/ 12410420 w 12410420"/>
              <a:gd name="connsiteY11" fmla="*/ 6096000 h 9303477"/>
              <a:gd name="connsiteX12" fmla="*/ 10558581 w 12410420"/>
              <a:gd name="connsiteY12" fmla="*/ 9303477 h 9303477"/>
              <a:gd name="connsiteX13" fmla="*/ 10512071 w 12410420"/>
              <a:gd name="connsiteY13" fmla="*/ 9227684 h 9303477"/>
              <a:gd name="connsiteX14" fmla="*/ 8342304 w 12410420"/>
              <a:gd name="connsiteY14" fmla="*/ 6833747 h 9303477"/>
              <a:gd name="connsiteX15" fmla="*/ 8038313 w 12410420"/>
              <a:gd name="connsiteY15" fmla="*/ 6582239 h 930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10420" h="9303477">
                <a:moveTo>
                  <a:pt x="3615696" y="250216"/>
                </a:moveTo>
                <a:lnTo>
                  <a:pt x="3615696" y="4029067"/>
                </a:lnTo>
                <a:lnTo>
                  <a:pt x="3246989" y="3891964"/>
                </a:lnTo>
                <a:cubicBezTo>
                  <a:pt x="2121034" y="3490546"/>
                  <a:pt x="1042629" y="3261302"/>
                  <a:pt x="88895" y="3209860"/>
                </a:cubicBezTo>
                <a:lnTo>
                  <a:pt x="0" y="3207477"/>
                </a:lnTo>
                <a:lnTo>
                  <a:pt x="1851838" y="0"/>
                </a:lnTo>
                <a:lnTo>
                  <a:pt x="2095428" y="13138"/>
                </a:lnTo>
                <a:cubicBezTo>
                  <a:pt x="2512158" y="43557"/>
                  <a:pt x="2951273" y="106946"/>
                  <a:pt x="3406598" y="202852"/>
                </a:cubicBezTo>
                <a:close/>
                <a:moveTo>
                  <a:pt x="11311031" y="4692734"/>
                </a:moveTo>
                <a:lnTo>
                  <a:pt x="11457364" y="4850964"/>
                </a:lnTo>
                <a:cubicBezTo>
                  <a:pt x="11768085" y="5197335"/>
                  <a:pt x="12042537" y="5545925"/>
                  <a:pt x="12277246" y="5891614"/>
                </a:cubicBezTo>
                <a:lnTo>
                  <a:pt x="12410420" y="6096000"/>
                </a:lnTo>
                <a:lnTo>
                  <a:pt x="10558581" y="9303477"/>
                </a:lnTo>
                <a:lnTo>
                  <a:pt x="10512071" y="9227684"/>
                </a:lnTo>
                <a:cubicBezTo>
                  <a:pt x="9990653" y="8427446"/>
                  <a:pt x="9252919" y="7608142"/>
                  <a:pt x="8342304" y="6833747"/>
                </a:cubicBezTo>
                <a:lnTo>
                  <a:pt x="8038313" y="6582239"/>
                </a:lnTo>
                <a:close/>
              </a:path>
            </a:pathLst>
          </a:custGeom>
          <a:blipFill dpi="0"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9800000">
            <a:off x="2720170" y="-12381"/>
            <a:ext cx="7695335" cy="6332023"/>
          </a:xfrm>
          <a:custGeom>
            <a:avLst/>
            <a:gdLst>
              <a:gd name="connsiteX0" fmla="*/ 4159848 w 7695335"/>
              <a:gd name="connsiteY0" fmla="*/ 1681623 h 6332023"/>
              <a:gd name="connsiteX1" fmla="*/ 7601881 w 7695335"/>
              <a:gd name="connsiteY1" fmla="*/ 4341467 h 6332023"/>
              <a:gd name="connsiteX2" fmla="*/ 7695335 w 7695335"/>
              <a:gd name="connsiteY2" fmla="*/ 4442518 h 6332023"/>
              <a:gd name="connsiteX3" fmla="*/ 4422617 w 7695335"/>
              <a:gd name="connsiteY3" fmla="*/ 6332023 h 6332023"/>
              <a:gd name="connsiteX4" fmla="*/ 4416726 w 7695335"/>
              <a:gd name="connsiteY4" fmla="*/ 6327149 h 6332023"/>
              <a:gd name="connsiteX5" fmla="*/ 2308527 w 7695335"/>
              <a:gd name="connsiteY5" fmla="*/ 4888207 h 6332023"/>
              <a:gd name="connsiteX6" fmla="*/ 8265 w 7695335"/>
              <a:gd name="connsiteY6" fmla="*/ 3781924 h 6332023"/>
              <a:gd name="connsiteX7" fmla="*/ 0 w 7695335"/>
              <a:gd name="connsiteY7" fmla="*/ 3778851 h 6332023"/>
              <a:gd name="connsiteX8" fmla="*/ 1 w 7695335"/>
              <a:gd name="connsiteY8" fmla="*/ 0 h 6332023"/>
              <a:gd name="connsiteX9" fmla="*/ 135339 w 7695335"/>
              <a:gd name="connsiteY9" fmla="*/ 30657 h 6332023"/>
              <a:gd name="connsiteX10" fmla="*/ 4159848 w 7695335"/>
              <a:gd name="connsiteY10" fmla="*/ 1681623 h 63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335" h="6332023">
                <a:moveTo>
                  <a:pt x="4159848" y="1681623"/>
                </a:moveTo>
                <a:cubicBezTo>
                  <a:pt x="5526683" y="2470766"/>
                  <a:pt x="6698131" y="3392881"/>
                  <a:pt x="7601881" y="4341467"/>
                </a:cubicBezTo>
                <a:lnTo>
                  <a:pt x="7695335" y="4442518"/>
                </a:lnTo>
                <a:lnTo>
                  <a:pt x="4422617" y="6332023"/>
                </a:lnTo>
                <a:lnTo>
                  <a:pt x="4416726" y="6327149"/>
                </a:lnTo>
                <a:cubicBezTo>
                  <a:pt x="3784395" y="5818066"/>
                  <a:pt x="3077372" y="5332100"/>
                  <a:pt x="2308527" y="4888207"/>
                </a:cubicBezTo>
                <a:cubicBezTo>
                  <a:pt x="1539682" y="4444313"/>
                  <a:pt x="765312" y="4074997"/>
                  <a:pt x="8265" y="3781924"/>
                </a:cubicBezTo>
                <a:lnTo>
                  <a:pt x="0" y="3778851"/>
                </a:lnTo>
                <a:lnTo>
                  <a:pt x="1" y="0"/>
                </a:lnTo>
                <a:lnTo>
                  <a:pt x="135339" y="30657"/>
                </a:lnTo>
                <a:cubicBezTo>
                  <a:pt x="1408715" y="339034"/>
                  <a:pt x="2793013" y="892480"/>
                  <a:pt x="4159848" y="168162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243500" y="3303679"/>
            <a:ext cx="570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研究成果与应用</a:t>
            </a:r>
            <a:endParaRPr lang="en-US" altLang="zh-CN" sz="4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243501" y="4028089"/>
            <a:ext cx="570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RESEARCH FINDINGS AND APPLICATIONS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85009" y="192525"/>
            <a:ext cx="32880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04</a:t>
            </a:r>
            <a:endParaRPr lang="zh-CN" altLang="en-US" sz="199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0" y="4128088"/>
            <a:ext cx="12192000" cy="2729912"/>
          </a:xfrm>
          <a:custGeom>
            <a:avLst/>
            <a:gdLst>
              <a:gd name="connsiteX0" fmla="*/ 6096000 w 12192000"/>
              <a:gd name="connsiteY0" fmla="*/ 0 h 2729912"/>
              <a:gd name="connsiteX1" fmla="*/ 11974476 w 12192000"/>
              <a:gd name="connsiteY1" fmla="*/ 1178415 h 2729912"/>
              <a:gd name="connsiteX2" fmla="*/ 12192000 w 12192000"/>
              <a:gd name="connsiteY2" fmla="*/ 1288832 h 2729912"/>
              <a:gd name="connsiteX3" fmla="*/ 12192000 w 12192000"/>
              <a:gd name="connsiteY3" fmla="*/ 2729912 h 2729912"/>
              <a:gd name="connsiteX4" fmla="*/ 0 w 12192000"/>
              <a:gd name="connsiteY4" fmla="*/ 2729912 h 2729912"/>
              <a:gd name="connsiteX5" fmla="*/ 0 w 12192000"/>
              <a:gd name="connsiteY5" fmla="*/ 1288832 h 2729912"/>
              <a:gd name="connsiteX6" fmla="*/ 217524 w 12192000"/>
              <a:gd name="connsiteY6" fmla="*/ 1178415 h 2729912"/>
              <a:gd name="connsiteX7" fmla="*/ 6096000 w 12192000"/>
              <a:gd name="connsiteY7" fmla="*/ 0 h 2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729912">
                <a:moveTo>
                  <a:pt x="6096000" y="0"/>
                </a:moveTo>
                <a:cubicBezTo>
                  <a:pt x="8391687" y="0"/>
                  <a:pt x="10470042" y="450330"/>
                  <a:pt x="11974476" y="1178415"/>
                </a:cubicBezTo>
                <a:lnTo>
                  <a:pt x="12192000" y="1288832"/>
                </a:lnTo>
                <a:lnTo>
                  <a:pt x="12192000" y="2729912"/>
                </a:lnTo>
                <a:lnTo>
                  <a:pt x="0" y="2729912"/>
                </a:lnTo>
                <a:lnTo>
                  <a:pt x="0" y="1288832"/>
                </a:lnTo>
                <a:lnTo>
                  <a:pt x="217524" y="1178415"/>
                </a:lnTo>
                <a:cubicBezTo>
                  <a:pt x="1721958" y="450330"/>
                  <a:pt x="3800312" y="0"/>
                  <a:pt x="6096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4616979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rgbClr val="456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_14"/>
          <p:cNvSpPr txBox="1">
            <a:spLocks noChangeArrowheads="1"/>
          </p:cNvSpPr>
          <p:nvPr/>
        </p:nvSpPr>
        <p:spPr bwMode="auto">
          <a:xfrm>
            <a:off x="4176213" y="730968"/>
            <a:ext cx="1123680" cy="7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5103898" y="832985"/>
            <a:ext cx="3526227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绪 论</a:t>
            </a:r>
          </a:p>
        </p:txBody>
      </p:sp>
      <p:sp>
        <p:nvSpPr>
          <p:cNvPr id="16" name="矩形 15"/>
          <p:cNvSpPr/>
          <p:nvPr/>
        </p:nvSpPr>
        <p:spPr>
          <a:xfrm rot="16200000" flipH="1">
            <a:off x="6129220" y="-298645"/>
            <a:ext cx="45719" cy="347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_14"/>
          <p:cNvSpPr txBox="1">
            <a:spLocks noChangeArrowheads="1"/>
          </p:cNvSpPr>
          <p:nvPr/>
        </p:nvSpPr>
        <p:spPr bwMode="auto">
          <a:xfrm>
            <a:off x="4176213" y="1649944"/>
            <a:ext cx="1123680" cy="7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5103898" y="1740531"/>
            <a:ext cx="3170754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7" name="矩形 16"/>
          <p:cNvSpPr/>
          <p:nvPr/>
        </p:nvSpPr>
        <p:spPr>
          <a:xfrm rot="16200000" flipH="1">
            <a:off x="6129218" y="608083"/>
            <a:ext cx="45719" cy="347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_14"/>
          <p:cNvSpPr txBox="1">
            <a:spLocks noChangeArrowheads="1"/>
          </p:cNvSpPr>
          <p:nvPr/>
        </p:nvSpPr>
        <p:spPr bwMode="auto">
          <a:xfrm>
            <a:off x="4176213" y="2568920"/>
            <a:ext cx="1123680" cy="7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5103898" y="2660142"/>
            <a:ext cx="3170754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18" name="矩形 17"/>
          <p:cNvSpPr/>
          <p:nvPr/>
        </p:nvSpPr>
        <p:spPr>
          <a:xfrm rot="16200000" flipH="1">
            <a:off x="6129219" y="1528987"/>
            <a:ext cx="45719" cy="347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_14"/>
          <p:cNvSpPr txBox="1">
            <a:spLocks noChangeArrowheads="1"/>
          </p:cNvSpPr>
          <p:nvPr/>
        </p:nvSpPr>
        <p:spPr bwMode="auto">
          <a:xfrm>
            <a:off x="4176213" y="3487896"/>
            <a:ext cx="1123680" cy="7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5103898" y="3578483"/>
            <a:ext cx="2981478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9" name="矩形 18"/>
          <p:cNvSpPr/>
          <p:nvPr/>
        </p:nvSpPr>
        <p:spPr>
          <a:xfrm rot="16200000" flipH="1">
            <a:off x="6129219" y="2449724"/>
            <a:ext cx="45719" cy="347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_14"/>
          <p:cNvSpPr txBox="1">
            <a:spLocks noChangeArrowheads="1"/>
          </p:cNvSpPr>
          <p:nvPr/>
        </p:nvSpPr>
        <p:spPr bwMode="auto">
          <a:xfrm>
            <a:off x="4176213" y="4406873"/>
            <a:ext cx="1123680" cy="7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sp>
        <p:nvSpPr>
          <p:cNvPr id="46" name="矩形 45"/>
          <p:cNvSpPr/>
          <p:nvPr/>
        </p:nvSpPr>
        <p:spPr bwMode="auto">
          <a:xfrm>
            <a:off x="5103898" y="4497460"/>
            <a:ext cx="2981478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44" name="矩形 43"/>
          <p:cNvSpPr/>
          <p:nvPr/>
        </p:nvSpPr>
        <p:spPr>
          <a:xfrm rot="16200000" flipH="1">
            <a:off x="6129219" y="3368701"/>
            <a:ext cx="45719" cy="347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406" y="484981"/>
            <a:ext cx="4013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目录</a:t>
            </a:r>
          </a:p>
          <a:p>
            <a:r>
              <a:rPr lang="zh-CN" altLang="en-US" sz="3600" dirty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CONTENTS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98114" y="0"/>
            <a:ext cx="2993886" cy="440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/>
          <p:cNvSpPr/>
          <p:nvPr/>
        </p:nvSpPr>
        <p:spPr>
          <a:xfrm>
            <a:off x="4631375" y="1627628"/>
            <a:ext cx="2856007" cy="2855945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627196" tIns="627187" rIns="627196" bIns="627187" numCol="1" spcCol="1270" anchor="ctr" anchorCtr="0">
            <a:noAutofit/>
          </a:bodyPr>
          <a:lstStyle/>
          <a:p>
            <a:pPr marL="0" marR="0" lvl="0" indent="0" algn="ctr" defTabSz="2437765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66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7"/>
          <p:cNvSpPr/>
          <p:nvPr/>
        </p:nvSpPr>
        <p:spPr>
          <a:xfrm>
            <a:off x="6260952" y="1497510"/>
            <a:ext cx="317629" cy="317624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8"/>
          <p:cNvSpPr/>
          <p:nvPr/>
        </p:nvSpPr>
        <p:spPr>
          <a:xfrm>
            <a:off x="5508839" y="4271380"/>
            <a:ext cx="229988" cy="230210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Oval 9"/>
          <p:cNvSpPr/>
          <p:nvPr/>
        </p:nvSpPr>
        <p:spPr>
          <a:xfrm>
            <a:off x="7671161" y="2786688"/>
            <a:ext cx="229988" cy="230210"/>
          </a:xfrm>
          <a:prstGeom prst="ellipse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Oval 10"/>
          <p:cNvSpPr/>
          <p:nvPr/>
        </p:nvSpPr>
        <p:spPr>
          <a:xfrm>
            <a:off x="6570613" y="4516270"/>
            <a:ext cx="317629" cy="317624"/>
          </a:xfrm>
          <a:prstGeom prst="ellipse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2"/>
          <p:cNvSpPr/>
          <p:nvPr/>
        </p:nvSpPr>
        <p:spPr>
          <a:xfrm>
            <a:off x="3739039" y="2143100"/>
            <a:ext cx="1161099" cy="1160727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254420" tIns="254365" rIns="254420" bIns="254365" numCol="1" spcCol="1270" anchor="ctr" anchorCtr="0">
            <a:noAutofit/>
          </a:bodyPr>
          <a:lstStyle/>
          <a:p>
            <a:pPr marL="0" marR="0" lvl="0" indent="0" algn="ctr" defTabSz="9842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215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Oval 14"/>
          <p:cNvSpPr/>
          <p:nvPr/>
        </p:nvSpPr>
        <p:spPr>
          <a:xfrm>
            <a:off x="4014708" y="3517421"/>
            <a:ext cx="574175" cy="574191"/>
          </a:xfrm>
          <a:prstGeom prst="ellipse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Oval 16"/>
          <p:cNvSpPr/>
          <p:nvPr/>
        </p:nvSpPr>
        <p:spPr>
          <a:xfrm>
            <a:off x="7262174" y="2398333"/>
            <a:ext cx="317629" cy="317624"/>
          </a:xfrm>
          <a:prstGeom prst="ellipse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Oval 17"/>
          <p:cNvSpPr/>
          <p:nvPr/>
        </p:nvSpPr>
        <p:spPr>
          <a:xfrm>
            <a:off x="3784719" y="4163654"/>
            <a:ext cx="229988" cy="230210"/>
          </a:xfrm>
          <a:prstGeom prst="ellipse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5759629" y="2723202"/>
            <a:ext cx="599498" cy="603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id-ID" sz="3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Freeform 15"/>
          <p:cNvSpPr/>
          <p:nvPr/>
        </p:nvSpPr>
        <p:spPr>
          <a:xfrm>
            <a:off x="7642282" y="1260175"/>
            <a:ext cx="1161099" cy="1160727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54420" tIns="254365" rIns="254420" bIns="254365" numCol="1" spcCol="1270" anchor="ctr" anchorCtr="0">
            <a:noAutofit/>
          </a:bodyPr>
          <a:lstStyle/>
          <a:p>
            <a:pPr marL="0" marR="0" lvl="0" indent="0" algn="ctr" defTabSz="98425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215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2"/>
          <p:cNvSpPr txBox="1"/>
          <p:nvPr/>
        </p:nvSpPr>
        <p:spPr>
          <a:xfrm>
            <a:off x="7923082" y="1605762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id-ID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4019839" y="2488687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id-ID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Content Placeholder 2"/>
          <p:cNvSpPr txBox="1"/>
          <p:nvPr/>
        </p:nvSpPr>
        <p:spPr>
          <a:xfrm>
            <a:off x="1130430" y="2768792"/>
            <a:ext cx="224577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78"/>
          <p:cNvSpPr txBox="1"/>
          <p:nvPr/>
        </p:nvSpPr>
        <p:spPr>
          <a:xfrm>
            <a:off x="1807082" y="2399522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9029190" y="1782409"/>
            <a:ext cx="224577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78"/>
          <p:cNvSpPr txBox="1"/>
          <p:nvPr/>
        </p:nvSpPr>
        <p:spPr>
          <a:xfrm>
            <a:off x="9029190" y="1413998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3330744" y="5455182"/>
            <a:ext cx="5698446" cy="2585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78"/>
          <p:cNvSpPr txBox="1"/>
          <p:nvPr/>
        </p:nvSpPr>
        <p:spPr>
          <a:xfrm>
            <a:off x="5379368" y="5064479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研究成果与应用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4"/>
          <p:cNvSpPr/>
          <p:nvPr/>
        </p:nvSpPr>
        <p:spPr>
          <a:xfrm>
            <a:off x="1329000" y="1742635"/>
            <a:ext cx="2621641" cy="2621641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2383653" y="2126834"/>
            <a:ext cx="512334" cy="480873"/>
          </a:xfrm>
          <a:custGeom>
            <a:avLst/>
            <a:gdLst>
              <a:gd name="T0" fmla="*/ 214 w 236"/>
              <a:gd name="T1" fmla="*/ 0 h 221"/>
              <a:gd name="T2" fmla="*/ 22 w 236"/>
              <a:gd name="T3" fmla="*/ 0 h 221"/>
              <a:gd name="T4" fmla="*/ 0 w 236"/>
              <a:gd name="T5" fmla="*/ 22 h 221"/>
              <a:gd name="T6" fmla="*/ 0 w 236"/>
              <a:gd name="T7" fmla="*/ 170 h 221"/>
              <a:gd name="T8" fmla="*/ 22 w 236"/>
              <a:gd name="T9" fmla="*/ 192 h 221"/>
              <a:gd name="T10" fmla="*/ 96 w 236"/>
              <a:gd name="T11" fmla="*/ 192 h 221"/>
              <a:gd name="T12" fmla="*/ 96 w 236"/>
              <a:gd name="T13" fmla="*/ 201 h 221"/>
              <a:gd name="T14" fmla="*/ 50 w 236"/>
              <a:gd name="T15" fmla="*/ 207 h 221"/>
              <a:gd name="T16" fmla="*/ 44 w 236"/>
              <a:gd name="T17" fmla="*/ 214 h 221"/>
              <a:gd name="T18" fmla="*/ 51 w 236"/>
              <a:gd name="T19" fmla="*/ 221 h 221"/>
              <a:gd name="T20" fmla="*/ 184 w 236"/>
              <a:gd name="T21" fmla="*/ 221 h 221"/>
              <a:gd name="T22" fmla="*/ 192 w 236"/>
              <a:gd name="T23" fmla="*/ 214 h 221"/>
              <a:gd name="T24" fmla="*/ 186 w 236"/>
              <a:gd name="T25" fmla="*/ 207 h 221"/>
              <a:gd name="T26" fmla="*/ 140 w 236"/>
              <a:gd name="T27" fmla="*/ 201 h 221"/>
              <a:gd name="T28" fmla="*/ 140 w 236"/>
              <a:gd name="T29" fmla="*/ 192 h 221"/>
              <a:gd name="T30" fmla="*/ 214 w 236"/>
              <a:gd name="T31" fmla="*/ 192 h 221"/>
              <a:gd name="T32" fmla="*/ 236 w 236"/>
              <a:gd name="T33" fmla="*/ 170 h 221"/>
              <a:gd name="T34" fmla="*/ 236 w 236"/>
              <a:gd name="T35" fmla="*/ 22 h 221"/>
              <a:gd name="T36" fmla="*/ 214 w 236"/>
              <a:gd name="T37" fmla="*/ 0 h 221"/>
              <a:gd name="T38" fmla="*/ 221 w 236"/>
              <a:gd name="T39" fmla="*/ 170 h 221"/>
              <a:gd name="T40" fmla="*/ 214 w 236"/>
              <a:gd name="T41" fmla="*/ 177 h 221"/>
              <a:gd name="T42" fmla="*/ 147 w 236"/>
              <a:gd name="T43" fmla="*/ 177 h 221"/>
              <a:gd name="T44" fmla="*/ 88 w 236"/>
              <a:gd name="T45" fmla="*/ 177 h 221"/>
              <a:gd name="T46" fmla="*/ 22 w 236"/>
              <a:gd name="T47" fmla="*/ 177 h 221"/>
              <a:gd name="T48" fmla="*/ 15 w 236"/>
              <a:gd name="T49" fmla="*/ 170 h 221"/>
              <a:gd name="T50" fmla="*/ 15 w 236"/>
              <a:gd name="T51" fmla="*/ 22 h 221"/>
              <a:gd name="T52" fmla="*/ 22 w 236"/>
              <a:gd name="T53" fmla="*/ 15 h 221"/>
              <a:gd name="T54" fmla="*/ 214 w 236"/>
              <a:gd name="T55" fmla="*/ 15 h 221"/>
              <a:gd name="T56" fmla="*/ 221 w 236"/>
              <a:gd name="T57" fmla="*/ 22 h 221"/>
              <a:gd name="T58" fmla="*/ 221 w 236"/>
              <a:gd name="T59" fmla="*/ 17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algn="ctr"/>
            <a:endParaRPr lang="pl-PL" sz="24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2897" y="2751035"/>
            <a:ext cx="111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28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37003" y="3445305"/>
            <a:ext cx="179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7" name="任意多边形 5"/>
          <p:cNvSpPr/>
          <p:nvPr/>
        </p:nvSpPr>
        <p:spPr>
          <a:xfrm>
            <a:off x="3633120" y="1742635"/>
            <a:ext cx="2621641" cy="2621641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4789441" y="2097513"/>
            <a:ext cx="308998" cy="449578"/>
          </a:xfrm>
          <a:custGeom>
            <a:avLst/>
            <a:gdLst>
              <a:gd name="T0" fmla="*/ 132 w 153"/>
              <a:gd name="T1" fmla="*/ 0 h 222"/>
              <a:gd name="T2" fmla="*/ 21 w 153"/>
              <a:gd name="T3" fmla="*/ 0 h 222"/>
              <a:gd name="T4" fmla="*/ 0 w 153"/>
              <a:gd name="T5" fmla="*/ 21 h 222"/>
              <a:gd name="T6" fmla="*/ 0 w 153"/>
              <a:gd name="T7" fmla="*/ 202 h 222"/>
              <a:gd name="T8" fmla="*/ 21 w 153"/>
              <a:gd name="T9" fmla="*/ 222 h 222"/>
              <a:gd name="T10" fmla="*/ 132 w 153"/>
              <a:gd name="T11" fmla="*/ 222 h 222"/>
              <a:gd name="T12" fmla="*/ 153 w 153"/>
              <a:gd name="T13" fmla="*/ 202 h 222"/>
              <a:gd name="T14" fmla="*/ 153 w 153"/>
              <a:gd name="T15" fmla="*/ 21 h 222"/>
              <a:gd name="T16" fmla="*/ 132 w 153"/>
              <a:gd name="T17" fmla="*/ 0 h 222"/>
              <a:gd name="T18" fmla="*/ 139 w 153"/>
              <a:gd name="T19" fmla="*/ 202 h 222"/>
              <a:gd name="T20" fmla="*/ 132 w 153"/>
              <a:gd name="T21" fmla="*/ 208 h 222"/>
              <a:gd name="T22" fmla="*/ 21 w 153"/>
              <a:gd name="T23" fmla="*/ 208 h 222"/>
              <a:gd name="T24" fmla="*/ 14 w 153"/>
              <a:gd name="T25" fmla="*/ 202 h 222"/>
              <a:gd name="T26" fmla="*/ 14 w 153"/>
              <a:gd name="T27" fmla="*/ 188 h 222"/>
              <a:gd name="T28" fmla="*/ 139 w 153"/>
              <a:gd name="T29" fmla="*/ 188 h 222"/>
              <a:gd name="T30" fmla="*/ 139 w 153"/>
              <a:gd name="T31" fmla="*/ 202 h 222"/>
              <a:gd name="T32" fmla="*/ 139 w 153"/>
              <a:gd name="T33" fmla="*/ 181 h 222"/>
              <a:gd name="T34" fmla="*/ 14 w 153"/>
              <a:gd name="T35" fmla="*/ 181 h 222"/>
              <a:gd name="T36" fmla="*/ 14 w 153"/>
              <a:gd name="T37" fmla="*/ 41 h 222"/>
              <a:gd name="T38" fmla="*/ 139 w 153"/>
              <a:gd name="T39" fmla="*/ 41 h 222"/>
              <a:gd name="T40" fmla="*/ 139 w 153"/>
              <a:gd name="T41" fmla="*/ 181 h 222"/>
              <a:gd name="T42" fmla="*/ 139 w 153"/>
              <a:gd name="T43" fmla="*/ 34 h 222"/>
              <a:gd name="T44" fmla="*/ 14 w 153"/>
              <a:gd name="T45" fmla="*/ 34 h 222"/>
              <a:gd name="T46" fmla="*/ 14 w 153"/>
              <a:gd name="T47" fmla="*/ 21 h 222"/>
              <a:gd name="T48" fmla="*/ 21 w 153"/>
              <a:gd name="T49" fmla="*/ 14 h 222"/>
              <a:gd name="T50" fmla="*/ 132 w 153"/>
              <a:gd name="T51" fmla="*/ 14 h 222"/>
              <a:gd name="T52" fmla="*/ 139 w 153"/>
              <a:gd name="T53" fmla="*/ 21 h 222"/>
              <a:gd name="T54" fmla="*/ 139 w 153"/>
              <a:gd name="T55" fmla="*/ 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algn="ctr"/>
            <a:endParaRPr lang="pl-PL" sz="240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7017" y="2751035"/>
            <a:ext cx="111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52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41123" y="3445305"/>
            <a:ext cx="179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0" name="任意多边形 1"/>
          <p:cNvSpPr/>
          <p:nvPr/>
        </p:nvSpPr>
        <p:spPr>
          <a:xfrm>
            <a:off x="5937240" y="1742635"/>
            <a:ext cx="2621641" cy="2621641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6981271" y="2147354"/>
            <a:ext cx="533578" cy="349803"/>
          </a:xfrm>
          <a:custGeom>
            <a:avLst/>
            <a:gdLst>
              <a:gd name="T0" fmla="*/ 254 w 290"/>
              <a:gd name="T1" fmla="*/ 0 h 190"/>
              <a:gd name="T2" fmla="*/ 36 w 290"/>
              <a:gd name="T3" fmla="*/ 0 h 190"/>
              <a:gd name="T4" fmla="*/ 0 w 290"/>
              <a:gd name="T5" fmla="*/ 36 h 190"/>
              <a:gd name="T6" fmla="*/ 0 w 290"/>
              <a:gd name="T7" fmla="*/ 154 h 190"/>
              <a:gd name="T8" fmla="*/ 36 w 290"/>
              <a:gd name="T9" fmla="*/ 190 h 190"/>
              <a:gd name="T10" fmla="*/ 254 w 290"/>
              <a:gd name="T11" fmla="*/ 190 h 190"/>
              <a:gd name="T12" fmla="*/ 290 w 290"/>
              <a:gd name="T13" fmla="*/ 154 h 190"/>
              <a:gd name="T14" fmla="*/ 290 w 290"/>
              <a:gd name="T15" fmla="*/ 36 h 190"/>
              <a:gd name="T16" fmla="*/ 254 w 290"/>
              <a:gd name="T17" fmla="*/ 0 h 190"/>
              <a:gd name="T18" fmla="*/ 18 w 290"/>
              <a:gd name="T19" fmla="*/ 47 h 190"/>
              <a:gd name="T20" fmla="*/ 81 w 290"/>
              <a:gd name="T21" fmla="*/ 95 h 190"/>
              <a:gd name="T22" fmla="*/ 18 w 290"/>
              <a:gd name="T23" fmla="*/ 143 h 190"/>
              <a:gd name="T24" fmla="*/ 18 w 290"/>
              <a:gd name="T25" fmla="*/ 47 h 190"/>
              <a:gd name="T26" fmla="*/ 272 w 290"/>
              <a:gd name="T27" fmla="*/ 154 h 190"/>
              <a:gd name="T28" fmla="*/ 254 w 290"/>
              <a:gd name="T29" fmla="*/ 172 h 190"/>
              <a:gd name="T30" fmla="*/ 36 w 290"/>
              <a:gd name="T31" fmla="*/ 172 h 190"/>
              <a:gd name="T32" fmla="*/ 18 w 290"/>
              <a:gd name="T33" fmla="*/ 154 h 190"/>
              <a:gd name="T34" fmla="*/ 89 w 290"/>
              <a:gd name="T35" fmla="*/ 101 h 190"/>
              <a:gd name="T36" fmla="*/ 129 w 290"/>
              <a:gd name="T37" fmla="*/ 131 h 190"/>
              <a:gd name="T38" fmla="*/ 145 w 290"/>
              <a:gd name="T39" fmla="*/ 136 h 190"/>
              <a:gd name="T40" fmla="*/ 161 w 290"/>
              <a:gd name="T41" fmla="*/ 131 h 190"/>
              <a:gd name="T42" fmla="*/ 201 w 290"/>
              <a:gd name="T43" fmla="*/ 101 h 190"/>
              <a:gd name="T44" fmla="*/ 272 w 290"/>
              <a:gd name="T45" fmla="*/ 154 h 190"/>
              <a:gd name="T46" fmla="*/ 272 w 290"/>
              <a:gd name="T47" fmla="*/ 143 h 190"/>
              <a:gd name="T48" fmla="*/ 209 w 290"/>
              <a:gd name="T49" fmla="*/ 95 h 190"/>
              <a:gd name="T50" fmla="*/ 272 w 290"/>
              <a:gd name="T51" fmla="*/ 47 h 190"/>
              <a:gd name="T52" fmla="*/ 272 w 290"/>
              <a:gd name="T53" fmla="*/ 143 h 190"/>
              <a:gd name="T54" fmla="*/ 156 w 290"/>
              <a:gd name="T55" fmla="*/ 123 h 190"/>
              <a:gd name="T56" fmla="*/ 145 w 290"/>
              <a:gd name="T57" fmla="*/ 127 h 190"/>
              <a:gd name="T58" fmla="*/ 134 w 290"/>
              <a:gd name="T59" fmla="*/ 123 h 190"/>
              <a:gd name="T60" fmla="*/ 97 w 290"/>
              <a:gd name="T61" fmla="*/ 95 h 190"/>
              <a:gd name="T62" fmla="*/ 89 w 290"/>
              <a:gd name="T63" fmla="*/ 89 h 190"/>
              <a:gd name="T64" fmla="*/ 18 w 290"/>
              <a:gd name="T65" fmla="*/ 36 h 190"/>
              <a:gd name="T66" fmla="*/ 18 w 290"/>
              <a:gd name="T67" fmla="*/ 36 h 190"/>
              <a:gd name="T68" fmla="*/ 36 w 290"/>
              <a:gd name="T69" fmla="*/ 18 h 190"/>
              <a:gd name="T70" fmla="*/ 254 w 290"/>
              <a:gd name="T71" fmla="*/ 18 h 190"/>
              <a:gd name="T72" fmla="*/ 272 w 290"/>
              <a:gd name="T73" fmla="*/ 36 h 190"/>
              <a:gd name="T74" fmla="*/ 156 w 290"/>
              <a:gd name="T75" fmla="*/ 12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0" h="19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4"/>
                  <a:pt x="16" y="190"/>
                  <a:pt x="36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74" y="190"/>
                  <a:pt x="290" y="174"/>
                  <a:pt x="290" y="154"/>
                </a:cubicBezTo>
                <a:cubicBezTo>
                  <a:pt x="290" y="36"/>
                  <a:pt x="290" y="36"/>
                  <a:pt x="290" y="36"/>
                </a:cubicBezTo>
                <a:cubicBezTo>
                  <a:pt x="290" y="16"/>
                  <a:pt x="274" y="0"/>
                  <a:pt x="254" y="0"/>
                </a:cubicBezTo>
                <a:close/>
                <a:moveTo>
                  <a:pt x="18" y="47"/>
                </a:moveTo>
                <a:cubicBezTo>
                  <a:pt x="81" y="95"/>
                  <a:pt x="81" y="95"/>
                  <a:pt x="81" y="95"/>
                </a:cubicBezTo>
                <a:cubicBezTo>
                  <a:pt x="18" y="143"/>
                  <a:pt x="18" y="143"/>
                  <a:pt x="18" y="143"/>
                </a:cubicBezTo>
                <a:lnTo>
                  <a:pt x="18" y="47"/>
                </a:lnTo>
                <a:close/>
                <a:moveTo>
                  <a:pt x="272" y="154"/>
                </a:moveTo>
                <a:cubicBezTo>
                  <a:pt x="272" y="164"/>
                  <a:pt x="264" y="172"/>
                  <a:pt x="254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26" y="172"/>
                  <a:pt x="18" y="164"/>
                  <a:pt x="18" y="154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4" y="134"/>
                  <a:pt x="139" y="136"/>
                  <a:pt x="145" y="136"/>
                </a:cubicBezTo>
                <a:cubicBezTo>
                  <a:pt x="151" y="136"/>
                  <a:pt x="157" y="134"/>
                  <a:pt x="161" y="131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72" y="154"/>
                  <a:pt x="272" y="154"/>
                  <a:pt x="272" y="154"/>
                </a:cubicBezTo>
                <a:close/>
                <a:moveTo>
                  <a:pt x="272" y="143"/>
                </a:moveTo>
                <a:cubicBezTo>
                  <a:pt x="209" y="95"/>
                  <a:pt x="209" y="95"/>
                  <a:pt x="209" y="95"/>
                </a:cubicBezTo>
                <a:cubicBezTo>
                  <a:pt x="272" y="47"/>
                  <a:pt x="272" y="47"/>
                  <a:pt x="272" y="47"/>
                </a:cubicBezTo>
                <a:lnTo>
                  <a:pt x="272" y="143"/>
                </a:lnTo>
                <a:close/>
                <a:moveTo>
                  <a:pt x="156" y="123"/>
                </a:moveTo>
                <a:cubicBezTo>
                  <a:pt x="153" y="126"/>
                  <a:pt x="149" y="127"/>
                  <a:pt x="145" y="127"/>
                </a:cubicBezTo>
                <a:cubicBezTo>
                  <a:pt x="141" y="127"/>
                  <a:pt x="137" y="126"/>
                  <a:pt x="134" y="123"/>
                </a:cubicBezTo>
                <a:cubicBezTo>
                  <a:pt x="97" y="95"/>
                  <a:pt x="97" y="95"/>
                  <a:pt x="97" y="95"/>
                </a:cubicBezTo>
                <a:cubicBezTo>
                  <a:pt x="89" y="89"/>
                  <a:pt x="89" y="89"/>
                  <a:pt x="89" y="8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6"/>
                  <a:pt x="26" y="18"/>
                  <a:pt x="36" y="18"/>
                </a:cubicBezTo>
                <a:cubicBezTo>
                  <a:pt x="254" y="18"/>
                  <a:pt x="254" y="18"/>
                  <a:pt x="254" y="18"/>
                </a:cubicBezTo>
                <a:cubicBezTo>
                  <a:pt x="264" y="18"/>
                  <a:pt x="272" y="26"/>
                  <a:pt x="272" y="36"/>
                </a:cubicBezTo>
                <a:lnTo>
                  <a:pt x="156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algn="ctr"/>
            <a:endParaRPr lang="pl-PL" sz="240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91137" y="2748461"/>
            <a:ext cx="111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45243" y="3445306"/>
            <a:ext cx="179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1" name="任意多边形 2"/>
          <p:cNvSpPr/>
          <p:nvPr/>
        </p:nvSpPr>
        <p:spPr>
          <a:xfrm>
            <a:off x="8241360" y="1742635"/>
            <a:ext cx="2621641" cy="2621641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9320040" y="2082122"/>
            <a:ext cx="464281" cy="464969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207 w 222"/>
              <a:gd name="T5" fmla="*/ 107 h 222"/>
              <a:gd name="T6" fmla="*/ 156 w 222"/>
              <a:gd name="T7" fmla="*/ 62 h 222"/>
              <a:gd name="T8" fmla="*/ 207 w 222"/>
              <a:gd name="T9" fmla="*/ 107 h 222"/>
              <a:gd name="T10" fmla="*/ 78 w 222"/>
              <a:gd name="T11" fmla="*/ 170 h 222"/>
              <a:gd name="T12" fmla="*/ 107 w 222"/>
              <a:gd name="T13" fmla="*/ 207 h 222"/>
              <a:gd name="T14" fmla="*/ 115 w 222"/>
              <a:gd name="T15" fmla="*/ 14 h 222"/>
              <a:gd name="T16" fmla="*/ 114 w 222"/>
              <a:gd name="T17" fmla="*/ 64 h 222"/>
              <a:gd name="T18" fmla="*/ 115 w 222"/>
              <a:gd name="T19" fmla="*/ 14 h 222"/>
              <a:gd name="T20" fmla="*/ 178 w 222"/>
              <a:gd name="T21" fmla="*/ 41 h 222"/>
              <a:gd name="T22" fmla="*/ 127 w 222"/>
              <a:gd name="T23" fmla="*/ 15 h 222"/>
              <a:gd name="T24" fmla="*/ 107 w 222"/>
              <a:gd name="T25" fmla="*/ 64 h 222"/>
              <a:gd name="T26" fmla="*/ 107 w 222"/>
              <a:gd name="T27" fmla="*/ 14 h 222"/>
              <a:gd name="T28" fmla="*/ 68 w 222"/>
              <a:gd name="T29" fmla="*/ 56 h 222"/>
              <a:gd name="T30" fmla="*/ 95 w 222"/>
              <a:gd name="T31" fmla="*/ 15 h 222"/>
              <a:gd name="T32" fmla="*/ 72 w 222"/>
              <a:gd name="T33" fmla="*/ 65 h 222"/>
              <a:gd name="T34" fmla="*/ 107 w 222"/>
              <a:gd name="T35" fmla="*/ 107 h 222"/>
              <a:gd name="T36" fmla="*/ 72 w 222"/>
              <a:gd name="T37" fmla="*/ 65 h 222"/>
              <a:gd name="T38" fmla="*/ 107 w 222"/>
              <a:gd name="T39" fmla="*/ 157 h 222"/>
              <a:gd name="T40" fmla="*/ 64 w 222"/>
              <a:gd name="T41" fmla="*/ 114 h 222"/>
              <a:gd name="T42" fmla="*/ 95 w 222"/>
              <a:gd name="T43" fmla="*/ 206 h 222"/>
              <a:gd name="T44" fmla="*/ 71 w 222"/>
              <a:gd name="T45" fmla="*/ 172 h 222"/>
              <a:gd name="T46" fmla="*/ 114 w 222"/>
              <a:gd name="T47" fmla="*/ 207 h 222"/>
              <a:gd name="T48" fmla="*/ 144 w 222"/>
              <a:gd name="T49" fmla="*/ 170 h 222"/>
              <a:gd name="T50" fmla="*/ 114 w 222"/>
              <a:gd name="T51" fmla="*/ 207 h 222"/>
              <a:gd name="T52" fmla="*/ 174 w 222"/>
              <a:gd name="T53" fmla="*/ 184 h 222"/>
              <a:gd name="T54" fmla="*/ 151 w 222"/>
              <a:gd name="T55" fmla="*/ 172 h 222"/>
              <a:gd name="T56" fmla="*/ 114 w 222"/>
              <a:gd name="T57" fmla="*/ 157 h 222"/>
              <a:gd name="T58" fmla="*/ 157 w 222"/>
              <a:gd name="T59" fmla="*/ 114 h 222"/>
              <a:gd name="T60" fmla="*/ 114 w 222"/>
              <a:gd name="T61" fmla="*/ 107 h 222"/>
              <a:gd name="T62" fmla="*/ 149 w 222"/>
              <a:gd name="T63" fmla="*/ 65 h 222"/>
              <a:gd name="T64" fmla="*/ 114 w 222"/>
              <a:gd name="T65" fmla="*/ 107 h 222"/>
              <a:gd name="T66" fmla="*/ 65 w 222"/>
              <a:gd name="T67" fmla="*/ 62 h 222"/>
              <a:gd name="T68" fmla="*/ 14 w 222"/>
              <a:gd name="T69" fmla="*/ 107 h 222"/>
              <a:gd name="T70" fmla="*/ 14 w 222"/>
              <a:gd name="T71" fmla="*/ 114 h 222"/>
              <a:gd name="T72" fmla="*/ 68 w 222"/>
              <a:gd name="T73" fmla="*/ 165 h 222"/>
              <a:gd name="T74" fmla="*/ 14 w 222"/>
              <a:gd name="T75" fmla="*/ 114 h 222"/>
              <a:gd name="T76" fmla="*/ 154 w 222"/>
              <a:gd name="T77" fmla="*/ 165 h 222"/>
              <a:gd name="T78" fmla="*/ 207 w 222"/>
              <a:gd name="T79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49" y="0"/>
                  <a:pt x="0" y="49"/>
                  <a:pt x="0" y="111"/>
                </a:cubicBezTo>
                <a:cubicBezTo>
                  <a:pt x="0" y="172"/>
                  <a:pt x="49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49"/>
                  <a:pt x="172" y="0"/>
                  <a:pt x="111" y="0"/>
                </a:cubicBezTo>
                <a:close/>
                <a:moveTo>
                  <a:pt x="207" y="107"/>
                </a:moveTo>
                <a:cubicBezTo>
                  <a:pt x="164" y="107"/>
                  <a:pt x="164" y="107"/>
                  <a:pt x="164" y="107"/>
                </a:cubicBezTo>
                <a:cubicBezTo>
                  <a:pt x="164" y="91"/>
                  <a:pt x="161" y="76"/>
                  <a:pt x="156" y="62"/>
                </a:cubicBezTo>
                <a:cubicBezTo>
                  <a:pt x="166" y="58"/>
                  <a:pt x="175" y="53"/>
                  <a:pt x="183" y="46"/>
                </a:cubicBezTo>
                <a:cubicBezTo>
                  <a:pt x="197" y="63"/>
                  <a:pt x="206" y="84"/>
                  <a:pt x="207" y="107"/>
                </a:cubicBezTo>
                <a:close/>
                <a:moveTo>
                  <a:pt x="107" y="207"/>
                </a:moveTo>
                <a:cubicBezTo>
                  <a:pt x="95" y="197"/>
                  <a:pt x="85" y="184"/>
                  <a:pt x="78" y="170"/>
                </a:cubicBezTo>
                <a:cubicBezTo>
                  <a:pt x="87" y="167"/>
                  <a:pt x="97" y="165"/>
                  <a:pt x="107" y="165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lose/>
                <a:moveTo>
                  <a:pt x="115" y="14"/>
                </a:moveTo>
                <a:cubicBezTo>
                  <a:pt x="128" y="25"/>
                  <a:pt x="139" y="40"/>
                  <a:pt x="147" y="58"/>
                </a:cubicBezTo>
                <a:cubicBezTo>
                  <a:pt x="136" y="62"/>
                  <a:pt x="126" y="64"/>
                  <a:pt x="114" y="6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5" y="14"/>
                  <a:pt x="115" y="14"/>
                </a:cubicBezTo>
                <a:close/>
                <a:moveTo>
                  <a:pt x="127" y="15"/>
                </a:moveTo>
                <a:cubicBezTo>
                  <a:pt x="146" y="19"/>
                  <a:pt x="164" y="28"/>
                  <a:pt x="178" y="41"/>
                </a:cubicBezTo>
                <a:cubicBezTo>
                  <a:pt x="170" y="47"/>
                  <a:pt x="162" y="52"/>
                  <a:pt x="153" y="56"/>
                </a:cubicBezTo>
                <a:cubicBezTo>
                  <a:pt x="147" y="40"/>
                  <a:pt x="138" y="26"/>
                  <a:pt x="127" y="15"/>
                </a:cubicBezTo>
                <a:close/>
                <a:moveTo>
                  <a:pt x="107" y="14"/>
                </a:moveTo>
                <a:cubicBezTo>
                  <a:pt x="107" y="64"/>
                  <a:pt x="107" y="64"/>
                  <a:pt x="107" y="64"/>
                </a:cubicBezTo>
                <a:cubicBezTo>
                  <a:pt x="96" y="64"/>
                  <a:pt x="85" y="62"/>
                  <a:pt x="75" y="58"/>
                </a:cubicBezTo>
                <a:cubicBezTo>
                  <a:pt x="82" y="40"/>
                  <a:pt x="93" y="2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68" y="56"/>
                </a:moveTo>
                <a:cubicBezTo>
                  <a:pt x="59" y="52"/>
                  <a:pt x="51" y="47"/>
                  <a:pt x="43" y="41"/>
                </a:cubicBezTo>
                <a:cubicBezTo>
                  <a:pt x="57" y="28"/>
                  <a:pt x="75" y="19"/>
                  <a:pt x="95" y="15"/>
                </a:cubicBezTo>
                <a:cubicBezTo>
                  <a:pt x="84" y="26"/>
                  <a:pt x="75" y="40"/>
                  <a:pt x="68" y="56"/>
                </a:cubicBezTo>
                <a:close/>
                <a:moveTo>
                  <a:pt x="72" y="65"/>
                </a:moveTo>
                <a:cubicBezTo>
                  <a:pt x="83" y="68"/>
                  <a:pt x="95" y="71"/>
                  <a:pt x="107" y="71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92"/>
                  <a:pt x="67" y="78"/>
                  <a:pt x="72" y="65"/>
                </a:cubicBezTo>
                <a:close/>
                <a:moveTo>
                  <a:pt x="107" y="114"/>
                </a:moveTo>
                <a:cubicBezTo>
                  <a:pt x="107" y="157"/>
                  <a:pt x="107" y="157"/>
                  <a:pt x="107" y="157"/>
                </a:cubicBezTo>
                <a:cubicBezTo>
                  <a:pt x="96" y="158"/>
                  <a:pt x="85" y="160"/>
                  <a:pt x="75" y="163"/>
                </a:cubicBezTo>
                <a:cubicBezTo>
                  <a:pt x="68" y="148"/>
                  <a:pt x="65" y="132"/>
                  <a:pt x="64" y="114"/>
                </a:cubicBezTo>
                <a:lnTo>
                  <a:pt x="107" y="114"/>
                </a:lnTo>
                <a:close/>
                <a:moveTo>
                  <a:pt x="95" y="206"/>
                </a:moveTo>
                <a:cubicBezTo>
                  <a:pt x="77" y="203"/>
                  <a:pt x="61" y="195"/>
                  <a:pt x="48" y="184"/>
                </a:cubicBezTo>
                <a:cubicBezTo>
                  <a:pt x="55" y="179"/>
                  <a:pt x="63" y="175"/>
                  <a:pt x="71" y="172"/>
                </a:cubicBezTo>
                <a:cubicBezTo>
                  <a:pt x="77" y="185"/>
                  <a:pt x="85" y="196"/>
                  <a:pt x="95" y="206"/>
                </a:cubicBezTo>
                <a:close/>
                <a:moveTo>
                  <a:pt x="114" y="207"/>
                </a:moveTo>
                <a:cubicBezTo>
                  <a:pt x="114" y="165"/>
                  <a:pt x="114" y="165"/>
                  <a:pt x="114" y="165"/>
                </a:cubicBezTo>
                <a:cubicBezTo>
                  <a:pt x="125" y="165"/>
                  <a:pt x="135" y="167"/>
                  <a:pt x="144" y="170"/>
                </a:cubicBezTo>
                <a:cubicBezTo>
                  <a:pt x="137" y="184"/>
                  <a:pt x="127" y="197"/>
                  <a:pt x="115" y="207"/>
                </a:cubicBezTo>
                <a:cubicBezTo>
                  <a:pt x="115" y="207"/>
                  <a:pt x="114" y="207"/>
                  <a:pt x="114" y="207"/>
                </a:cubicBezTo>
                <a:close/>
                <a:moveTo>
                  <a:pt x="151" y="172"/>
                </a:moveTo>
                <a:cubicBezTo>
                  <a:pt x="159" y="175"/>
                  <a:pt x="166" y="179"/>
                  <a:pt x="174" y="184"/>
                </a:cubicBezTo>
                <a:cubicBezTo>
                  <a:pt x="160" y="195"/>
                  <a:pt x="144" y="203"/>
                  <a:pt x="127" y="206"/>
                </a:cubicBezTo>
                <a:cubicBezTo>
                  <a:pt x="136" y="196"/>
                  <a:pt x="144" y="185"/>
                  <a:pt x="151" y="172"/>
                </a:cubicBezTo>
                <a:close/>
                <a:moveTo>
                  <a:pt x="147" y="163"/>
                </a:moveTo>
                <a:cubicBezTo>
                  <a:pt x="137" y="160"/>
                  <a:pt x="126" y="158"/>
                  <a:pt x="114" y="15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2"/>
                  <a:pt x="153" y="148"/>
                  <a:pt x="147" y="163"/>
                </a:cubicBezTo>
                <a:close/>
                <a:moveTo>
                  <a:pt x="114" y="107"/>
                </a:moveTo>
                <a:cubicBezTo>
                  <a:pt x="114" y="71"/>
                  <a:pt x="114" y="71"/>
                  <a:pt x="114" y="71"/>
                </a:cubicBezTo>
                <a:cubicBezTo>
                  <a:pt x="127" y="71"/>
                  <a:pt x="138" y="69"/>
                  <a:pt x="149" y="65"/>
                </a:cubicBezTo>
                <a:cubicBezTo>
                  <a:pt x="154" y="78"/>
                  <a:pt x="157" y="92"/>
                  <a:pt x="157" y="107"/>
                </a:cubicBezTo>
                <a:cubicBezTo>
                  <a:pt x="114" y="107"/>
                  <a:pt x="114" y="107"/>
                  <a:pt x="114" y="107"/>
                </a:cubicBezTo>
                <a:close/>
                <a:moveTo>
                  <a:pt x="39" y="46"/>
                </a:moveTo>
                <a:cubicBezTo>
                  <a:pt x="47" y="53"/>
                  <a:pt x="56" y="58"/>
                  <a:pt x="65" y="62"/>
                </a:cubicBezTo>
                <a:cubicBezTo>
                  <a:pt x="60" y="76"/>
                  <a:pt x="57" y="91"/>
                  <a:pt x="57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5" y="84"/>
                  <a:pt x="24" y="63"/>
                  <a:pt x="39" y="46"/>
                </a:cubicBezTo>
                <a:close/>
                <a:moveTo>
                  <a:pt x="14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58" y="133"/>
                  <a:pt x="61" y="150"/>
                  <a:pt x="68" y="165"/>
                </a:cubicBezTo>
                <a:cubicBezTo>
                  <a:pt x="59" y="169"/>
                  <a:pt x="50" y="174"/>
                  <a:pt x="42" y="179"/>
                </a:cubicBezTo>
                <a:cubicBezTo>
                  <a:pt x="26" y="163"/>
                  <a:pt x="15" y="140"/>
                  <a:pt x="14" y="114"/>
                </a:cubicBezTo>
                <a:close/>
                <a:moveTo>
                  <a:pt x="179" y="179"/>
                </a:moveTo>
                <a:cubicBezTo>
                  <a:pt x="171" y="174"/>
                  <a:pt x="163" y="169"/>
                  <a:pt x="154" y="165"/>
                </a:cubicBezTo>
                <a:cubicBezTo>
                  <a:pt x="160" y="150"/>
                  <a:pt x="164" y="133"/>
                  <a:pt x="164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6" y="140"/>
                  <a:pt x="196" y="163"/>
                  <a:pt x="17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algn="ctr"/>
            <a:endParaRPr lang="pl-PL" sz="240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95257" y="2748461"/>
            <a:ext cx="111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63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49363" y="3445306"/>
            <a:ext cx="179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30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1" name="Content Placeholder 2"/>
          <p:cNvSpPr txBox="1"/>
          <p:nvPr/>
        </p:nvSpPr>
        <p:spPr>
          <a:xfrm>
            <a:off x="1611291" y="4936797"/>
            <a:ext cx="204862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78"/>
          <p:cNvSpPr txBox="1"/>
          <p:nvPr/>
        </p:nvSpPr>
        <p:spPr>
          <a:xfrm>
            <a:off x="1851041" y="4546094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964346" y="4936797"/>
            <a:ext cx="204862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78"/>
          <p:cNvSpPr txBox="1"/>
          <p:nvPr/>
        </p:nvSpPr>
        <p:spPr>
          <a:xfrm>
            <a:off x="4204096" y="4546094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6262416" y="4936797"/>
            <a:ext cx="204862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78"/>
          <p:cNvSpPr txBox="1"/>
          <p:nvPr/>
        </p:nvSpPr>
        <p:spPr>
          <a:xfrm>
            <a:off x="6502166" y="4546094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8562527" y="4936797"/>
            <a:ext cx="204862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78"/>
          <p:cNvSpPr txBox="1"/>
          <p:nvPr/>
        </p:nvSpPr>
        <p:spPr>
          <a:xfrm>
            <a:off x="8802277" y="4546094"/>
            <a:ext cx="1569124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id-ID" sz="2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6"/>
          <p:cNvSpPr>
            <a:spLocks noChangeShapeType="1"/>
          </p:cNvSpPr>
          <p:nvPr/>
        </p:nvSpPr>
        <p:spPr bwMode="auto">
          <a:xfrm flipV="1">
            <a:off x="2668768" y="2041369"/>
            <a:ext cx="1008062" cy="1079500"/>
          </a:xfrm>
          <a:prstGeom prst="line">
            <a:avLst/>
          </a:prstGeom>
          <a:noFill/>
          <a:ln w="31750">
            <a:solidFill>
              <a:schemeClr val="bg1">
                <a:lumMod val="85000"/>
              </a:schemeClr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2668768" y="4057494"/>
            <a:ext cx="957262" cy="998537"/>
          </a:xfrm>
          <a:prstGeom prst="line">
            <a:avLst/>
          </a:prstGeom>
          <a:noFill/>
          <a:ln w="31750">
            <a:solidFill>
              <a:schemeClr val="bg1">
                <a:lumMod val="85000"/>
              </a:schemeClr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>
            <a:off x="2813230" y="3552669"/>
            <a:ext cx="863600" cy="1587"/>
          </a:xfrm>
          <a:prstGeom prst="line">
            <a:avLst/>
          </a:prstGeom>
          <a:noFill/>
          <a:ln w="31750">
            <a:solidFill>
              <a:schemeClr val="bg1">
                <a:lumMod val="85000"/>
              </a:schemeClr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1" name="五边形 20"/>
          <p:cNvSpPr>
            <a:spLocks noChangeArrowheads="1"/>
          </p:cNvSpPr>
          <p:nvPr/>
        </p:nvSpPr>
        <p:spPr bwMode="auto">
          <a:xfrm>
            <a:off x="3676830" y="1752444"/>
            <a:ext cx="1854200" cy="596900"/>
          </a:xfrm>
          <a:prstGeom prst="homePlate">
            <a:avLst>
              <a:gd name="adj" fmla="val 47746"/>
            </a:avLst>
          </a:prstGeom>
          <a:noFill/>
          <a:ln w="25400" algn="ctr">
            <a:solidFill>
              <a:srgbClr val="5465FF"/>
            </a:solidFill>
            <a:miter lim="800000"/>
          </a:ln>
        </p:spPr>
        <p:txBody>
          <a:bodyPr lIns="92994" tIns="46497" rIns="92994" bIns="46497" anchor="ctr"/>
          <a:lstStyle/>
          <a:p>
            <a:pPr algn="ctr" defTabSz="1239520"/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五边形 21"/>
          <p:cNvSpPr>
            <a:spLocks noChangeArrowheads="1"/>
          </p:cNvSpPr>
          <p:nvPr/>
        </p:nvSpPr>
        <p:spPr bwMode="auto">
          <a:xfrm>
            <a:off x="3668893" y="3274856"/>
            <a:ext cx="1854200" cy="593725"/>
          </a:xfrm>
          <a:prstGeom prst="homePlate">
            <a:avLst>
              <a:gd name="adj" fmla="val 47857"/>
            </a:avLst>
          </a:prstGeom>
          <a:noFill/>
          <a:ln w="25400" algn="ctr">
            <a:solidFill>
              <a:srgbClr val="5465FF"/>
            </a:solidFill>
            <a:miter lim="800000"/>
          </a:ln>
        </p:spPr>
        <p:txBody>
          <a:bodyPr lIns="92994" tIns="46497" rIns="92994" bIns="46497" anchor="ctr"/>
          <a:lstStyle/>
          <a:p>
            <a:pPr algn="ctr" defTabSz="1239520"/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五边形 22"/>
          <p:cNvSpPr>
            <a:spLocks noChangeArrowheads="1"/>
          </p:cNvSpPr>
          <p:nvPr/>
        </p:nvSpPr>
        <p:spPr bwMode="auto">
          <a:xfrm>
            <a:off x="3659368" y="4698844"/>
            <a:ext cx="1854200" cy="593725"/>
          </a:xfrm>
          <a:prstGeom prst="homePlate">
            <a:avLst>
              <a:gd name="adj" fmla="val 47857"/>
            </a:avLst>
          </a:prstGeom>
          <a:noFill/>
          <a:ln w="25400" algn="ctr">
            <a:solidFill>
              <a:srgbClr val="5465FF"/>
            </a:solidFill>
            <a:miter lim="800000"/>
          </a:ln>
        </p:spPr>
        <p:txBody>
          <a:bodyPr lIns="92994" tIns="46497" rIns="92994" bIns="46497" anchor="ctr"/>
          <a:lstStyle/>
          <a:p>
            <a:pPr algn="ctr" defTabSz="1239520"/>
            <a:r>
              <a:rPr lang="zh-CN" altLang="en-US" sz="2000" b="1" dirty="0"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椭圆 61"/>
          <p:cNvSpPr>
            <a:spLocks noChangeArrowheads="1"/>
          </p:cNvSpPr>
          <p:nvPr/>
        </p:nvSpPr>
        <p:spPr bwMode="auto">
          <a:xfrm>
            <a:off x="1392703" y="2822419"/>
            <a:ext cx="1439578" cy="1450975"/>
          </a:xfrm>
          <a:prstGeom prst="ellipse">
            <a:avLst/>
          </a:prstGeom>
          <a:solidFill>
            <a:srgbClr val="5465FF"/>
          </a:solidFill>
          <a:ln w="9525">
            <a:noFill/>
            <a:round/>
          </a:ln>
        </p:spPr>
        <p:txBody>
          <a:bodyPr lIns="92994" tIns="46497" rIns="92994" bIns="46497" anchor="ctr"/>
          <a:lstStyle/>
          <a:p>
            <a:pPr algn="ctr" defTabSz="123952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8F8F8"/>
                </a:solidFill>
                <a:cs typeface="+mn-ea"/>
                <a:sym typeface="+mn-lt"/>
              </a:rPr>
              <a:t>输入</a:t>
            </a:r>
          </a:p>
          <a:p>
            <a:pPr algn="ctr" defTabSz="123952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8F8F8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5548493" y="1536544"/>
            <a:ext cx="4752975" cy="1079500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5548493" y="3049431"/>
            <a:ext cx="4752975" cy="1079500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5548493" y="4416269"/>
            <a:ext cx="4752975" cy="1079500"/>
          </a:xfrm>
          <a:prstGeom prst="roundRect">
            <a:avLst>
              <a:gd name="adj" fmla="val 0"/>
            </a:avLst>
          </a:prstGeom>
          <a:solidFill>
            <a:srgbClr val="5465FF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5764393" y="1696852"/>
            <a:ext cx="43195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5764393" y="3209739"/>
            <a:ext cx="43195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764393" y="4576577"/>
            <a:ext cx="431958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研究成果与应用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0"/>
          <p:cNvSpPr/>
          <p:nvPr/>
        </p:nvSpPr>
        <p:spPr>
          <a:xfrm flipH="1">
            <a:off x="3035991" y="4367403"/>
            <a:ext cx="5871711" cy="2605383"/>
          </a:xfrm>
          <a:custGeom>
            <a:avLst/>
            <a:gdLst>
              <a:gd name="connsiteX0" fmla="*/ 3025157 w 6067310"/>
              <a:gd name="connsiteY0" fmla="*/ 1055951 h 2705986"/>
              <a:gd name="connsiteX1" fmla="*/ 3064024 w 6067310"/>
              <a:gd name="connsiteY1" fmla="*/ 1059484 h 2705986"/>
              <a:gd name="connsiteX2" fmla="*/ 3063946 w 6067310"/>
              <a:gd name="connsiteY2" fmla="*/ 1056391 h 2705986"/>
              <a:gd name="connsiteX3" fmla="*/ 3120244 w 6067310"/>
              <a:gd name="connsiteY3" fmla="*/ 1153633 h 2705986"/>
              <a:gd name="connsiteX4" fmla="*/ 3067081 w 6067310"/>
              <a:gd name="connsiteY4" fmla="*/ 1254642 h 2705986"/>
              <a:gd name="connsiteX5" fmla="*/ 3157458 w 6067310"/>
              <a:gd name="connsiteY5" fmla="*/ 2232837 h 2705986"/>
              <a:gd name="connsiteX6" fmla="*/ 3032614 w 6067310"/>
              <a:gd name="connsiteY6" fmla="*/ 2325464 h 2705986"/>
              <a:gd name="connsiteX7" fmla="*/ 2909852 w 6067310"/>
              <a:gd name="connsiteY7" fmla="*/ 2234382 h 2705986"/>
              <a:gd name="connsiteX8" fmla="*/ 3000229 w 6067310"/>
              <a:gd name="connsiteY8" fmla="*/ 1256187 h 2705986"/>
              <a:gd name="connsiteX9" fmla="*/ 2947066 w 6067310"/>
              <a:gd name="connsiteY9" fmla="*/ 1155178 h 2705986"/>
              <a:gd name="connsiteX10" fmla="*/ 3003366 w 6067310"/>
              <a:gd name="connsiteY10" fmla="*/ 1057932 h 2705986"/>
              <a:gd name="connsiteX11" fmla="*/ 3029867 w 6067310"/>
              <a:gd name="connsiteY11" fmla="*/ 0 h 2705986"/>
              <a:gd name="connsiteX12" fmla="*/ 3029807 w 6067310"/>
              <a:gd name="connsiteY12" fmla="*/ 2381 h 2705986"/>
              <a:gd name="connsiteX13" fmla="*/ 2964451 w 6067310"/>
              <a:gd name="connsiteY13" fmla="*/ 9531 h 2705986"/>
              <a:gd name="connsiteX14" fmla="*/ 2862005 w 6067310"/>
              <a:gd name="connsiteY14" fmla="*/ 894680 h 2705986"/>
              <a:gd name="connsiteX15" fmla="*/ 2808843 w 6067310"/>
              <a:gd name="connsiteY15" fmla="*/ 894680 h 2705986"/>
              <a:gd name="connsiteX16" fmla="*/ 2372908 w 6067310"/>
              <a:gd name="connsiteY16" fmla="*/ 1059484 h 2705986"/>
              <a:gd name="connsiteX17" fmla="*/ 1570150 w 6067310"/>
              <a:gd name="connsiteY17" fmla="*/ 1442257 h 2705986"/>
              <a:gd name="connsiteX18" fmla="*/ 634485 w 6067310"/>
              <a:gd name="connsiteY18" fmla="*/ 1197708 h 2705986"/>
              <a:gd name="connsiteX19" fmla="*/ 623852 w 6067310"/>
              <a:gd name="connsiteY19" fmla="*/ 1229605 h 2705986"/>
              <a:gd name="connsiteX20" fmla="*/ 437782 w 6067310"/>
              <a:gd name="connsiteY20" fmla="*/ 942526 h 2705986"/>
              <a:gd name="connsiteX21" fmla="*/ 437782 w 6067310"/>
              <a:gd name="connsiteY21" fmla="*/ 1176443 h 2705986"/>
              <a:gd name="connsiteX22" fmla="*/ 267661 w 6067310"/>
              <a:gd name="connsiteY22" fmla="*/ 1144545 h 2705986"/>
              <a:gd name="connsiteX23" fmla="*/ 272978 w 6067310"/>
              <a:gd name="connsiteY23" fmla="*/ 1086066 h 2705986"/>
              <a:gd name="connsiteX24" fmla="*/ 246396 w 6067310"/>
              <a:gd name="connsiteY24" fmla="*/ 1080750 h 2705986"/>
              <a:gd name="connsiteX25" fmla="*/ 235764 w 6067310"/>
              <a:gd name="connsiteY25" fmla="*/ 1128596 h 2705986"/>
              <a:gd name="connsiteX26" fmla="*/ 44378 w 6067310"/>
              <a:gd name="connsiteY26" fmla="*/ 1022271 h 2705986"/>
              <a:gd name="connsiteX27" fmla="*/ 76275 w 6067310"/>
              <a:gd name="connsiteY27" fmla="*/ 1160494 h 2705986"/>
              <a:gd name="connsiteX28" fmla="*/ 549424 w 6067310"/>
              <a:gd name="connsiteY28" fmla="*/ 1420991 h 2705986"/>
              <a:gd name="connsiteX29" fmla="*/ 544108 w 6067310"/>
              <a:gd name="connsiteY29" fmla="*/ 1442257 h 2705986"/>
              <a:gd name="connsiteX30" fmla="*/ 1203326 w 6067310"/>
              <a:gd name="connsiteY30" fmla="*/ 1692122 h 2705986"/>
              <a:gd name="connsiteX31" fmla="*/ 1804066 w 6067310"/>
              <a:gd name="connsiteY31" fmla="*/ 1835661 h 2705986"/>
              <a:gd name="connsiteX32" fmla="*/ 2356959 w 6067310"/>
              <a:gd name="connsiteY32" fmla="*/ 1670857 h 2705986"/>
              <a:gd name="connsiteX33" fmla="*/ 2457968 w 6067310"/>
              <a:gd name="connsiteY33" fmla="*/ 2011098 h 2705986"/>
              <a:gd name="connsiteX34" fmla="*/ 2468601 w 6067310"/>
              <a:gd name="connsiteY34" fmla="*/ 2622471 h 2705986"/>
              <a:gd name="connsiteX35" fmla="*/ 2532396 w 6067310"/>
              <a:gd name="connsiteY35" fmla="*/ 2702215 h 2705986"/>
              <a:gd name="connsiteX36" fmla="*/ 3079973 w 6067310"/>
              <a:gd name="connsiteY36" fmla="*/ 2702215 h 2705986"/>
              <a:gd name="connsiteX37" fmla="*/ 3079949 w 6067310"/>
              <a:gd name="connsiteY37" fmla="*/ 2700670 h 2705986"/>
              <a:gd name="connsiteX38" fmla="*/ 3534914 w 6067310"/>
              <a:gd name="connsiteY38" fmla="*/ 2700670 h 2705986"/>
              <a:gd name="connsiteX39" fmla="*/ 3598709 w 6067310"/>
              <a:gd name="connsiteY39" fmla="*/ 2620926 h 2705986"/>
              <a:gd name="connsiteX40" fmla="*/ 3609342 w 6067310"/>
              <a:gd name="connsiteY40" fmla="*/ 2009553 h 2705986"/>
              <a:gd name="connsiteX41" fmla="*/ 3710351 w 6067310"/>
              <a:gd name="connsiteY41" fmla="*/ 1669312 h 2705986"/>
              <a:gd name="connsiteX42" fmla="*/ 4263244 w 6067310"/>
              <a:gd name="connsiteY42" fmla="*/ 1834116 h 2705986"/>
              <a:gd name="connsiteX43" fmla="*/ 4863984 w 6067310"/>
              <a:gd name="connsiteY43" fmla="*/ 1690577 h 2705986"/>
              <a:gd name="connsiteX44" fmla="*/ 5523202 w 6067310"/>
              <a:gd name="connsiteY44" fmla="*/ 1440712 h 2705986"/>
              <a:gd name="connsiteX45" fmla="*/ 5517886 w 6067310"/>
              <a:gd name="connsiteY45" fmla="*/ 1419446 h 2705986"/>
              <a:gd name="connsiteX46" fmla="*/ 5991035 w 6067310"/>
              <a:gd name="connsiteY46" fmla="*/ 1158949 h 2705986"/>
              <a:gd name="connsiteX47" fmla="*/ 6022932 w 6067310"/>
              <a:gd name="connsiteY47" fmla="*/ 1020726 h 2705986"/>
              <a:gd name="connsiteX48" fmla="*/ 5831546 w 6067310"/>
              <a:gd name="connsiteY48" fmla="*/ 1127051 h 2705986"/>
              <a:gd name="connsiteX49" fmla="*/ 5820914 w 6067310"/>
              <a:gd name="connsiteY49" fmla="*/ 1079205 h 2705986"/>
              <a:gd name="connsiteX50" fmla="*/ 5794332 w 6067310"/>
              <a:gd name="connsiteY50" fmla="*/ 1084521 h 2705986"/>
              <a:gd name="connsiteX51" fmla="*/ 5799649 w 6067310"/>
              <a:gd name="connsiteY51" fmla="*/ 1143000 h 2705986"/>
              <a:gd name="connsiteX52" fmla="*/ 5629528 w 6067310"/>
              <a:gd name="connsiteY52" fmla="*/ 1174898 h 2705986"/>
              <a:gd name="connsiteX53" fmla="*/ 5629528 w 6067310"/>
              <a:gd name="connsiteY53" fmla="*/ 940981 h 2705986"/>
              <a:gd name="connsiteX54" fmla="*/ 5443458 w 6067310"/>
              <a:gd name="connsiteY54" fmla="*/ 1228060 h 2705986"/>
              <a:gd name="connsiteX55" fmla="*/ 5432825 w 6067310"/>
              <a:gd name="connsiteY55" fmla="*/ 1196163 h 2705986"/>
              <a:gd name="connsiteX56" fmla="*/ 4497160 w 6067310"/>
              <a:gd name="connsiteY56" fmla="*/ 1440712 h 2705986"/>
              <a:gd name="connsiteX57" fmla="*/ 3694402 w 6067310"/>
              <a:gd name="connsiteY57" fmla="*/ 1057939 h 2705986"/>
              <a:gd name="connsiteX58" fmla="*/ 3258467 w 6067310"/>
              <a:gd name="connsiteY58" fmla="*/ 893135 h 2705986"/>
              <a:gd name="connsiteX59" fmla="*/ 3205305 w 6067310"/>
              <a:gd name="connsiteY59" fmla="*/ 893135 h 2705986"/>
              <a:gd name="connsiteX60" fmla="*/ 3029867 w 6067310"/>
              <a:gd name="connsiteY60" fmla="*/ 0 h 270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310" h="2705986">
                <a:moveTo>
                  <a:pt x="3025157" y="1055951"/>
                </a:moveTo>
                <a:lnTo>
                  <a:pt x="3064024" y="1059484"/>
                </a:lnTo>
                <a:lnTo>
                  <a:pt x="3063946" y="1056391"/>
                </a:lnTo>
                <a:lnTo>
                  <a:pt x="3120244" y="1153633"/>
                </a:lnTo>
                <a:lnTo>
                  <a:pt x="3067081" y="1254642"/>
                </a:lnTo>
                <a:lnTo>
                  <a:pt x="3157458" y="2232837"/>
                </a:lnTo>
                <a:lnTo>
                  <a:pt x="3032614" y="2325464"/>
                </a:lnTo>
                <a:lnTo>
                  <a:pt x="2909852" y="2234382"/>
                </a:lnTo>
                <a:lnTo>
                  <a:pt x="3000229" y="1256187"/>
                </a:lnTo>
                <a:lnTo>
                  <a:pt x="2947066" y="1155178"/>
                </a:lnTo>
                <a:lnTo>
                  <a:pt x="3003366" y="1057932"/>
                </a:lnTo>
                <a:close/>
                <a:moveTo>
                  <a:pt x="3029867" y="0"/>
                </a:moveTo>
                <a:lnTo>
                  <a:pt x="3029807" y="2381"/>
                </a:lnTo>
                <a:lnTo>
                  <a:pt x="2964451" y="9531"/>
                </a:lnTo>
                <a:cubicBezTo>
                  <a:pt x="2632430" y="73877"/>
                  <a:pt x="2782261" y="495959"/>
                  <a:pt x="2862005" y="894680"/>
                </a:cubicBezTo>
                <a:lnTo>
                  <a:pt x="2808843" y="894680"/>
                </a:lnTo>
                <a:cubicBezTo>
                  <a:pt x="2727326" y="1013411"/>
                  <a:pt x="2550117" y="1068345"/>
                  <a:pt x="2372908" y="1059484"/>
                </a:cubicBezTo>
                <a:cubicBezTo>
                  <a:pt x="2105322" y="1187075"/>
                  <a:pt x="1837736" y="1341247"/>
                  <a:pt x="1570150" y="1442257"/>
                </a:cubicBezTo>
                <a:cubicBezTo>
                  <a:pt x="1252946" y="1387323"/>
                  <a:pt x="887894" y="1289856"/>
                  <a:pt x="634485" y="1197708"/>
                </a:cubicBezTo>
                <a:lnTo>
                  <a:pt x="623852" y="1229605"/>
                </a:lnTo>
                <a:lnTo>
                  <a:pt x="437782" y="942526"/>
                </a:lnTo>
                <a:cubicBezTo>
                  <a:pt x="299559" y="956702"/>
                  <a:pt x="437782" y="1098471"/>
                  <a:pt x="437782" y="1176443"/>
                </a:cubicBezTo>
                <a:lnTo>
                  <a:pt x="267661" y="1144545"/>
                </a:lnTo>
                <a:lnTo>
                  <a:pt x="272978" y="1086066"/>
                </a:lnTo>
                <a:lnTo>
                  <a:pt x="246396" y="1080750"/>
                </a:lnTo>
                <a:lnTo>
                  <a:pt x="235764" y="1128596"/>
                </a:lnTo>
                <a:cubicBezTo>
                  <a:pt x="171969" y="1093154"/>
                  <a:pt x="108173" y="988602"/>
                  <a:pt x="44378" y="1022271"/>
                </a:cubicBezTo>
                <a:cubicBezTo>
                  <a:pt x="-67265" y="1031131"/>
                  <a:pt x="65643" y="1114420"/>
                  <a:pt x="76275" y="1160494"/>
                </a:cubicBezTo>
                <a:cubicBezTo>
                  <a:pt x="196777" y="1358968"/>
                  <a:pt x="397024" y="1382006"/>
                  <a:pt x="549424" y="1420991"/>
                </a:cubicBezTo>
                <a:lnTo>
                  <a:pt x="544108" y="1442257"/>
                </a:lnTo>
                <a:lnTo>
                  <a:pt x="1203326" y="1692122"/>
                </a:lnTo>
                <a:cubicBezTo>
                  <a:pt x="1398256" y="1793130"/>
                  <a:pt x="1699512" y="1878192"/>
                  <a:pt x="1804066" y="1835661"/>
                </a:cubicBezTo>
                <a:cubicBezTo>
                  <a:pt x="2014945" y="1732880"/>
                  <a:pt x="2172661" y="1725792"/>
                  <a:pt x="2356959" y="1670857"/>
                </a:cubicBezTo>
                <a:cubicBezTo>
                  <a:pt x="2417211" y="1757689"/>
                  <a:pt x="2450879" y="1881735"/>
                  <a:pt x="2457968" y="2011098"/>
                </a:cubicBezTo>
                <a:lnTo>
                  <a:pt x="2468601" y="2622471"/>
                </a:lnTo>
                <a:cubicBezTo>
                  <a:pt x="2489866" y="2649052"/>
                  <a:pt x="2479233" y="2723481"/>
                  <a:pt x="2532396" y="2702215"/>
                </a:cubicBezTo>
                <a:lnTo>
                  <a:pt x="3079973" y="2702215"/>
                </a:lnTo>
                <a:lnTo>
                  <a:pt x="3079949" y="2700670"/>
                </a:lnTo>
                <a:lnTo>
                  <a:pt x="3534914" y="2700670"/>
                </a:lnTo>
                <a:cubicBezTo>
                  <a:pt x="3588077" y="2721936"/>
                  <a:pt x="3577444" y="2647507"/>
                  <a:pt x="3598709" y="2620926"/>
                </a:cubicBezTo>
                <a:lnTo>
                  <a:pt x="3609342" y="2009553"/>
                </a:lnTo>
                <a:cubicBezTo>
                  <a:pt x="3616431" y="1880190"/>
                  <a:pt x="3650099" y="1756144"/>
                  <a:pt x="3710351" y="1669312"/>
                </a:cubicBezTo>
                <a:cubicBezTo>
                  <a:pt x="3894649" y="1724247"/>
                  <a:pt x="4052365" y="1731335"/>
                  <a:pt x="4263244" y="1834116"/>
                </a:cubicBezTo>
                <a:cubicBezTo>
                  <a:pt x="4367798" y="1876647"/>
                  <a:pt x="4669054" y="1791585"/>
                  <a:pt x="4863984" y="1690577"/>
                </a:cubicBezTo>
                <a:lnTo>
                  <a:pt x="5523202" y="1440712"/>
                </a:lnTo>
                <a:lnTo>
                  <a:pt x="5517886" y="1419446"/>
                </a:lnTo>
                <a:cubicBezTo>
                  <a:pt x="5670286" y="1380461"/>
                  <a:pt x="5870533" y="1357423"/>
                  <a:pt x="5991035" y="1158949"/>
                </a:cubicBezTo>
                <a:cubicBezTo>
                  <a:pt x="6001667" y="1112875"/>
                  <a:pt x="6134575" y="1029586"/>
                  <a:pt x="6022932" y="1020726"/>
                </a:cubicBezTo>
                <a:cubicBezTo>
                  <a:pt x="5959137" y="987057"/>
                  <a:pt x="5895341" y="1091609"/>
                  <a:pt x="5831546" y="1127051"/>
                </a:cubicBezTo>
                <a:lnTo>
                  <a:pt x="5820914" y="1079205"/>
                </a:lnTo>
                <a:lnTo>
                  <a:pt x="5794332" y="1084521"/>
                </a:lnTo>
                <a:lnTo>
                  <a:pt x="5799649" y="1143000"/>
                </a:lnTo>
                <a:lnTo>
                  <a:pt x="5629528" y="1174898"/>
                </a:lnTo>
                <a:cubicBezTo>
                  <a:pt x="5629528" y="1096926"/>
                  <a:pt x="5767751" y="955157"/>
                  <a:pt x="5629528" y="940981"/>
                </a:cubicBezTo>
                <a:lnTo>
                  <a:pt x="5443458" y="1228060"/>
                </a:lnTo>
                <a:lnTo>
                  <a:pt x="5432825" y="1196163"/>
                </a:lnTo>
                <a:cubicBezTo>
                  <a:pt x="5179416" y="1288311"/>
                  <a:pt x="4814364" y="1385778"/>
                  <a:pt x="4497160" y="1440712"/>
                </a:cubicBezTo>
                <a:cubicBezTo>
                  <a:pt x="4229574" y="1339702"/>
                  <a:pt x="3961988" y="1185530"/>
                  <a:pt x="3694402" y="1057939"/>
                </a:cubicBezTo>
                <a:cubicBezTo>
                  <a:pt x="3517193" y="1066800"/>
                  <a:pt x="3339984" y="1011866"/>
                  <a:pt x="3258467" y="893135"/>
                </a:cubicBezTo>
                <a:lnTo>
                  <a:pt x="3205305" y="893135"/>
                </a:lnTo>
                <a:cubicBezTo>
                  <a:pt x="3290366" y="467832"/>
                  <a:pt x="3455169" y="15950"/>
                  <a:pt x="3029867" y="0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12617" y="1851937"/>
            <a:ext cx="1278621" cy="1278621"/>
            <a:chOff x="4359833" y="2713220"/>
            <a:chExt cx="1278621" cy="1278621"/>
          </a:xfrm>
          <a:solidFill>
            <a:srgbClr val="035C9C"/>
          </a:solidFill>
        </p:grpSpPr>
        <p:sp>
          <p:nvSpPr>
            <p:cNvPr id="10" name="椭圆 9"/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rgbClr val="546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569663" y="2883378"/>
              <a:ext cx="8589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3629" y="3832487"/>
            <a:ext cx="1278621" cy="1278621"/>
            <a:chOff x="3310770" y="4083237"/>
            <a:chExt cx="1278621" cy="1278621"/>
          </a:xfrm>
          <a:solidFill>
            <a:srgbClr val="035C9C"/>
          </a:solidFill>
        </p:grpSpPr>
        <p:sp>
          <p:nvSpPr>
            <p:cNvPr id="13" name="椭圆 12"/>
            <p:cNvSpPr/>
            <p:nvPr/>
          </p:nvSpPr>
          <p:spPr>
            <a:xfrm>
              <a:off x="3310770" y="4083237"/>
              <a:ext cx="1278621" cy="12786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490799" y="4281516"/>
              <a:ext cx="8589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36738" y="1851937"/>
            <a:ext cx="1278621" cy="1278621"/>
            <a:chOff x="6542502" y="2713220"/>
            <a:chExt cx="1278621" cy="1278621"/>
          </a:xfrm>
          <a:solidFill>
            <a:srgbClr val="035C9C"/>
          </a:solidFill>
        </p:grpSpPr>
        <p:sp>
          <p:nvSpPr>
            <p:cNvPr id="17" name="椭圆 16"/>
            <p:cNvSpPr/>
            <p:nvPr/>
          </p:nvSpPr>
          <p:spPr>
            <a:xfrm>
              <a:off x="6542502" y="2713220"/>
              <a:ext cx="1278621" cy="1278621"/>
            </a:xfrm>
            <a:prstGeom prst="ellipse">
              <a:avLst/>
            </a:prstGeom>
            <a:gradFill>
              <a:gsLst>
                <a:gs pos="0">
                  <a:srgbClr val="6335ED"/>
                </a:gs>
                <a:gs pos="100000">
                  <a:srgbClr val="4560F3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34068" y="2883378"/>
              <a:ext cx="8589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75202" y="3832487"/>
            <a:ext cx="1278621" cy="1278621"/>
            <a:chOff x="7670891" y="4083237"/>
            <a:chExt cx="1278621" cy="1278621"/>
          </a:xfrm>
          <a:solidFill>
            <a:srgbClr val="035C9C"/>
          </a:solidFill>
        </p:grpSpPr>
        <p:sp>
          <p:nvSpPr>
            <p:cNvPr id="20" name="椭圆 19"/>
            <p:cNvSpPr/>
            <p:nvPr/>
          </p:nvSpPr>
          <p:spPr>
            <a:xfrm>
              <a:off x="7670891" y="4083237"/>
              <a:ext cx="1278621" cy="12786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880721" y="4281515"/>
              <a:ext cx="8589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4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研究成果与应用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4094" y="3966241"/>
            <a:ext cx="2245776" cy="798555"/>
            <a:chOff x="744094" y="3966241"/>
            <a:chExt cx="2245776" cy="798555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744094" y="4335511"/>
              <a:ext cx="2245776" cy="4292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1420746" y="3966241"/>
              <a:ext cx="1569124" cy="346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61926" y="2091969"/>
            <a:ext cx="2245776" cy="798555"/>
            <a:chOff x="744094" y="3966241"/>
            <a:chExt cx="2245776" cy="798555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744094" y="4335511"/>
              <a:ext cx="2245776" cy="4292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78"/>
            <p:cNvSpPr txBox="1"/>
            <p:nvPr/>
          </p:nvSpPr>
          <p:spPr>
            <a:xfrm>
              <a:off x="1420746" y="3966241"/>
              <a:ext cx="1569124" cy="346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41393" y="3966241"/>
            <a:ext cx="2303651" cy="798555"/>
            <a:chOff x="686219" y="3966241"/>
            <a:chExt cx="2303651" cy="798555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744094" y="4335511"/>
              <a:ext cx="2245776" cy="4292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78"/>
            <p:cNvSpPr txBox="1"/>
            <p:nvPr/>
          </p:nvSpPr>
          <p:spPr>
            <a:xfrm>
              <a:off x="686219" y="3966241"/>
              <a:ext cx="1569124" cy="346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23828" y="2091969"/>
            <a:ext cx="2298328" cy="798555"/>
            <a:chOff x="691542" y="3966241"/>
            <a:chExt cx="2298328" cy="798555"/>
          </a:xfrm>
        </p:grpSpPr>
        <p:sp>
          <p:nvSpPr>
            <p:cNvPr id="44" name="Content Placeholder 2"/>
            <p:cNvSpPr txBox="1"/>
            <p:nvPr/>
          </p:nvSpPr>
          <p:spPr>
            <a:xfrm>
              <a:off x="744094" y="4335511"/>
              <a:ext cx="2245776" cy="42928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78"/>
            <p:cNvSpPr txBox="1"/>
            <p:nvPr/>
          </p:nvSpPr>
          <p:spPr>
            <a:xfrm>
              <a:off x="691542" y="3966241"/>
              <a:ext cx="1569124" cy="346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id-ID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9800000">
            <a:off x="-109209" y="200953"/>
            <a:ext cx="12410420" cy="9303477"/>
          </a:xfrm>
          <a:custGeom>
            <a:avLst/>
            <a:gdLst>
              <a:gd name="connsiteX0" fmla="*/ 3615696 w 12410420"/>
              <a:gd name="connsiteY0" fmla="*/ 250216 h 9303477"/>
              <a:gd name="connsiteX1" fmla="*/ 3615696 w 12410420"/>
              <a:gd name="connsiteY1" fmla="*/ 4029067 h 9303477"/>
              <a:gd name="connsiteX2" fmla="*/ 3246989 w 12410420"/>
              <a:gd name="connsiteY2" fmla="*/ 3891964 h 9303477"/>
              <a:gd name="connsiteX3" fmla="*/ 88895 w 12410420"/>
              <a:gd name="connsiteY3" fmla="*/ 3209860 h 9303477"/>
              <a:gd name="connsiteX4" fmla="*/ 0 w 12410420"/>
              <a:gd name="connsiteY4" fmla="*/ 3207477 h 9303477"/>
              <a:gd name="connsiteX5" fmla="*/ 1851838 w 12410420"/>
              <a:gd name="connsiteY5" fmla="*/ 0 h 9303477"/>
              <a:gd name="connsiteX6" fmla="*/ 2095428 w 12410420"/>
              <a:gd name="connsiteY6" fmla="*/ 13138 h 9303477"/>
              <a:gd name="connsiteX7" fmla="*/ 3406598 w 12410420"/>
              <a:gd name="connsiteY7" fmla="*/ 202852 h 9303477"/>
              <a:gd name="connsiteX8" fmla="*/ 11311031 w 12410420"/>
              <a:gd name="connsiteY8" fmla="*/ 4692734 h 9303477"/>
              <a:gd name="connsiteX9" fmla="*/ 11457364 w 12410420"/>
              <a:gd name="connsiteY9" fmla="*/ 4850964 h 9303477"/>
              <a:gd name="connsiteX10" fmla="*/ 12277246 w 12410420"/>
              <a:gd name="connsiteY10" fmla="*/ 5891614 h 9303477"/>
              <a:gd name="connsiteX11" fmla="*/ 12410420 w 12410420"/>
              <a:gd name="connsiteY11" fmla="*/ 6096000 h 9303477"/>
              <a:gd name="connsiteX12" fmla="*/ 10558581 w 12410420"/>
              <a:gd name="connsiteY12" fmla="*/ 9303477 h 9303477"/>
              <a:gd name="connsiteX13" fmla="*/ 10512071 w 12410420"/>
              <a:gd name="connsiteY13" fmla="*/ 9227684 h 9303477"/>
              <a:gd name="connsiteX14" fmla="*/ 8342304 w 12410420"/>
              <a:gd name="connsiteY14" fmla="*/ 6833747 h 9303477"/>
              <a:gd name="connsiteX15" fmla="*/ 8038313 w 12410420"/>
              <a:gd name="connsiteY15" fmla="*/ 6582239 h 930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10420" h="9303477">
                <a:moveTo>
                  <a:pt x="3615696" y="250216"/>
                </a:moveTo>
                <a:lnTo>
                  <a:pt x="3615696" y="4029067"/>
                </a:lnTo>
                <a:lnTo>
                  <a:pt x="3246989" y="3891964"/>
                </a:lnTo>
                <a:cubicBezTo>
                  <a:pt x="2121034" y="3490546"/>
                  <a:pt x="1042629" y="3261302"/>
                  <a:pt x="88895" y="3209860"/>
                </a:cubicBezTo>
                <a:lnTo>
                  <a:pt x="0" y="3207477"/>
                </a:lnTo>
                <a:lnTo>
                  <a:pt x="1851838" y="0"/>
                </a:lnTo>
                <a:lnTo>
                  <a:pt x="2095428" y="13138"/>
                </a:lnTo>
                <a:cubicBezTo>
                  <a:pt x="2512158" y="43557"/>
                  <a:pt x="2951273" y="106946"/>
                  <a:pt x="3406598" y="202852"/>
                </a:cubicBezTo>
                <a:close/>
                <a:moveTo>
                  <a:pt x="11311031" y="4692734"/>
                </a:moveTo>
                <a:lnTo>
                  <a:pt x="11457364" y="4850964"/>
                </a:lnTo>
                <a:cubicBezTo>
                  <a:pt x="11768085" y="5197335"/>
                  <a:pt x="12042537" y="5545925"/>
                  <a:pt x="12277246" y="5891614"/>
                </a:cubicBezTo>
                <a:lnTo>
                  <a:pt x="12410420" y="6096000"/>
                </a:lnTo>
                <a:lnTo>
                  <a:pt x="10558581" y="9303477"/>
                </a:lnTo>
                <a:lnTo>
                  <a:pt x="10512071" y="9227684"/>
                </a:lnTo>
                <a:cubicBezTo>
                  <a:pt x="9990653" y="8427446"/>
                  <a:pt x="9252919" y="7608142"/>
                  <a:pt x="8342304" y="6833747"/>
                </a:cubicBezTo>
                <a:lnTo>
                  <a:pt x="8038313" y="6582239"/>
                </a:lnTo>
                <a:close/>
              </a:path>
            </a:pathLst>
          </a:custGeom>
          <a:blipFill dpi="0"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9800000">
            <a:off x="2720170" y="-12381"/>
            <a:ext cx="7695335" cy="6332023"/>
          </a:xfrm>
          <a:custGeom>
            <a:avLst/>
            <a:gdLst>
              <a:gd name="connsiteX0" fmla="*/ 4159848 w 7695335"/>
              <a:gd name="connsiteY0" fmla="*/ 1681623 h 6332023"/>
              <a:gd name="connsiteX1" fmla="*/ 7601881 w 7695335"/>
              <a:gd name="connsiteY1" fmla="*/ 4341467 h 6332023"/>
              <a:gd name="connsiteX2" fmla="*/ 7695335 w 7695335"/>
              <a:gd name="connsiteY2" fmla="*/ 4442518 h 6332023"/>
              <a:gd name="connsiteX3" fmla="*/ 4422617 w 7695335"/>
              <a:gd name="connsiteY3" fmla="*/ 6332023 h 6332023"/>
              <a:gd name="connsiteX4" fmla="*/ 4416726 w 7695335"/>
              <a:gd name="connsiteY4" fmla="*/ 6327149 h 6332023"/>
              <a:gd name="connsiteX5" fmla="*/ 2308527 w 7695335"/>
              <a:gd name="connsiteY5" fmla="*/ 4888207 h 6332023"/>
              <a:gd name="connsiteX6" fmla="*/ 8265 w 7695335"/>
              <a:gd name="connsiteY6" fmla="*/ 3781924 h 6332023"/>
              <a:gd name="connsiteX7" fmla="*/ 0 w 7695335"/>
              <a:gd name="connsiteY7" fmla="*/ 3778851 h 6332023"/>
              <a:gd name="connsiteX8" fmla="*/ 1 w 7695335"/>
              <a:gd name="connsiteY8" fmla="*/ 0 h 6332023"/>
              <a:gd name="connsiteX9" fmla="*/ 135339 w 7695335"/>
              <a:gd name="connsiteY9" fmla="*/ 30657 h 6332023"/>
              <a:gd name="connsiteX10" fmla="*/ 4159848 w 7695335"/>
              <a:gd name="connsiteY10" fmla="*/ 1681623 h 63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335" h="6332023">
                <a:moveTo>
                  <a:pt x="4159848" y="1681623"/>
                </a:moveTo>
                <a:cubicBezTo>
                  <a:pt x="5526683" y="2470766"/>
                  <a:pt x="6698131" y="3392881"/>
                  <a:pt x="7601881" y="4341467"/>
                </a:cubicBezTo>
                <a:lnTo>
                  <a:pt x="7695335" y="4442518"/>
                </a:lnTo>
                <a:lnTo>
                  <a:pt x="4422617" y="6332023"/>
                </a:lnTo>
                <a:lnTo>
                  <a:pt x="4416726" y="6327149"/>
                </a:lnTo>
                <a:cubicBezTo>
                  <a:pt x="3784395" y="5818066"/>
                  <a:pt x="3077372" y="5332100"/>
                  <a:pt x="2308527" y="4888207"/>
                </a:cubicBezTo>
                <a:cubicBezTo>
                  <a:pt x="1539682" y="4444313"/>
                  <a:pt x="765312" y="4074997"/>
                  <a:pt x="8265" y="3781924"/>
                </a:cubicBezTo>
                <a:lnTo>
                  <a:pt x="0" y="3778851"/>
                </a:lnTo>
                <a:lnTo>
                  <a:pt x="1" y="0"/>
                </a:lnTo>
                <a:lnTo>
                  <a:pt x="135339" y="30657"/>
                </a:lnTo>
                <a:cubicBezTo>
                  <a:pt x="1408715" y="339034"/>
                  <a:pt x="2793013" y="892480"/>
                  <a:pt x="4159848" y="168162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243500" y="3303679"/>
            <a:ext cx="570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相关建议与论文总结</a:t>
            </a:r>
            <a:endParaRPr lang="en-US" altLang="zh-CN" sz="4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243501" y="4028089"/>
            <a:ext cx="570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RECOMMENDATIONS AND PAPER SUMMARY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85009" y="192525"/>
            <a:ext cx="32880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05</a:t>
            </a:r>
            <a:endParaRPr lang="zh-CN" altLang="en-US" sz="199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6"/>
          <p:cNvSpPr/>
          <p:nvPr/>
        </p:nvSpPr>
        <p:spPr>
          <a:xfrm flipH="1">
            <a:off x="4268424" y="4510020"/>
            <a:ext cx="3983707" cy="9643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ounded Rectangle 5"/>
          <p:cNvSpPr/>
          <p:nvPr/>
        </p:nvSpPr>
        <p:spPr>
          <a:xfrm rot="3492391" flipH="1">
            <a:off x="5087882" y="3285869"/>
            <a:ext cx="3850364" cy="96430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ounded Rectangle 3"/>
          <p:cNvSpPr/>
          <p:nvPr/>
        </p:nvSpPr>
        <p:spPr>
          <a:xfrm rot="18107609">
            <a:off x="3574764" y="3285869"/>
            <a:ext cx="3850364" cy="964300"/>
          </a:xfrm>
          <a:prstGeom prst="roundRect">
            <a:avLst>
              <a:gd name="adj" fmla="val 50000"/>
            </a:avLst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ounded Rectangle 9"/>
          <p:cNvSpPr/>
          <p:nvPr/>
        </p:nvSpPr>
        <p:spPr>
          <a:xfrm flipH="1">
            <a:off x="4253588" y="4510020"/>
            <a:ext cx="2055107" cy="9643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13"/>
          <p:cNvSpPr/>
          <p:nvPr/>
        </p:nvSpPr>
        <p:spPr>
          <a:xfrm>
            <a:off x="5861805" y="2150961"/>
            <a:ext cx="796943" cy="7969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Oval 14"/>
          <p:cNvSpPr/>
          <p:nvPr/>
        </p:nvSpPr>
        <p:spPr>
          <a:xfrm>
            <a:off x="4356455" y="4593698"/>
            <a:ext cx="796943" cy="7969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Oval 15"/>
          <p:cNvSpPr/>
          <p:nvPr/>
        </p:nvSpPr>
        <p:spPr>
          <a:xfrm>
            <a:off x="7379205" y="4595312"/>
            <a:ext cx="796943" cy="79694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6099281" y="2339131"/>
            <a:ext cx="321989" cy="420600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rgbClr val="0C274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8"/>
          <p:cNvSpPr>
            <a:spLocks noEditPoints="1"/>
          </p:cNvSpPr>
          <p:nvPr/>
        </p:nvSpPr>
        <p:spPr bwMode="auto">
          <a:xfrm>
            <a:off x="4609025" y="4761745"/>
            <a:ext cx="291802" cy="460848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0C274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9"/>
          <p:cNvSpPr>
            <a:spLocks noEditPoints="1"/>
          </p:cNvSpPr>
          <p:nvPr/>
        </p:nvSpPr>
        <p:spPr bwMode="auto">
          <a:xfrm>
            <a:off x="7573414" y="4824214"/>
            <a:ext cx="408523" cy="350164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713775" y="1988326"/>
            <a:ext cx="3375808" cy="1009499"/>
            <a:chOff x="444527" y="1967769"/>
            <a:chExt cx="3375808" cy="1009499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1136292" y="1967769"/>
              <a:ext cx="2684043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r"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44527" y="2367870"/>
              <a:ext cx="3375808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相关建议与论文总结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62867" y="4593214"/>
            <a:ext cx="3375808" cy="1009499"/>
            <a:chOff x="444527" y="1967769"/>
            <a:chExt cx="3375808" cy="1009499"/>
          </a:xfrm>
        </p:grpSpPr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1136292" y="1967769"/>
              <a:ext cx="2684043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r"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44527" y="2367870"/>
              <a:ext cx="3375808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00389" y="2589901"/>
            <a:ext cx="4344681" cy="1009499"/>
            <a:chOff x="-524346" y="1967769"/>
            <a:chExt cx="4344681" cy="1009499"/>
          </a:xfrm>
        </p:grpSpPr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-524346" y="1967769"/>
              <a:ext cx="2684043" cy="4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r"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输入标题文字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4527" y="2367870"/>
              <a:ext cx="3375808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kern="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/>
          <p:nvPr/>
        </p:nvSpPr>
        <p:spPr>
          <a:xfrm>
            <a:off x="7964462" y="1804351"/>
            <a:ext cx="2649523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任意多边形 11"/>
          <p:cNvSpPr/>
          <p:nvPr/>
        </p:nvSpPr>
        <p:spPr>
          <a:xfrm>
            <a:off x="3919520" y="1779249"/>
            <a:ext cx="3850349" cy="567270"/>
          </a:xfrm>
          <a:custGeom>
            <a:avLst/>
            <a:gdLst>
              <a:gd name="connsiteX0" fmla="*/ 0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592483 w 3850349"/>
              <a:gd name="connsiteY4" fmla="*/ 567270 h 567270"/>
              <a:gd name="connsiteX5" fmla="*/ 504765 w 3850349"/>
              <a:gd name="connsiteY5" fmla="*/ 449966 h 567270"/>
              <a:gd name="connsiteX6" fmla="*/ 28846 w 3850349"/>
              <a:gd name="connsiteY6" fmla="*/ 1752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0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592483" y="567270"/>
                </a:lnTo>
                <a:lnTo>
                  <a:pt x="504765" y="449966"/>
                </a:lnTo>
                <a:cubicBezTo>
                  <a:pt x="367864" y="284081"/>
                  <a:pt x="207536" y="138245"/>
                  <a:pt x="28846" y="17524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4987329" y="1908996"/>
            <a:ext cx="236689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3" name="任意多边形 14"/>
          <p:cNvSpPr/>
          <p:nvPr/>
        </p:nvSpPr>
        <p:spPr>
          <a:xfrm>
            <a:off x="4658281" y="2574586"/>
            <a:ext cx="3111587" cy="567270"/>
          </a:xfrm>
          <a:custGeom>
            <a:avLst/>
            <a:gdLst>
              <a:gd name="connsiteX0" fmla="*/ 0 w 3111586"/>
              <a:gd name="connsiteY0" fmla="*/ 0 h 567270"/>
              <a:gd name="connsiteX1" fmla="*/ 2827951 w 3111586"/>
              <a:gd name="connsiteY1" fmla="*/ 0 h 567270"/>
              <a:gd name="connsiteX2" fmla="*/ 3111586 w 3111586"/>
              <a:gd name="connsiteY2" fmla="*/ 283635 h 567270"/>
              <a:gd name="connsiteX3" fmla="*/ 2827951 w 3111586"/>
              <a:gd name="connsiteY3" fmla="*/ 567270 h 567270"/>
              <a:gd name="connsiteX4" fmla="*/ 216299 w 3111586"/>
              <a:gd name="connsiteY4" fmla="*/ 567270 h 567270"/>
              <a:gd name="connsiteX5" fmla="*/ 176658 w 3111586"/>
              <a:gd name="connsiteY5" fmla="*/ 413101 h 567270"/>
              <a:gd name="connsiteX6" fmla="*/ 7068 w 3111586"/>
              <a:gd name="connsiteY6" fmla="*/ 1163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6" h="567270">
                <a:moveTo>
                  <a:pt x="0" y="0"/>
                </a:moveTo>
                <a:lnTo>
                  <a:pt x="2827951" y="0"/>
                </a:lnTo>
                <a:lnTo>
                  <a:pt x="3111586" y="283635"/>
                </a:lnTo>
                <a:lnTo>
                  <a:pt x="2827951" y="567270"/>
                </a:lnTo>
                <a:lnTo>
                  <a:pt x="216299" y="567270"/>
                </a:lnTo>
                <a:lnTo>
                  <a:pt x="176658" y="413101"/>
                </a:lnTo>
                <a:cubicBezTo>
                  <a:pt x="133041" y="272869"/>
                  <a:pt x="76011" y="138546"/>
                  <a:pt x="7068" y="116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4987328" y="2704333"/>
            <a:ext cx="236689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7" name="任意多边形 17"/>
          <p:cNvSpPr/>
          <p:nvPr/>
        </p:nvSpPr>
        <p:spPr>
          <a:xfrm>
            <a:off x="4915704" y="3369928"/>
            <a:ext cx="2854165" cy="567271"/>
          </a:xfrm>
          <a:custGeom>
            <a:avLst/>
            <a:gdLst>
              <a:gd name="connsiteX0" fmla="*/ 0 w 2854165"/>
              <a:gd name="connsiteY0" fmla="*/ 0 h 567270"/>
              <a:gd name="connsiteX1" fmla="*/ 2570530 w 2854165"/>
              <a:gd name="connsiteY1" fmla="*/ 0 h 567270"/>
              <a:gd name="connsiteX2" fmla="*/ 2854165 w 2854165"/>
              <a:gd name="connsiteY2" fmla="*/ 283635 h 567270"/>
              <a:gd name="connsiteX3" fmla="*/ 2570530 w 2854165"/>
              <a:gd name="connsiteY3" fmla="*/ 567270 h 567270"/>
              <a:gd name="connsiteX4" fmla="*/ 0 w 2854165"/>
              <a:gd name="connsiteY4" fmla="*/ 567270 h 567270"/>
              <a:gd name="connsiteX5" fmla="*/ 8346 w 2854165"/>
              <a:gd name="connsiteY5" fmla="*/ 512582 h 567270"/>
              <a:gd name="connsiteX6" fmla="*/ 19907 w 2854165"/>
              <a:gd name="connsiteY6" fmla="*/ 283636 h 567270"/>
              <a:gd name="connsiteX7" fmla="*/ 8346 w 2854165"/>
              <a:gd name="connsiteY7" fmla="*/ 54690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165" h="567270">
                <a:moveTo>
                  <a:pt x="0" y="0"/>
                </a:moveTo>
                <a:lnTo>
                  <a:pt x="2570530" y="0"/>
                </a:lnTo>
                <a:lnTo>
                  <a:pt x="2854165" y="283635"/>
                </a:lnTo>
                <a:lnTo>
                  <a:pt x="2570530" y="567270"/>
                </a:lnTo>
                <a:lnTo>
                  <a:pt x="0" y="567270"/>
                </a:lnTo>
                <a:lnTo>
                  <a:pt x="8346" y="512582"/>
                </a:lnTo>
                <a:cubicBezTo>
                  <a:pt x="15991" y="437306"/>
                  <a:pt x="19907" y="360929"/>
                  <a:pt x="19907" y="283636"/>
                </a:cubicBezTo>
                <a:cubicBezTo>
                  <a:pt x="19907" y="206344"/>
                  <a:pt x="15991" y="129966"/>
                  <a:pt x="8346" y="54690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5018647" y="3499675"/>
            <a:ext cx="230425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0" name="任意多边形 20"/>
          <p:cNvSpPr/>
          <p:nvPr/>
        </p:nvSpPr>
        <p:spPr>
          <a:xfrm>
            <a:off x="4658284" y="4165257"/>
            <a:ext cx="3111584" cy="567270"/>
          </a:xfrm>
          <a:custGeom>
            <a:avLst/>
            <a:gdLst>
              <a:gd name="connsiteX0" fmla="*/ 216297 w 3111584"/>
              <a:gd name="connsiteY0" fmla="*/ 0 h 567270"/>
              <a:gd name="connsiteX1" fmla="*/ 2827949 w 3111584"/>
              <a:gd name="connsiteY1" fmla="*/ 0 h 567270"/>
              <a:gd name="connsiteX2" fmla="*/ 3111584 w 3111584"/>
              <a:gd name="connsiteY2" fmla="*/ 283635 h 567270"/>
              <a:gd name="connsiteX3" fmla="*/ 2827949 w 3111584"/>
              <a:gd name="connsiteY3" fmla="*/ 567270 h 567270"/>
              <a:gd name="connsiteX4" fmla="*/ 0 w 3111584"/>
              <a:gd name="connsiteY4" fmla="*/ 567270 h 567270"/>
              <a:gd name="connsiteX5" fmla="*/ 7066 w 3111584"/>
              <a:gd name="connsiteY5" fmla="*/ 555638 h 567270"/>
              <a:gd name="connsiteX6" fmla="*/ 176656 w 3111584"/>
              <a:gd name="connsiteY6" fmla="*/ 154171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4" h="567270">
                <a:moveTo>
                  <a:pt x="216297" y="0"/>
                </a:moveTo>
                <a:lnTo>
                  <a:pt x="2827949" y="0"/>
                </a:lnTo>
                <a:lnTo>
                  <a:pt x="3111584" y="283635"/>
                </a:lnTo>
                <a:lnTo>
                  <a:pt x="2827949" y="567270"/>
                </a:lnTo>
                <a:lnTo>
                  <a:pt x="0" y="567270"/>
                </a:lnTo>
                <a:lnTo>
                  <a:pt x="7066" y="555638"/>
                </a:lnTo>
                <a:cubicBezTo>
                  <a:pt x="76009" y="428726"/>
                  <a:pt x="133039" y="294403"/>
                  <a:pt x="176656" y="154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4987329" y="4295004"/>
            <a:ext cx="236689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3" name="任意多边形 23"/>
          <p:cNvSpPr/>
          <p:nvPr/>
        </p:nvSpPr>
        <p:spPr>
          <a:xfrm>
            <a:off x="3919520" y="4960596"/>
            <a:ext cx="3850349" cy="567270"/>
          </a:xfrm>
          <a:custGeom>
            <a:avLst/>
            <a:gdLst>
              <a:gd name="connsiteX0" fmla="*/ 592483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0 w 3850349"/>
              <a:gd name="connsiteY4" fmla="*/ 567270 h 567270"/>
              <a:gd name="connsiteX5" fmla="*/ 28846 w 3850349"/>
              <a:gd name="connsiteY5" fmla="*/ 549746 h 567270"/>
              <a:gd name="connsiteX6" fmla="*/ 504765 w 3850349"/>
              <a:gd name="connsiteY6" fmla="*/ 11730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592483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0" y="567270"/>
                </a:lnTo>
                <a:lnTo>
                  <a:pt x="28846" y="549746"/>
                </a:lnTo>
                <a:cubicBezTo>
                  <a:pt x="207536" y="429025"/>
                  <a:pt x="367864" y="283190"/>
                  <a:pt x="504765" y="117304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4" name="TextBox 30"/>
          <p:cNvSpPr txBox="1"/>
          <p:nvPr/>
        </p:nvSpPr>
        <p:spPr>
          <a:xfrm>
            <a:off x="4987329" y="5090343"/>
            <a:ext cx="236689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7964462" y="2599688"/>
            <a:ext cx="2649523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7964462" y="3392401"/>
            <a:ext cx="2649523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7964462" y="4190359"/>
            <a:ext cx="2649523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964462" y="4985698"/>
            <a:ext cx="2649523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0070" y="1557231"/>
            <a:ext cx="4192664" cy="4192664"/>
          </a:xfrm>
          <a:prstGeom prst="ellipse">
            <a:avLst/>
          </a:prstGeom>
          <a:blipFill dpi="0" rotWithShape="1">
            <a:blip r:embed="rId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相关建议与论文总结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637"/>
          <p:cNvSpPr txBox="1"/>
          <p:nvPr/>
        </p:nvSpPr>
        <p:spPr>
          <a:xfrm>
            <a:off x="1961574" y="2967870"/>
            <a:ext cx="2986299" cy="588865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44161" y="1681785"/>
            <a:ext cx="4105423" cy="3515085"/>
            <a:chOff x="4044161" y="998879"/>
            <a:chExt cx="4105423" cy="3515085"/>
          </a:xfrm>
        </p:grpSpPr>
        <p:sp>
          <p:nvSpPr>
            <p:cNvPr id="15" name="Shape 620"/>
            <p:cNvSpPr/>
            <p:nvPr/>
          </p:nvSpPr>
          <p:spPr>
            <a:xfrm>
              <a:off x="5327650" y="998879"/>
              <a:ext cx="1536701" cy="15367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5465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 defTabSz="457200"/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621"/>
            <p:cNvSpPr/>
            <p:nvPr/>
          </p:nvSpPr>
          <p:spPr>
            <a:xfrm>
              <a:off x="6477522" y="2977263"/>
              <a:ext cx="1536701" cy="15367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 defTabSz="457200"/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622"/>
            <p:cNvSpPr/>
            <p:nvPr/>
          </p:nvSpPr>
          <p:spPr>
            <a:xfrm>
              <a:off x="4179523" y="2977263"/>
              <a:ext cx="1536701" cy="15367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 defTabSz="457200"/>
              <a:endParaRPr sz="14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Shape 623"/>
            <p:cNvGrpSpPr/>
            <p:nvPr/>
          </p:nvGrpSpPr>
          <p:grpSpPr>
            <a:xfrm>
              <a:off x="5227113" y="2552047"/>
              <a:ext cx="1737527" cy="1193566"/>
              <a:chOff x="0" y="0"/>
              <a:chExt cx="2871943" cy="1972835"/>
            </a:xfrm>
          </p:grpSpPr>
          <p:cxnSp>
            <p:nvCxnSpPr>
              <p:cNvPr id="11" name="Shape 624"/>
              <p:cNvCxnSpPr/>
              <p:nvPr/>
            </p:nvCxnSpPr>
            <p:spPr>
              <a:xfrm rot="10800000" flipH="1">
                <a:off x="0" y="0"/>
                <a:ext cx="458943" cy="53186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7C7C5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12" name="Shape 625"/>
              <p:cNvCxnSpPr/>
              <p:nvPr/>
            </p:nvCxnSpPr>
            <p:spPr>
              <a:xfrm rot="10800000">
                <a:off x="2412999" y="0"/>
                <a:ext cx="458943" cy="53187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7C7C5"/>
                </a:solidFill>
                <a:prstDash val="solid"/>
                <a:miter/>
                <a:headEnd type="triangle" w="lg" len="lg"/>
                <a:tailEnd type="none" w="med" len="med"/>
              </a:ln>
            </p:spPr>
          </p:cxnSp>
          <p:cxnSp>
            <p:nvCxnSpPr>
              <p:cNvPr id="13" name="Shape 626"/>
              <p:cNvCxnSpPr/>
              <p:nvPr/>
            </p:nvCxnSpPr>
            <p:spPr>
              <a:xfrm flipH="1">
                <a:off x="1089605" y="1972833"/>
                <a:ext cx="69273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C7C7C5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</p:grpSp>
        <p:sp>
          <p:nvSpPr>
            <p:cNvPr id="30" name="Shape 640"/>
            <p:cNvSpPr txBox="1"/>
            <p:nvPr/>
          </p:nvSpPr>
          <p:spPr>
            <a:xfrm>
              <a:off x="5192288" y="1257553"/>
              <a:ext cx="1807424" cy="1019353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输入</a:t>
              </a:r>
            </a:p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1" name="Shape 641"/>
            <p:cNvSpPr txBox="1"/>
            <p:nvPr/>
          </p:nvSpPr>
          <p:spPr>
            <a:xfrm>
              <a:off x="6342160" y="3255486"/>
              <a:ext cx="1807424" cy="98025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输入</a:t>
              </a:r>
            </a:p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32" name="Shape 642"/>
            <p:cNvSpPr txBox="1"/>
            <p:nvPr/>
          </p:nvSpPr>
          <p:spPr>
            <a:xfrm>
              <a:off x="4044161" y="3253707"/>
              <a:ext cx="1807424" cy="98381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输入</a:t>
              </a:r>
            </a:p>
            <a:p>
              <a:pPr algn="ctr" defTabSz="457200">
                <a:lnSpc>
                  <a:spcPct val="140000"/>
                </a:lnSpc>
                <a:buSzPct val="25000"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34" name="Shape 637"/>
          <p:cNvSpPr txBox="1"/>
          <p:nvPr/>
        </p:nvSpPr>
        <p:spPr>
          <a:xfrm>
            <a:off x="7244128" y="2967870"/>
            <a:ext cx="2986299" cy="588865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hape 637"/>
          <p:cNvSpPr txBox="1"/>
          <p:nvPr/>
        </p:nvSpPr>
        <p:spPr>
          <a:xfrm>
            <a:off x="4602727" y="5282315"/>
            <a:ext cx="2986299" cy="588865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79069" y="1597403"/>
            <a:ext cx="8313653" cy="4027508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9862" y="2798590"/>
            <a:ext cx="1618623" cy="1625135"/>
          </a:xfrm>
          <a:prstGeom prst="ellips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0" name="椭圆 9"/>
          <p:cNvSpPr/>
          <p:nvPr/>
        </p:nvSpPr>
        <p:spPr>
          <a:xfrm>
            <a:off x="9443515" y="2798590"/>
            <a:ext cx="1618623" cy="16251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5276104" y="2789472"/>
            <a:ext cx="1719584" cy="398126"/>
          </a:xfrm>
          <a:prstGeom prst="rect">
            <a:avLst/>
          </a:prstGeom>
        </p:spPr>
        <p:txBody>
          <a:bodyPr wrap="none" lIns="89477" tIns="44738" rIns="89477" bIns="44738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5276104" y="4070436"/>
            <a:ext cx="1719584" cy="398126"/>
          </a:xfrm>
          <a:prstGeom prst="rect">
            <a:avLst/>
          </a:prstGeom>
        </p:spPr>
        <p:txBody>
          <a:bodyPr wrap="none" lIns="89477" tIns="44738" rIns="89477" bIns="44738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3" name="上箭头 8"/>
          <p:cNvSpPr/>
          <p:nvPr/>
        </p:nvSpPr>
        <p:spPr>
          <a:xfrm>
            <a:off x="5396960" y="1981465"/>
            <a:ext cx="1477873" cy="706581"/>
          </a:xfrm>
          <a:prstGeom prst="upArrow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上箭头 9"/>
          <p:cNvSpPr/>
          <p:nvPr/>
        </p:nvSpPr>
        <p:spPr>
          <a:xfrm flipV="1">
            <a:off x="5396960" y="4565041"/>
            <a:ext cx="1477873" cy="706581"/>
          </a:xfrm>
          <a:prstGeom prst="upArrow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19087" y="5412938"/>
            <a:ext cx="4433619" cy="423949"/>
          </a:xfrm>
          <a:prstGeom prst="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3919087" y="1385429"/>
            <a:ext cx="4433619" cy="423949"/>
          </a:xfrm>
          <a:prstGeom prst="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18" name="五边形 2"/>
          <p:cNvSpPr/>
          <p:nvPr/>
        </p:nvSpPr>
        <p:spPr>
          <a:xfrm>
            <a:off x="3241729" y="3664152"/>
            <a:ext cx="5788335" cy="317962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五边形 2"/>
          <p:cNvSpPr/>
          <p:nvPr/>
        </p:nvSpPr>
        <p:spPr>
          <a:xfrm flipH="1">
            <a:off x="3241729" y="3240203"/>
            <a:ext cx="5788335" cy="317962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77" tIns="44738" rIns="89477" bIns="4473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相关建议与论文总结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 rot="10800000">
            <a:off x="0" y="1712022"/>
            <a:ext cx="12192000" cy="4992507"/>
          </a:xfrm>
          <a:custGeom>
            <a:avLst/>
            <a:gdLst>
              <a:gd name="connsiteX0" fmla="*/ 0 w 12192000"/>
              <a:gd name="connsiteY0" fmla="*/ 0 h 4992507"/>
              <a:gd name="connsiteX1" fmla="*/ 78176 w 12192000"/>
              <a:gd name="connsiteY1" fmla="*/ 42383 h 4992507"/>
              <a:gd name="connsiteX2" fmla="*/ 6096000 w 12192000"/>
              <a:gd name="connsiteY2" fmla="*/ 1289864 h 4992507"/>
              <a:gd name="connsiteX3" fmla="*/ 12113824 w 12192000"/>
              <a:gd name="connsiteY3" fmla="*/ 42383 h 4992507"/>
              <a:gd name="connsiteX4" fmla="*/ 12192000 w 12192000"/>
              <a:gd name="connsiteY4" fmla="*/ 0 h 4992507"/>
              <a:gd name="connsiteX5" fmla="*/ 12192000 w 12192000"/>
              <a:gd name="connsiteY5" fmla="*/ 3703675 h 4992507"/>
              <a:gd name="connsiteX6" fmla="*/ 11974476 w 12192000"/>
              <a:gd name="connsiteY6" fmla="*/ 3814092 h 4992507"/>
              <a:gd name="connsiteX7" fmla="*/ 6096000 w 12192000"/>
              <a:gd name="connsiteY7" fmla="*/ 4992507 h 4992507"/>
              <a:gd name="connsiteX8" fmla="*/ 217524 w 12192000"/>
              <a:gd name="connsiteY8" fmla="*/ 3814092 h 4992507"/>
              <a:gd name="connsiteX9" fmla="*/ 0 w 12192000"/>
              <a:gd name="connsiteY9" fmla="*/ 3703675 h 4992507"/>
              <a:gd name="connsiteX10" fmla="*/ 0 w 12192000"/>
              <a:gd name="connsiteY10" fmla="*/ 0 h 499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992507">
                <a:moveTo>
                  <a:pt x="0" y="0"/>
                </a:moveTo>
                <a:lnTo>
                  <a:pt x="78176" y="42383"/>
                </a:lnTo>
                <a:cubicBezTo>
                  <a:pt x="1592273" y="810949"/>
                  <a:pt x="3728573" y="1289864"/>
                  <a:pt x="6096000" y="1289864"/>
                </a:cubicBezTo>
                <a:cubicBezTo>
                  <a:pt x="8463428" y="1289864"/>
                  <a:pt x="10599727" y="810949"/>
                  <a:pt x="12113824" y="42383"/>
                </a:cubicBezTo>
                <a:lnTo>
                  <a:pt x="12192000" y="0"/>
                </a:lnTo>
                <a:lnTo>
                  <a:pt x="12192000" y="3703675"/>
                </a:lnTo>
                <a:lnTo>
                  <a:pt x="11974476" y="3814092"/>
                </a:lnTo>
                <a:cubicBezTo>
                  <a:pt x="10470042" y="4542177"/>
                  <a:pt x="8391688" y="4992507"/>
                  <a:pt x="6096000" y="4992507"/>
                </a:cubicBezTo>
                <a:cubicBezTo>
                  <a:pt x="3800313" y="4992507"/>
                  <a:pt x="1721958" y="4542177"/>
                  <a:pt x="217524" y="3814092"/>
                </a:cubicBezTo>
                <a:lnTo>
                  <a:pt x="0" y="3703675"/>
                </a:lnTo>
                <a:lnTo>
                  <a:pt x="0" y="0"/>
                </a:lnTo>
                <a:close/>
              </a:path>
            </a:pathLst>
          </a:custGeom>
          <a:solidFill>
            <a:srgbClr val="456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11080" y="2713536"/>
            <a:ext cx="756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感谢您的聆听</a:t>
            </a:r>
            <a:endParaRPr lang="zh-CN" sz="5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24872" y="3574793"/>
            <a:ext cx="5911018" cy="370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THANKS</a:t>
            </a:r>
            <a:endParaRPr lang="zh-CN" altLang="en-US" dirty="0">
              <a:solidFill>
                <a:schemeClr val="bg1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294" y="448230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+mn-lt"/>
              </a:rPr>
              <a:t>LOGO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Microsoft Sans Serif" panose="020B0604020202020204" pitchFamily="34" charset="0"/>
              <a:ea typeface="阿里巴巴普惠体 H" panose="00020600040101010101" pitchFamily="18" charset="-122"/>
              <a:cs typeface="Microsoft Sans Serif" panose="020B0604020202020204" pitchFamily="34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68466" y="4316621"/>
            <a:ext cx="445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答辩人：</a:t>
            </a:r>
            <a:r>
              <a:rPr lang="en-US" altLang="zh-CN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PPT818  </a:t>
            </a:r>
            <a:r>
              <a:rPr lang="zh-CN" altLang="en-US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ea"/>
                <a:sym typeface="+mn-lt"/>
              </a:rPr>
              <a:t>专  业：信息与计算科学</a:t>
            </a:r>
            <a:endParaRPr lang="zh-CN" altLang="en-US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9800000">
            <a:off x="-109209" y="200953"/>
            <a:ext cx="12410420" cy="9303477"/>
          </a:xfrm>
          <a:custGeom>
            <a:avLst/>
            <a:gdLst>
              <a:gd name="connsiteX0" fmla="*/ 3615696 w 12410420"/>
              <a:gd name="connsiteY0" fmla="*/ 250216 h 9303477"/>
              <a:gd name="connsiteX1" fmla="*/ 3615696 w 12410420"/>
              <a:gd name="connsiteY1" fmla="*/ 4029067 h 9303477"/>
              <a:gd name="connsiteX2" fmla="*/ 3246989 w 12410420"/>
              <a:gd name="connsiteY2" fmla="*/ 3891964 h 9303477"/>
              <a:gd name="connsiteX3" fmla="*/ 88895 w 12410420"/>
              <a:gd name="connsiteY3" fmla="*/ 3209860 h 9303477"/>
              <a:gd name="connsiteX4" fmla="*/ 0 w 12410420"/>
              <a:gd name="connsiteY4" fmla="*/ 3207477 h 9303477"/>
              <a:gd name="connsiteX5" fmla="*/ 1851838 w 12410420"/>
              <a:gd name="connsiteY5" fmla="*/ 0 h 9303477"/>
              <a:gd name="connsiteX6" fmla="*/ 2095428 w 12410420"/>
              <a:gd name="connsiteY6" fmla="*/ 13138 h 9303477"/>
              <a:gd name="connsiteX7" fmla="*/ 3406598 w 12410420"/>
              <a:gd name="connsiteY7" fmla="*/ 202852 h 9303477"/>
              <a:gd name="connsiteX8" fmla="*/ 11311031 w 12410420"/>
              <a:gd name="connsiteY8" fmla="*/ 4692734 h 9303477"/>
              <a:gd name="connsiteX9" fmla="*/ 11457364 w 12410420"/>
              <a:gd name="connsiteY9" fmla="*/ 4850964 h 9303477"/>
              <a:gd name="connsiteX10" fmla="*/ 12277246 w 12410420"/>
              <a:gd name="connsiteY10" fmla="*/ 5891614 h 9303477"/>
              <a:gd name="connsiteX11" fmla="*/ 12410420 w 12410420"/>
              <a:gd name="connsiteY11" fmla="*/ 6096000 h 9303477"/>
              <a:gd name="connsiteX12" fmla="*/ 10558581 w 12410420"/>
              <a:gd name="connsiteY12" fmla="*/ 9303477 h 9303477"/>
              <a:gd name="connsiteX13" fmla="*/ 10512071 w 12410420"/>
              <a:gd name="connsiteY13" fmla="*/ 9227684 h 9303477"/>
              <a:gd name="connsiteX14" fmla="*/ 8342304 w 12410420"/>
              <a:gd name="connsiteY14" fmla="*/ 6833747 h 9303477"/>
              <a:gd name="connsiteX15" fmla="*/ 8038313 w 12410420"/>
              <a:gd name="connsiteY15" fmla="*/ 6582239 h 930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10420" h="9303477">
                <a:moveTo>
                  <a:pt x="3615696" y="250216"/>
                </a:moveTo>
                <a:lnTo>
                  <a:pt x="3615696" y="4029067"/>
                </a:lnTo>
                <a:lnTo>
                  <a:pt x="3246989" y="3891964"/>
                </a:lnTo>
                <a:cubicBezTo>
                  <a:pt x="2121034" y="3490546"/>
                  <a:pt x="1042629" y="3261302"/>
                  <a:pt x="88895" y="3209860"/>
                </a:cubicBezTo>
                <a:lnTo>
                  <a:pt x="0" y="3207477"/>
                </a:lnTo>
                <a:lnTo>
                  <a:pt x="1851838" y="0"/>
                </a:lnTo>
                <a:lnTo>
                  <a:pt x="2095428" y="13138"/>
                </a:lnTo>
                <a:cubicBezTo>
                  <a:pt x="2512158" y="43557"/>
                  <a:pt x="2951273" y="106946"/>
                  <a:pt x="3406598" y="202852"/>
                </a:cubicBezTo>
                <a:close/>
                <a:moveTo>
                  <a:pt x="11311031" y="4692734"/>
                </a:moveTo>
                <a:lnTo>
                  <a:pt x="11457364" y="4850964"/>
                </a:lnTo>
                <a:cubicBezTo>
                  <a:pt x="11768085" y="5197335"/>
                  <a:pt x="12042537" y="5545925"/>
                  <a:pt x="12277246" y="5891614"/>
                </a:cubicBezTo>
                <a:lnTo>
                  <a:pt x="12410420" y="6096000"/>
                </a:lnTo>
                <a:lnTo>
                  <a:pt x="10558581" y="9303477"/>
                </a:lnTo>
                <a:lnTo>
                  <a:pt x="10512071" y="9227684"/>
                </a:lnTo>
                <a:cubicBezTo>
                  <a:pt x="9990653" y="8427446"/>
                  <a:pt x="9252919" y="7608142"/>
                  <a:pt x="8342304" y="6833747"/>
                </a:cubicBezTo>
                <a:lnTo>
                  <a:pt x="8038313" y="6582239"/>
                </a:lnTo>
                <a:close/>
              </a:path>
            </a:pathLst>
          </a:custGeom>
          <a:blipFill dpi="0"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9800000">
            <a:off x="2720170" y="-12381"/>
            <a:ext cx="7695335" cy="6332023"/>
          </a:xfrm>
          <a:custGeom>
            <a:avLst/>
            <a:gdLst>
              <a:gd name="connsiteX0" fmla="*/ 4159848 w 7695335"/>
              <a:gd name="connsiteY0" fmla="*/ 1681623 h 6332023"/>
              <a:gd name="connsiteX1" fmla="*/ 7601881 w 7695335"/>
              <a:gd name="connsiteY1" fmla="*/ 4341467 h 6332023"/>
              <a:gd name="connsiteX2" fmla="*/ 7695335 w 7695335"/>
              <a:gd name="connsiteY2" fmla="*/ 4442518 h 6332023"/>
              <a:gd name="connsiteX3" fmla="*/ 4422617 w 7695335"/>
              <a:gd name="connsiteY3" fmla="*/ 6332023 h 6332023"/>
              <a:gd name="connsiteX4" fmla="*/ 4416726 w 7695335"/>
              <a:gd name="connsiteY4" fmla="*/ 6327149 h 6332023"/>
              <a:gd name="connsiteX5" fmla="*/ 2308527 w 7695335"/>
              <a:gd name="connsiteY5" fmla="*/ 4888207 h 6332023"/>
              <a:gd name="connsiteX6" fmla="*/ 8265 w 7695335"/>
              <a:gd name="connsiteY6" fmla="*/ 3781924 h 6332023"/>
              <a:gd name="connsiteX7" fmla="*/ 0 w 7695335"/>
              <a:gd name="connsiteY7" fmla="*/ 3778851 h 6332023"/>
              <a:gd name="connsiteX8" fmla="*/ 1 w 7695335"/>
              <a:gd name="connsiteY8" fmla="*/ 0 h 6332023"/>
              <a:gd name="connsiteX9" fmla="*/ 135339 w 7695335"/>
              <a:gd name="connsiteY9" fmla="*/ 30657 h 6332023"/>
              <a:gd name="connsiteX10" fmla="*/ 4159848 w 7695335"/>
              <a:gd name="connsiteY10" fmla="*/ 1681623 h 63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335" h="6332023">
                <a:moveTo>
                  <a:pt x="4159848" y="1681623"/>
                </a:moveTo>
                <a:cubicBezTo>
                  <a:pt x="5526683" y="2470766"/>
                  <a:pt x="6698131" y="3392881"/>
                  <a:pt x="7601881" y="4341467"/>
                </a:cubicBezTo>
                <a:lnTo>
                  <a:pt x="7695335" y="4442518"/>
                </a:lnTo>
                <a:lnTo>
                  <a:pt x="4422617" y="6332023"/>
                </a:lnTo>
                <a:lnTo>
                  <a:pt x="4416726" y="6327149"/>
                </a:lnTo>
                <a:cubicBezTo>
                  <a:pt x="3784395" y="5818066"/>
                  <a:pt x="3077372" y="5332100"/>
                  <a:pt x="2308527" y="4888207"/>
                </a:cubicBezTo>
                <a:cubicBezTo>
                  <a:pt x="1539682" y="4444313"/>
                  <a:pt x="765312" y="4074997"/>
                  <a:pt x="8265" y="3781924"/>
                </a:cubicBezTo>
                <a:lnTo>
                  <a:pt x="0" y="3778851"/>
                </a:lnTo>
                <a:lnTo>
                  <a:pt x="1" y="0"/>
                </a:lnTo>
                <a:lnTo>
                  <a:pt x="135339" y="30657"/>
                </a:lnTo>
                <a:cubicBezTo>
                  <a:pt x="1408715" y="339034"/>
                  <a:pt x="2793013" y="892480"/>
                  <a:pt x="4159848" y="168162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500438" y="3303679"/>
            <a:ext cx="51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   论</a:t>
            </a:r>
            <a:endParaRPr lang="en-US" altLang="zh-CN" sz="4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817662" y="4028089"/>
            <a:ext cx="2555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THEORY OF MOOD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85009" y="192525"/>
            <a:ext cx="32880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01</a:t>
            </a:r>
            <a:endParaRPr lang="zh-CN" altLang="en-US" sz="199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4128088"/>
            <a:ext cx="12192000" cy="2729912"/>
          </a:xfrm>
          <a:custGeom>
            <a:avLst/>
            <a:gdLst>
              <a:gd name="connsiteX0" fmla="*/ 6096000 w 12192000"/>
              <a:gd name="connsiteY0" fmla="*/ 0 h 2729912"/>
              <a:gd name="connsiteX1" fmla="*/ 11974476 w 12192000"/>
              <a:gd name="connsiteY1" fmla="*/ 1178415 h 2729912"/>
              <a:gd name="connsiteX2" fmla="*/ 12192000 w 12192000"/>
              <a:gd name="connsiteY2" fmla="*/ 1288832 h 2729912"/>
              <a:gd name="connsiteX3" fmla="*/ 12192000 w 12192000"/>
              <a:gd name="connsiteY3" fmla="*/ 2729912 h 2729912"/>
              <a:gd name="connsiteX4" fmla="*/ 0 w 12192000"/>
              <a:gd name="connsiteY4" fmla="*/ 2729912 h 2729912"/>
              <a:gd name="connsiteX5" fmla="*/ 0 w 12192000"/>
              <a:gd name="connsiteY5" fmla="*/ 1288832 h 2729912"/>
              <a:gd name="connsiteX6" fmla="*/ 217524 w 12192000"/>
              <a:gd name="connsiteY6" fmla="*/ 1178415 h 2729912"/>
              <a:gd name="connsiteX7" fmla="*/ 6096000 w 12192000"/>
              <a:gd name="connsiteY7" fmla="*/ 0 h 27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729912">
                <a:moveTo>
                  <a:pt x="6096000" y="0"/>
                </a:moveTo>
                <a:cubicBezTo>
                  <a:pt x="8391687" y="0"/>
                  <a:pt x="10470042" y="450330"/>
                  <a:pt x="11974476" y="1178415"/>
                </a:cubicBezTo>
                <a:lnTo>
                  <a:pt x="12192000" y="1288832"/>
                </a:lnTo>
                <a:lnTo>
                  <a:pt x="12192000" y="2729912"/>
                </a:lnTo>
                <a:lnTo>
                  <a:pt x="0" y="2729912"/>
                </a:lnTo>
                <a:lnTo>
                  <a:pt x="0" y="1288832"/>
                </a:lnTo>
                <a:lnTo>
                  <a:pt x="217524" y="1178415"/>
                </a:lnTo>
                <a:cubicBezTo>
                  <a:pt x="1721958" y="450330"/>
                  <a:pt x="3800312" y="0"/>
                  <a:pt x="6096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00438" y="758599"/>
            <a:ext cx="51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   论</a:t>
            </a:r>
            <a:endParaRPr lang="en-US" altLang="zh-CN" sz="44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6537" y="2498648"/>
            <a:ext cx="10117656" cy="12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0" y="4616979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rgbClr val="456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绪论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6519204" y="1409355"/>
            <a:ext cx="3937124" cy="267230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L 形 42"/>
          <p:cNvSpPr/>
          <p:nvPr/>
        </p:nvSpPr>
        <p:spPr>
          <a:xfrm rot="5400000">
            <a:off x="6290511" y="137191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L 形 43"/>
          <p:cNvSpPr/>
          <p:nvPr/>
        </p:nvSpPr>
        <p:spPr>
          <a:xfrm rot="16200000">
            <a:off x="10204880" y="371195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48972" y="5085162"/>
            <a:ext cx="946631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... </a:t>
            </a:r>
            <a:r>
              <a:rPr lang="en-US" altLang="zh-CN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...</a:t>
            </a: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400" kern="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48972" y="1317327"/>
            <a:ext cx="4317402" cy="2867025"/>
          </a:xfrm>
          <a:custGeom>
            <a:avLst/>
            <a:gdLst>
              <a:gd name="connsiteX0" fmla="*/ 0 w 6787098"/>
              <a:gd name="connsiteY0" fmla="*/ 0 h 6025198"/>
              <a:gd name="connsiteX1" fmla="*/ 6787098 w 6787098"/>
              <a:gd name="connsiteY1" fmla="*/ 0 h 6025198"/>
              <a:gd name="connsiteX2" fmla="*/ 6787098 w 6787098"/>
              <a:gd name="connsiteY2" fmla="*/ 6025198 h 6025198"/>
              <a:gd name="connsiteX3" fmla="*/ 0 w 6787098"/>
              <a:gd name="connsiteY3" fmla="*/ 6025198 h 60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7098" h="6025198">
                <a:moveTo>
                  <a:pt x="0" y="0"/>
                </a:moveTo>
                <a:lnTo>
                  <a:pt x="6787098" y="0"/>
                </a:lnTo>
                <a:lnTo>
                  <a:pt x="6787098" y="6025198"/>
                </a:lnTo>
                <a:lnTo>
                  <a:pt x="0" y="6025198"/>
                </a:lnTo>
                <a:close/>
              </a:path>
            </a:pathLst>
          </a:custGeom>
        </p:spPr>
      </p:pic>
      <p:sp>
        <p:nvSpPr>
          <p:cNvPr id="5" name="对角圆角矩形 4"/>
          <p:cNvSpPr/>
          <p:nvPr/>
        </p:nvSpPr>
        <p:spPr>
          <a:xfrm>
            <a:off x="1998228" y="3875526"/>
            <a:ext cx="3204051" cy="638136"/>
          </a:xfrm>
          <a:prstGeom prst="round2Diag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82616" y="1427086"/>
            <a:ext cx="2626768" cy="5029981"/>
            <a:chOff x="5115992" y="1427086"/>
            <a:chExt cx="2626768" cy="5029981"/>
          </a:xfrm>
        </p:grpSpPr>
        <p:pic>
          <p:nvPicPr>
            <p:cNvPr id="30" name="图片 2"/>
            <p:cNvPicPr>
              <a:picLocks noChangeAspect="1"/>
            </p:cNvPicPr>
            <p:nvPr/>
          </p:nvPicPr>
          <p:blipFill rotWithShape="1">
            <a:blip r:embed="rId3" cstate="screen"/>
            <a:srcRect l="35016" r="16077"/>
            <a:stretch>
              <a:fillRect/>
            </a:stretch>
          </p:blipFill>
          <p:spPr>
            <a:xfrm>
              <a:off x="5115992" y="1427086"/>
              <a:ext cx="2626768" cy="5029981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5363302" y="1997137"/>
              <a:ext cx="2161389" cy="3760305"/>
            </a:xfrm>
            <a:prstGeom prst="rect">
              <a:avLst/>
            </a:prstGeom>
            <a:blipFill dpi="0" rotWithShape="1">
              <a:blip r:embed="rId4" cstate="screen"/>
              <a:srcRect/>
              <a:tile tx="-209550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Rectangle 7"/>
          <p:cNvSpPr/>
          <p:nvPr/>
        </p:nvSpPr>
        <p:spPr>
          <a:xfrm>
            <a:off x="707" y="5267872"/>
            <a:ext cx="12191293" cy="1590128"/>
          </a:xfrm>
          <a:prstGeom prst="rect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6430" tIns="48216" rIns="96430" bIns="48216"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1131661" y="5643044"/>
            <a:ext cx="9928678" cy="24231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>
                <a:solidFill>
                  <a:prstClr val="white"/>
                </a:solidFill>
                <a:cs typeface="+mn-ea"/>
                <a:sym typeface="+mn-lt"/>
              </a:rPr>
              <a:t>... ...</a:t>
            </a:r>
            <a:endParaRPr lang="en-GB" altLang="zh-CN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1756" y="1805084"/>
            <a:ext cx="3336516" cy="2940994"/>
            <a:chOff x="963783" y="1805084"/>
            <a:chExt cx="3336516" cy="2940994"/>
          </a:xfrm>
        </p:grpSpPr>
        <p:sp>
          <p:nvSpPr>
            <p:cNvPr id="56" name="Oval 11"/>
            <p:cNvSpPr/>
            <p:nvPr/>
          </p:nvSpPr>
          <p:spPr>
            <a:xfrm>
              <a:off x="3423662" y="3616327"/>
              <a:ext cx="876637" cy="8766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24"/>
            <p:cNvGrpSpPr/>
            <p:nvPr/>
          </p:nvGrpSpPr>
          <p:grpSpPr>
            <a:xfrm>
              <a:off x="3735727" y="3851949"/>
              <a:ext cx="278100" cy="40539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58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7" name="Oval 10"/>
            <p:cNvSpPr/>
            <p:nvPr/>
          </p:nvSpPr>
          <p:spPr>
            <a:xfrm>
              <a:off x="3423662" y="1822425"/>
              <a:ext cx="876637" cy="876637"/>
            </a:xfrm>
            <a:prstGeom prst="ellipse">
              <a:avLst/>
            </a:prstGeom>
            <a:solidFill>
              <a:srgbClr val="5465F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8" name="Group 31"/>
            <p:cNvGrpSpPr/>
            <p:nvPr/>
          </p:nvGrpSpPr>
          <p:grpSpPr>
            <a:xfrm>
              <a:off x="3659631" y="2056009"/>
              <a:ext cx="404697" cy="404697"/>
              <a:chOff x="4439444" y="1652588"/>
              <a:chExt cx="464344" cy="464344"/>
            </a:xfrm>
            <a:solidFill>
              <a:sysClr val="window" lastClr="FFFFFF"/>
            </a:solidFill>
          </p:grpSpPr>
          <p:sp>
            <p:nvSpPr>
              <p:cNvPr id="6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Text Placeholder 7"/>
            <p:cNvSpPr txBox="1"/>
            <p:nvPr/>
          </p:nvSpPr>
          <p:spPr>
            <a:xfrm>
              <a:off x="1471843" y="1805084"/>
              <a:ext cx="1696868" cy="343043"/>
            </a:xfrm>
            <a:prstGeom prst="rect">
              <a:avLst/>
            </a:prstGeom>
          </p:spPr>
          <p:txBody>
            <a:bodyPr vert="horz" lIns="0" tIns="0" rIns="0" bIns="0" anchor="ctr">
              <a:spAutoFit/>
            </a:bodyPr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3" name="Text Placeholder 2"/>
            <p:cNvSpPr txBox="1"/>
            <p:nvPr/>
          </p:nvSpPr>
          <p:spPr>
            <a:xfrm>
              <a:off x="963783" y="2183019"/>
              <a:ext cx="2204928" cy="75719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……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4" name="Text Placeholder 7"/>
            <p:cNvSpPr txBox="1"/>
            <p:nvPr/>
          </p:nvSpPr>
          <p:spPr>
            <a:xfrm>
              <a:off x="1471843" y="3592545"/>
              <a:ext cx="1696868" cy="343043"/>
            </a:xfrm>
            <a:prstGeom prst="rect">
              <a:avLst/>
            </a:prstGeom>
          </p:spPr>
          <p:txBody>
            <a:bodyPr vert="horz" lIns="0" tIns="0" rIns="0" bIns="0" anchor="ctr">
              <a:spAutoFit/>
            </a:bodyPr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5" name="Text Placeholder 2"/>
            <p:cNvSpPr txBox="1"/>
            <p:nvPr/>
          </p:nvSpPr>
          <p:spPr>
            <a:xfrm>
              <a:off x="963783" y="3970481"/>
              <a:ext cx="2204928" cy="775597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……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25400" y="1805084"/>
            <a:ext cx="3232419" cy="2940994"/>
            <a:chOff x="8558456" y="1805084"/>
            <a:chExt cx="3232419" cy="2940994"/>
          </a:xfrm>
        </p:grpSpPr>
        <p:sp>
          <p:nvSpPr>
            <p:cNvPr id="44" name="Oval 12"/>
            <p:cNvSpPr/>
            <p:nvPr/>
          </p:nvSpPr>
          <p:spPr>
            <a:xfrm>
              <a:off x="8559182" y="1822425"/>
              <a:ext cx="876637" cy="876637"/>
            </a:xfrm>
            <a:prstGeom prst="ellipse">
              <a:avLst/>
            </a:prstGeom>
            <a:solidFill>
              <a:srgbClr val="5465F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Group 14"/>
            <p:cNvGrpSpPr/>
            <p:nvPr/>
          </p:nvGrpSpPr>
          <p:grpSpPr>
            <a:xfrm>
              <a:off x="8794425" y="2058048"/>
              <a:ext cx="404697" cy="405390"/>
              <a:chOff x="9145588" y="4435475"/>
              <a:chExt cx="464344" cy="465138"/>
            </a:xfrm>
            <a:solidFill>
              <a:sysClr val="window" lastClr="FFFFFF"/>
            </a:solidFill>
          </p:grpSpPr>
          <p:sp>
            <p:nvSpPr>
              <p:cNvPr id="4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marL="0" marR="0" lvl="0" indent="0" algn="ctr" defTabSz="241300" eaLnBrk="1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2"/>
            <p:cNvGrpSpPr/>
            <p:nvPr/>
          </p:nvGrpSpPr>
          <p:grpSpPr>
            <a:xfrm>
              <a:off x="8558456" y="3616327"/>
              <a:ext cx="876637" cy="876637"/>
              <a:chOff x="8114903" y="3428999"/>
              <a:chExt cx="831273" cy="831273"/>
            </a:xfrm>
            <a:solidFill>
              <a:sysClr val="window" lastClr="FFFFFF"/>
            </a:solidFill>
          </p:grpSpPr>
          <p:sp>
            <p:nvSpPr>
              <p:cNvPr id="61" name="Oval 13"/>
              <p:cNvSpPr/>
              <p:nvPr/>
            </p:nvSpPr>
            <p:spPr>
              <a:xfrm>
                <a:off x="8114903" y="3428999"/>
                <a:ext cx="831273" cy="8312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2" name="Group 27"/>
              <p:cNvGrpSpPr/>
              <p:nvPr/>
            </p:nvGrpSpPr>
            <p:grpSpPr>
              <a:xfrm>
                <a:off x="8337871" y="3678854"/>
                <a:ext cx="384412" cy="323405"/>
                <a:chOff x="5368132" y="2625725"/>
                <a:chExt cx="465138" cy="391319"/>
              </a:xfrm>
              <a:grpFill/>
            </p:grpSpPr>
            <p:sp>
              <p:nvSpPr>
                <p:cNvPr id="63" name="AutoShape 120"/>
                <p:cNvSpPr/>
                <p:nvPr/>
              </p:nvSpPr>
              <p:spPr bwMode="auto">
                <a:xfrm>
                  <a:off x="5484813" y="272732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 w="12700">
                  <a:noFill/>
                  <a:prstDash val="solid"/>
                  <a:miter lim="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6787" tIns="26787" rIns="26787" bIns="26787" anchor="ctr"/>
                <a:lstStyle/>
                <a:p>
                  <a:pPr marL="0" marR="0" lvl="0" indent="0" algn="ctr" defTabSz="241300" eaLnBrk="1" fontAlgn="base" latinLnBrk="0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5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AutoShape 121"/>
                <p:cNvSpPr/>
                <p:nvPr/>
              </p:nvSpPr>
              <p:spPr bwMode="auto">
                <a:xfrm>
                  <a:off x="5542757" y="278526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 w="12700">
                  <a:noFill/>
                  <a:prstDash val="solid"/>
                  <a:miter lim="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6787" tIns="26787" rIns="26787" bIns="26787" anchor="ctr"/>
                <a:lstStyle/>
                <a:p>
                  <a:pPr marL="0" marR="0" lvl="0" indent="0" algn="ctr" defTabSz="241300" eaLnBrk="1" fontAlgn="base" latinLnBrk="0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5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AutoShape 122"/>
                <p:cNvSpPr/>
                <p:nvPr/>
              </p:nvSpPr>
              <p:spPr bwMode="auto">
                <a:xfrm>
                  <a:off x="5368132" y="262572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 w="12700">
                  <a:noFill/>
                  <a:prstDash val="solid"/>
                  <a:miter lim="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6787" tIns="26787" rIns="26787" bIns="26787" anchor="ctr"/>
                <a:lstStyle/>
                <a:p>
                  <a:pPr marL="0" marR="0" lvl="0" indent="0" algn="ctr" defTabSz="241300" eaLnBrk="1" fontAlgn="base" latinLnBrk="0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54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Text Placeholder 7"/>
            <p:cNvSpPr txBox="1"/>
            <p:nvPr/>
          </p:nvSpPr>
          <p:spPr>
            <a:xfrm>
              <a:off x="9585947" y="1805084"/>
              <a:ext cx="1696868" cy="343043"/>
            </a:xfrm>
            <a:prstGeom prst="rect">
              <a:avLst/>
            </a:prstGeom>
          </p:spPr>
          <p:txBody>
            <a:bodyPr vert="horz" lIns="0" tIns="0" rIns="0" bIns="0" anchor="ctr">
              <a:spAutoFit/>
            </a:bodyPr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7" name="Text Placeholder 2"/>
            <p:cNvSpPr txBox="1"/>
            <p:nvPr/>
          </p:nvSpPr>
          <p:spPr>
            <a:xfrm>
              <a:off x="9585947" y="2183019"/>
              <a:ext cx="2204928" cy="775597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……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8" name="Text Placeholder 7"/>
            <p:cNvSpPr txBox="1"/>
            <p:nvPr/>
          </p:nvSpPr>
          <p:spPr>
            <a:xfrm>
              <a:off x="9585947" y="3592545"/>
              <a:ext cx="1696868" cy="343043"/>
            </a:xfrm>
            <a:prstGeom prst="rect">
              <a:avLst/>
            </a:prstGeom>
          </p:spPr>
          <p:txBody>
            <a:bodyPr vert="horz" lIns="0" tIns="0" rIns="0" bIns="0" anchor="ctr">
              <a:spAutoFit/>
            </a:bodyPr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输入标题文字</a:t>
              </a:r>
            </a:p>
          </p:txBody>
        </p:sp>
        <p:sp>
          <p:nvSpPr>
            <p:cNvPr id="79" name="Text Placeholder 2"/>
            <p:cNvSpPr txBox="1"/>
            <p:nvPr/>
          </p:nvSpPr>
          <p:spPr>
            <a:xfrm>
              <a:off x="9585947" y="3970481"/>
              <a:ext cx="2204928" cy="775597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 marL="0" indent="0" algn="r" rtl="0" eaLnBrk="0" fontAlgn="base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……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5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绪论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4"/>
          <p:cNvSpPr/>
          <p:nvPr/>
        </p:nvSpPr>
        <p:spPr>
          <a:xfrm>
            <a:off x="0" y="2060439"/>
            <a:ext cx="4025609" cy="832780"/>
          </a:xfrm>
          <a:prstGeom prst="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0" name="Rectangle 65"/>
          <p:cNvSpPr/>
          <p:nvPr/>
        </p:nvSpPr>
        <p:spPr>
          <a:xfrm>
            <a:off x="0" y="2893219"/>
            <a:ext cx="4025609" cy="8327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1" name="Rectangle 66"/>
          <p:cNvSpPr/>
          <p:nvPr/>
        </p:nvSpPr>
        <p:spPr>
          <a:xfrm>
            <a:off x="0" y="3725999"/>
            <a:ext cx="4025609" cy="832780"/>
          </a:xfrm>
          <a:prstGeom prst="rect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2" name="Rectangle 69"/>
          <p:cNvSpPr/>
          <p:nvPr/>
        </p:nvSpPr>
        <p:spPr>
          <a:xfrm>
            <a:off x="0" y="4558778"/>
            <a:ext cx="4025609" cy="8327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4" name="Rectangle 72"/>
          <p:cNvSpPr/>
          <p:nvPr/>
        </p:nvSpPr>
        <p:spPr>
          <a:xfrm>
            <a:off x="4014419" y="2060440"/>
            <a:ext cx="2325275" cy="832780"/>
          </a:xfrm>
          <a:prstGeom prst="homePlat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5" name="Rectangle 74"/>
          <p:cNvSpPr/>
          <p:nvPr/>
        </p:nvSpPr>
        <p:spPr>
          <a:xfrm>
            <a:off x="4014420" y="2893220"/>
            <a:ext cx="2325275" cy="8327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6" name="Rectangle 77"/>
          <p:cNvSpPr/>
          <p:nvPr/>
        </p:nvSpPr>
        <p:spPr>
          <a:xfrm>
            <a:off x="4014420" y="3726001"/>
            <a:ext cx="2325275" cy="832780"/>
          </a:xfrm>
          <a:prstGeom prst="homePlate">
            <a:avLst/>
          </a:pr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sp>
        <p:nvSpPr>
          <p:cNvPr id="37" name="Rectangle 78"/>
          <p:cNvSpPr/>
          <p:nvPr/>
        </p:nvSpPr>
        <p:spPr>
          <a:xfrm>
            <a:off x="4014420" y="4564163"/>
            <a:ext cx="2325275" cy="83278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99904" y="2117157"/>
            <a:ext cx="4905332" cy="691839"/>
            <a:chOff x="6599903" y="2236377"/>
            <a:chExt cx="4629571" cy="691839"/>
          </a:xfrm>
        </p:grpSpPr>
        <p:sp>
          <p:nvSpPr>
            <p:cNvPr id="54" name="TextBox 59"/>
            <p:cNvSpPr txBox="1">
              <a:spLocks noChangeArrowheads="1"/>
            </p:cNvSpPr>
            <p:nvPr/>
          </p:nvSpPr>
          <p:spPr bwMode="auto">
            <a:xfrm flipH="1">
              <a:off x="6599903" y="2236377"/>
              <a:ext cx="2625072" cy="39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 smtClean="0">
                  <a:latin typeface="+mn-lt"/>
                  <a:ea typeface="+mn-ea"/>
                  <a:cs typeface="+mn-ea"/>
                  <a:sym typeface="+mn-lt"/>
                </a:rPr>
                <a:t>输</a:t>
              </a: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入标题文字</a:t>
              </a:r>
              <a:endParaRPr lang="zh-CN" altLang="en-US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6599904" y="2636478"/>
              <a:ext cx="4629570" cy="29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876913" y="1421234"/>
            <a:ext cx="2408904" cy="4612794"/>
            <a:chOff x="5115992" y="1427086"/>
            <a:chExt cx="2626768" cy="5029981"/>
          </a:xfrm>
        </p:grpSpPr>
        <p:pic>
          <p:nvPicPr>
            <p:cNvPr id="63" name="图片 2"/>
            <p:cNvPicPr>
              <a:picLocks noChangeAspect="1"/>
            </p:cNvPicPr>
            <p:nvPr/>
          </p:nvPicPr>
          <p:blipFill rotWithShape="1">
            <a:blip r:embed="rId3" cstate="screen"/>
            <a:srcRect l="35016" r="16077"/>
            <a:stretch>
              <a:fillRect/>
            </a:stretch>
          </p:blipFill>
          <p:spPr>
            <a:xfrm>
              <a:off x="5115992" y="1427086"/>
              <a:ext cx="2626768" cy="5029981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5363302" y="2030424"/>
              <a:ext cx="2161390" cy="3760305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 t="264" b="26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绪论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22884" y="2081852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01</a:t>
            </a:r>
            <a:endParaRPr lang="zh-CN" altLang="en-US" sz="44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22884" y="2927182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02</a:t>
            </a:r>
            <a:endParaRPr lang="zh-CN" altLang="en-US" sz="44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22884" y="3760937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03</a:t>
            </a:r>
            <a:endParaRPr lang="zh-CN" altLang="en-US" sz="44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22884" y="4594692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04</a:t>
            </a:r>
            <a:endParaRPr lang="zh-CN" altLang="en-US" sz="44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599904" y="2963689"/>
            <a:ext cx="4905332" cy="691839"/>
            <a:chOff x="6599903" y="2236377"/>
            <a:chExt cx="4629571" cy="691839"/>
          </a:xfrm>
        </p:grpSpPr>
        <p:sp>
          <p:nvSpPr>
            <p:cNvPr id="43" name="TextBox 59"/>
            <p:cNvSpPr txBox="1">
              <a:spLocks noChangeArrowheads="1"/>
            </p:cNvSpPr>
            <p:nvPr/>
          </p:nvSpPr>
          <p:spPr bwMode="auto">
            <a:xfrm flipH="1">
              <a:off x="6599903" y="2236377"/>
              <a:ext cx="2625072" cy="39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 smtClean="0">
                  <a:latin typeface="+mn-lt"/>
                  <a:ea typeface="+mn-ea"/>
                  <a:cs typeface="+mn-ea"/>
                  <a:sym typeface="+mn-lt"/>
                </a:rPr>
                <a:t>输</a:t>
              </a: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入标题文字</a:t>
              </a:r>
              <a:endParaRPr lang="zh-CN" altLang="en-US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6599904" y="2636478"/>
              <a:ext cx="4629570" cy="29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99904" y="3791388"/>
            <a:ext cx="4905332" cy="691839"/>
            <a:chOff x="6599903" y="2236377"/>
            <a:chExt cx="4629571" cy="691839"/>
          </a:xfrm>
        </p:grpSpPr>
        <p:sp>
          <p:nvSpPr>
            <p:cNvPr id="46" name="TextBox 59"/>
            <p:cNvSpPr txBox="1">
              <a:spLocks noChangeArrowheads="1"/>
            </p:cNvSpPr>
            <p:nvPr/>
          </p:nvSpPr>
          <p:spPr bwMode="auto">
            <a:xfrm flipH="1">
              <a:off x="6599903" y="2236377"/>
              <a:ext cx="2625072" cy="39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 smtClean="0">
                  <a:latin typeface="+mn-lt"/>
                  <a:ea typeface="+mn-ea"/>
                  <a:cs typeface="+mn-ea"/>
                  <a:sym typeface="+mn-lt"/>
                </a:rPr>
                <a:t>输</a:t>
              </a: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入标题文字</a:t>
              </a:r>
              <a:endParaRPr lang="zh-CN" altLang="en-US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6599904" y="2636478"/>
              <a:ext cx="4629570" cy="29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99904" y="4629248"/>
            <a:ext cx="4905332" cy="691839"/>
            <a:chOff x="6599903" y="2236377"/>
            <a:chExt cx="4629571" cy="691839"/>
          </a:xfrm>
        </p:grpSpPr>
        <p:sp>
          <p:nvSpPr>
            <p:cNvPr id="49" name="TextBox 59"/>
            <p:cNvSpPr txBox="1">
              <a:spLocks noChangeArrowheads="1"/>
            </p:cNvSpPr>
            <p:nvPr/>
          </p:nvSpPr>
          <p:spPr bwMode="auto">
            <a:xfrm flipH="1">
              <a:off x="6599903" y="2236377"/>
              <a:ext cx="2625072" cy="39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 smtClean="0">
                  <a:latin typeface="+mn-lt"/>
                  <a:ea typeface="+mn-ea"/>
                  <a:cs typeface="+mn-ea"/>
                  <a:sym typeface="+mn-lt"/>
                </a:rPr>
                <a:t>输</a:t>
              </a: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入标题文字</a:t>
              </a:r>
              <a:endParaRPr lang="zh-CN" altLang="en-US" sz="2000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6599904" y="2636478"/>
              <a:ext cx="4629570" cy="29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453105">
            <a:off x="1427613" y="1622368"/>
            <a:ext cx="2502984" cy="3258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434542" y="1637247"/>
            <a:ext cx="2496055" cy="3243377"/>
          </a:xfrm>
          <a:prstGeom prst="rect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87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22746" y="4313209"/>
            <a:ext cx="1519647" cy="415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434542" y="5264979"/>
            <a:ext cx="990401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27613" y="1622368"/>
            <a:ext cx="2502984" cy="26208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1448972" y="383793"/>
            <a:ext cx="430256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绪论</a:t>
            </a:r>
            <a:endParaRPr lang="zh-CN" altLang="en-US" sz="3600" b="1" dirty="0">
              <a:solidFill>
                <a:schemeClr val="tx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453105">
            <a:off x="4981041" y="1622368"/>
            <a:ext cx="2502984" cy="3258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87970" y="1637247"/>
            <a:ext cx="2496055" cy="32433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87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76174" y="4313209"/>
            <a:ext cx="1519647" cy="415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4981041" y="1622368"/>
            <a:ext cx="2502984" cy="26208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453105">
            <a:off x="8534469" y="1622368"/>
            <a:ext cx="2502984" cy="3258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541398" y="1637247"/>
            <a:ext cx="2496055" cy="3243377"/>
          </a:xfrm>
          <a:prstGeom prst="rect">
            <a:avLst/>
          </a:prstGeom>
          <a:solidFill>
            <a:srgbClr val="5465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85875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029602" y="4313209"/>
            <a:ext cx="1519647" cy="415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输入标题文字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8534469" y="1622368"/>
            <a:ext cx="2502984" cy="26208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>
            <a:off x="0" y="918410"/>
            <a:ext cx="12192000" cy="2233711"/>
          </a:xfrm>
          <a:custGeom>
            <a:avLst/>
            <a:gdLst>
              <a:gd name="connsiteX0" fmla="*/ 0 w 12192000"/>
              <a:gd name="connsiteY0" fmla="*/ 0 h 2233711"/>
              <a:gd name="connsiteX1" fmla="*/ 217524 w 12192000"/>
              <a:gd name="connsiteY1" fmla="*/ 110417 h 2233711"/>
              <a:gd name="connsiteX2" fmla="*/ 6096000 w 12192000"/>
              <a:gd name="connsiteY2" fmla="*/ 1288832 h 2233711"/>
              <a:gd name="connsiteX3" fmla="*/ 11974476 w 12192000"/>
              <a:gd name="connsiteY3" fmla="*/ 110417 h 2233711"/>
              <a:gd name="connsiteX4" fmla="*/ 12192000 w 12192000"/>
              <a:gd name="connsiteY4" fmla="*/ 0 h 2233711"/>
              <a:gd name="connsiteX5" fmla="*/ 12192000 w 12192000"/>
              <a:gd name="connsiteY5" fmla="*/ 2233711 h 2233711"/>
              <a:gd name="connsiteX6" fmla="*/ 0 w 12192000"/>
              <a:gd name="connsiteY6" fmla="*/ 2233711 h 2233711"/>
              <a:gd name="connsiteX7" fmla="*/ 0 w 12192000"/>
              <a:gd name="connsiteY7" fmla="*/ 0 h 223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233711">
                <a:moveTo>
                  <a:pt x="0" y="0"/>
                </a:moveTo>
                <a:lnTo>
                  <a:pt x="217524" y="110417"/>
                </a:lnTo>
                <a:cubicBezTo>
                  <a:pt x="1721958" y="838502"/>
                  <a:pt x="3800313" y="1288832"/>
                  <a:pt x="6096000" y="1288832"/>
                </a:cubicBezTo>
                <a:cubicBezTo>
                  <a:pt x="8391688" y="1288832"/>
                  <a:pt x="10470042" y="838502"/>
                  <a:pt x="11974476" y="110417"/>
                </a:cubicBezTo>
                <a:lnTo>
                  <a:pt x="12192000" y="0"/>
                </a:lnTo>
                <a:lnTo>
                  <a:pt x="12192000" y="2233711"/>
                </a:lnTo>
                <a:lnTo>
                  <a:pt x="0" y="2233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9800000">
            <a:off x="-109209" y="200953"/>
            <a:ext cx="12410420" cy="9303477"/>
          </a:xfrm>
          <a:custGeom>
            <a:avLst/>
            <a:gdLst>
              <a:gd name="connsiteX0" fmla="*/ 3615696 w 12410420"/>
              <a:gd name="connsiteY0" fmla="*/ 250216 h 9303477"/>
              <a:gd name="connsiteX1" fmla="*/ 3615696 w 12410420"/>
              <a:gd name="connsiteY1" fmla="*/ 4029067 h 9303477"/>
              <a:gd name="connsiteX2" fmla="*/ 3246989 w 12410420"/>
              <a:gd name="connsiteY2" fmla="*/ 3891964 h 9303477"/>
              <a:gd name="connsiteX3" fmla="*/ 88895 w 12410420"/>
              <a:gd name="connsiteY3" fmla="*/ 3209860 h 9303477"/>
              <a:gd name="connsiteX4" fmla="*/ 0 w 12410420"/>
              <a:gd name="connsiteY4" fmla="*/ 3207477 h 9303477"/>
              <a:gd name="connsiteX5" fmla="*/ 1851838 w 12410420"/>
              <a:gd name="connsiteY5" fmla="*/ 0 h 9303477"/>
              <a:gd name="connsiteX6" fmla="*/ 2095428 w 12410420"/>
              <a:gd name="connsiteY6" fmla="*/ 13138 h 9303477"/>
              <a:gd name="connsiteX7" fmla="*/ 3406598 w 12410420"/>
              <a:gd name="connsiteY7" fmla="*/ 202852 h 9303477"/>
              <a:gd name="connsiteX8" fmla="*/ 11311031 w 12410420"/>
              <a:gd name="connsiteY8" fmla="*/ 4692734 h 9303477"/>
              <a:gd name="connsiteX9" fmla="*/ 11457364 w 12410420"/>
              <a:gd name="connsiteY9" fmla="*/ 4850964 h 9303477"/>
              <a:gd name="connsiteX10" fmla="*/ 12277246 w 12410420"/>
              <a:gd name="connsiteY10" fmla="*/ 5891614 h 9303477"/>
              <a:gd name="connsiteX11" fmla="*/ 12410420 w 12410420"/>
              <a:gd name="connsiteY11" fmla="*/ 6096000 h 9303477"/>
              <a:gd name="connsiteX12" fmla="*/ 10558581 w 12410420"/>
              <a:gd name="connsiteY12" fmla="*/ 9303477 h 9303477"/>
              <a:gd name="connsiteX13" fmla="*/ 10512071 w 12410420"/>
              <a:gd name="connsiteY13" fmla="*/ 9227684 h 9303477"/>
              <a:gd name="connsiteX14" fmla="*/ 8342304 w 12410420"/>
              <a:gd name="connsiteY14" fmla="*/ 6833747 h 9303477"/>
              <a:gd name="connsiteX15" fmla="*/ 8038313 w 12410420"/>
              <a:gd name="connsiteY15" fmla="*/ 6582239 h 930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10420" h="9303477">
                <a:moveTo>
                  <a:pt x="3615696" y="250216"/>
                </a:moveTo>
                <a:lnTo>
                  <a:pt x="3615696" y="4029067"/>
                </a:lnTo>
                <a:lnTo>
                  <a:pt x="3246989" y="3891964"/>
                </a:lnTo>
                <a:cubicBezTo>
                  <a:pt x="2121034" y="3490546"/>
                  <a:pt x="1042629" y="3261302"/>
                  <a:pt x="88895" y="3209860"/>
                </a:cubicBezTo>
                <a:lnTo>
                  <a:pt x="0" y="3207477"/>
                </a:lnTo>
                <a:lnTo>
                  <a:pt x="1851838" y="0"/>
                </a:lnTo>
                <a:lnTo>
                  <a:pt x="2095428" y="13138"/>
                </a:lnTo>
                <a:cubicBezTo>
                  <a:pt x="2512158" y="43557"/>
                  <a:pt x="2951273" y="106946"/>
                  <a:pt x="3406598" y="202852"/>
                </a:cubicBezTo>
                <a:close/>
                <a:moveTo>
                  <a:pt x="11311031" y="4692734"/>
                </a:moveTo>
                <a:lnTo>
                  <a:pt x="11457364" y="4850964"/>
                </a:lnTo>
                <a:cubicBezTo>
                  <a:pt x="11768085" y="5197335"/>
                  <a:pt x="12042537" y="5545925"/>
                  <a:pt x="12277246" y="5891614"/>
                </a:cubicBezTo>
                <a:lnTo>
                  <a:pt x="12410420" y="6096000"/>
                </a:lnTo>
                <a:lnTo>
                  <a:pt x="10558581" y="9303477"/>
                </a:lnTo>
                <a:lnTo>
                  <a:pt x="10512071" y="9227684"/>
                </a:lnTo>
                <a:cubicBezTo>
                  <a:pt x="9990653" y="8427446"/>
                  <a:pt x="9252919" y="7608142"/>
                  <a:pt x="8342304" y="6833747"/>
                </a:cubicBezTo>
                <a:lnTo>
                  <a:pt x="8038313" y="6582239"/>
                </a:lnTo>
                <a:close/>
              </a:path>
            </a:pathLst>
          </a:custGeom>
          <a:blipFill dpi="0"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9800000">
            <a:off x="2720170" y="-12381"/>
            <a:ext cx="7695335" cy="6332023"/>
          </a:xfrm>
          <a:custGeom>
            <a:avLst/>
            <a:gdLst>
              <a:gd name="connsiteX0" fmla="*/ 4159848 w 7695335"/>
              <a:gd name="connsiteY0" fmla="*/ 1681623 h 6332023"/>
              <a:gd name="connsiteX1" fmla="*/ 7601881 w 7695335"/>
              <a:gd name="connsiteY1" fmla="*/ 4341467 h 6332023"/>
              <a:gd name="connsiteX2" fmla="*/ 7695335 w 7695335"/>
              <a:gd name="connsiteY2" fmla="*/ 4442518 h 6332023"/>
              <a:gd name="connsiteX3" fmla="*/ 4422617 w 7695335"/>
              <a:gd name="connsiteY3" fmla="*/ 6332023 h 6332023"/>
              <a:gd name="connsiteX4" fmla="*/ 4416726 w 7695335"/>
              <a:gd name="connsiteY4" fmla="*/ 6327149 h 6332023"/>
              <a:gd name="connsiteX5" fmla="*/ 2308527 w 7695335"/>
              <a:gd name="connsiteY5" fmla="*/ 4888207 h 6332023"/>
              <a:gd name="connsiteX6" fmla="*/ 8265 w 7695335"/>
              <a:gd name="connsiteY6" fmla="*/ 3781924 h 6332023"/>
              <a:gd name="connsiteX7" fmla="*/ 0 w 7695335"/>
              <a:gd name="connsiteY7" fmla="*/ 3778851 h 6332023"/>
              <a:gd name="connsiteX8" fmla="*/ 1 w 7695335"/>
              <a:gd name="connsiteY8" fmla="*/ 0 h 6332023"/>
              <a:gd name="connsiteX9" fmla="*/ 135339 w 7695335"/>
              <a:gd name="connsiteY9" fmla="*/ 30657 h 6332023"/>
              <a:gd name="connsiteX10" fmla="*/ 4159848 w 7695335"/>
              <a:gd name="connsiteY10" fmla="*/ 1681623 h 63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335" h="6332023">
                <a:moveTo>
                  <a:pt x="4159848" y="1681623"/>
                </a:moveTo>
                <a:cubicBezTo>
                  <a:pt x="5526683" y="2470766"/>
                  <a:pt x="6698131" y="3392881"/>
                  <a:pt x="7601881" y="4341467"/>
                </a:cubicBezTo>
                <a:lnTo>
                  <a:pt x="7695335" y="4442518"/>
                </a:lnTo>
                <a:lnTo>
                  <a:pt x="4422617" y="6332023"/>
                </a:lnTo>
                <a:lnTo>
                  <a:pt x="4416726" y="6327149"/>
                </a:lnTo>
                <a:cubicBezTo>
                  <a:pt x="3784395" y="5818066"/>
                  <a:pt x="3077372" y="5332100"/>
                  <a:pt x="2308527" y="4888207"/>
                </a:cubicBezTo>
                <a:cubicBezTo>
                  <a:pt x="1539682" y="4444313"/>
                  <a:pt x="765312" y="4074997"/>
                  <a:pt x="8265" y="3781924"/>
                </a:cubicBezTo>
                <a:lnTo>
                  <a:pt x="0" y="3778851"/>
                </a:lnTo>
                <a:lnTo>
                  <a:pt x="1" y="0"/>
                </a:lnTo>
                <a:lnTo>
                  <a:pt x="135339" y="30657"/>
                </a:lnTo>
                <a:cubicBezTo>
                  <a:pt x="1408715" y="339034"/>
                  <a:pt x="2793013" y="892480"/>
                  <a:pt x="4159848" y="1681623"/>
                </a:cubicBezTo>
                <a:close/>
              </a:path>
            </a:pathLst>
          </a:custGeom>
          <a:solidFill>
            <a:srgbClr val="54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500438" y="3303679"/>
            <a:ext cx="5189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研究方法与思路</a:t>
            </a:r>
            <a:endParaRPr lang="en-US" altLang="zh-CN" sz="44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243501" y="4028089"/>
            <a:ext cx="570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  <a:sym typeface="+mn-lt"/>
              </a:rPr>
              <a:t>RESEARCH METHODS AND THOUGHTS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85009" y="192525"/>
            <a:ext cx="32880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dirty="0" smtClean="0">
                <a:solidFill>
                  <a:srgbClr val="F2F2F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Microsoft Sans Serif" panose="020B0604020202020204" pitchFamily="34" charset="0"/>
                <a:sym typeface="+mn-lt"/>
              </a:rPr>
              <a:t>02</a:t>
            </a:r>
            <a:endParaRPr lang="zh-CN" altLang="en-US" sz="19900" dirty="0">
              <a:solidFill>
                <a:srgbClr val="F2F2F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Microsoft Sans Serif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厦门大学论文答辩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1dmt2mv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Office PowerPoint</Application>
  <PresentationFormat>宽屏</PresentationFormat>
  <Paragraphs>260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Lato Regular</vt:lpstr>
      <vt:lpstr>Microsoft JhengHei UI</vt:lpstr>
      <vt:lpstr>Neris Thin</vt:lpstr>
      <vt:lpstr>阿里巴巴普惠体 H</vt:lpstr>
      <vt:lpstr>阿里巴巴普惠体 L</vt:lpstr>
      <vt:lpstr>阿里巴巴普惠体 R</vt:lpstr>
      <vt:lpstr>等线</vt:lpstr>
      <vt:lpstr>思源宋体 CN Heavy</vt:lpstr>
      <vt:lpstr>微软雅黑</vt:lpstr>
      <vt:lpstr>Arial</vt:lpstr>
      <vt:lpstr>Calibri</vt:lpstr>
      <vt:lpstr>Microsoft Sans Serif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2021-05-18T09:00:16Z</dcterms:created>
  <dcterms:modified xsi:type="dcterms:W3CDTF">2023-01-11T02:20:49Z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35E4F8A9A124497583AE205505BE74C6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