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9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22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7" r:id="rId2"/>
    <p:sldId id="266" r:id="rId3"/>
    <p:sldId id="257" r:id="rId4"/>
    <p:sldId id="262" r:id="rId5"/>
    <p:sldId id="298" r:id="rId6"/>
    <p:sldId id="283" r:id="rId7"/>
    <p:sldId id="291" r:id="rId8"/>
    <p:sldId id="265" r:id="rId9"/>
    <p:sldId id="299" r:id="rId10"/>
    <p:sldId id="302" r:id="rId11"/>
    <p:sldId id="292" r:id="rId12"/>
    <p:sldId id="270" r:id="rId13"/>
    <p:sldId id="276" r:id="rId14"/>
    <p:sldId id="271" r:id="rId15"/>
    <p:sldId id="267" r:id="rId16"/>
    <p:sldId id="273" r:id="rId17"/>
    <p:sldId id="293" r:id="rId18"/>
    <p:sldId id="277" r:id="rId19"/>
    <p:sldId id="279" r:id="rId20"/>
    <p:sldId id="274" r:id="rId21"/>
    <p:sldId id="280" r:id="rId22"/>
    <p:sldId id="281" r:id="rId23"/>
    <p:sldId id="301" r:id="rId24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629DD1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47" autoAdjust="0"/>
    <p:restoredTop sz="94660"/>
  </p:normalViewPr>
  <p:slideViewPr>
    <p:cSldViewPr>
      <p:cViewPr>
        <p:scale>
          <a:sx n="72" d="100"/>
          <a:sy n="72" d="100"/>
        </p:scale>
        <p:origin x="-414" y="-1674"/>
      </p:cViewPr>
      <p:guideLst>
        <p:guide orient="horz" pos="238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diagrams/_rels/data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diagrams/_rels/drawing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26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#3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#36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#37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#38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#39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#40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#4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#4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#43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#9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27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#9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#9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#44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#9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#9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#9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#4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#9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#9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#9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#28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#10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#10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#10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#10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#10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#29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#30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#3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#3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#33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#34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23" loCatId="picture" qsTypeId="urn:microsoft.com/office/officeart/2005/8/quickstyle/simple1#152" qsCatId="simple" csTypeId="urn:microsoft.com/office/officeart/2005/8/colors/colorful5#26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DD8266B2-4526-4016-932A-60E0A7D9970C}" type="presOf" srcId="{7A236058-1BB6-40B9-9348-7BFCF74797F7}" destId="{8341A2DB-1040-453E-BC64-20AB0EC705B0}" srcOrd="0" destOrd="0" presId="urn:microsoft.com/office/officeart/2005/8/layout/bList2#23"/>
    <dgm:cxn modelId="{1A379FB7-8327-435E-A9E3-397AF527CEB6}" type="presOf" srcId="{7A236058-1BB6-40B9-9348-7BFCF74797F7}" destId="{E0F6C998-5693-4BDD-9069-AF61DC425B3A}" srcOrd="1" destOrd="0" presId="urn:microsoft.com/office/officeart/2005/8/layout/bList2#23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2B590312-B8F7-4D6D-AFEB-0EC2A98E49EE}" type="presOf" srcId="{BE287C42-CD8A-42CE-8E3E-73C352BD5920}" destId="{8120550C-BC87-497C-9931-B1A996EE60C0}" srcOrd="0" destOrd="0" presId="urn:microsoft.com/office/officeart/2005/8/layout/bList2#23"/>
    <dgm:cxn modelId="{8BB0F229-0CF8-418B-AD9C-CD6032F5F5A6}" type="presParOf" srcId="{8120550C-BC87-497C-9931-B1A996EE60C0}" destId="{DBB6DB41-98F6-46AA-B628-CAF983E62B48}" srcOrd="0" destOrd="0" presId="urn:microsoft.com/office/officeart/2005/8/layout/bList2#23"/>
    <dgm:cxn modelId="{91107451-E02E-4968-B86D-7FC67E6833BF}" type="presParOf" srcId="{DBB6DB41-98F6-46AA-B628-CAF983E62B48}" destId="{A523E08F-BB9E-46F9-A45A-A55A85EE4841}" srcOrd="0" destOrd="0" presId="urn:microsoft.com/office/officeart/2005/8/layout/bList2#23"/>
    <dgm:cxn modelId="{42A8F99B-34BA-437C-8FB8-131CDE949BE5}" type="presParOf" srcId="{DBB6DB41-98F6-46AA-B628-CAF983E62B48}" destId="{8341A2DB-1040-453E-BC64-20AB0EC705B0}" srcOrd="1" destOrd="0" presId="urn:microsoft.com/office/officeart/2005/8/layout/bList2#23"/>
    <dgm:cxn modelId="{70FA2B73-34D9-4F07-BB09-65EAC727E793}" type="presParOf" srcId="{DBB6DB41-98F6-46AA-B628-CAF983E62B48}" destId="{E0F6C998-5693-4BDD-9069-AF61DC425B3A}" srcOrd="2" destOrd="0" presId="urn:microsoft.com/office/officeart/2005/8/layout/bList2#23"/>
    <dgm:cxn modelId="{8C55226D-01B4-4ED6-86A1-1A670CECE09B}" type="presParOf" srcId="{DBB6DB41-98F6-46AA-B628-CAF983E62B48}" destId="{B6A09970-208A-49BF-904E-B64EBDB1A8AC}" srcOrd="3" destOrd="0" presId="urn:microsoft.com/office/officeart/2005/8/layout/bList2#2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32" loCatId="picture" qsTypeId="urn:microsoft.com/office/officeart/2005/8/quickstyle/simple1#161" qsCatId="simple" csTypeId="urn:microsoft.com/office/officeart/2005/8/colors/colorful5#35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B725B94A-D38C-499D-AC61-C9C731FEBC5E}" type="presOf" srcId="{7A236058-1BB6-40B9-9348-7BFCF74797F7}" destId="{8341A2DB-1040-453E-BC64-20AB0EC705B0}" srcOrd="0" destOrd="0" presId="urn:microsoft.com/office/officeart/2005/8/layout/bList2#32"/>
    <dgm:cxn modelId="{77332021-3CFD-4258-A3E1-8E4242B84C86}" type="presOf" srcId="{7A236058-1BB6-40B9-9348-7BFCF74797F7}" destId="{E0F6C998-5693-4BDD-9069-AF61DC425B3A}" srcOrd="1" destOrd="0" presId="urn:microsoft.com/office/officeart/2005/8/layout/bList2#32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4222C04B-05D6-41BC-A35F-B1D2152BBBEC}" type="presOf" srcId="{BE287C42-CD8A-42CE-8E3E-73C352BD5920}" destId="{8120550C-BC87-497C-9931-B1A996EE60C0}" srcOrd="0" destOrd="0" presId="urn:microsoft.com/office/officeart/2005/8/layout/bList2#32"/>
    <dgm:cxn modelId="{F71725EC-D697-4009-B31E-CC877CFFF075}" type="presParOf" srcId="{8120550C-BC87-497C-9931-B1A996EE60C0}" destId="{DBB6DB41-98F6-46AA-B628-CAF983E62B48}" srcOrd="0" destOrd="0" presId="urn:microsoft.com/office/officeart/2005/8/layout/bList2#32"/>
    <dgm:cxn modelId="{B5BC559E-44E0-4A7E-B447-868E21E04885}" type="presParOf" srcId="{DBB6DB41-98F6-46AA-B628-CAF983E62B48}" destId="{A523E08F-BB9E-46F9-A45A-A55A85EE4841}" srcOrd="0" destOrd="0" presId="urn:microsoft.com/office/officeart/2005/8/layout/bList2#32"/>
    <dgm:cxn modelId="{6A623A51-4EF4-461E-BDEF-F805AFA41FA4}" type="presParOf" srcId="{DBB6DB41-98F6-46AA-B628-CAF983E62B48}" destId="{8341A2DB-1040-453E-BC64-20AB0EC705B0}" srcOrd="1" destOrd="0" presId="urn:microsoft.com/office/officeart/2005/8/layout/bList2#32"/>
    <dgm:cxn modelId="{BCA021F4-C780-45D6-B428-988992AD803C}" type="presParOf" srcId="{DBB6DB41-98F6-46AA-B628-CAF983E62B48}" destId="{E0F6C998-5693-4BDD-9069-AF61DC425B3A}" srcOrd="2" destOrd="0" presId="urn:microsoft.com/office/officeart/2005/8/layout/bList2#32"/>
    <dgm:cxn modelId="{FFBCC0B3-B5DE-4948-8330-1DBC3F7A75A5}" type="presParOf" srcId="{DBB6DB41-98F6-46AA-B628-CAF983E62B48}" destId="{B6A09970-208A-49BF-904E-B64EBDB1A8AC}" srcOrd="3" destOrd="0" presId="urn:microsoft.com/office/officeart/2005/8/layout/bList2#3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33" loCatId="picture" qsTypeId="urn:microsoft.com/office/officeart/2005/8/quickstyle/simple1#162" qsCatId="simple" csTypeId="urn:microsoft.com/office/officeart/2005/8/colors/colorful5#36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608660" custScaleY="591653" custLinFactNeighborX="-8704" custLinFactNeighborY="-48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C36808FC-3827-46B6-8E01-9C8C896F215C}" type="presOf" srcId="{BE287C42-CD8A-42CE-8E3E-73C352BD5920}" destId="{8120550C-BC87-497C-9931-B1A996EE60C0}" srcOrd="0" destOrd="0" presId="urn:microsoft.com/office/officeart/2005/8/layout/bList2#33"/>
    <dgm:cxn modelId="{FFC5C099-6CB9-472A-80C9-CF4B01903126}" type="presOf" srcId="{7A236058-1BB6-40B9-9348-7BFCF74797F7}" destId="{8341A2DB-1040-453E-BC64-20AB0EC705B0}" srcOrd="0" destOrd="0" presId="urn:microsoft.com/office/officeart/2005/8/layout/bList2#33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6449EDD4-5DC2-4731-8C93-7A0624B4A18D}" type="presOf" srcId="{7A236058-1BB6-40B9-9348-7BFCF74797F7}" destId="{E0F6C998-5693-4BDD-9069-AF61DC425B3A}" srcOrd="1" destOrd="0" presId="urn:microsoft.com/office/officeart/2005/8/layout/bList2#33"/>
    <dgm:cxn modelId="{6164DBB0-DE3E-4705-B428-CCAC795DBF8E}" type="presParOf" srcId="{8120550C-BC87-497C-9931-B1A996EE60C0}" destId="{DBB6DB41-98F6-46AA-B628-CAF983E62B48}" srcOrd="0" destOrd="0" presId="urn:microsoft.com/office/officeart/2005/8/layout/bList2#33"/>
    <dgm:cxn modelId="{36090171-80D4-4A82-BD06-B8575E5D1856}" type="presParOf" srcId="{DBB6DB41-98F6-46AA-B628-CAF983E62B48}" destId="{A523E08F-BB9E-46F9-A45A-A55A85EE4841}" srcOrd="0" destOrd="0" presId="urn:microsoft.com/office/officeart/2005/8/layout/bList2#33"/>
    <dgm:cxn modelId="{704848AA-AEB2-4356-902D-3666C969DB4F}" type="presParOf" srcId="{DBB6DB41-98F6-46AA-B628-CAF983E62B48}" destId="{8341A2DB-1040-453E-BC64-20AB0EC705B0}" srcOrd="1" destOrd="0" presId="urn:microsoft.com/office/officeart/2005/8/layout/bList2#33"/>
    <dgm:cxn modelId="{DA74DE2C-10E1-46C3-9D81-823D00289AB4}" type="presParOf" srcId="{DBB6DB41-98F6-46AA-B628-CAF983E62B48}" destId="{E0F6C998-5693-4BDD-9069-AF61DC425B3A}" srcOrd="2" destOrd="0" presId="urn:microsoft.com/office/officeart/2005/8/layout/bList2#33"/>
    <dgm:cxn modelId="{6B2F8353-814E-4AC4-8ABB-1A3F979A5ED5}" type="presParOf" srcId="{DBB6DB41-98F6-46AA-B628-CAF983E62B48}" destId="{B6A09970-208A-49BF-904E-B64EBDB1A8AC}" srcOrd="3" destOrd="0" presId="urn:microsoft.com/office/officeart/2005/8/layout/bList2#3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34" loCatId="picture" qsTypeId="urn:microsoft.com/office/officeart/2005/8/quickstyle/simple1#163" qsCatId="simple" csTypeId="urn:microsoft.com/office/officeart/2005/8/colors/colorful5#37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EEA7A26F-7985-4C68-9D99-E509F0E134E0}" type="presOf" srcId="{7A236058-1BB6-40B9-9348-7BFCF74797F7}" destId="{E0F6C998-5693-4BDD-9069-AF61DC425B3A}" srcOrd="1" destOrd="0" presId="urn:microsoft.com/office/officeart/2005/8/layout/bList2#34"/>
    <dgm:cxn modelId="{0D7BE336-E6EC-455A-92C6-527D8E078EC9}" type="presOf" srcId="{BE287C42-CD8A-42CE-8E3E-73C352BD5920}" destId="{8120550C-BC87-497C-9931-B1A996EE60C0}" srcOrd="0" destOrd="0" presId="urn:microsoft.com/office/officeart/2005/8/layout/bList2#34"/>
    <dgm:cxn modelId="{E1B4C851-BF95-4CAD-8C9A-7043D4563C72}" type="presOf" srcId="{7A236058-1BB6-40B9-9348-7BFCF74797F7}" destId="{8341A2DB-1040-453E-BC64-20AB0EC705B0}" srcOrd="0" destOrd="0" presId="urn:microsoft.com/office/officeart/2005/8/layout/bList2#34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B48DD060-BA68-40A1-A7EB-E7AFEAADE8FE}" type="presParOf" srcId="{8120550C-BC87-497C-9931-B1A996EE60C0}" destId="{DBB6DB41-98F6-46AA-B628-CAF983E62B48}" srcOrd="0" destOrd="0" presId="urn:microsoft.com/office/officeart/2005/8/layout/bList2#34"/>
    <dgm:cxn modelId="{77D613E0-5286-45E3-B904-1512518DA533}" type="presParOf" srcId="{DBB6DB41-98F6-46AA-B628-CAF983E62B48}" destId="{A523E08F-BB9E-46F9-A45A-A55A85EE4841}" srcOrd="0" destOrd="0" presId="urn:microsoft.com/office/officeart/2005/8/layout/bList2#34"/>
    <dgm:cxn modelId="{BC355018-7E04-4EA0-B197-DB25E773C702}" type="presParOf" srcId="{DBB6DB41-98F6-46AA-B628-CAF983E62B48}" destId="{8341A2DB-1040-453E-BC64-20AB0EC705B0}" srcOrd="1" destOrd="0" presId="urn:microsoft.com/office/officeart/2005/8/layout/bList2#34"/>
    <dgm:cxn modelId="{00F96EE8-5BE0-468C-9FC9-78D99F49547F}" type="presParOf" srcId="{DBB6DB41-98F6-46AA-B628-CAF983E62B48}" destId="{E0F6C998-5693-4BDD-9069-AF61DC425B3A}" srcOrd="2" destOrd="0" presId="urn:microsoft.com/office/officeart/2005/8/layout/bList2#34"/>
    <dgm:cxn modelId="{B49C0C08-040D-4628-95AC-DA637CEA335D}" type="presParOf" srcId="{DBB6DB41-98F6-46AA-B628-CAF983E62B48}" destId="{B6A09970-208A-49BF-904E-B64EBDB1A8AC}" srcOrd="3" destOrd="0" presId="urn:microsoft.com/office/officeart/2005/8/layout/bList2#3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35" loCatId="picture" qsTypeId="urn:microsoft.com/office/officeart/2005/8/quickstyle/simple1#164" qsCatId="simple" csTypeId="urn:microsoft.com/office/officeart/2005/8/colors/colorful5#38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E5F92452-BBA6-4E30-99E0-9D96131BEF70}" type="presOf" srcId="{BE287C42-CD8A-42CE-8E3E-73C352BD5920}" destId="{8120550C-BC87-497C-9931-B1A996EE60C0}" srcOrd="0" destOrd="0" presId="urn:microsoft.com/office/officeart/2005/8/layout/bList2#35"/>
    <dgm:cxn modelId="{010407BC-26AD-4B29-AB0C-F300DAE3BF6D}" type="presOf" srcId="{7A236058-1BB6-40B9-9348-7BFCF74797F7}" destId="{E0F6C998-5693-4BDD-9069-AF61DC425B3A}" srcOrd="1" destOrd="0" presId="urn:microsoft.com/office/officeart/2005/8/layout/bList2#35"/>
    <dgm:cxn modelId="{805C8DDB-31F8-4C79-809C-BE970C8E9C41}" type="presOf" srcId="{7A236058-1BB6-40B9-9348-7BFCF74797F7}" destId="{8341A2DB-1040-453E-BC64-20AB0EC705B0}" srcOrd="0" destOrd="0" presId="urn:microsoft.com/office/officeart/2005/8/layout/bList2#35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7606D541-1255-4241-BDAB-4EEEA7F1B781}" type="presParOf" srcId="{8120550C-BC87-497C-9931-B1A996EE60C0}" destId="{DBB6DB41-98F6-46AA-B628-CAF983E62B48}" srcOrd="0" destOrd="0" presId="urn:microsoft.com/office/officeart/2005/8/layout/bList2#35"/>
    <dgm:cxn modelId="{AD42556E-F98A-435E-ACD3-D8D92347ADA7}" type="presParOf" srcId="{DBB6DB41-98F6-46AA-B628-CAF983E62B48}" destId="{A523E08F-BB9E-46F9-A45A-A55A85EE4841}" srcOrd="0" destOrd="0" presId="urn:microsoft.com/office/officeart/2005/8/layout/bList2#35"/>
    <dgm:cxn modelId="{A4C41E92-F000-4A2C-B912-842FA009DDEA}" type="presParOf" srcId="{DBB6DB41-98F6-46AA-B628-CAF983E62B48}" destId="{8341A2DB-1040-453E-BC64-20AB0EC705B0}" srcOrd="1" destOrd="0" presId="urn:microsoft.com/office/officeart/2005/8/layout/bList2#35"/>
    <dgm:cxn modelId="{9F62FB0F-2F1E-41F3-9F5A-4F8F5F4D38DA}" type="presParOf" srcId="{DBB6DB41-98F6-46AA-B628-CAF983E62B48}" destId="{E0F6C998-5693-4BDD-9069-AF61DC425B3A}" srcOrd="2" destOrd="0" presId="urn:microsoft.com/office/officeart/2005/8/layout/bList2#35"/>
    <dgm:cxn modelId="{3F629F2A-45A9-46DD-9BC3-DE0B4E8BDB7A}" type="presParOf" srcId="{DBB6DB41-98F6-46AA-B628-CAF983E62B48}" destId="{B6A09970-208A-49BF-904E-B64EBDB1A8AC}" srcOrd="3" destOrd="0" presId="urn:microsoft.com/office/officeart/2005/8/layout/bList2#3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36" loCatId="picture" qsTypeId="urn:microsoft.com/office/officeart/2005/8/quickstyle/simple1#165" qsCatId="simple" csTypeId="urn:microsoft.com/office/officeart/2005/8/colors/colorful5#39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DFF693B0-937D-4EE5-AB98-D9DF2632EF59}" type="presOf" srcId="{7A236058-1BB6-40B9-9348-7BFCF74797F7}" destId="{8341A2DB-1040-453E-BC64-20AB0EC705B0}" srcOrd="0" destOrd="0" presId="urn:microsoft.com/office/officeart/2005/8/layout/bList2#36"/>
    <dgm:cxn modelId="{614034B2-FD92-4D12-93D7-77DE85A6F5A0}" type="presOf" srcId="{7A236058-1BB6-40B9-9348-7BFCF74797F7}" destId="{E0F6C998-5693-4BDD-9069-AF61DC425B3A}" srcOrd="1" destOrd="0" presId="urn:microsoft.com/office/officeart/2005/8/layout/bList2#36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70A2978D-691E-419F-8074-1D5FDE26ECE2}" type="presOf" srcId="{BE287C42-CD8A-42CE-8E3E-73C352BD5920}" destId="{8120550C-BC87-497C-9931-B1A996EE60C0}" srcOrd="0" destOrd="0" presId="urn:microsoft.com/office/officeart/2005/8/layout/bList2#36"/>
    <dgm:cxn modelId="{0021252D-AEF6-4E92-B111-9F66DD1CB115}" type="presParOf" srcId="{8120550C-BC87-497C-9931-B1A996EE60C0}" destId="{DBB6DB41-98F6-46AA-B628-CAF983E62B48}" srcOrd="0" destOrd="0" presId="urn:microsoft.com/office/officeart/2005/8/layout/bList2#36"/>
    <dgm:cxn modelId="{0A6A8A8B-EF1F-4244-9020-FD84A1C5A1A1}" type="presParOf" srcId="{DBB6DB41-98F6-46AA-B628-CAF983E62B48}" destId="{A523E08F-BB9E-46F9-A45A-A55A85EE4841}" srcOrd="0" destOrd="0" presId="urn:microsoft.com/office/officeart/2005/8/layout/bList2#36"/>
    <dgm:cxn modelId="{48FBDBF1-196B-469E-A059-A7BF4647FE16}" type="presParOf" srcId="{DBB6DB41-98F6-46AA-B628-CAF983E62B48}" destId="{8341A2DB-1040-453E-BC64-20AB0EC705B0}" srcOrd="1" destOrd="0" presId="urn:microsoft.com/office/officeart/2005/8/layout/bList2#36"/>
    <dgm:cxn modelId="{FBB39935-654E-4055-81F5-BEE3540227C4}" type="presParOf" srcId="{DBB6DB41-98F6-46AA-B628-CAF983E62B48}" destId="{E0F6C998-5693-4BDD-9069-AF61DC425B3A}" srcOrd="2" destOrd="0" presId="urn:microsoft.com/office/officeart/2005/8/layout/bList2#36"/>
    <dgm:cxn modelId="{909233E8-A895-44D8-BB82-683C91B6A443}" type="presParOf" srcId="{DBB6DB41-98F6-46AA-B628-CAF983E62B48}" destId="{B6A09970-208A-49BF-904E-B64EBDB1A8AC}" srcOrd="3" destOrd="0" presId="urn:microsoft.com/office/officeart/2005/8/layout/bList2#3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37" loCatId="picture" qsTypeId="urn:microsoft.com/office/officeart/2005/8/quickstyle/simple1#166" qsCatId="simple" csTypeId="urn:microsoft.com/office/officeart/2005/8/colors/colorful5#40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86162161-6B85-4210-80F9-3585228742B7}" type="presOf" srcId="{7A236058-1BB6-40B9-9348-7BFCF74797F7}" destId="{E0F6C998-5693-4BDD-9069-AF61DC425B3A}" srcOrd="1" destOrd="0" presId="urn:microsoft.com/office/officeart/2005/8/layout/bList2#37"/>
    <dgm:cxn modelId="{428FE70E-FE7C-4089-B30B-2B2D26FEF8F8}" type="presOf" srcId="{7A236058-1BB6-40B9-9348-7BFCF74797F7}" destId="{8341A2DB-1040-453E-BC64-20AB0EC705B0}" srcOrd="0" destOrd="0" presId="urn:microsoft.com/office/officeart/2005/8/layout/bList2#37"/>
    <dgm:cxn modelId="{D12ED45E-DAE5-465F-9412-8C1F9CF5A608}" type="presOf" srcId="{BE287C42-CD8A-42CE-8E3E-73C352BD5920}" destId="{8120550C-BC87-497C-9931-B1A996EE60C0}" srcOrd="0" destOrd="0" presId="urn:microsoft.com/office/officeart/2005/8/layout/bList2#37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C226AB1E-064B-4DAA-986A-BF8FD968375D}" type="presParOf" srcId="{8120550C-BC87-497C-9931-B1A996EE60C0}" destId="{DBB6DB41-98F6-46AA-B628-CAF983E62B48}" srcOrd="0" destOrd="0" presId="urn:microsoft.com/office/officeart/2005/8/layout/bList2#37"/>
    <dgm:cxn modelId="{08A2492F-8020-4D67-909C-B7C1026D076C}" type="presParOf" srcId="{DBB6DB41-98F6-46AA-B628-CAF983E62B48}" destId="{A523E08F-BB9E-46F9-A45A-A55A85EE4841}" srcOrd="0" destOrd="0" presId="urn:microsoft.com/office/officeart/2005/8/layout/bList2#37"/>
    <dgm:cxn modelId="{CBFFC772-20C7-499D-B7FD-E4B32534EBD8}" type="presParOf" srcId="{DBB6DB41-98F6-46AA-B628-CAF983E62B48}" destId="{8341A2DB-1040-453E-BC64-20AB0EC705B0}" srcOrd="1" destOrd="0" presId="urn:microsoft.com/office/officeart/2005/8/layout/bList2#37"/>
    <dgm:cxn modelId="{1805609B-29EB-4A7E-8169-0C1F7E8C73B2}" type="presParOf" srcId="{DBB6DB41-98F6-46AA-B628-CAF983E62B48}" destId="{E0F6C998-5693-4BDD-9069-AF61DC425B3A}" srcOrd="2" destOrd="0" presId="urn:microsoft.com/office/officeart/2005/8/layout/bList2#37"/>
    <dgm:cxn modelId="{475D97BA-0271-4669-8542-504577B90142}" type="presParOf" srcId="{DBB6DB41-98F6-46AA-B628-CAF983E62B48}" destId="{B6A09970-208A-49BF-904E-B64EBDB1A8AC}" srcOrd="3" destOrd="0" presId="urn:microsoft.com/office/officeart/2005/8/layout/bList2#37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38" loCatId="picture" qsTypeId="urn:microsoft.com/office/officeart/2005/8/quickstyle/simple1#167" qsCatId="simple" csTypeId="urn:microsoft.com/office/officeart/2005/8/colors/colorful5#41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C5E50C4A-9C83-41BC-8785-D5A184A0C29F}" type="presOf" srcId="{7A236058-1BB6-40B9-9348-7BFCF74797F7}" destId="{E0F6C998-5693-4BDD-9069-AF61DC425B3A}" srcOrd="1" destOrd="0" presId="urn:microsoft.com/office/officeart/2005/8/layout/bList2#38"/>
    <dgm:cxn modelId="{7A63A96E-9B2C-4DFA-9647-C275344731FE}" type="presOf" srcId="{BE287C42-CD8A-42CE-8E3E-73C352BD5920}" destId="{8120550C-BC87-497C-9931-B1A996EE60C0}" srcOrd="0" destOrd="0" presId="urn:microsoft.com/office/officeart/2005/8/layout/bList2#38"/>
    <dgm:cxn modelId="{FA79EA41-A43F-4819-824F-E16A5EE60A4E}" type="presOf" srcId="{7A236058-1BB6-40B9-9348-7BFCF74797F7}" destId="{8341A2DB-1040-453E-BC64-20AB0EC705B0}" srcOrd="0" destOrd="0" presId="urn:microsoft.com/office/officeart/2005/8/layout/bList2#38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0B7EC037-FB82-4024-8ABD-D282682A142D}" type="presParOf" srcId="{8120550C-BC87-497C-9931-B1A996EE60C0}" destId="{DBB6DB41-98F6-46AA-B628-CAF983E62B48}" srcOrd="0" destOrd="0" presId="urn:microsoft.com/office/officeart/2005/8/layout/bList2#38"/>
    <dgm:cxn modelId="{B223886B-22D6-4951-A3B2-2958E863374D}" type="presParOf" srcId="{DBB6DB41-98F6-46AA-B628-CAF983E62B48}" destId="{A523E08F-BB9E-46F9-A45A-A55A85EE4841}" srcOrd="0" destOrd="0" presId="urn:microsoft.com/office/officeart/2005/8/layout/bList2#38"/>
    <dgm:cxn modelId="{0A461B38-068F-4B44-A5F1-A98476A7965D}" type="presParOf" srcId="{DBB6DB41-98F6-46AA-B628-CAF983E62B48}" destId="{8341A2DB-1040-453E-BC64-20AB0EC705B0}" srcOrd="1" destOrd="0" presId="urn:microsoft.com/office/officeart/2005/8/layout/bList2#38"/>
    <dgm:cxn modelId="{1F92B151-DDAA-4D67-98EF-3246E3058A30}" type="presParOf" srcId="{DBB6DB41-98F6-46AA-B628-CAF983E62B48}" destId="{E0F6C998-5693-4BDD-9069-AF61DC425B3A}" srcOrd="2" destOrd="0" presId="urn:microsoft.com/office/officeart/2005/8/layout/bList2#38"/>
    <dgm:cxn modelId="{BB2E508D-1529-49F7-BA5F-EC98FC5C9FFB}" type="presParOf" srcId="{DBB6DB41-98F6-46AA-B628-CAF983E62B48}" destId="{B6A09970-208A-49BF-904E-B64EBDB1A8AC}" srcOrd="3" destOrd="0" presId="urn:microsoft.com/office/officeart/2005/8/layout/bList2#38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39" loCatId="picture" qsTypeId="urn:microsoft.com/office/officeart/2005/8/quickstyle/simple1#168" qsCatId="simple" csTypeId="urn:microsoft.com/office/officeart/2005/8/colors/colorful5#42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1A99F02F-2192-4FB8-8D12-1209CCC6728A}" type="presOf" srcId="{7A236058-1BB6-40B9-9348-7BFCF74797F7}" destId="{E0F6C998-5693-4BDD-9069-AF61DC425B3A}" srcOrd="1" destOrd="0" presId="urn:microsoft.com/office/officeart/2005/8/layout/bList2#39"/>
    <dgm:cxn modelId="{ACDE9002-CA13-4869-8C89-B66B38D7498F}" type="presOf" srcId="{BE287C42-CD8A-42CE-8E3E-73C352BD5920}" destId="{8120550C-BC87-497C-9931-B1A996EE60C0}" srcOrd="0" destOrd="0" presId="urn:microsoft.com/office/officeart/2005/8/layout/bList2#39"/>
    <dgm:cxn modelId="{4EC7322F-EE4A-4D69-88A4-7B860E35608C}" type="presOf" srcId="{7A236058-1BB6-40B9-9348-7BFCF74797F7}" destId="{8341A2DB-1040-453E-BC64-20AB0EC705B0}" srcOrd="0" destOrd="0" presId="urn:microsoft.com/office/officeart/2005/8/layout/bList2#39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983E0CD4-353D-4B24-B233-FFB0E0DA3B32}" type="presParOf" srcId="{8120550C-BC87-497C-9931-B1A996EE60C0}" destId="{DBB6DB41-98F6-46AA-B628-CAF983E62B48}" srcOrd="0" destOrd="0" presId="urn:microsoft.com/office/officeart/2005/8/layout/bList2#39"/>
    <dgm:cxn modelId="{BA27B7EB-1C22-455D-82D9-C12A1F78C048}" type="presParOf" srcId="{DBB6DB41-98F6-46AA-B628-CAF983E62B48}" destId="{A523E08F-BB9E-46F9-A45A-A55A85EE4841}" srcOrd="0" destOrd="0" presId="urn:microsoft.com/office/officeart/2005/8/layout/bList2#39"/>
    <dgm:cxn modelId="{731B8D68-0C6B-4F6D-8C42-FBEED49E2702}" type="presParOf" srcId="{DBB6DB41-98F6-46AA-B628-CAF983E62B48}" destId="{8341A2DB-1040-453E-BC64-20AB0EC705B0}" srcOrd="1" destOrd="0" presId="urn:microsoft.com/office/officeart/2005/8/layout/bList2#39"/>
    <dgm:cxn modelId="{84C6F51F-CBE0-453B-9279-1E52A72AD077}" type="presParOf" srcId="{DBB6DB41-98F6-46AA-B628-CAF983E62B48}" destId="{E0F6C998-5693-4BDD-9069-AF61DC425B3A}" srcOrd="2" destOrd="0" presId="urn:microsoft.com/office/officeart/2005/8/layout/bList2#39"/>
    <dgm:cxn modelId="{9EFAD5C3-B847-4C61-8860-BC49FD7F347A}" type="presParOf" srcId="{DBB6DB41-98F6-46AA-B628-CAF983E62B48}" destId="{B6A09970-208A-49BF-904E-B64EBDB1A8AC}" srcOrd="3" destOrd="0" presId="urn:microsoft.com/office/officeart/2005/8/layout/bList2#39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40" loCatId="picture" qsTypeId="urn:microsoft.com/office/officeart/2005/8/quickstyle/simple1#169" qsCatId="simple" csTypeId="urn:microsoft.com/office/officeart/2005/8/colors/colorful5#43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5578DD0A-5A62-4B60-BD6E-DE34821B7DFC}" type="presOf" srcId="{BE287C42-CD8A-42CE-8E3E-73C352BD5920}" destId="{8120550C-BC87-497C-9931-B1A996EE60C0}" srcOrd="0" destOrd="0" presId="urn:microsoft.com/office/officeart/2005/8/layout/bList2#40"/>
    <dgm:cxn modelId="{DF723F4B-10E3-4554-9006-0F215DF7C3DC}" type="presOf" srcId="{7A236058-1BB6-40B9-9348-7BFCF74797F7}" destId="{8341A2DB-1040-453E-BC64-20AB0EC705B0}" srcOrd="0" destOrd="0" presId="urn:microsoft.com/office/officeart/2005/8/layout/bList2#40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0962695E-4E48-493B-BDC7-E85688EF4D56}" type="presOf" srcId="{7A236058-1BB6-40B9-9348-7BFCF74797F7}" destId="{E0F6C998-5693-4BDD-9069-AF61DC425B3A}" srcOrd="1" destOrd="0" presId="urn:microsoft.com/office/officeart/2005/8/layout/bList2#40"/>
    <dgm:cxn modelId="{D8EE2172-5684-44AC-8926-4A1963A37297}" type="presParOf" srcId="{8120550C-BC87-497C-9931-B1A996EE60C0}" destId="{DBB6DB41-98F6-46AA-B628-CAF983E62B48}" srcOrd="0" destOrd="0" presId="urn:microsoft.com/office/officeart/2005/8/layout/bList2#40"/>
    <dgm:cxn modelId="{68DD273A-5197-44C8-B66A-330C109AC519}" type="presParOf" srcId="{DBB6DB41-98F6-46AA-B628-CAF983E62B48}" destId="{A523E08F-BB9E-46F9-A45A-A55A85EE4841}" srcOrd="0" destOrd="0" presId="urn:microsoft.com/office/officeart/2005/8/layout/bList2#40"/>
    <dgm:cxn modelId="{FC4DC3D3-4358-4563-81D9-B80021D7859D}" type="presParOf" srcId="{DBB6DB41-98F6-46AA-B628-CAF983E62B48}" destId="{8341A2DB-1040-453E-BC64-20AB0EC705B0}" srcOrd="1" destOrd="0" presId="urn:microsoft.com/office/officeart/2005/8/layout/bList2#40"/>
    <dgm:cxn modelId="{A05C328A-D4B4-4598-A3E9-89FE11CFCAE1}" type="presParOf" srcId="{DBB6DB41-98F6-46AA-B628-CAF983E62B48}" destId="{E0F6C998-5693-4BDD-9069-AF61DC425B3A}" srcOrd="2" destOrd="0" presId="urn:microsoft.com/office/officeart/2005/8/layout/bList2#40"/>
    <dgm:cxn modelId="{96B6536E-4E00-4336-8861-C80005B797AC}" type="presParOf" srcId="{DBB6DB41-98F6-46AA-B628-CAF983E62B48}" destId="{B6A09970-208A-49BF-904E-B64EBDB1A8AC}" srcOrd="3" destOrd="0" presId="urn:microsoft.com/office/officeart/2005/8/layout/bList2#40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70" qsCatId="simple" csTypeId="urn:microsoft.com/office/officeart/2005/8/colors/accent1_2#91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23581" custScaleY="112789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4A8820A-0E8F-4E53-908D-D26B352089F6}" type="presOf" srcId="{19CCEB87-305D-4E48-84B8-1EA85244D5BB}" destId="{78C89192-6868-4DDA-9D94-4C22E8F40D37}" srcOrd="0" destOrd="0" presId="urn:microsoft.com/office/officeart/2008/layout/BendingPictureBlocks"/>
    <dgm:cxn modelId="{F0889080-16BD-428E-AA55-9CDB27DE10AA}" type="presOf" srcId="{7AD6A0FB-6385-4900-90FB-68AF47774FF2}" destId="{BF4BFA2F-8DE7-40C3-8A64-AD27EF521C2E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479421A1-57F7-416F-A4A5-670C023F4EE7}" type="presParOf" srcId="{BF4BFA2F-8DE7-40C3-8A64-AD27EF521C2E}" destId="{CC192163-CD6C-422B-A976-BFBAF75FF3E2}" srcOrd="0" destOrd="0" presId="urn:microsoft.com/office/officeart/2008/layout/BendingPictureBlocks"/>
    <dgm:cxn modelId="{81AD1DEA-DBAD-439B-94A1-6865D54C0F74}" type="presParOf" srcId="{CC192163-CD6C-422B-A976-BFBAF75FF3E2}" destId="{B06CCA3E-58B5-4429-9D21-007FBB6A3AB2}" srcOrd="0" destOrd="0" presId="urn:microsoft.com/office/officeart/2008/layout/BendingPictureBlocks"/>
    <dgm:cxn modelId="{2A074693-0433-41D1-ACA4-C6368DBB22A9}" type="presParOf" srcId="{CC192163-CD6C-422B-A976-BFBAF75FF3E2}" destId="{78C89192-6868-4DDA-9D94-4C22E8F40D37}" srcOrd="1" destOrd="0" presId="urn:microsoft.com/office/officeart/2008/layout/BendingPictureBlocks"/>
  </dgm:cxnLst>
  <dgm:bg/>
  <dgm:whole>
    <a:ln w="19050" cap="flat" cmpd="sng" algn="ctr">
      <a:solidFill>
        <a:schemeClr val="accent2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24" loCatId="picture" qsTypeId="urn:microsoft.com/office/officeart/2005/8/quickstyle/simple1#153" qsCatId="simple" csTypeId="urn:microsoft.com/office/officeart/2005/8/colors/colorful5#27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1A831303-52D5-4810-8FF0-544D15313E12}" type="presOf" srcId="{BE287C42-CD8A-42CE-8E3E-73C352BD5920}" destId="{8120550C-BC87-497C-9931-B1A996EE60C0}" srcOrd="0" destOrd="0" presId="urn:microsoft.com/office/officeart/2005/8/layout/bList2#24"/>
    <dgm:cxn modelId="{DD415927-0CB3-4DBB-A3E8-06E1E7998FDD}" type="presOf" srcId="{7A236058-1BB6-40B9-9348-7BFCF74797F7}" destId="{8341A2DB-1040-453E-BC64-20AB0EC705B0}" srcOrd="0" destOrd="0" presId="urn:microsoft.com/office/officeart/2005/8/layout/bList2#24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F030E894-E467-4FE1-8C9C-BD707DFF02A2}" type="presOf" srcId="{7A236058-1BB6-40B9-9348-7BFCF74797F7}" destId="{E0F6C998-5693-4BDD-9069-AF61DC425B3A}" srcOrd="1" destOrd="0" presId="urn:microsoft.com/office/officeart/2005/8/layout/bList2#24"/>
    <dgm:cxn modelId="{DCCC17DC-FFA8-4CBB-B696-25C1E16837F3}" type="presParOf" srcId="{8120550C-BC87-497C-9931-B1A996EE60C0}" destId="{DBB6DB41-98F6-46AA-B628-CAF983E62B48}" srcOrd="0" destOrd="0" presId="urn:microsoft.com/office/officeart/2005/8/layout/bList2#24"/>
    <dgm:cxn modelId="{7F0FD39E-AA63-4172-8771-79F1267E6870}" type="presParOf" srcId="{DBB6DB41-98F6-46AA-B628-CAF983E62B48}" destId="{A523E08F-BB9E-46F9-A45A-A55A85EE4841}" srcOrd="0" destOrd="0" presId="urn:microsoft.com/office/officeart/2005/8/layout/bList2#24"/>
    <dgm:cxn modelId="{6DFFF3F0-72C9-4DEA-AA67-07328BE67DCD}" type="presParOf" srcId="{DBB6DB41-98F6-46AA-B628-CAF983E62B48}" destId="{8341A2DB-1040-453E-BC64-20AB0EC705B0}" srcOrd="1" destOrd="0" presId="urn:microsoft.com/office/officeart/2005/8/layout/bList2#24"/>
    <dgm:cxn modelId="{1C4348B9-B340-40B7-9727-DE1C4D00DB31}" type="presParOf" srcId="{DBB6DB41-98F6-46AA-B628-CAF983E62B48}" destId="{E0F6C998-5693-4BDD-9069-AF61DC425B3A}" srcOrd="2" destOrd="0" presId="urn:microsoft.com/office/officeart/2005/8/layout/bList2#24"/>
    <dgm:cxn modelId="{8CB7FBBC-4AEF-4CB3-B928-F752D349BCC6}" type="presParOf" srcId="{DBB6DB41-98F6-46AA-B628-CAF983E62B48}" destId="{B6A09970-208A-49BF-904E-B64EBDB1A8AC}" srcOrd="3" destOrd="0" presId="urn:microsoft.com/office/officeart/2005/8/layout/bList2#2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71" qsCatId="simple" csTypeId="urn:microsoft.com/office/officeart/2005/8/colors/accent1_2#92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23581" custScaleY="112789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EBDC107-5187-489D-B5C3-2E9CB6F4C21F}" type="presOf" srcId="{19CCEB87-305D-4E48-84B8-1EA85244D5BB}" destId="{78C89192-6868-4DDA-9D94-4C22E8F40D37}" srcOrd="0" destOrd="0" presId="urn:microsoft.com/office/officeart/2008/layout/BendingPictureBlocks"/>
    <dgm:cxn modelId="{D8334496-0CA5-4D93-9B24-5C4F521A4E76}" type="presOf" srcId="{7AD6A0FB-6385-4900-90FB-68AF47774FF2}" destId="{BF4BFA2F-8DE7-40C3-8A64-AD27EF521C2E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4024A4A8-F9AD-4918-B0D2-57061C5A76D7}" type="presParOf" srcId="{BF4BFA2F-8DE7-40C3-8A64-AD27EF521C2E}" destId="{CC192163-CD6C-422B-A976-BFBAF75FF3E2}" srcOrd="0" destOrd="0" presId="urn:microsoft.com/office/officeart/2008/layout/BendingPictureBlocks"/>
    <dgm:cxn modelId="{55CED97E-388F-4A22-9615-A0FB60985A26}" type="presParOf" srcId="{CC192163-CD6C-422B-A976-BFBAF75FF3E2}" destId="{B06CCA3E-58B5-4429-9D21-007FBB6A3AB2}" srcOrd="0" destOrd="0" presId="urn:microsoft.com/office/officeart/2008/layout/BendingPictureBlocks"/>
    <dgm:cxn modelId="{203DA171-565E-4657-94FD-6B681C1F6F0D}" type="presParOf" srcId="{CC192163-CD6C-422B-A976-BFBAF75FF3E2}" destId="{78C89192-6868-4DDA-9D94-4C22E8F40D37}" srcOrd="1" destOrd="0" presId="urn:microsoft.com/office/officeart/2008/layout/BendingPictureBlocks"/>
  </dgm:cxnLst>
  <dgm:bg/>
  <dgm:whole>
    <a:ln w="19050" cap="flat" cmpd="sng" algn="ctr">
      <a:solidFill>
        <a:schemeClr val="accent2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72" qsCatId="simple" csTypeId="urn:microsoft.com/office/officeart/2005/8/colors/accent1_2#93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23581" custScaleY="112789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F0B5A12-9027-4642-B836-81D190FAD4B1}" type="presOf" srcId="{19CCEB87-305D-4E48-84B8-1EA85244D5BB}" destId="{78C89192-6868-4DDA-9D94-4C22E8F40D37}" srcOrd="0" destOrd="0" presId="urn:microsoft.com/office/officeart/2008/layout/BendingPictureBlocks"/>
    <dgm:cxn modelId="{BB38C73B-D5CA-4446-9E7D-DADE6D675669}" type="presOf" srcId="{7AD6A0FB-6385-4900-90FB-68AF47774FF2}" destId="{BF4BFA2F-8DE7-40C3-8A64-AD27EF521C2E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86CE6CDB-08C6-4F89-9D75-45156FE04C4B}" type="presParOf" srcId="{BF4BFA2F-8DE7-40C3-8A64-AD27EF521C2E}" destId="{CC192163-CD6C-422B-A976-BFBAF75FF3E2}" srcOrd="0" destOrd="0" presId="urn:microsoft.com/office/officeart/2008/layout/BendingPictureBlocks"/>
    <dgm:cxn modelId="{C1EE374B-148D-4AF2-B51E-156E9C093E75}" type="presParOf" srcId="{CC192163-CD6C-422B-A976-BFBAF75FF3E2}" destId="{B06CCA3E-58B5-4429-9D21-007FBB6A3AB2}" srcOrd="0" destOrd="0" presId="urn:microsoft.com/office/officeart/2008/layout/BendingPictureBlocks"/>
    <dgm:cxn modelId="{0CF1239D-3AB2-4158-AE2B-D7CE4CF45DB4}" type="presParOf" srcId="{CC192163-CD6C-422B-A976-BFBAF75FF3E2}" destId="{78C89192-6868-4DDA-9D94-4C22E8F40D37}" srcOrd="1" destOrd="0" presId="urn:microsoft.com/office/officeart/2008/layout/BendingPictureBlocks"/>
  </dgm:cxnLst>
  <dgm:bg/>
  <dgm:whole>
    <a:ln w="19050" cap="flat" cmpd="sng" algn="ctr">
      <a:solidFill>
        <a:schemeClr val="accent2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41" loCatId="picture" qsTypeId="urn:microsoft.com/office/officeart/2005/8/quickstyle/simple1#173" qsCatId="simple" csTypeId="urn:microsoft.com/office/officeart/2005/8/colors/colorful5#44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CC072AD2-2808-4EFC-B76D-236BD7C12270}" type="presOf" srcId="{BE287C42-CD8A-42CE-8E3E-73C352BD5920}" destId="{8120550C-BC87-497C-9931-B1A996EE60C0}" srcOrd="0" destOrd="0" presId="urn:microsoft.com/office/officeart/2005/8/layout/bList2#41"/>
    <dgm:cxn modelId="{5A0A8568-A25D-472D-9D4C-5320BE9C5EAC}" type="presOf" srcId="{7A236058-1BB6-40B9-9348-7BFCF74797F7}" destId="{8341A2DB-1040-453E-BC64-20AB0EC705B0}" srcOrd="0" destOrd="0" presId="urn:microsoft.com/office/officeart/2005/8/layout/bList2#41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A95BB9AD-3437-4819-B5DA-48F4D51F6D3D}" type="presOf" srcId="{7A236058-1BB6-40B9-9348-7BFCF74797F7}" destId="{E0F6C998-5693-4BDD-9069-AF61DC425B3A}" srcOrd="1" destOrd="0" presId="urn:microsoft.com/office/officeart/2005/8/layout/bList2#41"/>
    <dgm:cxn modelId="{B1BD10A4-8479-452D-9983-73F9E7780855}" type="presParOf" srcId="{8120550C-BC87-497C-9931-B1A996EE60C0}" destId="{DBB6DB41-98F6-46AA-B628-CAF983E62B48}" srcOrd="0" destOrd="0" presId="urn:microsoft.com/office/officeart/2005/8/layout/bList2#41"/>
    <dgm:cxn modelId="{6F828696-67BF-46E3-A642-C7135C1F0618}" type="presParOf" srcId="{DBB6DB41-98F6-46AA-B628-CAF983E62B48}" destId="{A523E08F-BB9E-46F9-A45A-A55A85EE4841}" srcOrd="0" destOrd="0" presId="urn:microsoft.com/office/officeart/2005/8/layout/bList2#41"/>
    <dgm:cxn modelId="{9E6644AB-91B2-4380-8E8D-E8D572052760}" type="presParOf" srcId="{DBB6DB41-98F6-46AA-B628-CAF983E62B48}" destId="{8341A2DB-1040-453E-BC64-20AB0EC705B0}" srcOrd="1" destOrd="0" presId="urn:microsoft.com/office/officeart/2005/8/layout/bList2#41"/>
    <dgm:cxn modelId="{3F5B9C11-3666-4B61-A12A-5D89ECB77F5B}" type="presParOf" srcId="{DBB6DB41-98F6-46AA-B628-CAF983E62B48}" destId="{E0F6C998-5693-4BDD-9069-AF61DC425B3A}" srcOrd="2" destOrd="0" presId="urn:microsoft.com/office/officeart/2005/8/layout/bList2#41"/>
    <dgm:cxn modelId="{1AAF2C5C-A5FA-4C73-A5E4-E53F30ECF8A5}" type="presParOf" srcId="{DBB6DB41-98F6-46AA-B628-CAF983E62B48}" destId="{B6A09970-208A-49BF-904E-B64EBDB1A8AC}" srcOrd="3" destOrd="0" presId="urn:microsoft.com/office/officeart/2005/8/layout/bList2#4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74" qsCatId="simple" csTypeId="urn:microsoft.com/office/officeart/2005/8/colors/accent1_2#94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81436" custScaleY="156268" custLinFactNeighborX="222" custLinFactNeighborY="-7066"/>
      <dgm:spPr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 w="19050">
          <a:solidFill>
            <a:schemeClr val="accent2"/>
          </a:solidFill>
        </a:ln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CCE6331-A4A0-449A-870D-10C175D35851}" type="presOf" srcId="{19CCEB87-305D-4E48-84B8-1EA85244D5BB}" destId="{78C89192-6868-4DDA-9D94-4C22E8F40D37}" srcOrd="0" destOrd="0" presId="urn:microsoft.com/office/officeart/2008/layout/BendingPictureBlocks"/>
    <dgm:cxn modelId="{752905C1-9FEE-4CFD-8E83-326442C6D7D9}" type="presOf" srcId="{7AD6A0FB-6385-4900-90FB-68AF47774FF2}" destId="{BF4BFA2F-8DE7-40C3-8A64-AD27EF521C2E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624AB773-D96A-4B97-843A-1876E23D60D3}" type="presParOf" srcId="{BF4BFA2F-8DE7-40C3-8A64-AD27EF521C2E}" destId="{CC192163-CD6C-422B-A976-BFBAF75FF3E2}" srcOrd="0" destOrd="0" presId="urn:microsoft.com/office/officeart/2008/layout/BendingPictureBlocks"/>
    <dgm:cxn modelId="{DAFC42BF-6D7B-4432-8E18-78FA92824C0B}" type="presParOf" srcId="{CC192163-CD6C-422B-A976-BFBAF75FF3E2}" destId="{B06CCA3E-58B5-4429-9D21-007FBB6A3AB2}" srcOrd="0" destOrd="0" presId="urn:microsoft.com/office/officeart/2008/layout/BendingPictureBlocks"/>
    <dgm:cxn modelId="{86352F49-8A26-4AC1-A5AB-752FF47326AF}" type="presParOf" srcId="{CC192163-CD6C-422B-A976-BFBAF75FF3E2}" destId="{78C89192-6868-4DDA-9D94-4C22E8F40D37}" srcOrd="1" destOrd="0" presId="urn:microsoft.com/office/officeart/2008/layout/BendingPictureBlocks"/>
  </dgm:cxnLst>
  <dgm:bg/>
  <dgm:whole>
    <a:ln w="1905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75" qsCatId="simple" csTypeId="urn:microsoft.com/office/officeart/2005/8/colors/accent1_2#95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81436" custScaleY="156268" custLinFactNeighborX="222" custLinFactNeighborY="-7066"/>
      <dgm:spPr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 w="19050">
          <a:solidFill>
            <a:schemeClr val="accent2"/>
          </a:solidFill>
        </a:ln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009662F-77E6-4A01-B479-2284D369A579}" type="presOf" srcId="{19CCEB87-305D-4E48-84B8-1EA85244D5BB}" destId="{78C89192-6868-4DDA-9D94-4C22E8F40D37}" srcOrd="0" destOrd="0" presId="urn:microsoft.com/office/officeart/2008/layout/BendingPictureBlocks"/>
    <dgm:cxn modelId="{18A91F8F-2DF2-4B61-BA36-5510E58D2AE7}" type="presOf" srcId="{7AD6A0FB-6385-4900-90FB-68AF47774FF2}" destId="{BF4BFA2F-8DE7-40C3-8A64-AD27EF521C2E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0B5D0628-3897-467F-9B16-579691AFF5A1}" type="presParOf" srcId="{BF4BFA2F-8DE7-40C3-8A64-AD27EF521C2E}" destId="{CC192163-CD6C-422B-A976-BFBAF75FF3E2}" srcOrd="0" destOrd="0" presId="urn:microsoft.com/office/officeart/2008/layout/BendingPictureBlocks"/>
    <dgm:cxn modelId="{B71FB556-73DE-4B73-939A-CC70C32D6AA3}" type="presParOf" srcId="{CC192163-CD6C-422B-A976-BFBAF75FF3E2}" destId="{B06CCA3E-58B5-4429-9D21-007FBB6A3AB2}" srcOrd="0" destOrd="0" presId="urn:microsoft.com/office/officeart/2008/layout/BendingPictureBlocks"/>
    <dgm:cxn modelId="{7E1FEB9B-21AA-4DA9-A173-A4D216085B7E}" type="presParOf" srcId="{CC192163-CD6C-422B-A976-BFBAF75FF3E2}" destId="{78C89192-6868-4DDA-9D94-4C22E8F40D37}" srcOrd="1" destOrd="0" presId="urn:microsoft.com/office/officeart/2008/layout/BendingPictureBlocks"/>
  </dgm:cxnLst>
  <dgm:bg/>
  <dgm:whole>
    <a:ln w="1905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76" qsCatId="simple" csTypeId="urn:microsoft.com/office/officeart/2005/8/colors/accent1_2#96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81436" custScaleY="156268" custLinFactNeighborX="222" custLinFactNeighborY="-7066"/>
      <dgm:spPr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 w="19050">
          <a:solidFill>
            <a:schemeClr val="accent2"/>
          </a:solidFill>
        </a:ln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256FB0E-914A-4689-AF2C-3B1719786473}" type="presOf" srcId="{19CCEB87-305D-4E48-84B8-1EA85244D5BB}" destId="{78C89192-6868-4DDA-9D94-4C22E8F40D37}" srcOrd="0" destOrd="0" presId="urn:microsoft.com/office/officeart/2008/layout/BendingPictureBlocks"/>
    <dgm:cxn modelId="{E5DB0E04-39A4-4DE2-9036-668E5877231D}" type="presOf" srcId="{7AD6A0FB-6385-4900-90FB-68AF47774FF2}" destId="{BF4BFA2F-8DE7-40C3-8A64-AD27EF521C2E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F8F65DBD-A384-4D3E-A51C-4041F56E0C89}" type="presParOf" srcId="{BF4BFA2F-8DE7-40C3-8A64-AD27EF521C2E}" destId="{CC192163-CD6C-422B-A976-BFBAF75FF3E2}" srcOrd="0" destOrd="0" presId="urn:microsoft.com/office/officeart/2008/layout/BendingPictureBlocks"/>
    <dgm:cxn modelId="{6E891C6F-4A37-457D-A709-9FD7997E0AFE}" type="presParOf" srcId="{CC192163-CD6C-422B-A976-BFBAF75FF3E2}" destId="{B06CCA3E-58B5-4429-9D21-007FBB6A3AB2}" srcOrd="0" destOrd="0" presId="urn:microsoft.com/office/officeart/2008/layout/BendingPictureBlocks"/>
    <dgm:cxn modelId="{6A54D48D-EE7A-44EA-8E42-45DA805B0C5D}" type="presParOf" srcId="{CC192163-CD6C-422B-A976-BFBAF75FF3E2}" destId="{78C89192-6868-4DDA-9D94-4C22E8F40D37}" srcOrd="1" destOrd="0" presId="urn:microsoft.com/office/officeart/2008/layout/BendingPictureBlocks"/>
  </dgm:cxnLst>
  <dgm:bg/>
  <dgm:whole>
    <a:ln w="1905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42" loCatId="picture" qsTypeId="urn:microsoft.com/office/officeart/2005/8/quickstyle/simple1#177" qsCatId="simple" csTypeId="urn:microsoft.com/office/officeart/2005/8/colors/colorful5#45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93AA5776-3BAC-4EF3-8D62-0C7F1AA4217E}" type="presOf" srcId="{7A236058-1BB6-40B9-9348-7BFCF74797F7}" destId="{8341A2DB-1040-453E-BC64-20AB0EC705B0}" srcOrd="0" destOrd="0" presId="urn:microsoft.com/office/officeart/2005/8/layout/bList2#42"/>
    <dgm:cxn modelId="{31753C4B-2BC8-4FB0-9356-BD33E83C1A6B}" type="presOf" srcId="{BE287C42-CD8A-42CE-8E3E-73C352BD5920}" destId="{8120550C-BC87-497C-9931-B1A996EE60C0}" srcOrd="0" destOrd="0" presId="urn:microsoft.com/office/officeart/2005/8/layout/bList2#42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35383974-467E-4CC0-9E3C-9AB0C101F7F3}" type="presOf" srcId="{7A236058-1BB6-40B9-9348-7BFCF74797F7}" destId="{E0F6C998-5693-4BDD-9069-AF61DC425B3A}" srcOrd="1" destOrd="0" presId="urn:microsoft.com/office/officeart/2005/8/layout/bList2#42"/>
    <dgm:cxn modelId="{3CCA7891-00F7-45A0-8722-02CB38A8D00E}" type="presParOf" srcId="{8120550C-BC87-497C-9931-B1A996EE60C0}" destId="{DBB6DB41-98F6-46AA-B628-CAF983E62B48}" srcOrd="0" destOrd="0" presId="urn:microsoft.com/office/officeart/2005/8/layout/bList2#42"/>
    <dgm:cxn modelId="{BA2843E6-BD24-48FC-8E7C-CDAFC128576F}" type="presParOf" srcId="{DBB6DB41-98F6-46AA-B628-CAF983E62B48}" destId="{A523E08F-BB9E-46F9-A45A-A55A85EE4841}" srcOrd="0" destOrd="0" presId="urn:microsoft.com/office/officeart/2005/8/layout/bList2#42"/>
    <dgm:cxn modelId="{9A7C550F-B187-40A8-B0EF-6F5A4DA0A62E}" type="presParOf" srcId="{DBB6DB41-98F6-46AA-B628-CAF983E62B48}" destId="{8341A2DB-1040-453E-BC64-20AB0EC705B0}" srcOrd="1" destOrd="0" presId="urn:microsoft.com/office/officeart/2005/8/layout/bList2#42"/>
    <dgm:cxn modelId="{42D94628-1D36-4B8C-9C2D-F6AFF58EB8D7}" type="presParOf" srcId="{DBB6DB41-98F6-46AA-B628-CAF983E62B48}" destId="{E0F6C998-5693-4BDD-9069-AF61DC425B3A}" srcOrd="2" destOrd="0" presId="urn:microsoft.com/office/officeart/2005/8/layout/bList2#42"/>
    <dgm:cxn modelId="{BC3CD857-0A9F-4A7C-B0E0-16BF9E6AF7D2}" type="presParOf" srcId="{DBB6DB41-98F6-46AA-B628-CAF983E62B48}" destId="{B6A09970-208A-49BF-904E-B64EBDB1A8AC}" srcOrd="3" destOrd="0" presId="urn:microsoft.com/office/officeart/2005/8/layout/bList2#4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78" qsCatId="simple" csTypeId="urn:microsoft.com/office/officeart/2005/8/colors/accent1_2#97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81436" custScaleY="156268" custLinFactNeighborX="222" custLinFactNeighborY="-706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>
          <a:solidFill>
            <a:schemeClr val="accent2"/>
          </a:solidFill>
        </a:ln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ABA60F9-0A8C-485C-93EB-4300C617CBB2}" type="presOf" srcId="{7AD6A0FB-6385-4900-90FB-68AF47774FF2}" destId="{BF4BFA2F-8DE7-40C3-8A64-AD27EF521C2E}" srcOrd="0" destOrd="0" presId="urn:microsoft.com/office/officeart/2008/layout/BendingPictureBlocks"/>
    <dgm:cxn modelId="{3387460D-D628-4D18-B7F0-342023D5F033}" type="presOf" srcId="{19CCEB87-305D-4E48-84B8-1EA85244D5BB}" destId="{78C89192-6868-4DDA-9D94-4C22E8F40D37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B21DE6C8-B477-4844-B57C-A39410E40B3D}" type="presParOf" srcId="{BF4BFA2F-8DE7-40C3-8A64-AD27EF521C2E}" destId="{CC192163-CD6C-422B-A976-BFBAF75FF3E2}" srcOrd="0" destOrd="0" presId="urn:microsoft.com/office/officeart/2008/layout/BendingPictureBlocks"/>
    <dgm:cxn modelId="{BA18CD57-E5EE-4B11-90E3-4EDEBC84F72B}" type="presParOf" srcId="{CC192163-CD6C-422B-A976-BFBAF75FF3E2}" destId="{B06CCA3E-58B5-4429-9D21-007FBB6A3AB2}" srcOrd="0" destOrd="0" presId="urn:microsoft.com/office/officeart/2008/layout/BendingPictureBlocks"/>
    <dgm:cxn modelId="{38F7DA5F-A453-4402-BC59-252608F26974}" type="presParOf" srcId="{CC192163-CD6C-422B-A976-BFBAF75FF3E2}" destId="{78C89192-6868-4DDA-9D94-4C22E8F40D37}" srcOrd="1" destOrd="0" presId="urn:microsoft.com/office/officeart/2008/layout/BendingPictureBlocks"/>
  </dgm:cxnLst>
  <dgm:bg/>
  <dgm:whole>
    <a:ln w="1905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79" qsCatId="simple" csTypeId="urn:microsoft.com/office/officeart/2005/8/colors/accent1_2#98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81436" custScaleY="156268" custLinFactNeighborX="222" custLinFactNeighborY="-706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>
          <a:solidFill>
            <a:schemeClr val="accent2"/>
          </a:solidFill>
        </a:ln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079BB8D-939A-4AA6-84EC-01B497E30EDF}" type="presOf" srcId="{19CCEB87-305D-4E48-84B8-1EA85244D5BB}" destId="{78C89192-6868-4DDA-9D94-4C22E8F40D37}" srcOrd="0" destOrd="0" presId="urn:microsoft.com/office/officeart/2008/layout/BendingPictureBlocks"/>
    <dgm:cxn modelId="{9A29B644-7CAF-4B59-97D9-E16E87283991}" type="presOf" srcId="{7AD6A0FB-6385-4900-90FB-68AF47774FF2}" destId="{BF4BFA2F-8DE7-40C3-8A64-AD27EF521C2E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12EB1210-D7A7-489B-949B-B972CCE5DF94}" type="presParOf" srcId="{BF4BFA2F-8DE7-40C3-8A64-AD27EF521C2E}" destId="{CC192163-CD6C-422B-A976-BFBAF75FF3E2}" srcOrd="0" destOrd="0" presId="urn:microsoft.com/office/officeart/2008/layout/BendingPictureBlocks"/>
    <dgm:cxn modelId="{DDD8FC51-7FB0-42D1-AAE8-E66C80797E6A}" type="presParOf" srcId="{CC192163-CD6C-422B-A976-BFBAF75FF3E2}" destId="{B06CCA3E-58B5-4429-9D21-007FBB6A3AB2}" srcOrd="0" destOrd="0" presId="urn:microsoft.com/office/officeart/2008/layout/BendingPictureBlocks"/>
    <dgm:cxn modelId="{48B34912-76D1-4A1C-9ED5-60AE26513520}" type="presParOf" srcId="{CC192163-CD6C-422B-A976-BFBAF75FF3E2}" destId="{78C89192-6868-4DDA-9D94-4C22E8F40D37}" srcOrd="1" destOrd="0" presId="urn:microsoft.com/office/officeart/2008/layout/BendingPictureBlocks"/>
  </dgm:cxnLst>
  <dgm:bg/>
  <dgm:whole>
    <a:ln w="1905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80" qsCatId="simple" csTypeId="urn:microsoft.com/office/officeart/2005/8/colors/accent1_2#99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81436" custScaleY="156268" custLinFactNeighborX="222" custLinFactNeighborY="-706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>
          <a:solidFill>
            <a:schemeClr val="accent2"/>
          </a:solidFill>
        </a:ln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7EFC488-EE3C-4E20-9CF9-0A3558AA2D57}" type="presOf" srcId="{7AD6A0FB-6385-4900-90FB-68AF47774FF2}" destId="{BF4BFA2F-8DE7-40C3-8A64-AD27EF521C2E}" srcOrd="0" destOrd="0" presId="urn:microsoft.com/office/officeart/2008/layout/BendingPictureBlocks"/>
    <dgm:cxn modelId="{CD43024F-0CB3-4DB9-BC9B-B44DC38F102D}" type="presOf" srcId="{19CCEB87-305D-4E48-84B8-1EA85244D5BB}" destId="{78C89192-6868-4DDA-9D94-4C22E8F40D37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E695667C-26F4-4489-AD2F-C154BCF39AA9}" type="presParOf" srcId="{BF4BFA2F-8DE7-40C3-8A64-AD27EF521C2E}" destId="{CC192163-CD6C-422B-A976-BFBAF75FF3E2}" srcOrd="0" destOrd="0" presId="urn:microsoft.com/office/officeart/2008/layout/BendingPictureBlocks"/>
    <dgm:cxn modelId="{7DFAA371-B6E7-4FBC-AB2E-3063588D189D}" type="presParOf" srcId="{CC192163-CD6C-422B-A976-BFBAF75FF3E2}" destId="{B06CCA3E-58B5-4429-9D21-007FBB6A3AB2}" srcOrd="0" destOrd="0" presId="urn:microsoft.com/office/officeart/2008/layout/BendingPictureBlocks"/>
    <dgm:cxn modelId="{4069E665-02C8-4BD7-8935-35F9AA6F85D2}" type="presParOf" srcId="{CC192163-CD6C-422B-A976-BFBAF75FF3E2}" destId="{78C89192-6868-4DDA-9D94-4C22E8F40D37}" srcOrd="1" destOrd="0" presId="urn:microsoft.com/office/officeart/2008/layout/BendingPictureBlocks"/>
  </dgm:cxnLst>
  <dgm:bg/>
  <dgm:whole>
    <a:ln w="1905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25" loCatId="picture" qsTypeId="urn:microsoft.com/office/officeart/2005/8/quickstyle/simple1#154" qsCatId="simple" csTypeId="urn:microsoft.com/office/officeart/2005/8/colors/colorful5#28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01335EC9-6B78-4E4D-995A-8BA6B0DEDB77}" type="presOf" srcId="{BE287C42-CD8A-42CE-8E3E-73C352BD5920}" destId="{8120550C-BC87-497C-9931-B1A996EE60C0}" srcOrd="0" destOrd="0" presId="urn:microsoft.com/office/officeart/2005/8/layout/bList2#25"/>
    <dgm:cxn modelId="{990977B6-F79E-4907-A64B-A5BC09E1C19A}" type="presOf" srcId="{7A236058-1BB6-40B9-9348-7BFCF74797F7}" destId="{E0F6C998-5693-4BDD-9069-AF61DC425B3A}" srcOrd="1" destOrd="0" presId="urn:microsoft.com/office/officeart/2005/8/layout/bList2#25"/>
    <dgm:cxn modelId="{427470D8-306E-4C99-A1B0-D2C5A613106E}" type="presOf" srcId="{7A236058-1BB6-40B9-9348-7BFCF74797F7}" destId="{8341A2DB-1040-453E-BC64-20AB0EC705B0}" srcOrd="0" destOrd="0" presId="urn:microsoft.com/office/officeart/2005/8/layout/bList2#25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EF6D2282-624E-41AC-8BF9-35F57FF29B8F}" type="presParOf" srcId="{8120550C-BC87-497C-9931-B1A996EE60C0}" destId="{DBB6DB41-98F6-46AA-B628-CAF983E62B48}" srcOrd="0" destOrd="0" presId="urn:microsoft.com/office/officeart/2005/8/layout/bList2#25"/>
    <dgm:cxn modelId="{3BDBC502-AB76-4456-ADAC-10B041A66F9B}" type="presParOf" srcId="{DBB6DB41-98F6-46AA-B628-CAF983E62B48}" destId="{A523E08F-BB9E-46F9-A45A-A55A85EE4841}" srcOrd="0" destOrd="0" presId="urn:microsoft.com/office/officeart/2005/8/layout/bList2#25"/>
    <dgm:cxn modelId="{B62E24C3-1305-49CD-8FF3-DB0E51D5230E}" type="presParOf" srcId="{DBB6DB41-98F6-46AA-B628-CAF983E62B48}" destId="{8341A2DB-1040-453E-BC64-20AB0EC705B0}" srcOrd="1" destOrd="0" presId="urn:microsoft.com/office/officeart/2005/8/layout/bList2#25"/>
    <dgm:cxn modelId="{0E702F74-2087-4263-BEC9-361CC6B1DDF9}" type="presParOf" srcId="{DBB6DB41-98F6-46AA-B628-CAF983E62B48}" destId="{E0F6C998-5693-4BDD-9069-AF61DC425B3A}" srcOrd="2" destOrd="0" presId="urn:microsoft.com/office/officeart/2005/8/layout/bList2#25"/>
    <dgm:cxn modelId="{FCEBAF1B-9E13-49CF-A0DE-AD66AC7445CE}" type="presParOf" srcId="{DBB6DB41-98F6-46AA-B628-CAF983E62B48}" destId="{B6A09970-208A-49BF-904E-B64EBDB1A8AC}" srcOrd="3" destOrd="0" presId="urn:microsoft.com/office/officeart/2005/8/layout/bList2#2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81" qsCatId="simple" csTypeId="urn:microsoft.com/office/officeart/2005/8/colors/accent1_2#100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81436" custScaleY="156268" custLinFactNeighborX="222" custLinFactNeighborY="-706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>
          <a:solidFill>
            <a:schemeClr val="accent2"/>
          </a:solidFill>
        </a:ln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8FD6969-A027-4780-B24F-032B694C47DC}" type="presOf" srcId="{19CCEB87-305D-4E48-84B8-1EA85244D5BB}" destId="{78C89192-6868-4DDA-9D94-4C22E8F40D37}" srcOrd="0" destOrd="0" presId="urn:microsoft.com/office/officeart/2008/layout/BendingPictureBlocks"/>
    <dgm:cxn modelId="{AAEEFA83-2EDA-4A7B-BB18-818EA22197F6}" type="presOf" srcId="{7AD6A0FB-6385-4900-90FB-68AF47774FF2}" destId="{BF4BFA2F-8DE7-40C3-8A64-AD27EF521C2E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84D5F3C5-1E7F-412F-B01F-3B36993AC5C4}" type="presParOf" srcId="{BF4BFA2F-8DE7-40C3-8A64-AD27EF521C2E}" destId="{CC192163-CD6C-422B-A976-BFBAF75FF3E2}" srcOrd="0" destOrd="0" presId="urn:microsoft.com/office/officeart/2008/layout/BendingPictureBlocks"/>
    <dgm:cxn modelId="{FAA41999-A024-4DCD-95F5-62B66928CC33}" type="presParOf" srcId="{CC192163-CD6C-422B-A976-BFBAF75FF3E2}" destId="{B06CCA3E-58B5-4429-9D21-007FBB6A3AB2}" srcOrd="0" destOrd="0" presId="urn:microsoft.com/office/officeart/2008/layout/BendingPictureBlocks"/>
    <dgm:cxn modelId="{D5E752BF-37C0-4BA7-B052-0E7558C5BAD7}" type="presParOf" srcId="{CC192163-CD6C-422B-A976-BFBAF75FF3E2}" destId="{78C89192-6868-4DDA-9D94-4C22E8F40D37}" srcOrd="1" destOrd="0" presId="urn:microsoft.com/office/officeart/2008/layout/BendingPictureBlocks"/>
  </dgm:cxnLst>
  <dgm:bg/>
  <dgm:whole>
    <a:ln w="1905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82" qsCatId="simple" csTypeId="urn:microsoft.com/office/officeart/2005/8/colors/accent1_2#101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81436" custScaleY="156268" custLinFactNeighborX="222" custLinFactNeighborY="-706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>
          <a:solidFill>
            <a:schemeClr val="accent2"/>
          </a:solidFill>
        </a:ln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38959CB-04CE-4A2C-A0F4-FEEFAEBC8385}" type="presOf" srcId="{7AD6A0FB-6385-4900-90FB-68AF47774FF2}" destId="{BF4BFA2F-8DE7-40C3-8A64-AD27EF521C2E}" srcOrd="0" destOrd="0" presId="urn:microsoft.com/office/officeart/2008/layout/BendingPictureBlocks"/>
    <dgm:cxn modelId="{80A5D6B6-8692-4110-AA30-E968B89CFB47}" type="presOf" srcId="{19CCEB87-305D-4E48-84B8-1EA85244D5BB}" destId="{78C89192-6868-4DDA-9D94-4C22E8F40D37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9BCBEBD5-5C87-45B1-8572-EF0F4FB31140}" type="presParOf" srcId="{BF4BFA2F-8DE7-40C3-8A64-AD27EF521C2E}" destId="{CC192163-CD6C-422B-A976-BFBAF75FF3E2}" srcOrd="0" destOrd="0" presId="urn:microsoft.com/office/officeart/2008/layout/BendingPictureBlocks"/>
    <dgm:cxn modelId="{1B52FDD0-087F-43C9-85A2-A82DB986C130}" type="presParOf" srcId="{CC192163-CD6C-422B-A976-BFBAF75FF3E2}" destId="{B06CCA3E-58B5-4429-9D21-007FBB6A3AB2}" srcOrd="0" destOrd="0" presId="urn:microsoft.com/office/officeart/2008/layout/BendingPictureBlocks"/>
    <dgm:cxn modelId="{FCC824C1-A187-4E8A-9EE2-F9E549A53FC8}" type="presParOf" srcId="{CC192163-CD6C-422B-A976-BFBAF75FF3E2}" destId="{78C89192-6868-4DDA-9D94-4C22E8F40D37}" srcOrd="1" destOrd="0" presId="urn:microsoft.com/office/officeart/2008/layout/BendingPictureBlocks"/>
  </dgm:cxnLst>
  <dgm:bg/>
  <dgm:whole>
    <a:ln w="1905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83" qsCatId="simple" csTypeId="urn:microsoft.com/office/officeart/2005/8/colors/accent1_2#102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81436" custScaleY="156268" custLinFactNeighborX="222" custLinFactNeighborY="-706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>
          <a:solidFill>
            <a:schemeClr val="accent2"/>
          </a:solidFill>
        </a:ln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B4FEA6A-A880-4B10-BB66-685C1D105269}" type="presOf" srcId="{19CCEB87-305D-4E48-84B8-1EA85244D5BB}" destId="{78C89192-6868-4DDA-9D94-4C22E8F40D37}" srcOrd="0" destOrd="0" presId="urn:microsoft.com/office/officeart/2008/layout/BendingPictureBlocks"/>
    <dgm:cxn modelId="{7B24E737-373C-4C25-BB14-CB110DD58D4D}" type="presOf" srcId="{7AD6A0FB-6385-4900-90FB-68AF47774FF2}" destId="{BF4BFA2F-8DE7-40C3-8A64-AD27EF521C2E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A26C859F-C363-4BF7-AC86-BB036540C1A1}" type="presParOf" srcId="{BF4BFA2F-8DE7-40C3-8A64-AD27EF521C2E}" destId="{CC192163-CD6C-422B-A976-BFBAF75FF3E2}" srcOrd="0" destOrd="0" presId="urn:microsoft.com/office/officeart/2008/layout/BendingPictureBlocks"/>
    <dgm:cxn modelId="{B7D591F8-B5CF-40DE-9333-351DDC0565B6}" type="presParOf" srcId="{CC192163-CD6C-422B-A976-BFBAF75FF3E2}" destId="{B06CCA3E-58B5-4429-9D21-007FBB6A3AB2}" srcOrd="0" destOrd="0" presId="urn:microsoft.com/office/officeart/2008/layout/BendingPictureBlocks"/>
    <dgm:cxn modelId="{FAAA84E3-A495-439A-BF8E-B8F06A78E743}" type="presParOf" srcId="{CC192163-CD6C-422B-A976-BFBAF75FF3E2}" destId="{78C89192-6868-4DDA-9D94-4C22E8F40D37}" srcOrd="1" destOrd="0" presId="urn:microsoft.com/office/officeart/2008/layout/BendingPictureBlocks"/>
  </dgm:cxnLst>
  <dgm:bg/>
  <dgm:whole>
    <a:ln w="1905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84" qsCatId="simple" csTypeId="urn:microsoft.com/office/officeart/2005/8/colors/accent1_2#103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81436" custScaleY="156268" custLinFactNeighborX="222" custLinFactNeighborY="-706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>
          <a:solidFill>
            <a:schemeClr val="accent2"/>
          </a:solidFill>
        </a:ln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BD2C131-5C4A-44FF-AA75-6BDD621D8120}" type="presOf" srcId="{7AD6A0FB-6385-4900-90FB-68AF47774FF2}" destId="{BF4BFA2F-8DE7-40C3-8A64-AD27EF521C2E}" srcOrd="0" destOrd="0" presId="urn:microsoft.com/office/officeart/2008/layout/BendingPictureBlocks"/>
    <dgm:cxn modelId="{21354D8D-0D06-4811-9AA3-6D20D153888E}" type="presOf" srcId="{19CCEB87-305D-4E48-84B8-1EA85244D5BB}" destId="{78C89192-6868-4DDA-9D94-4C22E8F40D37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EBC2E39B-796F-4410-9B00-45F79FAD6DDB}" type="presParOf" srcId="{BF4BFA2F-8DE7-40C3-8A64-AD27EF521C2E}" destId="{CC192163-CD6C-422B-A976-BFBAF75FF3E2}" srcOrd="0" destOrd="0" presId="urn:microsoft.com/office/officeart/2008/layout/BendingPictureBlocks"/>
    <dgm:cxn modelId="{4DB86907-FFB0-4652-9A14-F891CBD1048A}" type="presParOf" srcId="{CC192163-CD6C-422B-A976-BFBAF75FF3E2}" destId="{B06CCA3E-58B5-4429-9D21-007FBB6A3AB2}" srcOrd="0" destOrd="0" presId="urn:microsoft.com/office/officeart/2008/layout/BendingPictureBlocks"/>
    <dgm:cxn modelId="{7AE675B2-D9D4-4DBE-803B-AD5B6B5D98EA}" type="presParOf" srcId="{CC192163-CD6C-422B-A976-BFBAF75FF3E2}" destId="{78C89192-6868-4DDA-9D94-4C22E8F40D37}" srcOrd="1" destOrd="0" presId="urn:microsoft.com/office/officeart/2008/layout/BendingPictureBlocks"/>
  </dgm:cxnLst>
  <dgm:bg/>
  <dgm:whole>
    <a:ln w="1905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AD6A0FB-6385-4900-90FB-68AF47774FF2}" type="doc">
      <dgm:prSet loTypeId="urn:microsoft.com/office/officeart/2008/layout/BendingPictureBlocks" loCatId="picture" qsTypeId="urn:microsoft.com/office/officeart/2005/8/quickstyle/simple1#185" qsCatId="simple" csTypeId="urn:microsoft.com/office/officeart/2005/8/colors/accent1_2#104" csCatId="accent1" phldr="1"/>
      <dgm:spPr/>
      <dgm:t>
        <a:bodyPr/>
        <a:lstStyle/>
        <a:p>
          <a:endParaRPr lang="en-US"/>
        </a:p>
      </dgm:t>
    </dgm:pt>
    <dgm:pt modelId="{19CCEB87-305D-4E48-84B8-1EA85244D5BB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0700C0-70B2-4C16-B786-AE01EFDD22F0}" type="parTrans" cxnId="{3EEAAFD3-BA6E-46B2-9A6A-470CE48E1F3B}">
      <dgm:prSet/>
      <dgm:spPr/>
      <dgm:t>
        <a:bodyPr/>
        <a:lstStyle/>
        <a:p>
          <a:endParaRPr lang="en-US"/>
        </a:p>
      </dgm:t>
    </dgm:pt>
    <dgm:pt modelId="{F62F98B1-1630-4CBE-9FF4-1459CE981F32}" type="sibTrans" cxnId="{3EEAAFD3-BA6E-46B2-9A6A-470CE48E1F3B}">
      <dgm:prSet/>
      <dgm:spPr/>
      <dgm:t>
        <a:bodyPr/>
        <a:lstStyle/>
        <a:p>
          <a:endParaRPr lang="en-US"/>
        </a:p>
      </dgm:t>
    </dgm:pt>
    <dgm:pt modelId="{BF4BFA2F-8DE7-40C3-8A64-AD27EF521C2E}" type="pres">
      <dgm:prSet presAssocID="{7AD6A0FB-6385-4900-90FB-68AF47774FF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C192163-CD6C-422B-A976-BFBAF75FF3E2}" type="pres">
      <dgm:prSet presAssocID="{19CCEB87-305D-4E48-84B8-1EA85244D5BB}" presName="composite" presStyleCnt="0"/>
      <dgm:spPr/>
    </dgm:pt>
    <dgm:pt modelId="{B06CCA3E-58B5-4429-9D21-007FBB6A3AB2}" type="pres">
      <dgm:prSet presAssocID="{19CCEB87-305D-4E48-84B8-1EA85244D5BB}" presName="rect1" presStyleLbl="bgImgPlace1" presStyleIdx="0" presStyleCnt="1" custScaleX="142740" custScaleY="97083" custLinFactNeighborX="-692" custLinFactNeighborY="-2920"/>
      <dgm:spPr>
        <a:ln>
          <a:noFill/>
        </a:ln>
      </dgm:spPr>
    </dgm:pt>
    <dgm:pt modelId="{78C89192-6868-4DDA-9D94-4C22E8F40D37}" type="pres">
      <dgm:prSet presAssocID="{19CCEB87-305D-4E48-84B8-1EA85244D5BB}" presName="rect2" presStyleLbl="node1" presStyleIdx="0" presStyleCnt="1" custFlipHor="1" custScaleX="8904" custScaleY="78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708DABA-09E6-42DE-BE11-D47E73D76FD2}" type="presOf" srcId="{7AD6A0FB-6385-4900-90FB-68AF47774FF2}" destId="{BF4BFA2F-8DE7-40C3-8A64-AD27EF521C2E}" srcOrd="0" destOrd="0" presId="urn:microsoft.com/office/officeart/2008/layout/BendingPictureBlocks"/>
    <dgm:cxn modelId="{A40351CD-21A4-499F-9F9A-788CFCE620ED}" type="presOf" srcId="{19CCEB87-305D-4E48-84B8-1EA85244D5BB}" destId="{78C89192-6868-4DDA-9D94-4C22E8F40D37}" srcOrd="0" destOrd="0" presId="urn:microsoft.com/office/officeart/2008/layout/BendingPictureBlocks"/>
    <dgm:cxn modelId="{3EEAAFD3-BA6E-46B2-9A6A-470CE48E1F3B}" srcId="{7AD6A0FB-6385-4900-90FB-68AF47774FF2}" destId="{19CCEB87-305D-4E48-84B8-1EA85244D5BB}" srcOrd="0" destOrd="0" parTransId="{5C0700C0-70B2-4C16-B786-AE01EFDD22F0}" sibTransId="{F62F98B1-1630-4CBE-9FF4-1459CE981F32}"/>
    <dgm:cxn modelId="{6291CD91-2851-4E5B-823B-93CF1955CE92}" type="presParOf" srcId="{BF4BFA2F-8DE7-40C3-8A64-AD27EF521C2E}" destId="{CC192163-CD6C-422B-A976-BFBAF75FF3E2}" srcOrd="0" destOrd="0" presId="urn:microsoft.com/office/officeart/2008/layout/BendingPictureBlocks"/>
    <dgm:cxn modelId="{AA8C258B-DF64-4486-9FDB-E8B97BA82259}" type="presParOf" srcId="{CC192163-CD6C-422B-A976-BFBAF75FF3E2}" destId="{B06CCA3E-58B5-4429-9D21-007FBB6A3AB2}" srcOrd="0" destOrd="0" presId="urn:microsoft.com/office/officeart/2008/layout/BendingPictureBlocks"/>
    <dgm:cxn modelId="{9779347E-4F4E-4DD5-A36F-D14833DE6299}" type="presParOf" srcId="{CC192163-CD6C-422B-A976-BFBAF75FF3E2}" destId="{78C89192-6868-4DDA-9D94-4C22E8F40D37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26" loCatId="picture" qsTypeId="urn:microsoft.com/office/officeart/2005/8/quickstyle/simple1#155" qsCatId="simple" csTypeId="urn:microsoft.com/office/officeart/2005/8/colors/colorful5#29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3ACD927D-DAFE-45A5-B608-FE26A32F9717}" type="presOf" srcId="{7A236058-1BB6-40B9-9348-7BFCF74797F7}" destId="{E0F6C998-5693-4BDD-9069-AF61DC425B3A}" srcOrd="1" destOrd="0" presId="urn:microsoft.com/office/officeart/2005/8/layout/bList2#26"/>
    <dgm:cxn modelId="{89E8778E-B9E5-40D3-AE8D-CA94CF2BAD15}" type="presOf" srcId="{BE287C42-CD8A-42CE-8E3E-73C352BD5920}" destId="{8120550C-BC87-497C-9931-B1A996EE60C0}" srcOrd="0" destOrd="0" presId="urn:microsoft.com/office/officeart/2005/8/layout/bList2#26"/>
    <dgm:cxn modelId="{8423259E-2979-4DB8-8BDB-2D22F6670F1F}" type="presOf" srcId="{7A236058-1BB6-40B9-9348-7BFCF74797F7}" destId="{8341A2DB-1040-453E-BC64-20AB0EC705B0}" srcOrd="0" destOrd="0" presId="urn:microsoft.com/office/officeart/2005/8/layout/bList2#26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436B9173-E773-4474-9477-B43CDC31937C}" type="presParOf" srcId="{8120550C-BC87-497C-9931-B1A996EE60C0}" destId="{DBB6DB41-98F6-46AA-B628-CAF983E62B48}" srcOrd="0" destOrd="0" presId="urn:microsoft.com/office/officeart/2005/8/layout/bList2#26"/>
    <dgm:cxn modelId="{5D1D67F4-BA65-41C7-A568-05981923EDA4}" type="presParOf" srcId="{DBB6DB41-98F6-46AA-B628-CAF983E62B48}" destId="{A523E08F-BB9E-46F9-A45A-A55A85EE4841}" srcOrd="0" destOrd="0" presId="urn:microsoft.com/office/officeart/2005/8/layout/bList2#26"/>
    <dgm:cxn modelId="{7B9ECC60-6D65-4405-AD59-2526D917BE43}" type="presParOf" srcId="{DBB6DB41-98F6-46AA-B628-CAF983E62B48}" destId="{8341A2DB-1040-453E-BC64-20AB0EC705B0}" srcOrd="1" destOrd="0" presId="urn:microsoft.com/office/officeart/2005/8/layout/bList2#26"/>
    <dgm:cxn modelId="{48541729-F0E6-4CDD-A156-DA6EFBE62126}" type="presParOf" srcId="{DBB6DB41-98F6-46AA-B628-CAF983E62B48}" destId="{E0F6C998-5693-4BDD-9069-AF61DC425B3A}" srcOrd="2" destOrd="0" presId="urn:microsoft.com/office/officeart/2005/8/layout/bList2#26"/>
    <dgm:cxn modelId="{04997480-FA0B-4C5B-ABFF-1BF6D332B5E9}" type="presParOf" srcId="{DBB6DB41-98F6-46AA-B628-CAF983E62B48}" destId="{B6A09970-208A-49BF-904E-B64EBDB1A8AC}" srcOrd="3" destOrd="0" presId="urn:microsoft.com/office/officeart/2005/8/layout/bList2#2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27" loCatId="picture" qsTypeId="urn:microsoft.com/office/officeart/2005/8/quickstyle/simple1#156" qsCatId="simple" csTypeId="urn:microsoft.com/office/officeart/2005/8/colors/colorful5#30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C78DBE17-64E3-4D7D-85A5-8805FCCD2D75}" type="presOf" srcId="{BE287C42-CD8A-42CE-8E3E-73C352BD5920}" destId="{8120550C-BC87-497C-9931-B1A996EE60C0}" srcOrd="0" destOrd="0" presId="urn:microsoft.com/office/officeart/2005/8/layout/bList2#27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FF0B048C-9786-45FB-AD1F-DDCE135DD5FC}" type="presOf" srcId="{7A236058-1BB6-40B9-9348-7BFCF74797F7}" destId="{8341A2DB-1040-453E-BC64-20AB0EC705B0}" srcOrd="0" destOrd="0" presId="urn:microsoft.com/office/officeart/2005/8/layout/bList2#27"/>
    <dgm:cxn modelId="{DA45FFA3-686D-4637-A8B6-FA833511A03C}" type="presOf" srcId="{7A236058-1BB6-40B9-9348-7BFCF74797F7}" destId="{E0F6C998-5693-4BDD-9069-AF61DC425B3A}" srcOrd="1" destOrd="0" presId="urn:microsoft.com/office/officeart/2005/8/layout/bList2#27"/>
    <dgm:cxn modelId="{E039DC3F-CDA6-4A36-8980-402A84128C4F}" type="presParOf" srcId="{8120550C-BC87-497C-9931-B1A996EE60C0}" destId="{DBB6DB41-98F6-46AA-B628-CAF983E62B48}" srcOrd="0" destOrd="0" presId="urn:microsoft.com/office/officeart/2005/8/layout/bList2#27"/>
    <dgm:cxn modelId="{930C022A-CBD8-4A9C-8F28-F9FEB9FDF551}" type="presParOf" srcId="{DBB6DB41-98F6-46AA-B628-CAF983E62B48}" destId="{A523E08F-BB9E-46F9-A45A-A55A85EE4841}" srcOrd="0" destOrd="0" presId="urn:microsoft.com/office/officeart/2005/8/layout/bList2#27"/>
    <dgm:cxn modelId="{D0B95AA8-FC22-46E7-B27B-9E5E67503F6A}" type="presParOf" srcId="{DBB6DB41-98F6-46AA-B628-CAF983E62B48}" destId="{8341A2DB-1040-453E-BC64-20AB0EC705B0}" srcOrd="1" destOrd="0" presId="urn:microsoft.com/office/officeart/2005/8/layout/bList2#27"/>
    <dgm:cxn modelId="{4E4A48D1-343D-492F-B414-C348D3F67691}" type="presParOf" srcId="{DBB6DB41-98F6-46AA-B628-CAF983E62B48}" destId="{E0F6C998-5693-4BDD-9069-AF61DC425B3A}" srcOrd="2" destOrd="0" presId="urn:microsoft.com/office/officeart/2005/8/layout/bList2#27"/>
    <dgm:cxn modelId="{AA1E5803-55A1-4311-8395-7951A95D2BEA}" type="presParOf" srcId="{DBB6DB41-98F6-46AA-B628-CAF983E62B48}" destId="{B6A09970-208A-49BF-904E-B64EBDB1A8AC}" srcOrd="3" destOrd="0" presId="urn:microsoft.com/office/officeart/2005/8/layout/bList2#2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28" loCatId="picture" qsTypeId="urn:microsoft.com/office/officeart/2005/8/quickstyle/simple1#157" qsCatId="simple" csTypeId="urn:microsoft.com/office/officeart/2005/8/colors/colorful5#31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31036" custLinFactNeighborY="-326"/>
      <dgm:spPr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1FCE5938-8B85-43E6-9287-AB3508258A11}" type="presOf" srcId="{7A236058-1BB6-40B9-9348-7BFCF74797F7}" destId="{E0F6C998-5693-4BDD-9069-AF61DC425B3A}" srcOrd="1" destOrd="0" presId="urn:microsoft.com/office/officeart/2005/8/layout/bList2#28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879209C8-3992-4D68-8DDF-6EF111C0A03E}" type="presOf" srcId="{BE287C42-CD8A-42CE-8E3E-73C352BD5920}" destId="{8120550C-BC87-497C-9931-B1A996EE60C0}" srcOrd="0" destOrd="0" presId="urn:microsoft.com/office/officeart/2005/8/layout/bList2#28"/>
    <dgm:cxn modelId="{CC08B3D9-E71C-406E-9963-02C7E0ACFC0A}" type="presOf" srcId="{7A236058-1BB6-40B9-9348-7BFCF74797F7}" destId="{8341A2DB-1040-453E-BC64-20AB0EC705B0}" srcOrd="0" destOrd="0" presId="urn:microsoft.com/office/officeart/2005/8/layout/bList2#28"/>
    <dgm:cxn modelId="{DA28C22F-22BA-4DA0-BDF9-08628B70C093}" type="presParOf" srcId="{8120550C-BC87-497C-9931-B1A996EE60C0}" destId="{DBB6DB41-98F6-46AA-B628-CAF983E62B48}" srcOrd="0" destOrd="0" presId="urn:microsoft.com/office/officeart/2005/8/layout/bList2#28"/>
    <dgm:cxn modelId="{8A4B66A0-AC7F-4A66-8E5B-5688A90A12D3}" type="presParOf" srcId="{DBB6DB41-98F6-46AA-B628-CAF983E62B48}" destId="{A523E08F-BB9E-46F9-A45A-A55A85EE4841}" srcOrd="0" destOrd="0" presId="urn:microsoft.com/office/officeart/2005/8/layout/bList2#28"/>
    <dgm:cxn modelId="{4E47657F-F768-48CA-B39C-1C02EEFE9212}" type="presParOf" srcId="{DBB6DB41-98F6-46AA-B628-CAF983E62B48}" destId="{8341A2DB-1040-453E-BC64-20AB0EC705B0}" srcOrd="1" destOrd="0" presId="urn:microsoft.com/office/officeart/2005/8/layout/bList2#28"/>
    <dgm:cxn modelId="{C82E1235-8FEB-4A89-9D8F-229C50CAF604}" type="presParOf" srcId="{DBB6DB41-98F6-46AA-B628-CAF983E62B48}" destId="{E0F6C998-5693-4BDD-9069-AF61DC425B3A}" srcOrd="2" destOrd="0" presId="urn:microsoft.com/office/officeart/2005/8/layout/bList2#28"/>
    <dgm:cxn modelId="{9A498731-596F-487C-A472-7C6CC109B731}" type="presParOf" srcId="{DBB6DB41-98F6-46AA-B628-CAF983E62B48}" destId="{B6A09970-208A-49BF-904E-B64EBDB1A8AC}" srcOrd="3" destOrd="0" presId="urn:microsoft.com/office/officeart/2005/8/layout/bList2#28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29" loCatId="picture" qsTypeId="urn:microsoft.com/office/officeart/2005/8/quickstyle/simple1#158" qsCatId="simple" csTypeId="urn:microsoft.com/office/officeart/2005/8/colors/colorful5#32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608660" custScaleY="591653" custLinFactNeighborX="-8704" custLinFactNeighborY="-48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4FBA2527-EF2C-4794-984E-B1F6B29DA49E}" type="presOf" srcId="{7A236058-1BB6-40B9-9348-7BFCF74797F7}" destId="{8341A2DB-1040-453E-BC64-20AB0EC705B0}" srcOrd="0" destOrd="0" presId="urn:microsoft.com/office/officeart/2005/8/layout/bList2#29"/>
    <dgm:cxn modelId="{8CB692A2-9DDF-48D8-8862-5F3DC5DB8CD6}" type="presOf" srcId="{7A236058-1BB6-40B9-9348-7BFCF74797F7}" destId="{E0F6C998-5693-4BDD-9069-AF61DC425B3A}" srcOrd="1" destOrd="0" presId="urn:microsoft.com/office/officeart/2005/8/layout/bList2#29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867146DC-E790-4D37-B6C1-9A336911187C}" type="presOf" srcId="{BE287C42-CD8A-42CE-8E3E-73C352BD5920}" destId="{8120550C-BC87-497C-9931-B1A996EE60C0}" srcOrd="0" destOrd="0" presId="urn:microsoft.com/office/officeart/2005/8/layout/bList2#29"/>
    <dgm:cxn modelId="{800D7C32-2EC2-4698-A26C-241CA5DED873}" type="presParOf" srcId="{8120550C-BC87-497C-9931-B1A996EE60C0}" destId="{DBB6DB41-98F6-46AA-B628-CAF983E62B48}" srcOrd="0" destOrd="0" presId="urn:microsoft.com/office/officeart/2005/8/layout/bList2#29"/>
    <dgm:cxn modelId="{3D25035D-8FA2-4FAD-B783-6873D66579BB}" type="presParOf" srcId="{DBB6DB41-98F6-46AA-B628-CAF983E62B48}" destId="{A523E08F-BB9E-46F9-A45A-A55A85EE4841}" srcOrd="0" destOrd="0" presId="urn:microsoft.com/office/officeart/2005/8/layout/bList2#29"/>
    <dgm:cxn modelId="{6ED0EF43-6EE5-4115-9FE7-0FA1CD048956}" type="presParOf" srcId="{DBB6DB41-98F6-46AA-B628-CAF983E62B48}" destId="{8341A2DB-1040-453E-BC64-20AB0EC705B0}" srcOrd="1" destOrd="0" presId="urn:microsoft.com/office/officeart/2005/8/layout/bList2#29"/>
    <dgm:cxn modelId="{2429F62B-9047-4767-A6BE-7E7E9E33C049}" type="presParOf" srcId="{DBB6DB41-98F6-46AA-B628-CAF983E62B48}" destId="{E0F6C998-5693-4BDD-9069-AF61DC425B3A}" srcOrd="2" destOrd="0" presId="urn:microsoft.com/office/officeart/2005/8/layout/bList2#29"/>
    <dgm:cxn modelId="{D1D577E4-CF87-498D-B721-FCA78C5B0CCF}" type="presParOf" srcId="{DBB6DB41-98F6-46AA-B628-CAF983E62B48}" destId="{B6A09970-208A-49BF-904E-B64EBDB1A8AC}" srcOrd="3" destOrd="0" presId="urn:microsoft.com/office/officeart/2005/8/layout/bList2#2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30" loCatId="picture" qsTypeId="urn:microsoft.com/office/officeart/2005/8/quickstyle/simple1#159" qsCatId="simple" csTypeId="urn:microsoft.com/office/officeart/2005/8/colors/colorful5#33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608660" custScaleY="591653" custLinFactNeighborX="-8704" custLinFactNeighborY="-48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BA0F9626-3284-4AB3-91B3-4A5A9DE4F2BB}" type="presOf" srcId="{BE287C42-CD8A-42CE-8E3E-73C352BD5920}" destId="{8120550C-BC87-497C-9931-B1A996EE60C0}" srcOrd="0" destOrd="0" presId="urn:microsoft.com/office/officeart/2005/8/layout/bList2#30"/>
    <dgm:cxn modelId="{19D3A16B-1F9D-42AB-9488-844C28018DF8}" type="presOf" srcId="{7A236058-1BB6-40B9-9348-7BFCF74797F7}" destId="{8341A2DB-1040-453E-BC64-20AB0EC705B0}" srcOrd="0" destOrd="0" presId="urn:microsoft.com/office/officeart/2005/8/layout/bList2#30"/>
    <dgm:cxn modelId="{B4B89459-0710-49D7-90A0-FEF97B7E3916}" type="presOf" srcId="{7A236058-1BB6-40B9-9348-7BFCF74797F7}" destId="{E0F6C998-5693-4BDD-9069-AF61DC425B3A}" srcOrd="1" destOrd="0" presId="urn:microsoft.com/office/officeart/2005/8/layout/bList2#30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3B384269-73DD-41BE-85A2-541FF73F75F8}" type="presParOf" srcId="{8120550C-BC87-497C-9931-B1A996EE60C0}" destId="{DBB6DB41-98F6-46AA-B628-CAF983E62B48}" srcOrd="0" destOrd="0" presId="urn:microsoft.com/office/officeart/2005/8/layout/bList2#30"/>
    <dgm:cxn modelId="{476634A2-97A9-4553-B2E6-E0035FD12268}" type="presParOf" srcId="{DBB6DB41-98F6-46AA-B628-CAF983E62B48}" destId="{A523E08F-BB9E-46F9-A45A-A55A85EE4841}" srcOrd="0" destOrd="0" presId="urn:microsoft.com/office/officeart/2005/8/layout/bList2#30"/>
    <dgm:cxn modelId="{75D6750A-18CD-46C6-B76F-15EE88F8BF5B}" type="presParOf" srcId="{DBB6DB41-98F6-46AA-B628-CAF983E62B48}" destId="{8341A2DB-1040-453E-BC64-20AB0EC705B0}" srcOrd="1" destOrd="0" presId="urn:microsoft.com/office/officeart/2005/8/layout/bList2#30"/>
    <dgm:cxn modelId="{0EE47820-B133-4E78-BC13-F75EE92D9337}" type="presParOf" srcId="{DBB6DB41-98F6-46AA-B628-CAF983E62B48}" destId="{E0F6C998-5693-4BDD-9069-AF61DC425B3A}" srcOrd="2" destOrd="0" presId="urn:microsoft.com/office/officeart/2005/8/layout/bList2#30"/>
    <dgm:cxn modelId="{60D2B4AE-A212-4F46-AED2-FD4F2A96266D}" type="presParOf" srcId="{DBB6DB41-98F6-46AA-B628-CAF983E62B48}" destId="{B6A09970-208A-49BF-904E-B64EBDB1A8AC}" srcOrd="3" destOrd="0" presId="urn:microsoft.com/office/officeart/2005/8/layout/bList2#30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31" loCatId="picture" qsTypeId="urn:microsoft.com/office/officeart/2005/8/quickstyle/simple1#160" qsCatId="simple" csTypeId="urn:microsoft.com/office/officeart/2005/8/colors/colorful5#34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608660" custScaleY="591653" custLinFactNeighborX="-8704" custLinFactNeighborY="-48"/>
      <dgm:spPr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>
          <a:solidFill>
            <a:schemeClr val="bg1">
              <a:lumMod val="95000"/>
              <a:alpha val="90000"/>
            </a:schemeClr>
          </a:solidFill>
        </a:ln>
      </dgm:spPr>
    </dgm:pt>
  </dgm:ptLst>
  <dgm:cxnLst>
    <dgm:cxn modelId="{6082F8B9-C59A-4A96-844A-E8B4A3B479FE}" type="presOf" srcId="{7A236058-1BB6-40B9-9348-7BFCF74797F7}" destId="{8341A2DB-1040-453E-BC64-20AB0EC705B0}" srcOrd="0" destOrd="0" presId="urn:microsoft.com/office/officeart/2005/8/layout/bList2#31"/>
    <dgm:cxn modelId="{B70E69A1-1F91-4C4E-A350-E918ABDCED7F}" type="presOf" srcId="{BE287C42-CD8A-42CE-8E3E-73C352BD5920}" destId="{8120550C-BC87-497C-9931-B1A996EE60C0}" srcOrd="0" destOrd="0" presId="urn:microsoft.com/office/officeart/2005/8/layout/bList2#31"/>
    <dgm:cxn modelId="{7E498EE8-D766-444C-AEBE-3CCE1B400755}" type="presOf" srcId="{7A236058-1BB6-40B9-9348-7BFCF74797F7}" destId="{E0F6C998-5693-4BDD-9069-AF61DC425B3A}" srcOrd="1" destOrd="0" presId="urn:microsoft.com/office/officeart/2005/8/layout/bList2#31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5C230CCB-3DDB-4AD9-B1BD-DA1AFFCF96B1}" type="presParOf" srcId="{8120550C-BC87-497C-9931-B1A996EE60C0}" destId="{DBB6DB41-98F6-46AA-B628-CAF983E62B48}" srcOrd="0" destOrd="0" presId="urn:microsoft.com/office/officeart/2005/8/layout/bList2#31"/>
    <dgm:cxn modelId="{01706614-9244-41A1-89BB-FE49AD99261D}" type="presParOf" srcId="{DBB6DB41-98F6-46AA-B628-CAF983E62B48}" destId="{A523E08F-BB9E-46F9-A45A-A55A85EE4841}" srcOrd="0" destOrd="0" presId="urn:microsoft.com/office/officeart/2005/8/layout/bList2#31"/>
    <dgm:cxn modelId="{A1581632-71DC-4CB5-B0AA-25CABD1833B2}" type="presParOf" srcId="{DBB6DB41-98F6-46AA-B628-CAF983E62B48}" destId="{8341A2DB-1040-453E-BC64-20AB0EC705B0}" srcOrd="1" destOrd="0" presId="urn:microsoft.com/office/officeart/2005/8/layout/bList2#31"/>
    <dgm:cxn modelId="{10FBCC89-3696-4F6A-90B4-938F3053C059}" type="presParOf" srcId="{DBB6DB41-98F6-46AA-B628-CAF983E62B48}" destId="{E0F6C998-5693-4BDD-9069-AF61DC425B3A}" srcOrd="2" destOrd="0" presId="urn:microsoft.com/office/officeart/2005/8/layout/bList2#31"/>
    <dgm:cxn modelId="{845103C0-354B-400D-AF9A-76E3C415ACF6}" type="presParOf" srcId="{DBB6DB41-98F6-46AA-B628-CAF983E62B48}" destId="{B6A09970-208A-49BF-904E-B64EBDB1A8AC}" srcOrd="3" destOrd="0" presId="urn:microsoft.com/office/officeart/2005/8/layout/bList2#3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102517" y="58321"/>
          <a:ext cx="801960" cy="59864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102517" y="656968"/>
          <a:ext cx="801960" cy="2574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102517" y="656968"/>
        <a:ext cx="564761" cy="257418"/>
      </dsp:txXfrm>
    </dsp:sp>
    <dsp:sp modelId="{B6A09970-208A-49BF-904E-B64EBDB1A8AC}">
      <dsp:nvSpPr>
        <dsp:cNvPr id="0" name=""/>
        <dsp:cNvSpPr/>
      </dsp:nvSpPr>
      <dsp:spPr>
        <a:xfrm>
          <a:off x="0" y="6940"/>
          <a:ext cx="1659560" cy="1660688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90216" y="45216"/>
          <a:ext cx="705735" cy="52681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90216" y="572033"/>
          <a:ext cx="705735" cy="2265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90216" y="572033"/>
        <a:ext cx="496997" cy="226531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460434" cy="1461427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81198" y="32499"/>
          <a:ext cx="515083" cy="384499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81198" y="416998"/>
          <a:ext cx="515083" cy="1653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81198" y="416998"/>
        <a:ext cx="362735" cy="165334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097288" cy="1066628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90216" y="45216"/>
          <a:ext cx="705735" cy="52681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90216" y="572033"/>
          <a:ext cx="705735" cy="2265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90216" y="572033"/>
        <a:ext cx="496997" cy="226531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460434" cy="1461427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90216" y="45216"/>
          <a:ext cx="705735" cy="52681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90216" y="572033"/>
          <a:ext cx="705735" cy="2265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90216" y="572033"/>
        <a:ext cx="496997" cy="226531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460434" cy="1461427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90216" y="45216"/>
          <a:ext cx="705735" cy="52681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90216" y="572033"/>
          <a:ext cx="705735" cy="2265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90216" y="572033"/>
        <a:ext cx="496997" cy="226531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460434" cy="1461427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90216" y="45216"/>
          <a:ext cx="705735" cy="52681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90216" y="572033"/>
          <a:ext cx="705735" cy="2265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90216" y="572033"/>
        <a:ext cx="496997" cy="226531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460434" cy="1461427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90216" y="45216"/>
          <a:ext cx="705735" cy="52681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90216" y="572033"/>
          <a:ext cx="705735" cy="2265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90216" y="572033"/>
        <a:ext cx="496997" cy="226531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460434" cy="1461427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90216" y="45216"/>
          <a:ext cx="705735" cy="52681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90216" y="572033"/>
          <a:ext cx="705735" cy="2265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90216" y="572033"/>
        <a:ext cx="496997" cy="226531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460434" cy="1461427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90216" y="45216"/>
          <a:ext cx="705735" cy="52681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90216" y="572033"/>
          <a:ext cx="705735" cy="2265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90216" y="572033"/>
        <a:ext cx="496997" cy="226531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460434" cy="1461427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43892" y="30683"/>
          <a:ext cx="1905406" cy="1462633"/>
        </a:xfrm>
        <a:prstGeom prst="rect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31901" y="1043850"/>
          <a:ext cx="74403" cy="654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1901" y="1043850"/>
        <a:ext cx="74403" cy="65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102517" y="58321"/>
          <a:ext cx="801960" cy="59864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102517" y="656968"/>
          <a:ext cx="801960" cy="2574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102517" y="656968"/>
        <a:ext cx="564761" cy="257418"/>
      </dsp:txXfrm>
    </dsp:sp>
    <dsp:sp modelId="{B6A09970-208A-49BF-904E-B64EBDB1A8AC}">
      <dsp:nvSpPr>
        <dsp:cNvPr id="0" name=""/>
        <dsp:cNvSpPr/>
      </dsp:nvSpPr>
      <dsp:spPr>
        <a:xfrm>
          <a:off x="0" y="6940"/>
          <a:ext cx="1659560" cy="1660688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43892" y="30683"/>
          <a:ext cx="1905406" cy="1462633"/>
        </a:xfrm>
        <a:prstGeom prst="rect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31901" y="1043850"/>
          <a:ext cx="74403" cy="654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1901" y="1043850"/>
        <a:ext cx="74403" cy="6542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43892" y="30683"/>
          <a:ext cx="1905406" cy="1462633"/>
        </a:xfrm>
        <a:prstGeom prst="rect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31901" y="1043850"/>
          <a:ext cx="74403" cy="654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1901" y="1043850"/>
        <a:ext cx="74403" cy="6542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140150" y="76833"/>
          <a:ext cx="1096354" cy="818405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140150" y="895239"/>
          <a:ext cx="1096354" cy="35191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140150" y="895239"/>
        <a:ext cx="772080" cy="351914"/>
      </dsp:txXfrm>
    </dsp:sp>
    <dsp:sp modelId="{B6A09970-208A-49BF-904E-B64EBDB1A8AC}">
      <dsp:nvSpPr>
        <dsp:cNvPr id="0" name=""/>
        <dsp:cNvSpPr/>
      </dsp:nvSpPr>
      <dsp:spPr>
        <a:xfrm>
          <a:off x="0" y="6591"/>
          <a:ext cx="2268772" cy="2270315"/>
        </a:xfrm>
        <a:prstGeom prst="ellipse">
          <a:avLst/>
        </a:prstGeom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60004" y="51146"/>
          <a:ext cx="1124562" cy="814635"/>
        </a:xfrm>
        <a:prstGeom prst="rect">
          <a:avLst/>
        </a:prstGeom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233104" y="608603"/>
          <a:ext cx="29909" cy="262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3104" y="608603"/>
        <a:ext cx="29909" cy="2629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60004" y="51146"/>
          <a:ext cx="1124562" cy="814635"/>
        </a:xfrm>
        <a:prstGeom prst="rect">
          <a:avLst/>
        </a:prstGeom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233104" y="608603"/>
          <a:ext cx="29909" cy="262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3104" y="608603"/>
        <a:ext cx="29909" cy="2629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60004" y="51146"/>
          <a:ext cx="1124562" cy="814635"/>
        </a:xfrm>
        <a:prstGeom prst="rect">
          <a:avLst/>
        </a:prstGeom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233104" y="608603"/>
          <a:ext cx="29909" cy="262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3104" y="608603"/>
        <a:ext cx="29909" cy="2629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140150" y="76833"/>
          <a:ext cx="1096354" cy="818405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140150" y="895239"/>
          <a:ext cx="1096354" cy="35191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140150" y="895239"/>
        <a:ext cx="772080" cy="351914"/>
      </dsp:txXfrm>
    </dsp:sp>
    <dsp:sp modelId="{B6A09970-208A-49BF-904E-B64EBDB1A8AC}">
      <dsp:nvSpPr>
        <dsp:cNvPr id="0" name=""/>
        <dsp:cNvSpPr/>
      </dsp:nvSpPr>
      <dsp:spPr>
        <a:xfrm>
          <a:off x="0" y="6591"/>
          <a:ext cx="2268772" cy="2270315"/>
        </a:xfrm>
        <a:prstGeom prst="ellipse">
          <a:avLst/>
        </a:prstGeom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60004" y="51146"/>
          <a:ext cx="1124562" cy="814635"/>
        </a:xfrm>
        <a:prstGeom prst="rect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233104" y="608603"/>
          <a:ext cx="29909" cy="262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3104" y="608603"/>
        <a:ext cx="29909" cy="2629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60004" y="51146"/>
          <a:ext cx="1124562" cy="814635"/>
        </a:xfrm>
        <a:prstGeom prst="rect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233104" y="608603"/>
          <a:ext cx="29909" cy="262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3104" y="608603"/>
        <a:ext cx="29909" cy="2629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60004" y="51146"/>
          <a:ext cx="1124562" cy="814635"/>
        </a:xfrm>
        <a:prstGeom prst="rect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233104" y="608603"/>
          <a:ext cx="29909" cy="262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3104" y="608603"/>
        <a:ext cx="29909" cy="26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102517" y="58321"/>
          <a:ext cx="801960" cy="59864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102517" y="656968"/>
          <a:ext cx="801960" cy="2574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102517" y="656968"/>
        <a:ext cx="564761" cy="257418"/>
      </dsp:txXfrm>
    </dsp:sp>
    <dsp:sp modelId="{B6A09970-208A-49BF-904E-B64EBDB1A8AC}">
      <dsp:nvSpPr>
        <dsp:cNvPr id="0" name=""/>
        <dsp:cNvSpPr/>
      </dsp:nvSpPr>
      <dsp:spPr>
        <a:xfrm>
          <a:off x="0" y="6940"/>
          <a:ext cx="1659560" cy="1660688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60004" y="51146"/>
          <a:ext cx="1124562" cy="814635"/>
        </a:xfrm>
        <a:prstGeom prst="rect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233104" y="608603"/>
          <a:ext cx="29909" cy="262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3104" y="608603"/>
        <a:ext cx="29909" cy="2629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60004" y="51146"/>
          <a:ext cx="1124562" cy="814635"/>
        </a:xfrm>
        <a:prstGeom prst="rect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233104" y="608603"/>
          <a:ext cx="29909" cy="262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3104" y="608603"/>
        <a:ext cx="29909" cy="2629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101208" y="96234"/>
          <a:ext cx="1878602" cy="1360863"/>
        </a:xfrm>
        <a:prstGeom prst="rect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390375" y="1027475"/>
          <a:ext cx="49965" cy="439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90375" y="1027475"/>
        <a:ext cx="49965" cy="4393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101208" y="96234"/>
          <a:ext cx="1878602" cy="1360863"/>
        </a:xfrm>
        <a:prstGeom prst="rect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390375" y="1027475"/>
          <a:ext cx="49965" cy="439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90375" y="1027475"/>
        <a:ext cx="49965" cy="4393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CA3E-58B5-4429-9D21-007FBB6A3AB2}">
      <dsp:nvSpPr>
        <dsp:cNvPr id="0" name=""/>
        <dsp:cNvSpPr/>
      </dsp:nvSpPr>
      <dsp:spPr>
        <a:xfrm>
          <a:off x="184971" y="152392"/>
          <a:ext cx="3543295" cy="202692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89192-6868-4DDA-9D94-4C22E8F40D37}">
      <dsp:nvSpPr>
        <dsp:cNvPr id="0" name=""/>
        <dsp:cNvSpPr/>
      </dsp:nvSpPr>
      <dsp:spPr>
        <a:xfrm flipH="1">
          <a:off x="420640" y="1680598"/>
          <a:ext cx="119789" cy="1053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0640" y="1680598"/>
        <a:ext cx="119789" cy="105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90216" y="45216"/>
          <a:ext cx="705735" cy="52681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90216" y="572033"/>
          <a:ext cx="705735" cy="2265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90216" y="572033"/>
        <a:ext cx="496997" cy="226531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460434" cy="1461427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90216" y="45216"/>
          <a:ext cx="705735" cy="52681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90216" y="572033"/>
          <a:ext cx="705735" cy="2265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90216" y="572033"/>
        <a:ext cx="496997" cy="226531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460434" cy="1461427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90216" y="45216"/>
          <a:ext cx="705735" cy="526816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90216" y="572033"/>
          <a:ext cx="705735" cy="2265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90216" y="572033"/>
        <a:ext cx="496997" cy="226531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460434" cy="1461427"/>
        </a:xfrm>
        <a:prstGeom prst="ellipse">
          <a:avLst/>
        </a:prstGeom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81198" y="32499"/>
          <a:ext cx="515083" cy="384499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81198" y="416998"/>
          <a:ext cx="515083" cy="1653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81198" y="416998"/>
        <a:ext cx="362735" cy="165334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097288" cy="1066628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81198" y="32499"/>
          <a:ext cx="515083" cy="384499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81198" y="416998"/>
          <a:ext cx="515083" cy="1653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81198" y="416998"/>
        <a:ext cx="362735" cy="165334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097288" cy="1066628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81198" y="32499"/>
          <a:ext cx="515083" cy="384499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81198" y="416998"/>
          <a:ext cx="515083" cy="1653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81198" y="416998"/>
        <a:ext cx="362735" cy="165334"/>
      </dsp:txXfrm>
    </dsp:sp>
    <dsp:sp modelId="{B6A09970-208A-49BF-904E-B64EBDB1A8AC}">
      <dsp:nvSpPr>
        <dsp:cNvPr id="0" name=""/>
        <dsp:cNvSpPr/>
      </dsp:nvSpPr>
      <dsp:spPr>
        <a:xfrm>
          <a:off x="0" y="0"/>
          <a:ext cx="1097288" cy="1066628"/>
        </a:xfrm>
        <a:prstGeom prst="ellipse">
          <a:avLst/>
        </a:prstGeom>
        <a:blipFill>
          <a:blip xmlns:r="http://schemas.openxmlformats.org/officeDocument/2006/relationships" r:embed="rId1" cstate="print"/>
          <a:srcRect/>
          <a:stretch>
            <a:fillRect/>
          </a:stretch>
        </a:blipFill>
        <a:ln w="25400" cap="flat" cmpd="sng" algn="ctr">
          <a:solidFill>
            <a:schemeClr val="bg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23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List2#3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#33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#34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List2#35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List2#36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List2#37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List2#38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bList2#39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List2#40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24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bList2#4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bList2#4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25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26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27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#28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#29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#30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#3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5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6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6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6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6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16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16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16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16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#16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#17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5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#17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#17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#17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#17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#17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#17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#17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#17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#17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#18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5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#18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#18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#18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#18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#18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5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5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5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5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5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6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24669-3369-44AE-AB36-7E378963B2B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BA886-A4AF-4905-89C6-DD7F4C0C78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A886-A4AF-4905-89C6-DD7F4C0C780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0A1E-C9A0-42A8-8068-16BABC0B44C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4B7BF-F67B-4E98-84B5-9C58A1A664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 userDrawn="1"/>
        </p:nvSpPr>
        <p:spPr>
          <a:xfrm>
            <a:off x="533400" y="971550"/>
            <a:ext cx="8077200" cy="4343400"/>
          </a:xfrm>
          <a:prstGeom prst="roundRect">
            <a:avLst>
              <a:gd name="adj" fmla="val 1687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182528" y="4781550"/>
            <a:ext cx="681847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0A1E-C9A0-42A8-8068-16BABC0B44C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4B7BF-F67B-4E98-84B5-9C58A1A66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2278685" y="1563470"/>
            <a:ext cx="4586630" cy="12192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lang="en-US"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Semibold" pitchFamily="34" charset="-70"/>
                <a:ea typeface="+mj-ea"/>
                <a:cs typeface="+mj-cs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0A1E-C9A0-42A8-8068-16BABC0B44C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4B7BF-F67B-4E98-84B5-9C58A1A66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E0A1E-C9A0-42A8-8068-16BABC0B44C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4B7BF-F67B-4E98-84B5-9C58A1A664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18" Type="http://schemas.openxmlformats.org/officeDocument/2006/relationships/diagramData" Target="../diagrams/data16.xml"/><Relationship Id="rId26" Type="http://schemas.openxmlformats.org/officeDocument/2006/relationships/diagramColors" Target="../diagrams/colors17.xml"/><Relationship Id="rId3" Type="http://schemas.openxmlformats.org/officeDocument/2006/relationships/diagramData" Target="../diagrams/data13.xml"/><Relationship Id="rId21" Type="http://schemas.openxmlformats.org/officeDocument/2006/relationships/diagramColors" Target="../diagrams/colors16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5" Type="http://schemas.openxmlformats.org/officeDocument/2006/relationships/diagramQuickStyle" Target="../diagrams/quickStyle17.xml"/><Relationship Id="rId2" Type="http://schemas.openxmlformats.org/officeDocument/2006/relationships/notesSlide" Target="../notesSlides/notesSlide16.xml"/><Relationship Id="rId16" Type="http://schemas.openxmlformats.org/officeDocument/2006/relationships/diagramColors" Target="../diagrams/colors15.xml"/><Relationship Id="rId20" Type="http://schemas.openxmlformats.org/officeDocument/2006/relationships/diagramQuickStyle" Target="../diagrams/quickStyle16.xml"/><Relationship Id="rId29" Type="http://schemas.openxmlformats.org/officeDocument/2006/relationships/diagramLayout" Target="../diagrams/layout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24" Type="http://schemas.openxmlformats.org/officeDocument/2006/relationships/diagramLayout" Target="../diagrams/layout17.xml"/><Relationship Id="rId32" Type="http://schemas.microsoft.com/office/2007/relationships/diagramDrawing" Target="../diagrams/drawing18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23" Type="http://schemas.openxmlformats.org/officeDocument/2006/relationships/diagramData" Target="../diagrams/data17.xml"/><Relationship Id="rId28" Type="http://schemas.openxmlformats.org/officeDocument/2006/relationships/diagramData" Target="../diagrams/data18.xml"/><Relationship Id="rId10" Type="http://schemas.openxmlformats.org/officeDocument/2006/relationships/diagramQuickStyle" Target="../diagrams/quickStyle14.xml"/><Relationship Id="rId19" Type="http://schemas.openxmlformats.org/officeDocument/2006/relationships/diagramLayout" Target="../diagrams/layout16.xml"/><Relationship Id="rId31" Type="http://schemas.openxmlformats.org/officeDocument/2006/relationships/diagramColors" Target="../diagrams/colors18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Relationship Id="rId22" Type="http://schemas.microsoft.com/office/2007/relationships/diagramDrawing" Target="../diagrams/drawing16.xml"/><Relationship Id="rId27" Type="http://schemas.microsoft.com/office/2007/relationships/diagramDrawing" Target="../diagrams/drawing17.xml"/><Relationship Id="rId30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13" Type="http://schemas.openxmlformats.org/officeDocument/2006/relationships/diagramData" Target="../diagrams/data21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17" Type="http://schemas.microsoft.com/office/2007/relationships/diagramDrawing" Target="../diagrams/drawing21.xml"/><Relationship Id="rId2" Type="http://schemas.openxmlformats.org/officeDocument/2006/relationships/notesSlide" Target="../notesSlides/notesSlide18.xml"/><Relationship Id="rId16" Type="http://schemas.openxmlformats.org/officeDocument/2006/relationships/diagramColors" Target="../diagrams/colors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Relationship Id="rId14" Type="http://schemas.openxmlformats.org/officeDocument/2006/relationships/diagramLayout" Target="../diagrams/layout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13" Type="http://schemas.openxmlformats.org/officeDocument/2006/relationships/diagramData" Target="../diagrams/data24.xml"/><Relationship Id="rId18" Type="http://schemas.openxmlformats.org/officeDocument/2006/relationships/diagramData" Target="../diagrams/data25.xml"/><Relationship Id="rId3" Type="http://schemas.openxmlformats.org/officeDocument/2006/relationships/diagramData" Target="../diagrams/data22.xml"/><Relationship Id="rId21" Type="http://schemas.openxmlformats.org/officeDocument/2006/relationships/diagramColors" Target="../diagrams/colors25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17" Type="http://schemas.microsoft.com/office/2007/relationships/diagramDrawing" Target="../diagrams/drawing24.xml"/><Relationship Id="rId2" Type="http://schemas.openxmlformats.org/officeDocument/2006/relationships/notesSlide" Target="../notesSlides/notesSlide19.xml"/><Relationship Id="rId16" Type="http://schemas.openxmlformats.org/officeDocument/2006/relationships/diagramColors" Target="../diagrams/colors24.xml"/><Relationship Id="rId20" Type="http://schemas.openxmlformats.org/officeDocument/2006/relationships/diagramQuickStyle" Target="../diagrams/quickStyle2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5" Type="http://schemas.openxmlformats.org/officeDocument/2006/relationships/diagramQuickStyle" Target="../diagrams/quickStyle24.xml"/><Relationship Id="rId10" Type="http://schemas.openxmlformats.org/officeDocument/2006/relationships/diagramQuickStyle" Target="../diagrams/quickStyle23.xml"/><Relationship Id="rId19" Type="http://schemas.openxmlformats.org/officeDocument/2006/relationships/diagramLayout" Target="../diagrams/layout25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Relationship Id="rId14" Type="http://schemas.openxmlformats.org/officeDocument/2006/relationships/diagramLayout" Target="../diagrams/layout24.xml"/><Relationship Id="rId22" Type="http://schemas.microsoft.com/office/2007/relationships/diagramDrawing" Target="../diagrams/drawin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13" Type="http://schemas.openxmlformats.org/officeDocument/2006/relationships/diagramData" Target="../diagrams/data28.xml"/><Relationship Id="rId18" Type="http://schemas.openxmlformats.org/officeDocument/2006/relationships/diagramData" Target="../diagrams/data29.xml"/><Relationship Id="rId26" Type="http://schemas.openxmlformats.org/officeDocument/2006/relationships/diagramColors" Target="../diagrams/colors30.xml"/><Relationship Id="rId3" Type="http://schemas.openxmlformats.org/officeDocument/2006/relationships/diagramData" Target="../diagrams/data26.xml"/><Relationship Id="rId21" Type="http://schemas.openxmlformats.org/officeDocument/2006/relationships/diagramColors" Target="../diagrams/colors29.xml"/><Relationship Id="rId7" Type="http://schemas.microsoft.com/office/2007/relationships/diagramDrawing" Target="../diagrams/drawing26.xml"/><Relationship Id="rId12" Type="http://schemas.microsoft.com/office/2007/relationships/diagramDrawing" Target="../diagrams/drawing27.xml"/><Relationship Id="rId17" Type="http://schemas.microsoft.com/office/2007/relationships/diagramDrawing" Target="../diagrams/drawing28.xml"/><Relationship Id="rId25" Type="http://schemas.openxmlformats.org/officeDocument/2006/relationships/diagramQuickStyle" Target="../diagrams/quickStyle30.xml"/><Relationship Id="rId2" Type="http://schemas.openxmlformats.org/officeDocument/2006/relationships/notesSlide" Target="../notesSlides/notesSlide21.xml"/><Relationship Id="rId16" Type="http://schemas.openxmlformats.org/officeDocument/2006/relationships/diagramColors" Target="../diagrams/colors28.xml"/><Relationship Id="rId20" Type="http://schemas.openxmlformats.org/officeDocument/2006/relationships/diagramQuickStyle" Target="../diagrams/quickStyle29.xml"/><Relationship Id="rId29" Type="http://schemas.openxmlformats.org/officeDocument/2006/relationships/diagramLayout" Target="../diagrams/layout3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6.xml"/><Relationship Id="rId11" Type="http://schemas.openxmlformats.org/officeDocument/2006/relationships/diagramColors" Target="../diagrams/colors27.xml"/><Relationship Id="rId24" Type="http://schemas.openxmlformats.org/officeDocument/2006/relationships/diagramLayout" Target="../diagrams/layout30.xml"/><Relationship Id="rId32" Type="http://schemas.microsoft.com/office/2007/relationships/diagramDrawing" Target="../diagrams/drawing31.xml"/><Relationship Id="rId5" Type="http://schemas.openxmlformats.org/officeDocument/2006/relationships/diagramQuickStyle" Target="../diagrams/quickStyle26.xml"/><Relationship Id="rId15" Type="http://schemas.openxmlformats.org/officeDocument/2006/relationships/diagramQuickStyle" Target="../diagrams/quickStyle28.xml"/><Relationship Id="rId23" Type="http://schemas.openxmlformats.org/officeDocument/2006/relationships/diagramData" Target="../diagrams/data30.xml"/><Relationship Id="rId28" Type="http://schemas.openxmlformats.org/officeDocument/2006/relationships/diagramData" Target="../diagrams/data31.xml"/><Relationship Id="rId10" Type="http://schemas.openxmlformats.org/officeDocument/2006/relationships/diagramQuickStyle" Target="../diagrams/quickStyle27.xml"/><Relationship Id="rId19" Type="http://schemas.openxmlformats.org/officeDocument/2006/relationships/diagramLayout" Target="../diagrams/layout29.xml"/><Relationship Id="rId31" Type="http://schemas.openxmlformats.org/officeDocument/2006/relationships/diagramColors" Target="../diagrams/colors31.xml"/><Relationship Id="rId4" Type="http://schemas.openxmlformats.org/officeDocument/2006/relationships/diagramLayout" Target="../diagrams/layout26.xml"/><Relationship Id="rId9" Type="http://schemas.openxmlformats.org/officeDocument/2006/relationships/diagramLayout" Target="../diagrams/layout27.xml"/><Relationship Id="rId14" Type="http://schemas.openxmlformats.org/officeDocument/2006/relationships/diagramLayout" Target="../diagrams/layout28.xml"/><Relationship Id="rId22" Type="http://schemas.microsoft.com/office/2007/relationships/diagramDrawing" Target="../diagrams/drawing29.xml"/><Relationship Id="rId27" Type="http://schemas.microsoft.com/office/2007/relationships/diagramDrawing" Target="../diagrams/drawing30.xml"/><Relationship Id="rId30" Type="http://schemas.openxmlformats.org/officeDocument/2006/relationships/diagramQuickStyle" Target="../diagrams/quickStyle3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3.xml"/><Relationship Id="rId13" Type="http://schemas.openxmlformats.org/officeDocument/2006/relationships/image" Target="../media/image45.png"/><Relationship Id="rId18" Type="http://schemas.microsoft.com/office/2007/relationships/diagramDrawing" Target="../diagrams/drawing34.xml"/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12" Type="http://schemas.microsoft.com/office/2007/relationships/diagramDrawing" Target="../diagrams/drawing33.xml"/><Relationship Id="rId17" Type="http://schemas.openxmlformats.org/officeDocument/2006/relationships/diagramColors" Target="../diagrams/colors34.xml"/><Relationship Id="rId2" Type="http://schemas.openxmlformats.org/officeDocument/2006/relationships/notesSlide" Target="../notesSlides/notesSlide22.xml"/><Relationship Id="rId16" Type="http://schemas.openxmlformats.org/officeDocument/2006/relationships/diagramQuickStyle" Target="../diagrams/quickStyle3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2.xml"/><Relationship Id="rId11" Type="http://schemas.openxmlformats.org/officeDocument/2006/relationships/diagramColors" Target="../diagrams/colors33.xml"/><Relationship Id="rId5" Type="http://schemas.openxmlformats.org/officeDocument/2006/relationships/diagramQuickStyle" Target="../diagrams/quickStyle32.xml"/><Relationship Id="rId15" Type="http://schemas.openxmlformats.org/officeDocument/2006/relationships/diagramLayout" Target="../diagrams/layout34.xml"/><Relationship Id="rId10" Type="http://schemas.openxmlformats.org/officeDocument/2006/relationships/diagramQuickStyle" Target="../diagrams/quickStyle33.xml"/><Relationship Id="rId19" Type="http://schemas.openxmlformats.org/officeDocument/2006/relationships/image" Target="../media/image46.jpeg"/><Relationship Id="rId4" Type="http://schemas.openxmlformats.org/officeDocument/2006/relationships/diagramLayout" Target="../diagrams/layout32.xml"/><Relationship Id="rId9" Type="http://schemas.openxmlformats.org/officeDocument/2006/relationships/diagramLayout" Target="../diagrams/layout33.xml"/><Relationship Id="rId14" Type="http://schemas.openxmlformats.org/officeDocument/2006/relationships/diagramData" Target="../diagrams/data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315" y="0"/>
            <a:ext cx="9143998" cy="5143499"/>
          </a:xfrm>
          <a:prstGeom prst="rect">
            <a:avLst/>
          </a:prstGeom>
        </p:spPr>
      </p:pic>
      <p:sp>
        <p:nvSpPr>
          <p:cNvPr id="10" name="Rectangle 10"/>
          <p:cNvSpPr/>
          <p:nvPr/>
        </p:nvSpPr>
        <p:spPr>
          <a:xfrm>
            <a:off x="2285363" y="4224882"/>
            <a:ext cx="4571999" cy="176199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>
            <a:outerShdw blurRad="38100" dist="12700" dir="5400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35589" y="1666941"/>
            <a:ext cx="5715001" cy="121920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个人竞聘简历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285363" y="746760"/>
            <a:ext cx="4571999" cy="336550"/>
            <a:chOff x="2278048" y="558800"/>
            <a:chExt cx="4571999" cy="336550"/>
          </a:xfrm>
          <a:solidFill>
            <a:srgbClr val="629DD1"/>
          </a:solidFill>
          <a:effectLst>
            <a:outerShdw blurRad="38100" dist="12700" dir="16200000" rotWithShape="0">
              <a:prstClr val="black">
                <a:alpha val="14000"/>
              </a:prstClr>
            </a:outerShdw>
          </a:effectLst>
        </p:grpSpPr>
        <p:sp>
          <p:nvSpPr>
            <p:cNvPr id="8" name="Rectangle 8"/>
            <p:cNvSpPr/>
            <p:nvPr/>
          </p:nvSpPr>
          <p:spPr>
            <a:xfrm>
              <a:off x="2278048" y="558800"/>
              <a:ext cx="4571999" cy="176199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Isosceles Triangle 9"/>
            <p:cNvSpPr/>
            <p:nvPr/>
          </p:nvSpPr>
          <p:spPr>
            <a:xfrm rot="10800000">
              <a:off x="4400548" y="734998"/>
              <a:ext cx="342903" cy="160352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79959" y="3034182"/>
            <a:ext cx="800219" cy="790869"/>
            <a:chOff x="1279959" y="3034182"/>
            <a:chExt cx="800219" cy="790869"/>
          </a:xfrm>
        </p:grpSpPr>
        <p:sp>
          <p:nvSpPr>
            <p:cNvPr id="12" name="TextBox 7"/>
            <p:cNvSpPr txBox="1"/>
            <p:nvPr/>
          </p:nvSpPr>
          <p:spPr>
            <a:xfrm>
              <a:off x="1279959" y="3548052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自我介绍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grpSp>
          <p:nvGrpSpPr>
            <p:cNvPr id="22" name="Group 34"/>
            <p:cNvGrpSpPr/>
            <p:nvPr/>
          </p:nvGrpSpPr>
          <p:grpSpPr>
            <a:xfrm>
              <a:off x="1453117" y="3034182"/>
              <a:ext cx="453904" cy="394376"/>
              <a:chOff x="2303444" y="6030256"/>
              <a:chExt cx="484188" cy="42068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3" name="Freeform 354"/>
              <p:cNvSpPr>
                <a:spLocks noEditPoints="1"/>
              </p:cNvSpPr>
              <p:nvPr/>
            </p:nvSpPr>
            <p:spPr bwMode="auto">
              <a:xfrm>
                <a:off x="2303444" y="6030256"/>
                <a:ext cx="484188" cy="346075"/>
              </a:xfrm>
              <a:custGeom>
                <a:avLst/>
                <a:gdLst>
                  <a:gd name="T0" fmla="*/ 128 w 128"/>
                  <a:gd name="T1" fmla="*/ 24 h 92"/>
                  <a:gd name="T2" fmla="*/ 119 w 128"/>
                  <a:gd name="T3" fmla="*/ 12 h 92"/>
                  <a:gd name="T4" fmla="*/ 67 w 128"/>
                  <a:gd name="T5" fmla="*/ 0 h 92"/>
                  <a:gd name="T6" fmla="*/ 64 w 128"/>
                  <a:gd name="T7" fmla="*/ 0 h 92"/>
                  <a:gd name="T8" fmla="*/ 61 w 128"/>
                  <a:gd name="T9" fmla="*/ 0 h 92"/>
                  <a:gd name="T10" fmla="*/ 9 w 128"/>
                  <a:gd name="T11" fmla="*/ 12 h 92"/>
                  <a:gd name="T12" fmla="*/ 0 w 128"/>
                  <a:gd name="T13" fmla="*/ 24 h 92"/>
                  <a:gd name="T14" fmla="*/ 9 w 128"/>
                  <a:gd name="T15" fmla="*/ 36 h 92"/>
                  <a:gd name="T16" fmla="*/ 20 w 128"/>
                  <a:gd name="T17" fmla="*/ 38 h 92"/>
                  <a:gd name="T18" fmla="*/ 20 w 128"/>
                  <a:gd name="T19" fmla="*/ 72 h 92"/>
                  <a:gd name="T20" fmla="*/ 64 w 128"/>
                  <a:gd name="T21" fmla="*/ 92 h 92"/>
                  <a:gd name="T22" fmla="*/ 108 w 128"/>
                  <a:gd name="T23" fmla="*/ 72 h 92"/>
                  <a:gd name="T24" fmla="*/ 108 w 128"/>
                  <a:gd name="T25" fmla="*/ 38 h 92"/>
                  <a:gd name="T26" fmla="*/ 119 w 128"/>
                  <a:gd name="T27" fmla="*/ 36 h 92"/>
                  <a:gd name="T28" fmla="*/ 128 w 128"/>
                  <a:gd name="T29" fmla="*/ 24 h 92"/>
                  <a:gd name="T30" fmla="*/ 100 w 128"/>
                  <a:gd name="T31" fmla="*/ 72 h 92"/>
                  <a:gd name="T32" fmla="*/ 64 w 128"/>
                  <a:gd name="T33" fmla="*/ 84 h 92"/>
                  <a:gd name="T34" fmla="*/ 28 w 128"/>
                  <a:gd name="T35" fmla="*/ 72 h 92"/>
                  <a:gd name="T36" fmla="*/ 28 w 128"/>
                  <a:gd name="T37" fmla="*/ 40 h 92"/>
                  <a:gd name="T38" fmla="*/ 61 w 128"/>
                  <a:gd name="T39" fmla="*/ 48 h 92"/>
                  <a:gd name="T40" fmla="*/ 64 w 128"/>
                  <a:gd name="T41" fmla="*/ 48 h 92"/>
                  <a:gd name="T42" fmla="*/ 67 w 128"/>
                  <a:gd name="T43" fmla="*/ 48 h 92"/>
                  <a:gd name="T44" fmla="*/ 100 w 128"/>
                  <a:gd name="T45" fmla="*/ 40 h 92"/>
                  <a:gd name="T46" fmla="*/ 100 w 128"/>
                  <a:gd name="T47" fmla="*/ 72 h 92"/>
                  <a:gd name="T48" fmla="*/ 65 w 128"/>
                  <a:gd name="T49" fmla="*/ 40 h 92"/>
                  <a:gd name="T50" fmla="*/ 64 w 128"/>
                  <a:gd name="T51" fmla="*/ 40 h 92"/>
                  <a:gd name="T52" fmla="*/ 63 w 128"/>
                  <a:gd name="T53" fmla="*/ 40 h 92"/>
                  <a:gd name="T54" fmla="*/ 11 w 128"/>
                  <a:gd name="T55" fmla="*/ 28 h 92"/>
                  <a:gd name="T56" fmla="*/ 8 w 128"/>
                  <a:gd name="T57" fmla="*/ 24 h 92"/>
                  <a:gd name="T58" fmla="*/ 11 w 128"/>
                  <a:gd name="T59" fmla="*/ 20 h 92"/>
                  <a:gd name="T60" fmla="*/ 63 w 128"/>
                  <a:gd name="T61" fmla="*/ 8 h 92"/>
                  <a:gd name="T62" fmla="*/ 64 w 128"/>
                  <a:gd name="T63" fmla="*/ 8 h 92"/>
                  <a:gd name="T64" fmla="*/ 65 w 128"/>
                  <a:gd name="T65" fmla="*/ 8 h 92"/>
                  <a:gd name="T66" fmla="*/ 117 w 128"/>
                  <a:gd name="T67" fmla="*/ 20 h 92"/>
                  <a:gd name="T68" fmla="*/ 120 w 128"/>
                  <a:gd name="T69" fmla="*/ 24 h 92"/>
                  <a:gd name="T70" fmla="*/ 117 w 128"/>
                  <a:gd name="T71" fmla="*/ 28 h 92"/>
                  <a:gd name="T72" fmla="*/ 65 w 128"/>
                  <a:gd name="T73" fmla="*/ 4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8" h="92">
                    <a:moveTo>
                      <a:pt x="128" y="24"/>
                    </a:moveTo>
                    <a:cubicBezTo>
                      <a:pt x="128" y="18"/>
                      <a:pt x="124" y="14"/>
                      <a:pt x="119" y="1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5" y="0"/>
                      <a:pt x="64" y="0"/>
                    </a:cubicBezTo>
                    <a:cubicBezTo>
                      <a:pt x="63" y="0"/>
                      <a:pt x="62" y="0"/>
                      <a:pt x="61" y="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4" y="14"/>
                      <a:pt x="0" y="18"/>
                      <a:pt x="0" y="24"/>
                    </a:cubicBezTo>
                    <a:cubicBezTo>
                      <a:pt x="0" y="30"/>
                      <a:pt x="4" y="34"/>
                      <a:pt x="9" y="36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83"/>
                      <a:pt x="32" y="92"/>
                      <a:pt x="64" y="92"/>
                    </a:cubicBezTo>
                    <a:cubicBezTo>
                      <a:pt x="96" y="92"/>
                      <a:pt x="108" y="83"/>
                      <a:pt x="108" y="72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19" y="36"/>
                      <a:pt x="119" y="36"/>
                      <a:pt x="119" y="36"/>
                    </a:cubicBezTo>
                    <a:cubicBezTo>
                      <a:pt x="124" y="34"/>
                      <a:pt x="128" y="30"/>
                      <a:pt x="128" y="24"/>
                    </a:cubicBezTo>
                    <a:close/>
                    <a:moveTo>
                      <a:pt x="100" y="72"/>
                    </a:moveTo>
                    <a:cubicBezTo>
                      <a:pt x="100" y="76"/>
                      <a:pt x="88" y="84"/>
                      <a:pt x="64" y="84"/>
                    </a:cubicBezTo>
                    <a:cubicBezTo>
                      <a:pt x="40" y="84"/>
                      <a:pt x="28" y="76"/>
                      <a:pt x="28" y="72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2" y="48"/>
                      <a:pt x="63" y="48"/>
                      <a:pt x="64" y="48"/>
                    </a:cubicBezTo>
                    <a:cubicBezTo>
                      <a:pt x="65" y="48"/>
                      <a:pt x="66" y="48"/>
                      <a:pt x="67" y="48"/>
                    </a:cubicBezTo>
                    <a:cubicBezTo>
                      <a:pt x="100" y="40"/>
                      <a:pt x="100" y="40"/>
                      <a:pt x="100" y="40"/>
                    </a:cubicBezTo>
                    <a:lnTo>
                      <a:pt x="100" y="72"/>
                    </a:lnTo>
                    <a:close/>
                    <a:moveTo>
                      <a:pt x="65" y="40"/>
                    </a:moveTo>
                    <a:cubicBezTo>
                      <a:pt x="65" y="40"/>
                      <a:pt x="64" y="40"/>
                      <a:pt x="64" y="40"/>
                    </a:cubicBezTo>
                    <a:cubicBezTo>
                      <a:pt x="64" y="40"/>
                      <a:pt x="63" y="40"/>
                      <a:pt x="63" y="40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22"/>
                      <a:pt x="9" y="21"/>
                      <a:pt x="11" y="20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4" y="8"/>
                      <a:pt x="64" y="8"/>
                    </a:cubicBezTo>
                    <a:cubicBezTo>
                      <a:pt x="64" y="8"/>
                      <a:pt x="65" y="8"/>
                      <a:pt x="65" y="8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19" y="21"/>
                      <a:pt x="120" y="22"/>
                      <a:pt x="120" y="24"/>
                    </a:cubicBezTo>
                    <a:cubicBezTo>
                      <a:pt x="120" y="26"/>
                      <a:pt x="119" y="27"/>
                      <a:pt x="117" y="28"/>
                    </a:cubicBezTo>
                    <a:lnTo>
                      <a:pt x="65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4" name="Freeform 355"/>
              <p:cNvSpPr/>
              <p:nvPr/>
            </p:nvSpPr>
            <p:spPr bwMode="auto">
              <a:xfrm>
                <a:off x="2741594" y="6181068"/>
                <a:ext cx="30163" cy="165100"/>
              </a:xfrm>
              <a:custGeom>
                <a:avLst/>
                <a:gdLst>
                  <a:gd name="T0" fmla="*/ 0 w 8"/>
                  <a:gd name="T1" fmla="*/ 4 h 44"/>
                  <a:gd name="T2" fmla="*/ 0 w 8"/>
                  <a:gd name="T3" fmla="*/ 40 h 44"/>
                  <a:gd name="T4" fmla="*/ 4 w 8"/>
                  <a:gd name="T5" fmla="*/ 44 h 44"/>
                  <a:gd name="T6" fmla="*/ 8 w 8"/>
                  <a:gd name="T7" fmla="*/ 40 h 44"/>
                  <a:gd name="T8" fmla="*/ 8 w 8"/>
                  <a:gd name="T9" fmla="*/ 4 h 44"/>
                  <a:gd name="T10" fmla="*/ 4 w 8"/>
                  <a:gd name="T11" fmla="*/ 0 h 44"/>
                  <a:gd name="T12" fmla="*/ 0 w 8"/>
                  <a:gd name="T13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4">
                    <a:moveTo>
                      <a:pt x="0" y="4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2" y="44"/>
                      <a:pt x="4" y="44"/>
                    </a:cubicBezTo>
                    <a:cubicBezTo>
                      <a:pt x="6" y="44"/>
                      <a:pt x="8" y="42"/>
                      <a:pt x="8" y="4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5" name="Oval 356"/>
              <p:cNvSpPr>
                <a:spLocks noChangeArrowheads="1"/>
              </p:cNvSpPr>
              <p:nvPr/>
            </p:nvSpPr>
            <p:spPr bwMode="auto">
              <a:xfrm>
                <a:off x="2727307" y="6360456"/>
                <a:ext cx="60325" cy="904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2646980" y="3025254"/>
            <a:ext cx="800219" cy="799797"/>
            <a:chOff x="2646980" y="3025254"/>
            <a:chExt cx="800219" cy="799797"/>
          </a:xfrm>
        </p:grpSpPr>
        <p:sp>
          <p:nvSpPr>
            <p:cNvPr id="13" name="TextBox 8"/>
            <p:cNvSpPr txBox="1"/>
            <p:nvPr/>
          </p:nvSpPr>
          <p:spPr>
            <a:xfrm>
              <a:off x="2646980" y="3548052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曾获奖励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2866254" y="3025254"/>
              <a:ext cx="424140" cy="403304"/>
            </a:xfrm>
            <a:custGeom>
              <a:avLst/>
              <a:gdLst>
                <a:gd name="T0" fmla="*/ 112 w 118"/>
                <a:gd name="T1" fmla="*/ 26 h 112"/>
                <a:gd name="T2" fmla="*/ 95 w 118"/>
                <a:gd name="T3" fmla="*/ 20 h 112"/>
                <a:gd name="T4" fmla="*/ 95 w 118"/>
                <a:gd name="T5" fmla="*/ 16 h 112"/>
                <a:gd name="T6" fmla="*/ 95 w 118"/>
                <a:gd name="T7" fmla="*/ 12 h 112"/>
                <a:gd name="T8" fmla="*/ 83 w 118"/>
                <a:gd name="T9" fmla="*/ 0 h 112"/>
                <a:gd name="T10" fmla="*/ 35 w 118"/>
                <a:gd name="T11" fmla="*/ 0 h 112"/>
                <a:gd name="T12" fmla="*/ 23 w 118"/>
                <a:gd name="T13" fmla="*/ 12 h 112"/>
                <a:gd name="T14" fmla="*/ 23 w 118"/>
                <a:gd name="T15" fmla="*/ 16 h 112"/>
                <a:gd name="T16" fmla="*/ 23 w 118"/>
                <a:gd name="T17" fmla="*/ 20 h 112"/>
                <a:gd name="T18" fmla="*/ 6 w 118"/>
                <a:gd name="T19" fmla="*/ 26 h 112"/>
                <a:gd name="T20" fmla="*/ 3 w 118"/>
                <a:gd name="T21" fmla="*/ 45 h 112"/>
                <a:gd name="T22" fmla="*/ 24 w 118"/>
                <a:gd name="T23" fmla="*/ 58 h 112"/>
                <a:gd name="T24" fmla="*/ 55 w 118"/>
                <a:gd name="T25" fmla="*/ 88 h 112"/>
                <a:gd name="T26" fmla="*/ 55 w 118"/>
                <a:gd name="T27" fmla="*/ 88 h 112"/>
                <a:gd name="T28" fmla="*/ 55 w 118"/>
                <a:gd name="T29" fmla="*/ 104 h 112"/>
                <a:gd name="T30" fmla="*/ 47 w 118"/>
                <a:gd name="T31" fmla="*/ 104 h 112"/>
                <a:gd name="T32" fmla="*/ 43 w 118"/>
                <a:gd name="T33" fmla="*/ 108 h 112"/>
                <a:gd name="T34" fmla="*/ 47 w 118"/>
                <a:gd name="T35" fmla="*/ 112 h 112"/>
                <a:gd name="T36" fmla="*/ 71 w 118"/>
                <a:gd name="T37" fmla="*/ 112 h 112"/>
                <a:gd name="T38" fmla="*/ 75 w 118"/>
                <a:gd name="T39" fmla="*/ 108 h 112"/>
                <a:gd name="T40" fmla="*/ 71 w 118"/>
                <a:gd name="T41" fmla="*/ 104 h 112"/>
                <a:gd name="T42" fmla="*/ 63 w 118"/>
                <a:gd name="T43" fmla="*/ 104 h 112"/>
                <a:gd name="T44" fmla="*/ 63 w 118"/>
                <a:gd name="T45" fmla="*/ 88 h 112"/>
                <a:gd name="T46" fmla="*/ 63 w 118"/>
                <a:gd name="T47" fmla="*/ 88 h 112"/>
                <a:gd name="T48" fmla="*/ 94 w 118"/>
                <a:gd name="T49" fmla="*/ 58 h 112"/>
                <a:gd name="T50" fmla="*/ 115 w 118"/>
                <a:gd name="T51" fmla="*/ 45 h 112"/>
                <a:gd name="T52" fmla="*/ 112 w 118"/>
                <a:gd name="T53" fmla="*/ 26 h 112"/>
                <a:gd name="T54" fmla="*/ 11 w 118"/>
                <a:gd name="T55" fmla="*/ 42 h 112"/>
                <a:gd name="T56" fmla="*/ 12 w 118"/>
                <a:gd name="T57" fmla="*/ 31 h 112"/>
                <a:gd name="T58" fmla="*/ 23 w 118"/>
                <a:gd name="T59" fmla="*/ 28 h 112"/>
                <a:gd name="T60" fmla="*/ 23 w 118"/>
                <a:gd name="T61" fmla="*/ 48 h 112"/>
                <a:gd name="T62" fmla="*/ 23 w 118"/>
                <a:gd name="T63" fmla="*/ 50 h 112"/>
                <a:gd name="T64" fmla="*/ 11 w 118"/>
                <a:gd name="T65" fmla="*/ 42 h 112"/>
                <a:gd name="T66" fmla="*/ 87 w 118"/>
                <a:gd name="T67" fmla="*/ 16 h 112"/>
                <a:gd name="T68" fmla="*/ 87 w 118"/>
                <a:gd name="T69" fmla="*/ 48 h 112"/>
                <a:gd name="T70" fmla="*/ 59 w 118"/>
                <a:gd name="T71" fmla="*/ 80 h 112"/>
                <a:gd name="T72" fmla="*/ 31 w 118"/>
                <a:gd name="T73" fmla="*/ 48 h 112"/>
                <a:gd name="T74" fmla="*/ 31 w 118"/>
                <a:gd name="T75" fmla="*/ 16 h 112"/>
                <a:gd name="T76" fmla="*/ 31 w 118"/>
                <a:gd name="T77" fmla="*/ 12 h 112"/>
                <a:gd name="T78" fmla="*/ 35 w 118"/>
                <a:gd name="T79" fmla="*/ 8 h 112"/>
                <a:gd name="T80" fmla="*/ 83 w 118"/>
                <a:gd name="T81" fmla="*/ 8 h 112"/>
                <a:gd name="T82" fmla="*/ 87 w 118"/>
                <a:gd name="T83" fmla="*/ 12 h 112"/>
                <a:gd name="T84" fmla="*/ 87 w 118"/>
                <a:gd name="T85" fmla="*/ 16 h 112"/>
                <a:gd name="T86" fmla="*/ 107 w 118"/>
                <a:gd name="T87" fmla="*/ 42 h 112"/>
                <a:gd name="T88" fmla="*/ 95 w 118"/>
                <a:gd name="T89" fmla="*/ 50 h 112"/>
                <a:gd name="T90" fmla="*/ 95 w 118"/>
                <a:gd name="T91" fmla="*/ 48 h 112"/>
                <a:gd name="T92" fmla="*/ 95 w 118"/>
                <a:gd name="T93" fmla="*/ 28 h 112"/>
                <a:gd name="T94" fmla="*/ 106 w 118"/>
                <a:gd name="T95" fmla="*/ 31 h 112"/>
                <a:gd name="T96" fmla="*/ 107 w 118"/>
                <a:gd name="T97" fmla="*/ 4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8" h="112">
                  <a:moveTo>
                    <a:pt x="112" y="26"/>
                  </a:moveTo>
                  <a:cubicBezTo>
                    <a:pt x="108" y="22"/>
                    <a:pt x="102" y="19"/>
                    <a:pt x="95" y="20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5"/>
                    <a:pt x="90" y="0"/>
                    <a:pt x="8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0"/>
                    <a:pt x="23" y="5"/>
                    <a:pt x="23" y="12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16" y="19"/>
                    <a:pt x="10" y="22"/>
                    <a:pt x="6" y="26"/>
                  </a:cubicBezTo>
                  <a:cubicBezTo>
                    <a:pt x="1" y="32"/>
                    <a:pt x="0" y="39"/>
                    <a:pt x="3" y="45"/>
                  </a:cubicBezTo>
                  <a:cubicBezTo>
                    <a:pt x="7" y="53"/>
                    <a:pt x="14" y="57"/>
                    <a:pt x="24" y="58"/>
                  </a:cubicBezTo>
                  <a:cubicBezTo>
                    <a:pt x="28" y="74"/>
                    <a:pt x="40" y="86"/>
                    <a:pt x="55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5" y="104"/>
                    <a:pt x="43" y="106"/>
                    <a:pt x="43" y="108"/>
                  </a:cubicBezTo>
                  <a:cubicBezTo>
                    <a:pt x="43" y="110"/>
                    <a:pt x="45" y="112"/>
                    <a:pt x="47" y="112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73" y="112"/>
                    <a:pt x="75" y="110"/>
                    <a:pt x="75" y="108"/>
                  </a:cubicBezTo>
                  <a:cubicBezTo>
                    <a:pt x="75" y="106"/>
                    <a:pt x="73" y="104"/>
                    <a:pt x="71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78" y="86"/>
                    <a:pt x="90" y="74"/>
                    <a:pt x="94" y="58"/>
                  </a:cubicBezTo>
                  <a:cubicBezTo>
                    <a:pt x="104" y="57"/>
                    <a:pt x="111" y="53"/>
                    <a:pt x="115" y="45"/>
                  </a:cubicBezTo>
                  <a:cubicBezTo>
                    <a:pt x="118" y="39"/>
                    <a:pt x="117" y="32"/>
                    <a:pt x="112" y="26"/>
                  </a:cubicBezTo>
                  <a:close/>
                  <a:moveTo>
                    <a:pt x="11" y="42"/>
                  </a:moveTo>
                  <a:cubicBezTo>
                    <a:pt x="9" y="39"/>
                    <a:pt x="9" y="34"/>
                    <a:pt x="12" y="31"/>
                  </a:cubicBezTo>
                  <a:cubicBezTo>
                    <a:pt x="14" y="29"/>
                    <a:pt x="18" y="28"/>
                    <a:pt x="23" y="2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9"/>
                    <a:pt x="23" y="49"/>
                    <a:pt x="23" y="50"/>
                  </a:cubicBezTo>
                  <a:cubicBezTo>
                    <a:pt x="17" y="49"/>
                    <a:pt x="13" y="46"/>
                    <a:pt x="11" y="42"/>
                  </a:cubicBezTo>
                  <a:close/>
                  <a:moveTo>
                    <a:pt x="87" y="16"/>
                  </a:moveTo>
                  <a:cubicBezTo>
                    <a:pt x="87" y="48"/>
                    <a:pt x="87" y="48"/>
                    <a:pt x="87" y="48"/>
                  </a:cubicBezTo>
                  <a:cubicBezTo>
                    <a:pt x="87" y="66"/>
                    <a:pt x="74" y="80"/>
                    <a:pt x="59" y="80"/>
                  </a:cubicBezTo>
                  <a:cubicBezTo>
                    <a:pt x="44" y="80"/>
                    <a:pt x="31" y="66"/>
                    <a:pt x="31" y="4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0"/>
                    <a:pt x="33" y="8"/>
                    <a:pt x="35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8"/>
                    <a:pt x="87" y="10"/>
                    <a:pt x="87" y="12"/>
                  </a:cubicBezTo>
                  <a:lnTo>
                    <a:pt x="87" y="16"/>
                  </a:lnTo>
                  <a:close/>
                  <a:moveTo>
                    <a:pt x="107" y="42"/>
                  </a:moveTo>
                  <a:cubicBezTo>
                    <a:pt x="105" y="46"/>
                    <a:pt x="101" y="49"/>
                    <a:pt x="95" y="50"/>
                  </a:cubicBezTo>
                  <a:cubicBezTo>
                    <a:pt x="95" y="49"/>
                    <a:pt x="95" y="49"/>
                    <a:pt x="95" y="4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00" y="28"/>
                    <a:pt x="104" y="29"/>
                    <a:pt x="106" y="31"/>
                  </a:cubicBezTo>
                  <a:cubicBezTo>
                    <a:pt x="109" y="34"/>
                    <a:pt x="109" y="39"/>
                    <a:pt x="107" y="4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latin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46191" y="3037477"/>
            <a:ext cx="800219" cy="787574"/>
            <a:chOff x="4146191" y="3037477"/>
            <a:chExt cx="800219" cy="787574"/>
          </a:xfrm>
        </p:grpSpPr>
        <p:sp>
          <p:nvSpPr>
            <p:cNvPr id="14" name="TextBox 9"/>
            <p:cNvSpPr txBox="1"/>
            <p:nvPr/>
          </p:nvSpPr>
          <p:spPr>
            <a:xfrm>
              <a:off x="4146191" y="3548052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工作经历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grpSp>
          <p:nvGrpSpPr>
            <p:cNvPr id="27" name="Group 55"/>
            <p:cNvGrpSpPr/>
            <p:nvPr/>
          </p:nvGrpSpPr>
          <p:grpSpPr>
            <a:xfrm>
              <a:off x="4439123" y="3037477"/>
              <a:ext cx="320253" cy="422898"/>
              <a:chOff x="10275888" y="1001713"/>
              <a:chExt cx="371475" cy="490537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8" name="Freeform 13"/>
              <p:cNvSpPr/>
              <p:nvPr/>
            </p:nvSpPr>
            <p:spPr bwMode="auto">
              <a:xfrm>
                <a:off x="10337800" y="1338263"/>
                <a:ext cx="247650" cy="15875"/>
              </a:xfrm>
              <a:custGeom>
                <a:avLst/>
                <a:gdLst>
                  <a:gd name="T0" fmla="*/ 2 w 64"/>
                  <a:gd name="T1" fmla="*/ 0 h 4"/>
                  <a:gd name="T2" fmla="*/ 0 w 64"/>
                  <a:gd name="T3" fmla="*/ 2 h 4"/>
                  <a:gd name="T4" fmla="*/ 2 w 64"/>
                  <a:gd name="T5" fmla="*/ 4 h 4"/>
                  <a:gd name="T6" fmla="*/ 62 w 64"/>
                  <a:gd name="T7" fmla="*/ 4 h 4"/>
                  <a:gd name="T8" fmla="*/ 64 w 64"/>
                  <a:gd name="T9" fmla="*/ 2 h 4"/>
                  <a:gd name="T10" fmla="*/ 62 w 64"/>
                  <a:gd name="T11" fmla="*/ 0 h 4"/>
                  <a:gd name="T12" fmla="*/ 2 w 6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4" y="4"/>
                      <a:pt x="64" y="3"/>
                      <a:pt x="64" y="2"/>
                    </a:cubicBezTo>
                    <a:cubicBezTo>
                      <a:pt x="64" y="1"/>
                      <a:pt x="64" y="0"/>
                      <a:pt x="62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200">
                  <a:latin typeface="+mn-ea"/>
                </a:endParaRPr>
              </a:p>
            </p:txBody>
          </p:sp>
          <p:sp>
            <p:nvSpPr>
              <p:cNvPr id="29" name="Freeform 14"/>
              <p:cNvSpPr/>
              <p:nvPr/>
            </p:nvSpPr>
            <p:spPr bwMode="auto">
              <a:xfrm>
                <a:off x="10337800" y="1384300"/>
                <a:ext cx="247650" cy="15875"/>
              </a:xfrm>
              <a:custGeom>
                <a:avLst/>
                <a:gdLst>
                  <a:gd name="T0" fmla="*/ 62 w 64"/>
                  <a:gd name="T1" fmla="*/ 0 h 4"/>
                  <a:gd name="T2" fmla="*/ 2 w 64"/>
                  <a:gd name="T3" fmla="*/ 0 h 4"/>
                  <a:gd name="T4" fmla="*/ 0 w 64"/>
                  <a:gd name="T5" fmla="*/ 2 h 4"/>
                  <a:gd name="T6" fmla="*/ 2 w 64"/>
                  <a:gd name="T7" fmla="*/ 4 h 4"/>
                  <a:gd name="T8" fmla="*/ 62 w 64"/>
                  <a:gd name="T9" fmla="*/ 4 h 4"/>
                  <a:gd name="T10" fmla="*/ 64 w 64"/>
                  <a:gd name="T11" fmla="*/ 2 h 4"/>
                  <a:gd name="T12" fmla="*/ 62 w 6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4">
                    <a:moveTo>
                      <a:pt x="6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4" y="4"/>
                      <a:pt x="64" y="3"/>
                      <a:pt x="64" y="2"/>
                    </a:cubicBezTo>
                    <a:cubicBezTo>
                      <a:pt x="64" y="1"/>
                      <a:pt x="64" y="0"/>
                      <a:pt x="6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200">
                  <a:latin typeface="+mn-ea"/>
                </a:endParaRPr>
              </a:p>
            </p:txBody>
          </p:sp>
          <p:sp>
            <p:nvSpPr>
              <p:cNvPr id="30" name="Freeform 15"/>
              <p:cNvSpPr>
                <a:spLocks noEditPoints="1"/>
              </p:cNvSpPr>
              <p:nvPr/>
            </p:nvSpPr>
            <p:spPr bwMode="auto">
              <a:xfrm>
                <a:off x="10275888" y="1001713"/>
                <a:ext cx="371475" cy="490537"/>
              </a:xfrm>
              <a:custGeom>
                <a:avLst/>
                <a:gdLst>
                  <a:gd name="T0" fmla="*/ 74 w 96"/>
                  <a:gd name="T1" fmla="*/ 2 h 128"/>
                  <a:gd name="T2" fmla="*/ 68 w 96"/>
                  <a:gd name="T3" fmla="*/ 0 h 128"/>
                  <a:gd name="T4" fmla="*/ 12 w 96"/>
                  <a:gd name="T5" fmla="*/ 0 h 128"/>
                  <a:gd name="T6" fmla="*/ 0 w 96"/>
                  <a:gd name="T7" fmla="*/ 12 h 128"/>
                  <a:gd name="T8" fmla="*/ 0 w 96"/>
                  <a:gd name="T9" fmla="*/ 116 h 128"/>
                  <a:gd name="T10" fmla="*/ 12 w 96"/>
                  <a:gd name="T11" fmla="*/ 128 h 128"/>
                  <a:gd name="T12" fmla="*/ 84 w 96"/>
                  <a:gd name="T13" fmla="*/ 128 h 128"/>
                  <a:gd name="T14" fmla="*/ 96 w 96"/>
                  <a:gd name="T15" fmla="*/ 116 h 128"/>
                  <a:gd name="T16" fmla="*/ 96 w 96"/>
                  <a:gd name="T17" fmla="*/ 32 h 128"/>
                  <a:gd name="T18" fmla="*/ 74 w 96"/>
                  <a:gd name="T19" fmla="*/ 2 h 128"/>
                  <a:gd name="T20" fmla="*/ 72 w 96"/>
                  <a:gd name="T21" fmla="*/ 12 h 128"/>
                  <a:gd name="T22" fmla="*/ 85 w 96"/>
                  <a:gd name="T23" fmla="*/ 28 h 128"/>
                  <a:gd name="T24" fmla="*/ 72 w 96"/>
                  <a:gd name="T25" fmla="*/ 28 h 128"/>
                  <a:gd name="T26" fmla="*/ 72 w 96"/>
                  <a:gd name="T27" fmla="*/ 12 h 128"/>
                  <a:gd name="T28" fmla="*/ 88 w 96"/>
                  <a:gd name="T29" fmla="*/ 116 h 128"/>
                  <a:gd name="T30" fmla="*/ 84 w 96"/>
                  <a:gd name="T31" fmla="*/ 120 h 128"/>
                  <a:gd name="T32" fmla="*/ 12 w 96"/>
                  <a:gd name="T33" fmla="*/ 120 h 128"/>
                  <a:gd name="T34" fmla="*/ 8 w 96"/>
                  <a:gd name="T35" fmla="*/ 116 h 128"/>
                  <a:gd name="T36" fmla="*/ 8 w 96"/>
                  <a:gd name="T37" fmla="*/ 12 h 128"/>
                  <a:gd name="T38" fmla="*/ 12 w 96"/>
                  <a:gd name="T39" fmla="*/ 8 h 128"/>
                  <a:gd name="T40" fmla="*/ 64 w 96"/>
                  <a:gd name="T41" fmla="*/ 8 h 128"/>
                  <a:gd name="T42" fmla="*/ 64 w 96"/>
                  <a:gd name="T43" fmla="*/ 36 h 128"/>
                  <a:gd name="T44" fmla="*/ 88 w 96"/>
                  <a:gd name="T45" fmla="*/ 36 h 128"/>
                  <a:gd name="T46" fmla="*/ 88 w 96"/>
                  <a:gd name="T47" fmla="*/ 11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6" h="128">
                    <a:moveTo>
                      <a:pt x="74" y="2"/>
                    </a:moveTo>
                    <a:cubicBezTo>
                      <a:pt x="72" y="1"/>
                      <a:pt x="70" y="0"/>
                      <a:pt x="6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2"/>
                      <a:pt x="5" y="128"/>
                      <a:pt x="12" y="128"/>
                    </a:cubicBezTo>
                    <a:cubicBezTo>
                      <a:pt x="84" y="128"/>
                      <a:pt x="84" y="128"/>
                      <a:pt x="84" y="128"/>
                    </a:cubicBezTo>
                    <a:cubicBezTo>
                      <a:pt x="90" y="128"/>
                      <a:pt x="96" y="122"/>
                      <a:pt x="96" y="116"/>
                    </a:cubicBezTo>
                    <a:cubicBezTo>
                      <a:pt x="96" y="32"/>
                      <a:pt x="96" y="32"/>
                      <a:pt x="96" y="32"/>
                    </a:cubicBezTo>
                    <a:cubicBezTo>
                      <a:pt x="96" y="28"/>
                      <a:pt x="96" y="26"/>
                      <a:pt x="74" y="2"/>
                    </a:cubicBezTo>
                    <a:close/>
                    <a:moveTo>
                      <a:pt x="72" y="12"/>
                    </a:moveTo>
                    <a:cubicBezTo>
                      <a:pt x="76" y="17"/>
                      <a:pt x="82" y="23"/>
                      <a:pt x="85" y="28"/>
                    </a:cubicBezTo>
                    <a:cubicBezTo>
                      <a:pt x="72" y="28"/>
                      <a:pt x="72" y="28"/>
                      <a:pt x="72" y="28"/>
                    </a:cubicBezTo>
                    <a:lnTo>
                      <a:pt x="72" y="12"/>
                    </a:lnTo>
                    <a:close/>
                    <a:moveTo>
                      <a:pt x="88" y="116"/>
                    </a:moveTo>
                    <a:cubicBezTo>
                      <a:pt x="88" y="118"/>
                      <a:pt x="86" y="120"/>
                      <a:pt x="84" y="120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10" y="120"/>
                      <a:pt x="8" y="118"/>
                      <a:pt x="8" y="116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9"/>
                      <a:pt x="10" y="8"/>
                      <a:pt x="12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88" y="36"/>
                      <a:pt x="88" y="36"/>
                      <a:pt x="88" y="36"/>
                    </a:cubicBezTo>
                    <a:lnTo>
                      <a:pt x="88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200">
                  <a:latin typeface="+mn-ea"/>
                </a:endParaRPr>
              </a:p>
            </p:txBody>
          </p:sp>
          <p:sp>
            <p:nvSpPr>
              <p:cNvPr id="31" name="Freeform 16"/>
              <p:cNvSpPr/>
              <p:nvPr/>
            </p:nvSpPr>
            <p:spPr bwMode="auto">
              <a:xfrm>
                <a:off x="10337800" y="1077913"/>
                <a:ext cx="155575" cy="31750"/>
              </a:xfrm>
              <a:custGeom>
                <a:avLst/>
                <a:gdLst>
                  <a:gd name="T0" fmla="*/ 4 w 40"/>
                  <a:gd name="T1" fmla="*/ 8 h 8"/>
                  <a:gd name="T2" fmla="*/ 36 w 40"/>
                  <a:gd name="T3" fmla="*/ 8 h 8"/>
                  <a:gd name="T4" fmla="*/ 40 w 40"/>
                  <a:gd name="T5" fmla="*/ 4 h 8"/>
                  <a:gd name="T6" fmla="*/ 36 w 40"/>
                  <a:gd name="T7" fmla="*/ 0 h 8"/>
                  <a:gd name="T8" fmla="*/ 4 w 40"/>
                  <a:gd name="T9" fmla="*/ 0 h 8"/>
                  <a:gd name="T10" fmla="*/ 0 w 40"/>
                  <a:gd name="T11" fmla="*/ 4 h 8"/>
                  <a:gd name="T12" fmla="*/ 4 w 40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8">
                    <a:moveTo>
                      <a:pt x="4" y="8"/>
                    </a:moveTo>
                    <a:cubicBezTo>
                      <a:pt x="36" y="8"/>
                      <a:pt x="36" y="8"/>
                      <a:pt x="36" y="8"/>
                    </a:cubicBezTo>
                    <a:cubicBezTo>
                      <a:pt x="38" y="8"/>
                      <a:pt x="40" y="6"/>
                      <a:pt x="40" y="4"/>
                    </a:cubicBezTo>
                    <a:cubicBezTo>
                      <a:pt x="40" y="1"/>
                      <a:pt x="38" y="0"/>
                      <a:pt x="3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200">
                  <a:latin typeface="+mn-ea"/>
                </a:endParaRPr>
              </a:p>
            </p:txBody>
          </p:sp>
          <p:sp>
            <p:nvSpPr>
              <p:cNvPr id="32" name="Freeform 17"/>
              <p:cNvSpPr/>
              <p:nvPr/>
            </p:nvSpPr>
            <p:spPr bwMode="auto">
              <a:xfrm>
                <a:off x="10337800" y="1154113"/>
                <a:ext cx="155575" cy="15875"/>
              </a:xfrm>
              <a:custGeom>
                <a:avLst/>
                <a:gdLst>
                  <a:gd name="T0" fmla="*/ 2 w 40"/>
                  <a:gd name="T1" fmla="*/ 4 h 4"/>
                  <a:gd name="T2" fmla="*/ 38 w 40"/>
                  <a:gd name="T3" fmla="*/ 4 h 4"/>
                  <a:gd name="T4" fmla="*/ 40 w 40"/>
                  <a:gd name="T5" fmla="*/ 2 h 4"/>
                  <a:gd name="T6" fmla="*/ 38 w 40"/>
                  <a:gd name="T7" fmla="*/ 0 h 4"/>
                  <a:gd name="T8" fmla="*/ 2 w 40"/>
                  <a:gd name="T9" fmla="*/ 0 h 4"/>
                  <a:gd name="T10" fmla="*/ 0 w 40"/>
                  <a:gd name="T11" fmla="*/ 2 h 4"/>
                  <a:gd name="T12" fmla="*/ 2 w 4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">
                    <a:moveTo>
                      <a:pt x="2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9" y="4"/>
                      <a:pt x="40" y="3"/>
                      <a:pt x="40" y="2"/>
                    </a:cubicBezTo>
                    <a:cubicBezTo>
                      <a:pt x="40" y="1"/>
                      <a:pt x="39" y="0"/>
                      <a:pt x="3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200">
                  <a:latin typeface="+mn-ea"/>
                </a:endParaRPr>
              </a:p>
            </p:txBody>
          </p:sp>
          <p:sp>
            <p:nvSpPr>
              <p:cNvPr id="33" name="Freeform 18"/>
              <p:cNvSpPr/>
              <p:nvPr/>
            </p:nvSpPr>
            <p:spPr bwMode="auto">
              <a:xfrm>
                <a:off x="10337800" y="1200150"/>
                <a:ext cx="247650" cy="15875"/>
              </a:xfrm>
              <a:custGeom>
                <a:avLst/>
                <a:gdLst>
                  <a:gd name="T0" fmla="*/ 0 w 64"/>
                  <a:gd name="T1" fmla="*/ 2 h 4"/>
                  <a:gd name="T2" fmla="*/ 2 w 64"/>
                  <a:gd name="T3" fmla="*/ 4 h 4"/>
                  <a:gd name="T4" fmla="*/ 62 w 64"/>
                  <a:gd name="T5" fmla="*/ 4 h 4"/>
                  <a:gd name="T6" fmla="*/ 64 w 64"/>
                  <a:gd name="T7" fmla="*/ 2 h 4"/>
                  <a:gd name="T8" fmla="*/ 62 w 64"/>
                  <a:gd name="T9" fmla="*/ 0 h 4"/>
                  <a:gd name="T10" fmla="*/ 2 w 64"/>
                  <a:gd name="T11" fmla="*/ 0 h 4"/>
                  <a:gd name="T12" fmla="*/ 0 w 64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4">
                    <a:moveTo>
                      <a:pt x="0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3" y="4"/>
                      <a:pt x="64" y="3"/>
                      <a:pt x="64" y="2"/>
                    </a:cubicBezTo>
                    <a:cubicBezTo>
                      <a:pt x="64" y="1"/>
                      <a:pt x="63" y="0"/>
                      <a:pt x="6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200">
                  <a:latin typeface="+mn-ea"/>
                </a:endParaRPr>
              </a:p>
            </p:txBody>
          </p:sp>
          <p:sp>
            <p:nvSpPr>
              <p:cNvPr id="34" name="Freeform 19"/>
              <p:cNvSpPr/>
              <p:nvPr/>
            </p:nvSpPr>
            <p:spPr bwMode="auto">
              <a:xfrm>
                <a:off x="10337800" y="1292225"/>
                <a:ext cx="247650" cy="15875"/>
              </a:xfrm>
              <a:custGeom>
                <a:avLst/>
                <a:gdLst>
                  <a:gd name="T0" fmla="*/ 62 w 64"/>
                  <a:gd name="T1" fmla="*/ 4 h 4"/>
                  <a:gd name="T2" fmla="*/ 64 w 64"/>
                  <a:gd name="T3" fmla="*/ 2 h 4"/>
                  <a:gd name="T4" fmla="*/ 62 w 64"/>
                  <a:gd name="T5" fmla="*/ 0 h 4"/>
                  <a:gd name="T6" fmla="*/ 2 w 64"/>
                  <a:gd name="T7" fmla="*/ 0 h 4"/>
                  <a:gd name="T8" fmla="*/ 0 w 64"/>
                  <a:gd name="T9" fmla="*/ 2 h 4"/>
                  <a:gd name="T10" fmla="*/ 2 w 64"/>
                  <a:gd name="T11" fmla="*/ 4 h 4"/>
                  <a:gd name="T12" fmla="*/ 62 w 6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4">
                    <a:moveTo>
                      <a:pt x="62" y="4"/>
                    </a:moveTo>
                    <a:cubicBezTo>
                      <a:pt x="63" y="4"/>
                      <a:pt x="64" y="3"/>
                      <a:pt x="64" y="2"/>
                    </a:cubicBezTo>
                    <a:cubicBezTo>
                      <a:pt x="64" y="1"/>
                      <a:pt x="63" y="0"/>
                      <a:pt x="6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lnTo>
                      <a:pt x="6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200">
                  <a:latin typeface="+mn-ea"/>
                </a:endParaRPr>
              </a:p>
            </p:txBody>
          </p:sp>
          <p:sp>
            <p:nvSpPr>
              <p:cNvPr id="35" name="Freeform 20"/>
              <p:cNvSpPr/>
              <p:nvPr/>
            </p:nvSpPr>
            <p:spPr bwMode="auto">
              <a:xfrm>
                <a:off x="10337800" y="1246188"/>
                <a:ext cx="233363" cy="15875"/>
              </a:xfrm>
              <a:custGeom>
                <a:avLst/>
                <a:gdLst>
                  <a:gd name="T0" fmla="*/ 2 w 60"/>
                  <a:gd name="T1" fmla="*/ 4 h 4"/>
                  <a:gd name="T2" fmla="*/ 58 w 60"/>
                  <a:gd name="T3" fmla="*/ 4 h 4"/>
                  <a:gd name="T4" fmla="*/ 60 w 60"/>
                  <a:gd name="T5" fmla="*/ 2 h 4"/>
                  <a:gd name="T6" fmla="*/ 58 w 60"/>
                  <a:gd name="T7" fmla="*/ 0 h 4"/>
                  <a:gd name="T8" fmla="*/ 2 w 60"/>
                  <a:gd name="T9" fmla="*/ 0 h 4"/>
                  <a:gd name="T10" fmla="*/ 0 w 60"/>
                  <a:gd name="T11" fmla="*/ 2 h 4"/>
                  <a:gd name="T12" fmla="*/ 2 w 60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4">
                    <a:moveTo>
                      <a:pt x="2" y="4"/>
                    </a:moveTo>
                    <a:cubicBezTo>
                      <a:pt x="58" y="4"/>
                      <a:pt x="58" y="4"/>
                      <a:pt x="58" y="4"/>
                    </a:cubicBezTo>
                    <a:cubicBezTo>
                      <a:pt x="59" y="4"/>
                      <a:pt x="60" y="3"/>
                      <a:pt x="60" y="2"/>
                    </a:cubicBezTo>
                    <a:cubicBezTo>
                      <a:pt x="60" y="1"/>
                      <a:pt x="59" y="0"/>
                      <a:pt x="5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200">
                  <a:latin typeface="+mn-ea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7139377" y="3081772"/>
            <a:ext cx="800219" cy="743279"/>
            <a:chOff x="7139377" y="3081772"/>
            <a:chExt cx="800219" cy="743279"/>
          </a:xfrm>
        </p:grpSpPr>
        <p:sp>
          <p:nvSpPr>
            <p:cNvPr id="16" name="TextBox 11"/>
            <p:cNvSpPr txBox="1"/>
            <p:nvPr/>
          </p:nvSpPr>
          <p:spPr>
            <a:xfrm>
              <a:off x="7139377" y="3548052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联系方式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36" name="Phone Icon"/>
            <p:cNvSpPr>
              <a:spLocks noChangeAspect="1"/>
            </p:cNvSpPr>
            <p:nvPr/>
          </p:nvSpPr>
          <p:spPr bwMode="auto">
            <a:xfrm>
              <a:off x="7436436" y="3081772"/>
              <a:ext cx="206102" cy="323875"/>
            </a:xfrm>
            <a:custGeom>
              <a:avLst/>
              <a:gdLst>
                <a:gd name="T0" fmla="*/ 463 w 466"/>
                <a:gd name="T1" fmla="*/ 656 h 734"/>
                <a:gd name="T2" fmla="*/ 466 w 466"/>
                <a:gd name="T3" fmla="*/ 671 h 734"/>
                <a:gd name="T4" fmla="*/ 461 w 466"/>
                <a:gd name="T5" fmla="*/ 690 h 734"/>
                <a:gd name="T6" fmla="*/ 446 w 466"/>
                <a:gd name="T7" fmla="*/ 704 h 734"/>
                <a:gd name="T8" fmla="*/ 415 w 466"/>
                <a:gd name="T9" fmla="*/ 718 h 734"/>
                <a:gd name="T10" fmla="*/ 379 w 466"/>
                <a:gd name="T11" fmla="*/ 730 h 734"/>
                <a:gd name="T12" fmla="*/ 342 w 466"/>
                <a:gd name="T13" fmla="*/ 734 h 734"/>
                <a:gd name="T14" fmla="*/ 283 w 466"/>
                <a:gd name="T15" fmla="*/ 724 h 734"/>
                <a:gd name="T16" fmla="*/ 228 w 466"/>
                <a:gd name="T17" fmla="*/ 696 h 734"/>
                <a:gd name="T18" fmla="*/ 178 w 466"/>
                <a:gd name="T19" fmla="*/ 651 h 734"/>
                <a:gd name="T20" fmla="*/ 136 w 466"/>
                <a:gd name="T21" fmla="*/ 593 h 734"/>
                <a:gd name="T22" fmla="*/ 112 w 466"/>
                <a:gd name="T23" fmla="*/ 552 h 734"/>
                <a:gd name="T24" fmla="*/ 87 w 466"/>
                <a:gd name="T25" fmla="*/ 505 h 734"/>
                <a:gd name="T26" fmla="*/ 58 w 466"/>
                <a:gd name="T27" fmla="*/ 445 h 734"/>
                <a:gd name="T28" fmla="*/ 35 w 466"/>
                <a:gd name="T29" fmla="*/ 387 h 734"/>
                <a:gd name="T30" fmla="*/ 22 w 466"/>
                <a:gd name="T31" fmla="*/ 346 h 734"/>
                <a:gd name="T32" fmla="*/ 14 w 466"/>
                <a:gd name="T33" fmla="*/ 313 h 734"/>
                <a:gd name="T34" fmla="*/ 3 w 466"/>
                <a:gd name="T35" fmla="*/ 263 h 734"/>
                <a:gd name="T36" fmla="*/ 0 w 466"/>
                <a:gd name="T37" fmla="*/ 213 h 734"/>
                <a:gd name="T38" fmla="*/ 6 w 466"/>
                <a:gd name="T39" fmla="*/ 151 h 734"/>
                <a:gd name="T40" fmla="*/ 26 w 466"/>
                <a:gd name="T41" fmla="*/ 96 h 734"/>
                <a:gd name="T42" fmla="*/ 60 w 466"/>
                <a:gd name="T43" fmla="*/ 50 h 734"/>
                <a:gd name="T44" fmla="*/ 108 w 466"/>
                <a:gd name="T45" fmla="*/ 17 h 734"/>
                <a:gd name="T46" fmla="*/ 139 w 466"/>
                <a:gd name="T47" fmla="*/ 3 h 734"/>
                <a:gd name="T48" fmla="*/ 153 w 466"/>
                <a:gd name="T49" fmla="*/ 0 h 734"/>
                <a:gd name="T50" fmla="*/ 172 w 466"/>
                <a:gd name="T51" fmla="*/ 6 h 734"/>
                <a:gd name="T52" fmla="*/ 185 w 466"/>
                <a:gd name="T53" fmla="*/ 21 h 734"/>
                <a:gd name="T54" fmla="*/ 244 w 466"/>
                <a:gd name="T55" fmla="*/ 154 h 734"/>
                <a:gd name="T56" fmla="*/ 247 w 466"/>
                <a:gd name="T57" fmla="*/ 169 h 734"/>
                <a:gd name="T58" fmla="*/ 241 w 466"/>
                <a:gd name="T59" fmla="*/ 188 h 734"/>
                <a:gd name="T60" fmla="*/ 226 w 466"/>
                <a:gd name="T61" fmla="*/ 202 h 734"/>
                <a:gd name="T62" fmla="*/ 166 w 466"/>
                <a:gd name="T63" fmla="*/ 229 h 734"/>
                <a:gd name="T64" fmla="*/ 147 w 466"/>
                <a:gd name="T65" fmla="*/ 245 h 734"/>
                <a:gd name="T66" fmla="*/ 141 w 466"/>
                <a:gd name="T67" fmla="*/ 268 h 734"/>
                <a:gd name="T68" fmla="*/ 144 w 466"/>
                <a:gd name="T69" fmla="*/ 286 h 734"/>
                <a:gd name="T70" fmla="*/ 243 w 466"/>
                <a:gd name="T71" fmla="*/ 511 h 734"/>
                <a:gd name="T72" fmla="*/ 259 w 466"/>
                <a:gd name="T73" fmla="*/ 530 h 734"/>
                <a:gd name="T74" fmla="*/ 282 w 466"/>
                <a:gd name="T75" fmla="*/ 537 h 734"/>
                <a:gd name="T76" fmla="*/ 298 w 466"/>
                <a:gd name="T77" fmla="*/ 533 h 734"/>
                <a:gd name="T78" fmla="*/ 358 w 466"/>
                <a:gd name="T79" fmla="*/ 505 h 734"/>
                <a:gd name="T80" fmla="*/ 373 w 466"/>
                <a:gd name="T81" fmla="*/ 502 h 734"/>
                <a:gd name="T82" fmla="*/ 392 w 466"/>
                <a:gd name="T83" fmla="*/ 508 h 734"/>
                <a:gd name="T84" fmla="*/ 405 w 466"/>
                <a:gd name="T85" fmla="*/ 523 h 734"/>
                <a:gd name="T86" fmla="*/ 463 w 466"/>
                <a:gd name="T87" fmla="*/ 656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6" h="734">
                  <a:moveTo>
                    <a:pt x="463" y="656"/>
                  </a:moveTo>
                  <a:cubicBezTo>
                    <a:pt x="465" y="661"/>
                    <a:pt x="466" y="666"/>
                    <a:pt x="466" y="671"/>
                  </a:cubicBezTo>
                  <a:cubicBezTo>
                    <a:pt x="466" y="678"/>
                    <a:pt x="465" y="684"/>
                    <a:pt x="461" y="690"/>
                  </a:cubicBezTo>
                  <a:cubicBezTo>
                    <a:pt x="457" y="696"/>
                    <a:pt x="452" y="701"/>
                    <a:pt x="446" y="704"/>
                  </a:cubicBezTo>
                  <a:lnTo>
                    <a:pt x="415" y="718"/>
                  </a:lnTo>
                  <a:cubicBezTo>
                    <a:pt x="403" y="723"/>
                    <a:pt x="391" y="728"/>
                    <a:pt x="379" y="730"/>
                  </a:cubicBezTo>
                  <a:cubicBezTo>
                    <a:pt x="367" y="733"/>
                    <a:pt x="354" y="734"/>
                    <a:pt x="342" y="734"/>
                  </a:cubicBezTo>
                  <a:cubicBezTo>
                    <a:pt x="322" y="734"/>
                    <a:pt x="303" y="731"/>
                    <a:pt x="283" y="724"/>
                  </a:cubicBezTo>
                  <a:cubicBezTo>
                    <a:pt x="264" y="717"/>
                    <a:pt x="245" y="708"/>
                    <a:pt x="228" y="696"/>
                  </a:cubicBezTo>
                  <a:cubicBezTo>
                    <a:pt x="210" y="683"/>
                    <a:pt x="193" y="668"/>
                    <a:pt x="178" y="651"/>
                  </a:cubicBezTo>
                  <a:cubicBezTo>
                    <a:pt x="162" y="633"/>
                    <a:pt x="149" y="614"/>
                    <a:pt x="136" y="593"/>
                  </a:cubicBezTo>
                  <a:cubicBezTo>
                    <a:pt x="128" y="581"/>
                    <a:pt x="120" y="567"/>
                    <a:pt x="112" y="552"/>
                  </a:cubicBezTo>
                  <a:cubicBezTo>
                    <a:pt x="104" y="539"/>
                    <a:pt x="96" y="523"/>
                    <a:pt x="87" y="505"/>
                  </a:cubicBezTo>
                  <a:cubicBezTo>
                    <a:pt x="77" y="487"/>
                    <a:pt x="68" y="467"/>
                    <a:pt x="58" y="445"/>
                  </a:cubicBezTo>
                  <a:cubicBezTo>
                    <a:pt x="49" y="423"/>
                    <a:pt x="41" y="404"/>
                    <a:pt x="35" y="387"/>
                  </a:cubicBezTo>
                  <a:cubicBezTo>
                    <a:pt x="29" y="371"/>
                    <a:pt x="25" y="357"/>
                    <a:pt x="22" y="346"/>
                  </a:cubicBezTo>
                  <a:cubicBezTo>
                    <a:pt x="18" y="333"/>
                    <a:pt x="16" y="322"/>
                    <a:pt x="14" y="313"/>
                  </a:cubicBezTo>
                  <a:cubicBezTo>
                    <a:pt x="9" y="296"/>
                    <a:pt x="5" y="279"/>
                    <a:pt x="3" y="263"/>
                  </a:cubicBezTo>
                  <a:cubicBezTo>
                    <a:pt x="1" y="246"/>
                    <a:pt x="0" y="229"/>
                    <a:pt x="0" y="213"/>
                  </a:cubicBezTo>
                  <a:cubicBezTo>
                    <a:pt x="0" y="192"/>
                    <a:pt x="2" y="171"/>
                    <a:pt x="6" y="151"/>
                  </a:cubicBezTo>
                  <a:cubicBezTo>
                    <a:pt x="10" y="131"/>
                    <a:pt x="17" y="113"/>
                    <a:pt x="26" y="96"/>
                  </a:cubicBezTo>
                  <a:cubicBezTo>
                    <a:pt x="35" y="79"/>
                    <a:pt x="46" y="63"/>
                    <a:pt x="60" y="50"/>
                  </a:cubicBezTo>
                  <a:cubicBezTo>
                    <a:pt x="73" y="37"/>
                    <a:pt x="90" y="26"/>
                    <a:pt x="108" y="17"/>
                  </a:cubicBezTo>
                  <a:lnTo>
                    <a:pt x="139" y="3"/>
                  </a:lnTo>
                  <a:cubicBezTo>
                    <a:pt x="143" y="1"/>
                    <a:pt x="148" y="0"/>
                    <a:pt x="153" y="0"/>
                  </a:cubicBezTo>
                  <a:cubicBezTo>
                    <a:pt x="160" y="0"/>
                    <a:pt x="166" y="2"/>
                    <a:pt x="172" y="6"/>
                  </a:cubicBezTo>
                  <a:cubicBezTo>
                    <a:pt x="178" y="9"/>
                    <a:pt x="182" y="15"/>
                    <a:pt x="185" y="21"/>
                  </a:cubicBezTo>
                  <a:lnTo>
                    <a:pt x="244" y="154"/>
                  </a:lnTo>
                  <a:cubicBezTo>
                    <a:pt x="246" y="159"/>
                    <a:pt x="247" y="164"/>
                    <a:pt x="247" y="169"/>
                  </a:cubicBezTo>
                  <a:cubicBezTo>
                    <a:pt x="247" y="176"/>
                    <a:pt x="245" y="182"/>
                    <a:pt x="241" y="188"/>
                  </a:cubicBezTo>
                  <a:cubicBezTo>
                    <a:pt x="238" y="194"/>
                    <a:pt x="232" y="199"/>
                    <a:pt x="226" y="202"/>
                  </a:cubicBezTo>
                  <a:lnTo>
                    <a:pt x="166" y="229"/>
                  </a:lnTo>
                  <a:cubicBezTo>
                    <a:pt x="158" y="233"/>
                    <a:pt x="152" y="238"/>
                    <a:pt x="147" y="245"/>
                  </a:cubicBezTo>
                  <a:cubicBezTo>
                    <a:pt x="143" y="252"/>
                    <a:pt x="141" y="260"/>
                    <a:pt x="141" y="268"/>
                  </a:cubicBezTo>
                  <a:cubicBezTo>
                    <a:pt x="141" y="274"/>
                    <a:pt x="142" y="280"/>
                    <a:pt x="144" y="286"/>
                  </a:cubicBezTo>
                  <a:lnTo>
                    <a:pt x="243" y="511"/>
                  </a:lnTo>
                  <a:cubicBezTo>
                    <a:pt x="247" y="520"/>
                    <a:pt x="252" y="527"/>
                    <a:pt x="259" y="530"/>
                  </a:cubicBezTo>
                  <a:cubicBezTo>
                    <a:pt x="266" y="535"/>
                    <a:pt x="273" y="537"/>
                    <a:pt x="282" y="537"/>
                  </a:cubicBezTo>
                  <a:cubicBezTo>
                    <a:pt x="287" y="537"/>
                    <a:pt x="293" y="535"/>
                    <a:pt x="298" y="533"/>
                  </a:cubicBezTo>
                  <a:lnTo>
                    <a:pt x="358" y="505"/>
                  </a:lnTo>
                  <a:cubicBezTo>
                    <a:pt x="363" y="503"/>
                    <a:pt x="368" y="502"/>
                    <a:pt x="373" y="502"/>
                  </a:cubicBezTo>
                  <a:cubicBezTo>
                    <a:pt x="379" y="502"/>
                    <a:pt x="386" y="504"/>
                    <a:pt x="392" y="508"/>
                  </a:cubicBezTo>
                  <a:cubicBezTo>
                    <a:pt x="397" y="512"/>
                    <a:pt x="402" y="517"/>
                    <a:pt x="405" y="523"/>
                  </a:cubicBezTo>
                  <a:lnTo>
                    <a:pt x="463" y="65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sz="900">
                <a:latin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681630" y="3037014"/>
            <a:ext cx="800219" cy="788037"/>
            <a:chOff x="5681630" y="3037014"/>
            <a:chExt cx="800219" cy="788037"/>
          </a:xfrm>
        </p:grpSpPr>
        <p:sp>
          <p:nvSpPr>
            <p:cNvPr id="15" name="TextBox 10"/>
            <p:cNvSpPr txBox="1"/>
            <p:nvPr/>
          </p:nvSpPr>
          <p:spPr>
            <a:xfrm>
              <a:off x="5681630" y="3548052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成功案例</a:t>
              </a:r>
              <a:endPara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37" name="Like Icon"/>
            <p:cNvSpPr>
              <a:spLocks noChangeAspect="1"/>
            </p:cNvSpPr>
            <p:nvPr/>
          </p:nvSpPr>
          <p:spPr bwMode="auto">
            <a:xfrm>
              <a:off x="5948255" y="3037014"/>
              <a:ext cx="299302" cy="370448"/>
            </a:xfrm>
            <a:custGeom>
              <a:avLst/>
              <a:gdLst>
                <a:gd name="T0" fmla="*/ 332 w 677"/>
                <a:gd name="T1" fmla="*/ 0 h 840"/>
                <a:gd name="T2" fmla="*/ 282 w 677"/>
                <a:gd name="T3" fmla="*/ 191 h 840"/>
                <a:gd name="T4" fmla="*/ 198 w 677"/>
                <a:gd name="T5" fmla="*/ 332 h 840"/>
                <a:gd name="T6" fmla="*/ 141 w 677"/>
                <a:gd name="T7" fmla="*/ 466 h 840"/>
                <a:gd name="T8" fmla="*/ 28 w 677"/>
                <a:gd name="T9" fmla="*/ 459 h 840"/>
                <a:gd name="T10" fmla="*/ 57 w 677"/>
                <a:gd name="T11" fmla="*/ 734 h 840"/>
                <a:gd name="T12" fmla="*/ 226 w 677"/>
                <a:gd name="T13" fmla="*/ 755 h 840"/>
                <a:gd name="T14" fmla="*/ 565 w 677"/>
                <a:gd name="T15" fmla="*/ 727 h 840"/>
                <a:gd name="T16" fmla="*/ 649 w 677"/>
                <a:gd name="T17" fmla="*/ 642 h 840"/>
                <a:gd name="T18" fmla="*/ 642 w 677"/>
                <a:gd name="T19" fmla="*/ 558 h 840"/>
                <a:gd name="T20" fmla="*/ 642 w 677"/>
                <a:gd name="T21" fmla="*/ 445 h 840"/>
                <a:gd name="T22" fmla="*/ 593 w 677"/>
                <a:gd name="T23" fmla="*/ 332 h 840"/>
                <a:gd name="T24" fmla="*/ 395 w 677"/>
                <a:gd name="T25" fmla="*/ 304 h 840"/>
                <a:gd name="T26" fmla="*/ 452 w 677"/>
                <a:gd name="T27" fmla="*/ 134 h 840"/>
                <a:gd name="T28" fmla="*/ 332 w 677"/>
                <a:gd name="T29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7" h="840">
                  <a:moveTo>
                    <a:pt x="332" y="0"/>
                  </a:moveTo>
                  <a:cubicBezTo>
                    <a:pt x="332" y="113"/>
                    <a:pt x="282" y="219"/>
                    <a:pt x="282" y="191"/>
                  </a:cubicBezTo>
                  <a:cubicBezTo>
                    <a:pt x="282" y="163"/>
                    <a:pt x="226" y="276"/>
                    <a:pt x="198" y="332"/>
                  </a:cubicBezTo>
                  <a:cubicBezTo>
                    <a:pt x="169" y="388"/>
                    <a:pt x="141" y="466"/>
                    <a:pt x="141" y="466"/>
                  </a:cubicBezTo>
                  <a:lnTo>
                    <a:pt x="28" y="459"/>
                  </a:lnTo>
                  <a:cubicBezTo>
                    <a:pt x="28" y="459"/>
                    <a:pt x="0" y="706"/>
                    <a:pt x="57" y="734"/>
                  </a:cubicBezTo>
                  <a:cubicBezTo>
                    <a:pt x="113" y="762"/>
                    <a:pt x="172" y="723"/>
                    <a:pt x="226" y="755"/>
                  </a:cubicBezTo>
                  <a:cubicBezTo>
                    <a:pt x="367" y="840"/>
                    <a:pt x="593" y="784"/>
                    <a:pt x="565" y="727"/>
                  </a:cubicBezTo>
                  <a:cubicBezTo>
                    <a:pt x="565" y="727"/>
                    <a:pt x="677" y="671"/>
                    <a:pt x="649" y="642"/>
                  </a:cubicBezTo>
                  <a:cubicBezTo>
                    <a:pt x="649" y="642"/>
                    <a:pt x="677" y="600"/>
                    <a:pt x="642" y="558"/>
                  </a:cubicBezTo>
                  <a:cubicBezTo>
                    <a:pt x="677" y="515"/>
                    <a:pt x="663" y="473"/>
                    <a:pt x="642" y="445"/>
                  </a:cubicBezTo>
                  <a:cubicBezTo>
                    <a:pt x="663" y="403"/>
                    <a:pt x="677" y="360"/>
                    <a:pt x="593" y="332"/>
                  </a:cubicBezTo>
                  <a:cubicBezTo>
                    <a:pt x="539" y="314"/>
                    <a:pt x="395" y="381"/>
                    <a:pt x="395" y="304"/>
                  </a:cubicBezTo>
                  <a:cubicBezTo>
                    <a:pt x="395" y="276"/>
                    <a:pt x="452" y="191"/>
                    <a:pt x="452" y="134"/>
                  </a:cubicBezTo>
                  <a:cubicBezTo>
                    <a:pt x="452" y="22"/>
                    <a:pt x="332" y="0"/>
                    <a:pt x="332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grpSp>
        <p:nvGrpSpPr>
          <p:cNvPr id="59" name="Group 58"/>
          <p:cNvGrpSpPr/>
          <p:nvPr/>
        </p:nvGrpSpPr>
        <p:grpSpPr>
          <a:xfrm rot="12901201">
            <a:off x="2812076" y="1364980"/>
            <a:ext cx="1588970" cy="1692642"/>
            <a:chOff x="6086115" y="4169425"/>
            <a:chExt cx="2118627" cy="2256856"/>
          </a:xfrm>
        </p:grpSpPr>
        <p:sp>
          <p:nvSpPr>
            <p:cNvPr id="60" name="Freeform 9"/>
            <p:cNvSpPr>
              <a:spLocks noEditPoints="1"/>
            </p:cNvSpPr>
            <p:nvPr/>
          </p:nvSpPr>
          <p:spPr bwMode="auto">
            <a:xfrm>
              <a:off x="6086115" y="4169425"/>
              <a:ext cx="2118627" cy="2256856"/>
            </a:xfrm>
            <a:custGeom>
              <a:avLst/>
              <a:gdLst>
                <a:gd name="T0" fmla="*/ 255 w 336"/>
                <a:gd name="T1" fmla="*/ 310 h 358"/>
                <a:gd name="T2" fmla="*/ 288 w 336"/>
                <a:gd name="T3" fmla="*/ 103 h 358"/>
                <a:gd name="T4" fmla="*/ 30 w 336"/>
                <a:gd name="T5" fmla="*/ 0 h 358"/>
                <a:gd name="T6" fmla="*/ 48 w 336"/>
                <a:gd name="T7" fmla="*/ 277 h 358"/>
                <a:gd name="T8" fmla="*/ 255 w 336"/>
                <a:gd name="T9" fmla="*/ 310 h 358"/>
                <a:gd name="T10" fmla="*/ 98 w 336"/>
                <a:gd name="T11" fmla="*/ 94 h 358"/>
                <a:gd name="T12" fmla="*/ 273 w 336"/>
                <a:gd name="T13" fmla="*/ 122 h 358"/>
                <a:gd name="T14" fmla="*/ 245 w 336"/>
                <a:gd name="T15" fmla="*/ 297 h 358"/>
                <a:gd name="T16" fmla="*/ 71 w 336"/>
                <a:gd name="T17" fmla="*/ 269 h 358"/>
                <a:gd name="T18" fmla="*/ 98 w 336"/>
                <a:gd name="T19" fmla="*/ 94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358">
                  <a:moveTo>
                    <a:pt x="255" y="310"/>
                  </a:moveTo>
                  <a:cubicBezTo>
                    <a:pt x="321" y="262"/>
                    <a:pt x="336" y="169"/>
                    <a:pt x="288" y="103"/>
                  </a:cubicBezTo>
                  <a:cubicBezTo>
                    <a:pt x="240" y="37"/>
                    <a:pt x="30" y="0"/>
                    <a:pt x="30" y="0"/>
                  </a:cubicBezTo>
                  <a:cubicBezTo>
                    <a:pt x="30" y="0"/>
                    <a:pt x="0" y="211"/>
                    <a:pt x="48" y="277"/>
                  </a:cubicBezTo>
                  <a:cubicBezTo>
                    <a:pt x="96" y="344"/>
                    <a:pt x="189" y="358"/>
                    <a:pt x="255" y="310"/>
                  </a:cubicBezTo>
                  <a:close/>
                  <a:moveTo>
                    <a:pt x="98" y="94"/>
                  </a:moveTo>
                  <a:cubicBezTo>
                    <a:pt x="154" y="54"/>
                    <a:pt x="232" y="66"/>
                    <a:pt x="273" y="122"/>
                  </a:cubicBezTo>
                  <a:cubicBezTo>
                    <a:pt x="314" y="178"/>
                    <a:pt x="301" y="256"/>
                    <a:pt x="245" y="297"/>
                  </a:cubicBezTo>
                  <a:cubicBezTo>
                    <a:pt x="189" y="337"/>
                    <a:pt x="111" y="325"/>
                    <a:pt x="71" y="269"/>
                  </a:cubicBezTo>
                  <a:cubicBezTo>
                    <a:pt x="30" y="213"/>
                    <a:pt x="42" y="135"/>
                    <a:pt x="98" y="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latin typeface="+mn-ea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6346275" y="4568351"/>
              <a:ext cx="1620000" cy="1620000"/>
              <a:chOff x="6964641" y="2706230"/>
              <a:chExt cx="1620000" cy="1620000"/>
            </a:xfrm>
          </p:grpSpPr>
          <p:sp>
            <p:nvSpPr>
              <p:cNvPr id="62" name="Oval 61"/>
              <p:cNvSpPr>
                <a:spLocks noChangeAspect="1" noChangeArrowheads="1"/>
              </p:cNvSpPr>
              <p:nvPr/>
            </p:nvSpPr>
            <p:spPr bwMode="auto">
              <a:xfrm flipV="1">
                <a:off x="6964641" y="2706230"/>
                <a:ext cx="1620000" cy="162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+mn-ea"/>
                </a:endParaRPr>
              </a:p>
            </p:txBody>
          </p:sp>
          <p:sp>
            <p:nvSpPr>
              <p:cNvPr id="63" name="Oval 62"/>
              <p:cNvSpPr>
                <a:spLocks noChangeAspect="1" noChangeArrowheads="1"/>
              </p:cNvSpPr>
              <p:nvPr/>
            </p:nvSpPr>
            <p:spPr bwMode="auto">
              <a:xfrm flipV="1">
                <a:off x="7084503" y="2832230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+mn-ea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130723" y="1546015"/>
            <a:ext cx="1403558" cy="1814257"/>
            <a:chOff x="5254082" y="1428767"/>
            <a:chExt cx="1871410" cy="2419009"/>
          </a:xfrm>
        </p:grpSpPr>
        <p:sp>
          <p:nvSpPr>
            <p:cNvPr id="65" name="Freeform 5"/>
            <p:cNvSpPr>
              <a:spLocks noEditPoints="1"/>
            </p:cNvSpPr>
            <p:nvPr/>
          </p:nvSpPr>
          <p:spPr bwMode="auto">
            <a:xfrm>
              <a:off x="5254082" y="1428767"/>
              <a:ext cx="1871410" cy="2419009"/>
            </a:xfrm>
            <a:custGeom>
              <a:avLst/>
              <a:gdLst>
                <a:gd name="T0" fmla="*/ 149 w 297"/>
                <a:gd name="T1" fmla="*/ 0 h 384"/>
                <a:gd name="T2" fmla="*/ 0 w 297"/>
                <a:gd name="T3" fmla="*/ 149 h 384"/>
                <a:gd name="T4" fmla="*/ 149 w 297"/>
                <a:gd name="T5" fmla="*/ 384 h 384"/>
                <a:gd name="T6" fmla="*/ 297 w 297"/>
                <a:gd name="T7" fmla="*/ 149 h 384"/>
                <a:gd name="T8" fmla="*/ 149 w 297"/>
                <a:gd name="T9" fmla="*/ 0 h 384"/>
                <a:gd name="T10" fmla="*/ 149 w 297"/>
                <a:gd name="T11" fmla="*/ 267 h 384"/>
                <a:gd name="T12" fmla="*/ 24 w 297"/>
                <a:gd name="T13" fmla="*/ 142 h 384"/>
                <a:gd name="T14" fmla="*/ 149 w 297"/>
                <a:gd name="T15" fmla="*/ 17 h 384"/>
                <a:gd name="T16" fmla="*/ 274 w 297"/>
                <a:gd name="T17" fmla="*/ 142 h 384"/>
                <a:gd name="T18" fmla="*/ 149 w 297"/>
                <a:gd name="T19" fmla="*/ 26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7" h="384">
                  <a:moveTo>
                    <a:pt x="149" y="0"/>
                  </a:moveTo>
                  <a:cubicBezTo>
                    <a:pt x="67" y="0"/>
                    <a:pt x="0" y="67"/>
                    <a:pt x="0" y="149"/>
                  </a:cubicBezTo>
                  <a:cubicBezTo>
                    <a:pt x="0" y="231"/>
                    <a:pt x="149" y="384"/>
                    <a:pt x="149" y="384"/>
                  </a:cubicBezTo>
                  <a:cubicBezTo>
                    <a:pt x="149" y="384"/>
                    <a:pt x="297" y="231"/>
                    <a:pt x="297" y="149"/>
                  </a:cubicBezTo>
                  <a:cubicBezTo>
                    <a:pt x="297" y="67"/>
                    <a:pt x="231" y="0"/>
                    <a:pt x="149" y="0"/>
                  </a:cubicBezTo>
                  <a:close/>
                  <a:moveTo>
                    <a:pt x="149" y="267"/>
                  </a:moveTo>
                  <a:cubicBezTo>
                    <a:pt x="80" y="267"/>
                    <a:pt x="24" y="211"/>
                    <a:pt x="24" y="142"/>
                  </a:cubicBezTo>
                  <a:cubicBezTo>
                    <a:pt x="24" y="73"/>
                    <a:pt x="80" y="17"/>
                    <a:pt x="149" y="17"/>
                  </a:cubicBezTo>
                  <a:cubicBezTo>
                    <a:pt x="218" y="17"/>
                    <a:pt x="274" y="73"/>
                    <a:pt x="274" y="142"/>
                  </a:cubicBezTo>
                  <a:cubicBezTo>
                    <a:pt x="274" y="211"/>
                    <a:pt x="218" y="267"/>
                    <a:pt x="149" y="26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latin typeface="+mn-ea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365039" y="1523112"/>
              <a:ext cx="1620000" cy="1620000"/>
              <a:chOff x="6964641" y="2706230"/>
              <a:chExt cx="1620000" cy="1620000"/>
            </a:xfrm>
          </p:grpSpPr>
          <p:sp>
            <p:nvSpPr>
              <p:cNvPr id="68" name="Oval 67"/>
              <p:cNvSpPr>
                <a:spLocks noChangeAspect="1" noChangeArrowheads="1"/>
              </p:cNvSpPr>
              <p:nvPr/>
            </p:nvSpPr>
            <p:spPr bwMode="auto">
              <a:xfrm flipV="1">
                <a:off x="6964641" y="2706230"/>
                <a:ext cx="1620000" cy="162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+mn-ea"/>
                </a:endParaRPr>
              </a:p>
            </p:txBody>
          </p:sp>
          <p:sp>
            <p:nvSpPr>
              <p:cNvPr id="69" name="Oval 68"/>
              <p:cNvSpPr>
                <a:spLocks noChangeAspect="1" noChangeArrowheads="1"/>
              </p:cNvSpPr>
              <p:nvPr/>
            </p:nvSpPr>
            <p:spPr bwMode="auto">
              <a:xfrm flipV="1">
                <a:off x="7084503" y="2832230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+mn-ea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 rot="17240988">
            <a:off x="4420730" y="1499866"/>
            <a:ext cx="1848150" cy="1569033"/>
            <a:chOff x="6343966" y="2473460"/>
            <a:chExt cx="2464200" cy="2092044"/>
          </a:xfrm>
        </p:grpSpPr>
        <p:sp>
          <p:nvSpPr>
            <p:cNvPr id="71" name="Freeform 6"/>
            <p:cNvSpPr>
              <a:spLocks noEditPoints="1"/>
            </p:cNvSpPr>
            <p:nvPr/>
          </p:nvSpPr>
          <p:spPr bwMode="auto">
            <a:xfrm>
              <a:off x="6343966" y="2473460"/>
              <a:ext cx="2464200" cy="2092044"/>
            </a:xfrm>
            <a:custGeom>
              <a:avLst/>
              <a:gdLst>
                <a:gd name="T0" fmla="*/ 365 w 391"/>
                <a:gd name="T1" fmla="*/ 120 h 332"/>
                <a:gd name="T2" fmla="*/ 178 w 391"/>
                <a:gd name="T3" fmla="*/ 25 h 332"/>
                <a:gd name="T4" fmla="*/ 0 w 391"/>
                <a:gd name="T5" fmla="*/ 239 h 332"/>
                <a:gd name="T6" fmla="*/ 270 w 391"/>
                <a:gd name="T7" fmla="*/ 307 h 332"/>
                <a:gd name="T8" fmla="*/ 365 w 391"/>
                <a:gd name="T9" fmla="*/ 120 h 332"/>
                <a:gd name="T10" fmla="*/ 112 w 391"/>
                <a:gd name="T11" fmla="*/ 203 h 332"/>
                <a:gd name="T12" fmla="*/ 192 w 391"/>
                <a:gd name="T13" fmla="*/ 45 h 332"/>
                <a:gd name="T14" fmla="*/ 350 w 391"/>
                <a:gd name="T15" fmla="*/ 125 h 332"/>
                <a:gd name="T16" fmla="*/ 269 w 391"/>
                <a:gd name="T17" fmla="*/ 283 h 332"/>
                <a:gd name="T18" fmla="*/ 112 w 391"/>
                <a:gd name="T19" fmla="*/ 20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1" h="332">
                  <a:moveTo>
                    <a:pt x="365" y="120"/>
                  </a:moveTo>
                  <a:cubicBezTo>
                    <a:pt x="340" y="42"/>
                    <a:pt x="256" y="0"/>
                    <a:pt x="178" y="25"/>
                  </a:cubicBezTo>
                  <a:cubicBezTo>
                    <a:pt x="101" y="50"/>
                    <a:pt x="0" y="239"/>
                    <a:pt x="0" y="239"/>
                  </a:cubicBezTo>
                  <a:cubicBezTo>
                    <a:pt x="0" y="239"/>
                    <a:pt x="192" y="332"/>
                    <a:pt x="270" y="307"/>
                  </a:cubicBezTo>
                  <a:cubicBezTo>
                    <a:pt x="348" y="282"/>
                    <a:pt x="391" y="198"/>
                    <a:pt x="365" y="120"/>
                  </a:cubicBezTo>
                  <a:close/>
                  <a:moveTo>
                    <a:pt x="112" y="203"/>
                  </a:moveTo>
                  <a:cubicBezTo>
                    <a:pt x="90" y="137"/>
                    <a:pt x="126" y="66"/>
                    <a:pt x="192" y="45"/>
                  </a:cubicBezTo>
                  <a:cubicBezTo>
                    <a:pt x="258" y="24"/>
                    <a:pt x="328" y="60"/>
                    <a:pt x="350" y="125"/>
                  </a:cubicBezTo>
                  <a:cubicBezTo>
                    <a:pt x="371" y="191"/>
                    <a:pt x="335" y="262"/>
                    <a:pt x="269" y="283"/>
                  </a:cubicBezTo>
                  <a:cubicBezTo>
                    <a:pt x="203" y="304"/>
                    <a:pt x="133" y="268"/>
                    <a:pt x="112" y="2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latin typeface="+mn-ea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964641" y="2706230"/>
              <a:ext cx="1620000" cy="1620000"/>
              <a:chOff x="6964641" y="2706230"/>
              <a:chExt cx="1620000" cy="1620000"/>
            </a:xfrm>
          </p:grpSpPr>
          <p:sp>
            <p:nvSpPr>
              <p:cNvPr id="78" name="Oval 77"/>
              <p:cNvSpPr>
                <a:spLocks noChangeAspect="1" noChangeArrowheads="1"/>
              </p:cNvSpPr>
              <p:nvPr/>
            </p:nvSpPr>
            <p:spPr bwMode="auto">
              <a:xfrm flipV="1">
                <a:off x="6964641" y="2706230"/>
                <a:ext cx="1620000" cy="162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+mn-ea"/>
                </a:endParaRPr>
              </a:p>
            </p:txBody>
          </p:sp>
          <p:sp>
            <p:nvSpPr>
              <p:cNvPr id="79" name="Oval 78"/>
              <p:cNvSpPr>
                <a:spLocks noChangeAspect="1" noChangeArrowheads="1"/>
              </p:cNvSpPr>
              <p:nvPr/>
            </p:nvSpPr>
            <p:spPr bwMode="auto">
              <a:xfrm flipV="1">
                <a:off x="7084503" y="2832230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+mn-ea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 rot="8699324">
            <a:off x="6480994" y="1364955"/>
            <a:ext cx="1588970" cy="1692642"/>
            <a:chOff x="4137616" y="4156134"/>
            <a:chExt cx="2118627" cy="2256856"/>
          </a:xfrm>
        </p:grpSpPr>
        <p:sp>
          <p:nvSpPr>
            <p:cNvPr id="87" name="Freeform 8"/>
            <p:cNvSpPr>
              <a:spLocks noEditPoints="1"/>
            </p:cNvSpPr>
            <p:nvPr/>
          </p:nvSpPr>
          <p:spPr bwMode="auto">
            <a:xfrm>
              <a:off x="4137616" y="4156134"/>
              <a:ext cx="2118627" cy="2256856"/>
            </a:xfrm>
            <a:custGeom>
              <a:avLst/>
              <a:gdLst>
                <a:gd name="T0" fmla="*/ 81 w 336"/>
                <a:gd name="T1" fmla="*/ 310 h 358"/>
                <a:gd name="T2" fmla="*/ 288 w 336"/>
                <a:gd name="T3" fmla="*/ 277 h 358"/>
                <a:gd name="T4" fmla="*/ 306 w 336"/>
                <a:gd name="T5" fmla="*/ 0 h 358"/>
                <a:gd name="T6" fmla="*/ 48 w 336"/>
                <a:gd name="T7" fmla="*/ 103 h 358"/>
                <a:gd name="T8" fmla="*/ 81 w 336"/>
                <a:gd name="T9" fmla="*/ 310 h 358"/>
                <a:gd name="T10" fmla="*/ 238 w 336"/>
                <a:gd name="T11" fmla="*/ 94 h 358"/>
                <a:gd name="T12" fmla="*/ 265 w 336"/>
                <a:gd name="T13" fmla="*/ 269 h 358"/>
                <a:gd name="T14" fmla="*/ 91 w 336"/>
                <a:gd name="T15" fmla="*/ 296 h 358"/>
                <a:gd name="T16" fmla="*/ 63 w 336"/>
                <a:gd name="T17" fmla="*/ 122 h 358"/>
                <a:gd name="T18" fmla="*/ 238 w 336"/>
                <a:gd name="T19" fmla="*/ 94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358">
                  <a:moveTo>
                    <a:pt x="81" y="310"/>
                  </a:moveTo>
                  <a:cubicBezTo>
                    <a:pt x="147" y="358"/>
                    <a:pt x="240" y="343"/>
                    <a:pt x="288" y="277"/>
                  </a:cubicBezTo>
                  <a:cubicBezTo>
                    <a:pt x="336" y="211"/>
                    <a:pt x="306" y="0"/>
                    <a:pt x="306" y="0"/>
                  </a:cubicBezTo>
                  <a:cubicBezTo>
                    <a:pt x="306" y="0"/>
                    <a:pt x="96" y="36"/>
                    <a:pt x="48" y="103"/>
                  </a:cubicBezTo>
                  <a:cubicBezTo>
                    <a:pt x="0" y="169"/>
                    <a:pt x="15" y="262"/>
                    <a:pt x="81" y="310"/>
                  </a:cubicBezTo>
                  <a:close/>
                  <a:moveTo>
                    <a:pt x="238" y="94"/>
                  </a:moveTo>
                  <a:cubicBezTo>
                    <a:pt x="294" y="135"/>
                    <a:pt x="306" y="213"/>
                    <a:pt x="265" y="269"/>
                  </a:cubicBezTo>
                  <a:cubicBezTo>
                    <a:pt x="225" y="325"/>
                    <a:pt x="147" y="337"/>
                    <a:pt x="91" y="296"/>
                  </a:cubicBezTo>
                  <a:cubicBezTo>
                    <a:pt x="35" y="256"/>
                    <a:pt x="22" y="178"/>
                    <a:pt x="63" y="122"/>
                  </a:cubicBezTo>
                  <a:cubicBezTo>
                    <a:pt x="104" y="66"/>
                    <a:pt x="182" y="53"/>
                    <a:pt x="238" y="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latin typeface="+mn-ea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4373482" y="4565504"/>
              <a:ext cx="1620000" cy="1620000"/>
              <a:chOff x="6951194" y="2706230"/>
              <a:chExt cx="1620000" cy="1620000"/>
            </a:xfrm>
          </p:grpSpPr>
          <p:sp>
            <p:nvSpPr>
              <p:cNvPr id="97" name="Oval 96"/>
              <p:cNvSpPr>
                <a:spLocks noChangeAspect="1" noChangeArrowheads="1"/>
              </p:cNvSpPr>
              <p:nvPr/>
            </p:nvSpPr>
            <p:spPr bwMode="auto">
              <a:xfrm flipV="1">
                <a:off x="6951194" y="2706230"/>
                <a:ext cx="1620000" cy="162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+mn-ea"/>
                </a:endParaRPr>
              </a:p>
            </p:txBody>
          </p:sp>
          <p:sp>
            <p:nvSpPr>
              <p:cNvPr id="98" name="Oval 97"/>
              <p:cNvSpPr>
                <a:spLocks noChangeAspect="1" noChangeArrowheads="1"/>
              </p:cNvSpPr>
              <p:nvPr/>
            </p:nvSpPr>
            <p:spPr bwMode="auto">
              <a:xfrm flipV="1">
                <a:off x="7071056" y="2832230"/>
                <a:ext cx="1368000" cy="13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+mn-ea"/>
                </a:endParaRPr>
              </a:p>
            </p:txBody>
          </p:sp>
        </p:grpSp>
      </p:grpSp>
      <p:sp>
        <p:nvSpPr>
          <p:cNvPr id="117" name="TextBox 116"/>
          <p:cNvSpPr txBox="1"/>
          <p:nvPr/>
        </p:nvSpPr>
        <p:spPr>
          <a:xfrm>
            <a:off x="1128963" y="3803564"/>
            <a:ext cx="140707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641266" y="3803565"/>
            <a:ext cx="140707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432393" y="3489376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accent2"/>
                </a:solidFill>
                <a:latin typeface="+mn-ea"/>
              </a:rPr>
              <a:t>获得奖励</a:t>
            </a:r>
            <a:endParaRPr lang="id-ID" sz="12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944696" y="349042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accent2"/>
                </a:solidFill>
                <a:latin typeface="+mn-ea"/>
              </a:rPr>
              <a:t>获得奖励</a:t>
            </a:r>
            <a:endParaRPr lang="id-ID" altLang="zh-CN" sz="12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903022" y="3828379"/>
            <a:ext cx="140707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206452" y="347138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accent2"/>
                </a:solidFill>
                <a:latin typeface="+mn-ea"/>
              </a:rPr>
              <a:t>获得奖励</a:t>
            </a:r>
            <a:endParaRPr lang="id-ID" altLang="zh-CN" sz="12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571940" y="3803565"/>
            <a:ext cx="140707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875370" y="349042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accent2"/>
                </a:solidFill>
                <a:latin typeface="+mn-ea"/>
              </a:rPr>
              <a:t>获得奖励</a:t>
            </a:r>
            <a:endParaRPr lang="id-ID" altLang="zh-CN" sz="12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80" name="Rectangle 11"/>
          <p:cNvSpPr/>
          <p:nvPr/>
        </p:nvSpPr>
        <p:spPr>
          <a:xfrm>
            <a:off x="2646380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81" name="TextBox 4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82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个人简介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3" name="TextBox 7"/>
          <p:cNvSpPr txBox="1"/>
          <p:nvPr/>
        </p:nvSpPr>
        <p:spPr>
          <a:xfrm>
            <a:off x="263595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曾获奖励</a:t>
            </a:r>
            <a:endParaRPr lang="en-US" sz="1600" b="1" dirty="0">
              <a:latin typeface="+mn-ea"/>
            </a:endParaRPr>
          </a:p>
        </p:txBody>
      </p:sp>
      <p:sp>
        <p:nvSpPr>
          <p:cNvPr id="84" name="TextBox 8"/>
          <p:cNvSpPr txBox="1"/>
          <p:nvPr/>
        </p:nvSpPr>
        <p:spPr>
          <a:xfrm>
            <a:off x="376622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工作经历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85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成功案例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86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14" name="TextBox 8"/>
          <p:cNvSpPr txBox="1"/>
          <p:nvPr/>
        </p:nvSpPr>
        <p:spPr>
          <a:xfrm>
            <a:off x="533400" y="5543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曾获奖励介绍</a:t>
            </a:r>
            <a:endParaRPr lang="en-US" b="1" dirty="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03202" y="195329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3301761" y="195329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02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5040005" y="195329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03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6970679" y="195329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04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7" name="TextBox 40"/>
          <p:cNvSpPr txBox="1"/>
          <p:nvPr/>
        </p:nvSpPr>
        <p:spPr>
          <a:xfrm>
            <a:off x="4075709" y="4809351"/>
            <a:ext cx="992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14" grpId="0"/>
      <p:bldP spid="5" grpId="0"/>
      <p:bldP spid="115" grpId="0"/>
      <p:bldP spid="116" grpId="0"/>
      <p:bldP spid="1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248400" y="2343150"/>
            <a:ext cx="3506393" cy="350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81600" y="3181350"/>
            <a:ext cx="1488988" cy="15144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57253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工作经历</a:t>
            </a:r>
            <a:endParaRPr 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1514" y="398177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章节标题</a:t>
            </a:r>
            <a:endParaRPr lang="en-US" sz="28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" name="Group 55"/>
          <p:cNvGrpSpPr/>
          <p:nvPr/>
        </p:nvGrpSpPr>
        <p:grpSpPr>
          <a:xfrm>
            <a:off x="5765967" y="3672852"/>
            <a:ext cx="320253" cy="422898"/>
            <a:chOff x="10275888" y="1001713"/>
            <a:chExt cx="371475" cy="490537"/>
          </a:xfrm>
          <a:solidFill>
            <a:schemeClr val="bg1"/>
          </a:solidFill>
        </p:grpSpPr>
        <p:sp>
          <p:nvSpPr>
            <p:cNvPr id="14" name="Freeform 13"/>
            <p:cNvSpPr/>
            <p:nvPr/>
          </p:nvSpPr>
          <p:spPr bwMode="auto">
            <a:xfrm>
              <a:off x="10337800" y="1338263"/>
              <a:ext cx="247650" cy="15875"/>
            </a:xfrm>
            <a:custGeom>
              <a:avLst/>
              <a:gdLst>
                <a:gd name="T0" fmla="*/ 2 w 64"/>
                <a:gd name="T1" fmla="*/ 0 h 4"/>
                <a:gd name="T2" fmla="*/ 0 w 64"/>
                <a:gd name="T3" fmla="*/ 2 h 4"/>
                <a:gd name="T4" fmla="*/ 2 w 64"/>
                <a:gd name="T5" fmla="*/ 4 h 4"/>
                <a:gd name="T6" fmla="*/ 62 w 64"/>
                <a:gd name="T7" fmla="*/ 4 h 4"/>
                <a:gd name="T8" fmla="*/ 64 w 64"/>
                <a:gd name="T9" fmla="*/ 2 h 4"/>
                <a:gd name="T10" fmla="*/ 62 w 64"/>
                <a:gd name="T11" fmla="*/ 0 h 4"/>
                <a:gd name="T12" fmla="*/ 2 w 6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4" y="4"/>
                    <a:pt x="64" y="3"/>
                    <a:pt x="64" y="2"/>
                  </a:cubicBezTo>
                  <a:cubicBezTo>
                    <a:pt x="64" y="1"/>
                    <a:pt x="64" y="0"/>
                    <a:pt x="62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latin typeface="+mn-ea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337800" y="1384300"/>
              <a:ext cx="247650" cy="15875"/>
            </a:xfrm>
            <a:custGeom>
              <a:avLst/>
              <a:gdLst>
                <a:gd name="T0" fmla="*/ 62 w 64"/>
                <a:gd name="T1" fmla="*/ 0 h 4"/>
                <a:gd name="T2" fmla="*/ 2 w 64"/>
                <a:gd name="T3" fmla="*/ 0 h 4"/>
                <a:gd name="T4" fmla="*/ 0 w 64"/>
                <a:gd name="T5" fmla="*/ 2 h 4"/>
                <a:gd name="T6" fmla="*/ 2 w 64"/>
                <a:gd name="T7" fmla="*/ 4 h 4"/>
                <a:gd name="T8" fmla="*/ 62 w 64"/>
                <a:gd name="T9" fmla="*/ 4 h 4"/>
                <a:gd name="T10" fmla="*/ 64 w 64"/>
                <a:gd name="T11" fmla="*/ 2 h 4"/>
                <a:gd name="T12" fmla="*/ 62 w 6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4" y="4"/>
                    <a:pt x="64" y="3"/>
                    <a:pt x="64" y="2"/>
                  </a:cubicBezTo>
                  <a:cubicBezTo>
                    <a:pt x="64" y="1"/>
                    <a:pt x="64" y="0"/>
                    <a:pt x="62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latin typeface="+mn-ea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0275888" y="1001713"/>
              <a:ext cx="371475" cy="490537"/>
            </a:xfrm>
            <a:custGeom>
              <a:avLst/>
              <a:gdLst>
                <a:gd name="T0" fmla="*/ 74 w 96"/>
                <a:gd name="T1" fmla="*/ 2 h 128"/>
                <a:gd name="T2" fmla="*/ 68 w 96"/>
                <a:gd name="T3" fmla="*/ 0 h 128"/>
                <a:gd name="T4" fmla="*/ 12 w 96"/>
                <a:gd name="T5" fmla="*/ 0 h 128"/>
                <a:gd name="T6" fmla="*/ 0 w 96"/>
                <a:gd name="T7" fmla="*/ 12 h 128"/>
                <a:gd name="T8" fmla="*/ 0 w 96"/>
                <a:gd name="T9" fmla="*/ 116 h 128"/>
                <a:gd name="T10" fmla="*/ 12 w 96"/>
                <a:gd name="T11" fmla="*/ 128 h 128"/>
                <a:gd name="T12" fmla="*/ 84 w 96"/>
                <a:gd name="T13" fmla="*/ 128 h 128"/>
                <a:gd name="T14" fmla="*/ 96 w 96"/>
                <a:gd name="T15" fmla="*/ 116 h 128"/>
                <a:gd name="T16" fmla="*/ 96 w 96"/>
                <a:gd name="T17" fmla="*/ 32 h 128"/>
                <a:gd name="T18" fmla="*/ 74 w 96"/>
                <a:gd name="T19" fmla="*/ 2 h 128"/>
                <a:gd name="T20" fmla="*/ 72 w 96"/>
                <a:gd name="T21" fmla="*/ 12 h 128"/>
                <a:gd name="T22" fmla="*/ 85 w 96"/>
                <a:gd name="T23" fmla="*/ 28 h 128"/>
                <a:gd name="T24" fmla="*/ 72 w 96"/>
                <a:gd name="T25" fmla="*/ 28 h 128"/>
                <a:gd name="T26" fmla="*/ 72 w 96"/>
                <a:gd name="T27" fmla="*/ 12 h 128"/>
                <a:gd name="T28" fmla="*/ 88 w 96"/>
                <a:gd name="T29" fmla="*/ 116 h 128"/>
                <a:gd name="T30" fmla="*/ 84 w 96"/>
                <a:gd name="T31" fmla="*/ 120 h 128"/>
                <a:gd name="T32" fmla="*/ 12 w 96"/>
                <a:gd name="T33" fmla="*/ 120 h 128"/>
                <a:gd name="T34" fmla="*/ 8 w 96"/>
                <a:gd name="T35" fmla="*/ 116 h 128"/>
                <a:gd name="T36" fmla="*/ 8 w 96"/>
                <a:gd name="T37" fmla="*/ 12 h 128"/>
                <a:gd name="T38" fmla="*/ 12 w 96"/>
                <a:gd name="T39" fmla="*/ 8 h 128"/>
                <a:gd name="T40" fmla="*/ 64 w 96"/>
                <a:gd name="T41" fmla="*/ 8 h 128"/>
                <a:gd name="T42" fmla="*/ 64 w 96"/>
                <a:gd name="T43" fmla="*/ 36 h 128"/>
                <a:gd name="T44" fmla="*/ 88 w 96"/>
                <a:gd name="T45" fmla="*/ 36 h 128"/>
                <a:gd name="T46" fmla="*/ 88 w 96"/>
                <a:gd name="T47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28">
                  <a:moveTo>
                    <a:pt x="74" y="2"/>
                  </a:moveTo>
                  <a:cubicBezTo>
                    <a:pt x="72" y="1"/>
                    <a:pt x="70" y="0"/>
                    <a:pt x="6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2"/>
                    <a:pt x="5" y="128"/>
                    <a:pt x="12" y="128"/>
                  </a:cubicBezTo>
                  <a:cubicBezTo>
                    <a:pt x="84" y="128"/>
                    <a:pt x="84" y="128"/>
                    <a:pt x="84" y="128"/>
                  </a:cubicBezTo>
                  <a:cubicBezTo>
                    <a:pt x="90" y="128"/>
                    <a:pt x="96" y="122"/>
                    <a:pt x="96" y="116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28"/>
                    <a:pt x="96" y="26"/>
                    <a:pt x="74" y="2"/>
                  </a:cubicBezTo>
                  <a:close/>
                  <a:moveTo>
                    <a:pt x="72" y="12"/>
                  </a:moveTo>
                  <a:cubicBezTo>
                    <a:pt x="76" y="17"/>
                    <a:pt x="82" y="23"/>
                    <a:pt x="85" y="28"/>
                  </a:cubicBezTo>
                  <a:cubicBezTo>
                    <a:pt x="72" y="28"/>
                    <a:pt x="72" y="28"/>
                    <a:pt x="72" y="28"/>
                  </a:cubicBezTo>
                  <a:lnTo>
                    <a:pt x="72" y="12"/>
                  </a:lnTo>
                  <a:close/>
                  <a:moveTo>
                    <a:pt x="88" y="116"/>
                  </a:moveTo>
                  <a:cubicBezTo>
                    <a:pt x="88" y="118"/>
                    <a:pt x="86" y="120"/>
                    <a:pt x="8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88" y="36"/>
                    <a:pt x="88" y="36"/>
                    <a:pt x="88" y="36"/>
                  </a:cubicBezTo>
                  <a:lnTo>
                    <a:pt x="88" y="1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latin typeface="+mn-ea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10337800" y="1077913"/>
              <a:ext cx="155575" cy="31750"/>
            </a:xfrm>
            <a:custGeom>
              <a:avLst/>
              <a:gdLst>
                <a:gd name="T0" fmla="*/ 4 w 40"/>
                <a:gd name="T1" fmla="*/ 8 h 8"/>
                <a:gd name="T2" fmla="*/ 36 w 40"/>
                <a:gd name="T3" fmla="*/ 8 h 8"/>
                <a:gd name="T4" fmla="*/ 40 w 40"/>
                <a:gd name="T5" fmla="*/ 4 h 8"/>
                <a:gd name="T6" fmla="*/ 36 w 40"/>
                <a:gd name="T7" fmla="*/ 0 h 8"/>
                <a:gd name="T8" fmla="*/ 4 w 40"/>
                <a:gd name="T9" fmla="*/ 0 h 8"/>
                <a:gd name="T10" fmla="*/ 0 w 40"/>
                <a:gd name="T11" fmla="*/ 4 h 8"/>
                <a:gd name="T12" fmla="*/ 4 w 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4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8" y="8"/>
                    <a:pt x="40" y="6"/>
                    <a:pt x="40" y="4"/>
                  </a:cubicBezTo>
                  <a:cubicBezTo>
                    <a:pt x="40" y="1"/>
                    <a:pt x="38" y="0"/>
                    <a:pt x="3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latin typeface="+mn-ea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0337800" y="1154113"/>
              <a:ext cx="155575" cy="15875"/>
            </a:xfrm>
            <a:custGeom>
              <a:avLst/>
              <a:gdLst>
                <a:gd name="T0" fmla="*/ 2 w 40"/>
                <a:gd name="T1" fmla="*/ 4 h 4"/>
                <a:gd name="T2" fmla="*/ 38 w 40"/>
                <a:gd name="T3" fmla="*/ 4 h 4"/>
                <a:gd name="T4" fmla="*/ 40 w 40"/>
                <a:gd name="T5" fmla="*/ 2 h 4"/>
                <a:gd name="T6" fmla="*/ 38 w 40"/>
                <a:gd name="T7" fmla="*/ 0 h 4"/>
                <a:gd name="T8" fmla="*/ 2 w 40"/>
                <a:gd name="T9" fmla="*/ 0 h 4"/>
                <a:gd name="T10" fmla="*/ 0 w 40"/>
                <a:gd name="T11" fmla="*/ 2 h 4"/>
                <a:gd name="T12" fmla="*/ 2 w 4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">
                  <a:moveTo>
                    <a:pt x="2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9" y="4"/>
                    <a:pt x="40" y="3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latin typeface="+mn-ea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10337800" y="1200150"/>
              <a:ext cx="247650" cy="15875"/>
            </a:xfrm>
            <a:custGeom>
              <a:avLst/>
              <a:gdLst>
                <a:gd name="T0" fmla="*/ 0 w 64"/>
                <a:gd name="T1" fmla="*/ 2 h 4"/>
                <a:gd name="T2" fmla="*/ 2 w 64"/>
                <a:gd name="T3" fmla="*/ 4 h 4"/>
                <a:gd name="T4" fmla="*/ 62 w 64"/>
                <a:gd name="T5" fmla="*/ 4 h 4"/>
                <a:gd name="T6" fmla="*/ 64 w 64"/>
                <a:gd name="T7" fmla="*/ 2 h 4"/>
                <a:gd name="T8" fmla="*/ 62 w 64"/>
                <a:gd name="T9" fmla="*/ 0 h 4"/>
                <a:gd name="T10" fmla="*/ 2 w 64"/>
                <a:gd name="T11" fmla="*/ 0 h 4"/>
                <a:gd name="T12" fmla="*/ 0 w 6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latin typeface="+mn-ea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10337800" y="1292225"/>
              <a:ext cx="247650" cy="15875"/>
            </a:xfrm>
            <a:custGeom>
              <a:avLst/>
              <a:gdLst>
                <a:gd name="T0" fmla="*/ 62 w 64"/>
                <a:gd name="T1" fmla="*/ 4 h 4"/>
                <a:gd name="T2" fmla="*/ 64 w 64"/>
                <a:gd name="T3" fmla="*/ 2 h 4"/>
                <a:gd name="T4" fmla="*/ 62 w 64"/>
                <a:gd name="T5" fmla="*/ 0 h 4"/>
                <a:gd name="T6" fmla="*/ 2 w 64"/>
                <a:gd name="T7" fmla="*/ 0 h 4"/>
                <a:gd name="T8" fmla="*/ 0 w 64"/>
                <a:gd name="T9" fmla="*/ 2 h 4"/>
                <a:gd name="T10" fmla="*/ 2 w 64"/>
                <a:gd name="T11" fmla="*/ 4 h 4"/>
                <a:gd name="T12" fmla="*/ 62 w 6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62" y="4"/>
                  </a:moveTo>
                  <a:cubicBezTo>
                    <a:pt x="63" y="4"/>
                    <a:pt x="64" y="3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lnTo>
                    <a:pt x="62" y="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latin typeface="+mn-ea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10337800" y="1246188"/>
              <a:ext cx="233363" cy="15875"/>
            </a:xfrm>
            <a:custGeom>
              <a:avLst/>
              <a:gdLst>
                <a:gd name="T0" fmla="*/ 2 w 60"/>
                <a:gd name="T1" fmla="*/ 4 h 4"/>
                <a:gd name="T2" fmla="*/ 58 w 60"/>
                <a:gd name="T3" fmla="*/ 4 h 4"/>
                <a:gd name="T4" fmla="*/ 60 w 60"/>
                <a:gd name="T5" fmla="*/ 2 h 4"/>
                <a:gd name="T6" fmla="*/ 58 w 60"/>
                <a:gd name="T7" fmla="*/ 0 h 4"/>
                <a:gd name="T8" fmla="*/ 2 w 60"/>
                <a:gd name="T9" fmla="*/ 0 h 4"/>
                <a:gd name="T10" fmla="*/ 0 w 60"/>
                <a:gd name="T11" fmla="*/ 2 h 4"/>
                <a:gd name="T12" fmla="*/ 2 w 6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">
                  <a:moveTo>
                    <a:pt x="2" y="4"/>
                  </a:move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60" y="3"/>
                    <a:pt x="60" y="2"/>
                  </a:cubicBezTo>
                  <a:cubicBezTo>
                    <a:pt x="60" y="1"/>
                    <a:pt x="59" y="0"/>
                    <a:pt x="5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875718" y="1900311"/>
            <a:ext cx="2207843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5543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工作经历</a:t>
            </a:r>
            <a:endParaRPr lang="en-US" altLang="zh-CN" b="1" dirty="0">
              <a:latin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29799" y="156112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latin typeface="+mn-ea"/>
              </a:rPr>
              <a:t>公司名称</a:t>
            </a:r>
            <a:endParaRPr lang="en-US" sz="1400" b="1" dirty="0">
              <a:latin typeface="+mn-e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60086" y="1920617"/>
            <a:ext cx="211466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26289" y="1352550"/>
            <a:ext cx="1097289" cy="1066800"/>
            <a:chOff x="4526289" y="1352550"/>
            <a:chExt cx="1097289" cy="1066800"/>
          </a:xfrm>
        </p:grpSpPr>
        <p:graphicFrame>
          <p:nvGraphicFramePr>
            <p:cNvPr id="46" name="Diagram 45"/>
            <p:cNvGraphicFramePr/>
            <p:nvPr/>
          </p:nvGraphicFramePr>
          <p:xfrm>
            <a:off x="4526289" y="1352550"/>
            <a:ext cx="1097289" cy="1066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7" name="Oval 46"/>
            <p:cNvSpPr/>
            <p:nvPr/>
          </p:nvSpPr>
          <p:spPr>
            <a:xfrm>
              <a:off x="4540009" y="1352550"/>
              <a:ext cx="1069848" cy="10668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91200" y="1352550"/>
            <a:ext cx="1097289" cy="1066800"/>
            <a:chOff x="5791200" y="1352550"/>
            <a:chExt cx="1097289" cy="1066800"/>
          </a:xfrm>
        </p:grpSpPr>
        <p:graphicFrame>
          <p:nvGraphicFramePr>
            <p:cNvPr id="48" name="Diagram 47"/>
            <p:cNvGraphicFramePr/>
            <p:nvPr/>
          </p:nvGraphicFramePr>
          <p:xfrm>
            <a:off x="5791200" y="1352550"/>
            <a:ext cx="1097289" cy="1066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49" name="Oval 48"/>
            <p:cNvSpPr/>
            <p:nvPr/>
          </p:nvSpPr>
          <p:spPr>
            <a:xfrm>
              <a:off x="5804920" y="1352550"/>
              <a:ext cx="1069848" cy="10668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30244" y="1352550"/>
            <a:ext cx="1097289" cy="1066800"/>
            <a:chOff x="7030244" y="1352550"/>
            <a:chExt cx="1097289" cy="1066800"/>
          </a:xfrm>
        </p:grpSpPr>
        <p:graphicFrame>
          <p:nvGraphicFramePr>
            <p:cNvPr id="50" name="Diagram 49"/>
            <p:cNvGraphicFramePr/>
            <p:nvPr/>
          </p:nvGraphicFramePr>
          <p:xfrm>
            <a:off x="7030244" y="1352550"/>
            <a:ext cx="1097289" cy="1066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75" name="Oval 74"/>
            <p:cNvSpPr/>
            <p:nvPr/>
          </p:nvSpPr>
          <p:spPr>
            <a:xfrm>
              <a:off x="7043964" y="1352550"/>
              <a:ext cx="1069848" cy="10668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sp>
        <p:nvSpPr>
          <p:cNvPr id="76" name="Oval 75"/>
          <p:cNvSpPr/>
          <p:nvPr/>
        </p:nvSpPr>
        <p:spPr>
          <a:xfrm>
            <a:off x="2057400" y="2755524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64819" y="2752547"/>
            <a:ext cx="963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>
                <a:latin typeface="+mn-ea"/>
              </a:rPr>
              <a:t>工作技能 </a:t>
            </a:r>
            <a:r>
              <a:rPr lang="en-US" sz="1050" b="1" dirty="0">
                <a:latin typeface="+mn-ea"/>
              </a:rPr>
              <a:t>01</a:t>
            </a:r>
          </a:p>
        </p:txBody>
      </p:sp>
      <p:sp>
        <p:nvSpPr>
          <p:cNvPr id="79" name="Oval 78"/>
          <p:cNvSpPr/>
          <p:nvPr/>
        </p:nvSpPr>
        <p:spPr>
          <a:xfrm>
            <a:off x="2060019" y="3212724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367438" y="3209747"/>
            <a:ext cx="963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>
                <a:latin typeface="+mn-ea"/>
              </a:rPr>
              <a:t>工作技能 </a:t>
            </a:r>
            <a:r>
              <a:rPr lang="en-US" sz="1050" b="1" dirty="0">
                <a:latin typeface="+mn-ea"/>
              </a:rPr>
              <a:t>02</a:t>
            </a:r>
          </a:p>
        </p:txBody>
      </p:sp>
      <p:sp>
        <p:nvSpPr>
          <p:cNvPr id="81" name="Oval 80"/>
          <p:cNvSpPr/>
          <p:nvPr/>
        </p:nvSpPr>
        <p:spPr>
          <a:xfrm>
            <a:off x="2060019" y="3669924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367438" y="3666947"/>
            <a:ext cx="963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>
                <a:latin typeface="+mn-ea"/>
              </a:rPr>
              <a:t>工作技能 </a:t>
            </a:r>
            <a:r>
              <a:rPr lang="en-US" sz="1050" b="1" dirty="0">
                <a:latin typeface="+mn-ea"/>
              </a:rPr>
              <a:t>03</a:t>
            </a:r>
          </a:p>
        </p:txBody>
      </p:sp>
      <p:sp>
        <p:nvSpPr>
          <p:cNvPr id="83" name="Oval 82"/>
          <p:cNvSpPr/>
          <p:nvPr/>
        </p:nvSpPr>
        <p:spPr>
          <a:xfrm>
            <a:off x="2060019" y="4127124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367438" y="4124147"/>
            <a:ext cx="963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>
                <a:latin typeface="+mn-ea"/>
              </a:rPr>
              <a:t>工作技能 </a:t>
            </a:r>
            <a:r>
              <a:rPr lang="en-US" sz="1050" b="1" dirty="0">
                <a:latin typeface="+mn-ea"/>
              </a:rPr>
              <a:t>04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419600" y="3091755"/>
            <a:ext cx="3810000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</a:t>
            </a:r>
          </a:p>
        </p:txBody>
      </p:sp>
      <p:cxnSp>
        <p:nvCxnSpPr>
          <p:cNvPr id="86" name="Straight Connector 85"/>
          <p:cNvCxnSpPr/>
          <p:nvPr/>
        </p:nvCxnSpPr>
        <p:spPr>
          <a:xfrm>
            <a:off x="4459188" y="3028950"/>
            <a:ext cx="3694211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419600" y="2668855"/>
            <a:ext cx="2598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+mn-ea"/>
              </a:rPr>
              <a:t>20XX-20XX     </a:t>
            </a:r>
            <a:r>
              <a:rPr lang="zh-CN" altLang="en-US" sz="1200" dirty="0">
                <a:latin typeface="+mn-ea"/>
              </a:rPr>
              <a:t>担任职务   工作内容</a:t>
            </a:r>
            <a:endParaRPr lang="en-US" sz="1200" dirty="0">
              <a:latin typeface="+mn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90600" y="1428750"/>
            <a:ext cx="950555" cy="949067"/>
            <a:chOff x="990600" y="1428750"/>
            <a:chExt cx="950555" cy="949067"/>
          </a:xfrm>
        </p:grpSpPr>
        <p:sp>
          <p:nvSpPr>
            <p:cNvPr id="27" name="Oval 26"/>
            <p:cNvSpPr/>
            <p:nvPr/>
          </p:nvSpPr>
          <p:spPr>
            <a:xfrm>
              <a:off x="990600" y="1428750"/>
              <a:ext cx="950555" cy="9490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latin typeface="+mn-ea"/>
              </a:endParaRPr>
            </a:p>
          </p:txBody>
        </p:sp>
        <p:sp>
          <p:nvSpPr>
            <p:cNvPr id="90" name="Like Icon"/>
            <p:cNvSpPr>
              <a:spLocks noChangeAspect="1"/>
            </p:cNvSpPr>
            <p:nvPr/>
          </p:nvSpPr>
          <p:spPr bwMode="auto">
            <a:xfrm>
              <a:off x="1316226" y="1718059"/>
              <a:ext cx="299302" cy="370448"/>
            </a:xfrm>
            <a:custGeom>
              <a:avLst/>
              <a:gdLst>
                <a:gd name="T0" fmla="*/ 332 w 677"/>
                <a:gd name="T1" fmla="*/ 0 h 840"/>
                <a:gd name="T2" fmla="*/ 282 w 677"/>
                <a:gd name="T3" fmla="*/ 191 h 840"/>
                <a:gd name="T4" fmla="*/ 198 w 677"/>
                <a:gd name="T5" fmla="*/ 332 h 840"/>
                <a:gd name="T6" fmla="*/ 141 w 677"/>
                <a:gd name="T7" fmla="*/ 466 h 840"/>
                <a:gd name="T8" fmla="*/ 28 w 677"/>
                <a:gd name="T9" fmla="*/ 459 h 840"/>
                <a:gd name="T10" fmla="*/ 57 w 677"/>
                <a:gd name="T11" fmla="*/ 734 h 840"/>
                <a:gd name="T12" fmla="*/ 226 w 677"/>
                <a:gd name="T13" fmla="*/ 755 h 840"/>
                <a:gd name="T14" fmla="*/ 565 w 677"/>
                <a:gd name="T15" fmla="*/ 727 h 840"/>
                <a:gd name="T16" fmla="*/ 649 w 677"/>
                <a:gd name="T17" fmla="*/ 642 h 840"/>
                <a:gd name="T18" fmla="*/ 642 w 677"/>
                <a:gd name="T19" fmla="*/ 558 h 840"/>
                <a:gd name="T20" fmla="*/ 642 w 677"/>
                <a:gd name="T21" fmla="*/ 445 h 840"/>
                <a:gd name="T22" fmla="*/ 593 w 677"/>
                <a:gd name="T23" fmla="*/ 332 h 840"/>
                <a:gd name="T24" fmla="*/ 395 w 677"/>
                <a:gd name="T25" fmla="*/ 304 h 840"/>
                <a:gd name="T26" fmla="*/ 452 w 677"/>
                <a:gd name="T27" fmla="*/ 134 h 840"/>
                <a:gd name="T28" fmla="*/ 332 w 677"/>
                <a:gd name="T29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7" h="840">
                  <a:moveTo>
                    <a:pt x="332" y="0"/>
                  </a:moveTo>
                  <a:cubicBezTo>
                    <a:pt x="332" y="113"/>
                    <a:pt x="282" y="219"/>
                    <a:pt x="282" y="191"/>
                  </a:cubicBezTo>
                  <a:cubicBezTo>
                    <a:pt x="282" y="163"/>
                    <a:pt x="226" y="276"/>
                    <a:pt x="198" y="332"/>
                  </a:cubicBezTo>
                  <a:cubicBezTo>
                    <a:pt x="169" y="388"/>
                    <a:pt x="141" y="466"/>
                    <a:pt x="141" y="466"/>
                  </a:cubicBezTo>
                  <a:lnTo>
                    <a:pt x="28" y="459"/>
                  </a:lnTo>
                  <a:cubicBezTo>
                    <a:pt x="28" y="459"/>
                    <a:pt x="0" y="706"/>
                    <a:pt x="57" y="734"/>
                  </a:cubicBezTo>
                  <a:cubicBezTo>
                    <a:pt x="113" y="762"/>
                    <a:pt x="172" y="723"/>
                    <a:pt x="226" y="755"/>
                  </a:cubicBezTo>
                  <a:cubicBezTo>
                    <a:pt x="367" y="840"/>
                    <a:pt x="593" y="784"/>
                    <a:pt x="565" y="727"/>
                  </a:cubicBezTo>
                  <a:cubicBezTo>
                    <a:pt x="565" y="727"/>
                    <a:pt x="677" y="671"/>
                    <a:pt x="649" y="642"/>
                  </a:cubicBezTo>
                  <a:cubicBezTo>
                    <a:pt x="649" y="642"/>
                    <a:pt x="677" y="600"/>
                    <a:pt x="642" y="558"/>
                  </a:cubicBezTo>
                  <a:cubicBezTo>
                    <a:pt x="677" y="515"/>
                    <a:pt x="663" y="473"/>
                    <a:pt x="642" y="445"/>
                  </a:cubicBezTo>
                  <a:cubicBezTo>
                    <a:pt x="663" y="403"/>
                    <a:pt x="677" y="360"/>
                    <a:pt x="593" y="332"/>
                  </a:cubicBezTo>
                  <a:cubicBezTo>
                    <a:pt x="539" y="314"/>
                    <a:pt x="395" y="381"/>
                    <a:pt x="395" y="304"/>
                  </a:cubicBezTo>
                  <a:cubicBezTo>
                    <a:pt x="395" y="276"/>
                    <a:pt x="452" y="191"/>
                    <a:pt x="452" y="134"/>
                  </a:cubicBezTo>
                  <a:cubicBezTo>
                    <a:pt x="452" y="22"/>
                    <a:pt x="332" y="0"/>
                    <a:pt x="33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sz="900">
                <a:latin typeface="+mn-ea"/>
              </a:endParaRPr>
            </a:p>
          </p:txBody>
        </p:sp>
      </p:grpSp>
      <p:sp>
        <p:nvSpPr>
          <p:cNvPr id="42" name="Rectangle 11"/>
          <p:cNvSpPr/>
          <p:nvPr/>
        </p:nvSpPr>
        <p:spPr>
          <a:xfrm>
            <a:off x="3604803" y="0"/>
            <a:ext cx="11430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3" name="TextBox 4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5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个人简介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6" name="TextBox 7"/>
          <p:cNvSpPr txBox="1"/>
          <p:nvPr/>
        </p:nvSpPr>
        <p:spPr>
          <a:xfrm>
            <a:off x="2553199" y="882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7" name="TextBox 8"/>
          <p:cNvSpPr txBox="1"/>
          <p:nvPr/>
        </p:nvSpPr>
        <p:spPr>
          <a:xfrm>
            <a:off x="3658966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工作经历</a:t>
            </a:r>
            <a:endParaRPr lang="en-US" sz="1600" b="1" dirty="0">
              <a:latin typeface="+mn-ea"/>
            </a:endParaRPr>
          </a:p>
        </p:txBody>
      </p:sp>
      <p:sp>
        <p:nvSpPr>
          <p:cNvPr id="58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成功案例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9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39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1" grpId="0"/>
      <p:bldP spid="37" grpId="0"/>
      <p:bldP spid="76" grpId="0" animBg="1"/>
      <p:bldP spid="77" grpId="0"/>
      <p:bldP spid="79" grpId="0" animBg="1"/>
      <p:bldP spid="80" grpId="0"/>
      <p:bldP spid="81" grpId="0" animBg="1"/>
      <p:bldP spid="82" grpId="0"/>
      <p:bldP spid="83" grpId="0" animBg="1"/>
      <p:bldP spid="84" grpId="0"/>
      <p:bldP spid="85" grpId="0"/>
      <p:bldP spid="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543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工作经历</a:t>
            </a:r>
            <a:endParaRPr lang="en-US" b="1" dirty="0">
              <a:latin typeface="+mn-ea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1201452" y="1581150"/>
          <a:ext cx="1461363" cy="146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Oval 19"/>
          <p:cNvSpPr/>
          <p:nvPr/>
        </p:nvSpPr>
        <p:spPr>
          <a:xfrm>
            <a:off x="1201452" y="1581150"/>
            <a:ext cx="1461363" cy="146304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78245" y="1276350"/>
            <a:ext cx="743267" cy="762000"/>
            <a:chOff x="878245" y="1276350"/>
            <a:chExt cx="743267" cy="762000"/>
          </a:xfrm>
        </p:grpSpPr>
        <p:sp>
          <p:nvSpPr>
            <p:cNvPr id="21" name="Oval 20"/>
            <p:cNvSpPr/>
            <p:nvPr/>
          </p:nvSpPr>
          <p:spPr>
            <a:xfrm>
              <a:off x="878245" y="1276350"/>
              <a:ext cx="743267" cy="762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pic>
          <p:nvPicPr>
            <p:cNvPr id="22" name="Picture 2" descr="C:\Users\Nyamka\Desktop\iCONS\png\eraser.pn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035240" y="1442470"/>
              <a:ext cx="429759" cy="429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Oval 22"/>
          <p:cNvSpPr/>
          <p:nvPr/>
        </p:nvSpPr>
        <p:spPr>
          <a:xfrm>
            <a:off x="2173645" y="2460883"/>
            <a:ext cx="950555" cy="949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01693" y="2630615"/>
            <a:ext cx="611364" cy="609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n-ea"/>
              </a:rPr>
              <a:t>$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52800" y="1946611"/>
            <a:ext cx="4876800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352800" y="1918216"/>
            <a:ext cx="487680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04905" y="1607338"/>
            <a:ext cx="3817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+mn-ea"/>
              </a:rPr>
              <a:t>20XX-20XX  XX</a:t>
            </a:r>
            <a:r>
              <a:rPr lang="zh-CN" altLang="en-US" sz="1400" dirty="0">
                <a:latin typeface="+mn-ea"/>
              </a:rPr>
              <a:t>公司  担任职务   工作内容</a:t>
            </a:r>
            <a:endParaRPr lang="en-US" altLang="zh-CN" sz="1400" dirty="0"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2162" y="294563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项目</a:t>
            </a:r>
            <a:endParaRPr lang="en-US" sz="11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9800" y="2721173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最好的</a:t>
            </a:r>
            <a:endParaRPr lang="en-US" sz="11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982333" y="3673344"/>
            <a:ext cx="835866" cy="838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325802" y="3673343"/>
            <a:ext cx="835866" cy="838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676296" y="3672697"/>
            <a:ext cx="835866" cy="838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514496" y="4091797"/>
            <a:ext cx="798815" cy="64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165068" y="4092444"/>
            <a:ext cx="798815" cy="64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631839" y="3673990"/>
            <a:ext cx="835866" cy="838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5820533" y="4092444"/>
            <a:ext cx="798815" cy="64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Nyamka\Desktop\iCONS\png\doc 2.png"/>
          <p:cNvPicPr>
            <a:picLocks noChangeAspect="1" noChangeArrowheads="1"/>
          </p:cNvPicPr>
          <p:nvPr/>
        </p:nvPicPr>
        <p:blipFill>
          <a:blip r:embed="rId9" cstate="screen">
            <a:biLevel thresh="25000"/>
          </a:blip>
          <a:srcRect/>
          <a:stretch>
            <a:fillRect/>
          </a:stretch>
        </p:blipFill>
        <p:spPr bwMode="auto">
          <a:xfrm>
            <a:off x="6875386" y="3917411"/>
            <a:ext cx="348772" cy="34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yamka\Desktop\iCONS\png\clip.png"/>
          <p:cNvPicPr>
            <a:picLocks noChangeAspect="1" noChangeArrowheads="1"/>
          </p:cNvPicPr>
          <p:nvPr/>
        </p:nvPicPr>
        <p:blipFill>
          <a:blip r:embed="rId10" cstate="screen">
            <a:biLevel thresh="25000"/>
          </a:blip>
          <a:srcRect/>
          <a:stretch>
            <a:fillRect/>
          </a:stretch>
        </p:blipFill>
        <p:spPr bwMode="auto">
          <a:xfrm>
            <a:off x="3573701" y="3926116"/>
            <a:ext cx="340067" cy="34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821667" y="394037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助理</a:t>
            </a:r>
            <a:endParaRPr 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30138" y="394250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主管</a:t>
            </a:r>
            <a:endParaRPr 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8" name="Rectangle 11"/>
          <p:cNvSpPr/>
          <p:nvPr/>
        </p:nvSpPr>
        <p:spPr>
          <a:xfrm>
            <a:off x="3604803" y="0"/>
            <a:ext cx="11430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1" name="TextBox 4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7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个人简介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8" name="TextBox 7"/>
          <p:cNvSpPr txBox="1"/>
          <p:nvPr/>
        </p:nvSpPr>
        <p:spPr>
          <a:xfrm>
            <a:off x="2553199" y="882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9" name="TextBox 8"/>
          <p:cNvSpPr txBox="1"/>
          <p:nvPr/>
        </p:nvSpPr>
        <p:spPr>
          <a:xfrm>
            <a:off x="3658966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工作经历</a:t>
            </a:r>
            <a:endParaRPr lang="en-US" sz="1600" b="1" dirty="0">
              <a:latin typeface="+mn-ea"/>
            </a:endParaRPr>
          </a:p>
        </p:txBody>
      </p:sp>
      <p:sp>
        <p:nvSpPr>
          <p:cNvPr id="50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成功案例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1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35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9" grpId="0">
        <p:bldAsOne/>
      </p:bldGraphic>
      <p:bldP spid="20" grpId="0" animBg="1"/>
      <p:bldP spid="23" grpId="0" animBg="1"/>
      <p:bldP spid="25" grpId="0" animBg="1"/>
      <p:bldP spid="26" grpId="0"/>
      <p:bldP spid="28" grpId="0"/>
      <p:bldP spid="31" grpId="0"/>
      <p:bldP spid="32" grpId="0"/>
      <p:bldP spid="40" grpId="0" animBg="1"/>
      <p:bldP spid="36" grpId="0" animBg="1"/>
      <p:bldP spid="33" grpId="0" animBg="1"/>
      <p:bldP spid="39" grpId="0" animBg="1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987376" y="1846923"/>
            <a:ext cx="1981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6490563" y="2019836"/>
            <a:ext cx="1757728" cy="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6553199" y="2053590"/>
            <a:ext cx="161663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6096000" y="3982817"/>
            <a:ext cx="2152291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6229486" y="3982817"/>
            <a:ext cx="1981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889937" y="1812727"/>
            <a:ext cx="2078639" cy="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5543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参与项目</a:t>
            </a:r>
            <a:endParaRPr lang="en-US" b="1" dirty="0">
              <a:latin typeface="+mn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012369" y="150197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+mn-ea"/>
              </a:rPr>
              <a:t>参与项目</a:t>
            </a:r>
            <a:endParaRPr lang="en-US" sz="1200" b="1" dirty="0">
              <a:latin typeface="+mn-ea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206576" y="2990850"/>
            <a:ext cx="1981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3109137" y="2993827"/>
            <a:ext cx="2078639" cy="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2362200" y="2571750"/>
            <a:ext cx="844376" cy="838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231569" y="268307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+mn-ea"/>
              </a:rPr>
              <a:t>参与项目</a:t>
            </a:r>
            <a:endParaRPr lang="en-US" altLang="zh-CN" sz="1200" b="1" dirty="0">
              <a:latin typeface="+mn-ea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010000" y="4019550"/>
            <a:ext cx="183819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1912562" y="3985796"/>
            <a:ext cx="1621439" cy="2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1219200" y="3604798"/>
            <a:ext cx="746937" cy="762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034994" y="367504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+mn-ea"/>
              </a:rPr>
              <a:t>参与项目</a:t>
            </a:r>
            <a:endParaRPr lang="en-US" altLang="zh-CN" sz="1200" b="1" dirty="0">
              <a:latin typeface="+mn-e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74911" y="3486150"/>
            <a:ext cx="1097289" cy="1066800"/>
            <a:chOff x="5074911" y="3486150"/>
            <a:chExt cx="1097289" cy="1066800"/>
          </a:xfrm>
        </p:grpSpPr>
        <p:graphicFrame>
          <p:nvGraphicFramePr>
            <p:cNvPr id="98" name="Diagram 97"/>
            <p:cNvGraphicFramePr/>
            <p:nvPr/>
          </p:nvGraphicFramePr>
          <p:xfrm>
            <a:off x="5074911" y="3486150"/>
            <a:ext cx="1097289" cy="1066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9" name="Oval 98"/>
            <p:cNvSpPr/>
            <p:nvPr/>
          </p:nvSpPr>
          <p:spPr>
            <a:xfrm>
              <a:off x="5088631" y="3486150"/>
              <a:ext cx="1069848" cy="10668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6218432" y="367504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+mn-ea"/>
              </a:rPr>
              <a:t>参与项目</a:t>
            </a:r>
            <a:endParaRPr lang="en-US" altLang="zh-CN" sz="1200" b="1" dirty="0">
              <a:latin typeface="+mn-e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05400" y="1276350"/>
            <a:ext cx="1461363" cy="1463040"/>
            <a:chOff x="5105400" y="1276350"/>
            <a:chExt cx="1461363" cy="1463040"/>
          </a:xfrm>
        </p:grpSpPr>
        <p:graphicFrame>
          <p:nvGraphicFramePr>
            <p:cNvPr id="103" name="Diagram 102"/>
            <p:cNvGraphicFramePr/>
            <p:nvPr/>
          </p:nvGraphicFramePr>
          <p:xfrm>
            <a:off x="5105400" y="1276350"/>
            <a:ext cx="1461363" cy="14630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04" name="Oval 103"/>
            <p:cNvSpPr/>
            <p:nvPr/>
          </p:nvSpPr>
          <p:spPr>
            <a:xfrm>
              <a:off x="5105400" y="1276350"/>
              <a:ext cx="1461363" cy="14630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6612995" y="1709082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+mn-ea"/>
              </a:rPr>
              <a:t>云工作基础</a:t>
            </a:r>
            <a:endParaRPr lang="en-US" sz="1200" b="1" dirty="0">
              <a:latin typeface="+mn-ea"/>
            </a:endParaRPr>
          </a:p>
        </p:txBody>
      </p:sp>
      <p:sp>
        <p:nvSpPr>
          <p:cNvPr id="109" name="Alarm Clock Icon"/>
          <p:cNvSpPr>
            <a:spLocks noChangeAspect="1" noEditPoints="1"/>
          </p:cNvSpPr>
          <p:nvPr/>
        </p:nvSpPr>
        <p:spPr bwMode="auto">
          <a:xfrm>
            <a:off x="1458057" y="3852388"/>
            <a:ext cx="269223" cy="266820"/>
          </a:xfrm>
          <a:custGeom>
            <a:avLst/>
            <a:gdLst>
              <a:gd name="T0" fmla="*/ 310 w 620"/>
              <a:gd name="T1" fmla="*/ 57 h 621"/>
              <a:gd name="T2" fmla="*/ 592 w 620"/>
              <a:gd name="T3" fmla="*/ 339 h 621"/>
              <a:gd name="T4" fmla="*/ 310 w 620"/>
              <a:gd name="T5" fmla="*/ 621 h 621"/>
              <a:gd name="T6" fmla="*/ 28 w 620"/>
              <a:gd name="T7" fmla="*/ 339 h 621"/>
              <a:gd name="T8" fmla="*/ 310 w 620"/>
              <a:gd name="T9" fmla="*/ 57 h 621"/>
              <a:gd name="T10" fmla="*/ 310 w 620"/>
              <a:gd name="T11" fmla="*/ 127 h 621"/>
              <a:gd name="T12" fmla="*/ 98 w 620"/>
              <a:gd name="T13" fmla="*/ 339 h 621"/>
              <a:gd name="T14" fmla="*/ 310 w 620"/>
              <a:gd name="T15" fmla="*/ 551 h 621"/>
              <a:gd name="T16" fmla="*/ 522 w 620"/>
              <a:gd name="T17" fmla="*/ 339 h 621"/>
              <a:gd name="T18" fmla="*/ 310 w 620"/>
              <a:gd name="T19" fmla="*/ 127 h 621"/>
              <a:gd name="T20" fmla="*/ 303 w 620"/>
              <a:gd name="T21" fmla="*/ 184 h 621"/>
              <a:gd name="T22" fmla="*/ 331 w 620"/>
              <a:gd name="T23" fmla="*/ 212 h 621"/>
              <a:gd name="T24" fmla="*/ 331 w 620"/>
              <a:gd name="T25" fmla="*/ 318 h 621"/>
              <a:gd name="T26" fmla="*/ 437 w 620"/>
              <a:gd name="T27" fmla="*/ 318 h 621"/>
              <a:gd name="T28" fmla="*/ 465 w 620"/>
              <a:gd name="T29" fmla="*/ 346 h 621"/>
              <a:gd name="T30" fmla="*/ 465 w 620"/>
              <a:gd name="T31" fmla="*/ 360 h 621"/>
              <a:gd name="T32" fmla="*/ 437 w 620"/>
              <a:gd name="T33" fmla="*/ 388 h 621"/>
              <a:gd name="T34" fmla="*/ 310 w 620"/>
              <a:gd name="T35" fmla="*/ 388 h 621"/>
              <a:gd name="T36" fmla="*/ 274 w 620"/>
              <a:gd name="T37" fmla="*/ 376 h 621"/>
              <a:gd name="T38" fmla="*/ 261 w 620"/>
              <a:gd name="T39" fmla="*/ 339 h 621"/>
              <a:gd name="T40" fmla="*/ 261 w 620"/>
              <a:gd name="T41" fmla="*/ 212 h 621"/>
              <a:gd name="T42" fmla="*/ 289 w 620"/>
              <a:gd name="T43" fmla="*/ 184 h 621"/>
              <a:gd name="T44" fmla="*/ 303 w 620"/>
              <a:gd name="T45" fmla="*/ 184 h 621"/>
              <a:gd name="T46" fmla="*/ 508 w 620"/>
              <a:gd name="T47" fmla="*/ 0 h 621"/>
              <a:gd name="T48" fmla="*/ 620 w 620"/>
              <a:gd name="T49" fmla="*/ 113 h 621"/>
              <a:gd name="T50" fmla="*/ 595 w 620"/>
              <a:gd name="T51" fmla="*/ 184 h 621"/>
              <a:gd name="T52" fmla="*/ 426 w 620"/>
              <a:gd name="T53" fmla="*/ 36 h 621"/>
              <a:gd name="T54" fmla="*/ 508 w 620"/>
              <a:gd name="T55" fmla="*/ 0 h 621"/>
              <a:gd name="T56" fmla="*/ 112 w 620"/>
              <a:gd name="T57" fmla="*/ 0 h 621"/>
              <a:gd name="T58" fmla="*/ 194 w 620"/>
              <a:gd name="T59" fmla="*/ 36 h 621"/>
              <a:gd name="T60" fmla="*/ 25 w 620"/>
              <a:gd name="T61" fmla="*/ 184 h 621"/>
              <a:gd name="T62" fmla="*/ 0 w 620"/>
              <a:gd name="T63" fmla="*/ 113 h 621"/>
              <a:gd name="T64" fmla="*/ 112 w 620"/>
              <a:gd name="T65" fmla="*/ 0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0" h="621">
                <a:moveTo>
                  <a:pt x="310" y="57"/>
                </a:moveTo>
                <a:cubicBezTo>
                  <a:pt x="466" y="57"/>
                  <a:pt x="592" y="183"/>
                  <a:pt x="592" y="339"/>
                </a:cubicBezTo>
                <a:cubicBezTo>
                  <a:pt x="592" y="495"/>
                  <a:pt x="466" y="621"/>
                  <a:pt x="310" y="621"/>
                </a:cubicBezTo>
                <a:cubicBezTo>
                  <a:pt x="154" y="621"/>
                  <a:pt x="28" y="495"/>
                  <a:pt x="28" y="339"/>
                </a:cubicBezTo>
                <a:cubicBezTo>
                  <a:pt x="28" y="183"/>
                  <a:pt x="154" y="57"/>
                  <a:pt x="310" y="57"/>
                </a:cubicBezTo>
                <a:close/>
                <a:moveTo>
                  <a:pt x="310" y="127"/>
                </a:moveTo>
                <a:cubicBezTo>
                  <a:pt x="193" y="127"/>
                  <a:pt x="98" y="222"/>
                  <a:pt x="98" y="339"/>
                </a:cubicBezTo>
                <a:cubicBezTo>
                  <a:pt x="98" y="456"/>
                  <a:pt x="193" y="551"/>
                  <a:pt x="310" y="551"/>
                </a:cubicBezTo>
                <a:cubicBezTo>
                  <a:pt x="427" y="551"/>
                  <a:pt x="522" y="456"/>
                  <a:pt x="522" y="339"/>
                </a:cubicBezTo>
                <a:cubicBezTo>
                  <a:pt x="522" y="222"/>
                  <a:pt x="427" y="127"/>
                  <a:pt x="310" y="127"/>
                </a:cubicBezTo>
                <a:close/>
                <a:moveTo>
                  <a:pt x="303" y="184"/>
                </a:moveTo>
                <a:cubicBezTo>
                  <a:pt x="319" y="184"/>
                  <a:pt x="331" y="196"/>
                  <a:pt x="331" y="212"/>
                </a:cubicBezTo>
                <a:lnTo>
                  <a:pt x="331" y="318"/>
                </a:lnTo>
                <a:lnTo>
                  <a:pt x="437" y="318"/>
                </a:lnTo>
                <a:cubicBezTo>
                  <a:pt x="453" y="318"/>
                  <a:pt x="465" y="331"/>
                  <a:pt x="465" y="346"/>
                </a:cubicBezTo>
                <a:lnTo>
                  <a:pt x="465" y="360"/>
                </a:lnTo>
                <a:cubicBezTo>
                  <a:pt x="465" y="376"/>
                  <a:pt x="453" y="388"/>
                  <a:pt x="437" y="388"/>
                </a:cubicBezTo>
                <a:lnTo>
                  <a:pt x="310" y="388"/>
                </a:lnTo>
                <a:cubicBezTo>
                  <a:pt x="296" y="386"/>
                  <a:pt x="282" y="384"/>
                  <a:pt x="274" y="376"/>
                </a:cubicBezTo>
                <a:cubicBezTo>
                  <a:pt x="265" y="367"/>
                  <a:pt x="263" y="353"/>
                  <a:pt x="261" y="339"/>
                </a:cubicBezTo>
                <a:lnTo>
                  <a:pt x="261" y="212"/>
                </a:lnTo>
                <a:cubicBezTo>
                  <a:pt x="261" y="196"/>
                  <a:pt x="273" y="184"/>
                  <a:pt x="289" y="184"/>
                </a:cubicBezTo>
                <a:lnTo>
                  <a:pt x="303" y="184"/>
                </a:lnTo>
                <a:close/>
                <a:moveTo>
                  <a:pt x="508" y="0"/>
                </a:moveTo>
                <a:cubicBezTo>
                  <a:pt x="570" y="0"/>
                  <a:pt x="620" y="51"/>
                  <a:pt x="620" y="113"/>
                </a:cubicBezTo>
                <a:cubicBezTo>
                  <a:pt x="620" y="140"/>
                  <a:pt x="611" y="165"/>
                  <a:pt x="595" y="184"/>
                </a:cubicBezTo>
                <a:cubicBezTo>
                  <a:pt x="559" y="117"/>
                  <a:pt x="498" y="63"/>
                  <a:pt x="426" y="36"/>
                </a:cubicBezTo>
                <a:cubicBezTo>
                  <a:pt x="446" y="14"/>
                  <a:pt x="475" y="0"/>
                  <a:pt x="508" y="0"/>
                </a:cubicBezTo>
                <a:close/>
                <a:moveTo>
                  <a:pt x="112" y="0"/>
                </a:moveTo>
                <a:cubicBezTo>
                  <a:pt x="145" y="0"/>
                  <a:pt x="174" y="14"/>
                  <a:pt x="194" y="36"/>
                </a:cubicBezTo>
                <a:cubicBezTo>
                  <a:pt x="122" y="63"/>
                  <a:pt x="61" y="117"/>
                  <a:pt x="25" y="184"/>
                </a:cubicBezTo>
                <a:cubicBezTo>
                  <a:pt x="9" y="165"/>
                  <a:pt x="0" y="140"/>
                  <a:pt x="0" y="113"/>
                </a:cubicBezTo>
                <a:cubicBezTo>
                  <a:pt x="0" y="51"/>
                  <a:pt x="50" y="0"/>
                  <a:pt x="112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900">
              <a:latin typeface="+mn-ea"/>
            </a:endParaRPr>
          </a:p>
        </p:txBody>
      </p:sp>
      <p:sp>
        <p:nvSpPr>
          <p:cNvPr id="115" name="Phone Icon"/>
          <p:cNvSpPr>
            <a:spLocks noChangeAspect="1"/>
          </p:cNvSpPr>
          <p:nvPr/>
        </p:nvSpPr>
        <p:spPr bwMode="auto">
          <a:xfrm>
            <a:off x="2681337" y="2828913"/>
            <a:ext cx="206102" cy="323875"/>
          </a:xfrm>
          <a:custGeom>
            <a:avLst/>
            <a:gdLst>
              <a:gd name="T0" fmla="*/ 463 w 466"/>
              <a:gd name="T1" fmla="*/ 656 h 734"/>
              <a:gd name="T2" fmla="*/ 466 w 466"/>
              <a:gd name="T3" fmla="*/ 671 h 734"/>
              <a:gd name="T4" fmla="*/ 461 w 466"/>
              <a:gd name="T5" fmla="*/ 690 h 734"/>
              <a:gd name="T6" fmla="*/ 446 w 466"/>
              <a:gd name="T7" fmla="*/ 704 h 734"/>
              <a:gd name="T8" fmla="*/ 415 w 466"/>
              <a:gd name="T9" fmla="*/ 718 h 734"/>
              <a:gd name="T10" fmla="*/ 379 w 466"/>
              <a:gd name="T11" fmla="*/ 730 h 734"/>
              <a:gd name="T12" fmla="*/ 342 w 466"/>
              <a:gd name="T13" fmla="*/ 734 h 734"/>
              <a:gd name="T14" fmla="*/ 283 w 466"/>
              <a:gd name="T15" fmla="*/ 724 h 734"/>
              <a:gd name="T16" fmla="*/ 228 w 466"/>
              <a:gd name="T17" fmla="*/ 696 h 734"/>
              <a:gd name="T18" fmla="*/ 178 w 466"/>
              <a:gd name="T19" fmla="*/ 651 h 734"/>
              <a:gd name="T20" fmla="*/ 136 w 466"/>
              <a:gd name="T21" fmla="*/ 593 h 734"/>
              <a:gd name="T22" fmla="*/ 112 w 466"/>
              <a:gd name="T23" fmla="*/ 552 h 734"/>
              <a:gd name="T24" fmla="*/ 87 w 466"/>
              <a:gd name="T25" fmla="*/ 505 h 734"/>
              <a:gd name="T26" fmla="*/ 58 w 466"/>
              <a:gd name="T27" fmla="*/ 445 h 734"/>
              <a:gd name="T28" fmla="*/ 35 w 466"/>
              <a:gd name="T29" fmla="*/ 387 h 734"/>
              <a:gd name="T30" fmla="*/ 22 w 466"/>
              <a:gd name="T31" fmla="*/ 346 h 734"/>
              <a:gd name="T32" fmla="*/ 14 w 466"/>
              <a:gd name="T33" fmla="*/ 313 h 734"/>
              <a:gd name="T34" fmla="*/ 3 w 466"/>
              <a:gd name="T35" fmla="*/ 263 h 734"/>
              <a:gd name="T36" fmla="*/ 0 w 466"/>
              <a:gd name="T37" fmla="*/ 213 h 734"/>
              <a:gd name="T38" fmla="*/ 6 w 466"/>
              <a:gd name="T39" fmla="*/ 151 h 734"/>
              <a:gd name="T40" fmla="*/ 26 w 466"/>
              <a:gd name="T41" fmla="*/ 96 h 734"/>
              <a:gd name="T42" fmla="*/ 60 w 466"/>
              <a:gd name="T43" fmla="*/ 50 h 734"/>
              <a:gd name="T44" fmla="*/ 108 w 466"/>
              <a:gd name="T45" fmla="*/ 17 h 734"/>
              <a:gd name="T46" fmla="*/ 139 w 466"/>
              <a:gd name="T47" fmla="*/ 3 h 734"/>
              <a:gd name="T48" fmla="*/ 153 w 466"/>
              <a:gd name="T49" fmla="*/ 0 h 734"/>
              <a:gd name="T50" fmla="*/ 172 w 466"/>
              <a:gd name="T51" fmla="*/ 6 h 734"/>
              <a:gd name="T52" fmla="*/ 185 w 466"/>
              <a:gd name="T53" fmla="*/ 21 h 734"/>
              <a:gd name="T54" fmla="*/ 244 w 466"/>
              <a:gd name="T55" fmla="*/ 154 h 734"/>
              <a:gd name="T56" fmla="*/ 247 w 466"/>
              <a:gd name="T57" fmla="*/ 169 h 734"/>
              <a:gd name="T58" fmla="*/ 241 w 466"/>
              <a:gd name="T59" fmla="*/ 188 h 734"/>
              <a:gd name="T60" fmla="*/ 226 w 466"/>
              <a:gd name="T61" fmla="*/ 202 h 734"/>
              <a:gd name="T62" fmla="*/ 166 w 466"/>
              <a:gd name="T63" fmla="*/ 229 h 734"/>
              <a:gd name="T64" fmla="*/ 147 w 466"/>
              <a:gd name="T65" fmla="*/ 245 h 734"/>
              <a:gd name="T66" fmla="*/ 141 w 466"/>
              <a:gd name="T67" fmla="*/ 268 h 734"/>
              <a:gd name="T68" fmla="*/ 144 w 466"/>
              <a:gd name="T69" fmla="*/ 286 h 734"/>
              <a:gd name="T70" fmla="*/ 243 w 466"/>
              <a:gd name="T71" fmla="*/ 511 h 734"/>
              <a:gd name="T72" fmla="*/ 259 w 466"/>
              <a:gd name="T73" fmla="*/ 530 h 734"/>
              <a:gd name="T74" fmla="*/ 282 w 466"/>
              <a:gd name="T75" fmla="*/ 537 h 734"/>
              <a:gd name="T76" fmla="*/ 298 w 466"/>
              <a:gd name="T77" fmla="*/ 533 h 734"/>
              <a:gd name="T78" fmla="*/ 358 w 466"/>
              <a:gd name="T79" fmla="*/ 505 h 734"/>
              <a:gd name="T80" fmla="*/ 373 w 466"/>
              <a:gd name="T81" fmla="*/ 502 h 734"/>
              <a:gd name="T82" fmla="*/ 392 w 466"/>
              <a:gd name="T83" fmla="*/ 508 h 734"/>
              <a:gd name="T84" fmla="*/ 405 w 466"/>
              <a:gd name="T85" fmla="*/ 523 h 734"/>
              <a:gd name="T86" fmla="*/ 463 w 466"/>
              <a:gd name="T87" fmla="*/ 656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6" h="734">
                <a:moveTo>
                  <a:pt x="463" y="656"/>
                </a:moveTo>
                <a:cubicBezTo>
                  <a:pt x="465" y="661"/>
                  <a:pt x="466" y="666"/>
                  <a:pt x="466" y="671"/>
                </a:cubicBezTo>
                <a:cubicBezTo>
                  <a:pt x="466" y="678"/>
                  <a:pt x="465" y="684"/>
                  <a:pt x="461" y="690"/>
                </a:cubicBezTo>
                <a:cubicBezTo>
                  <a:pt x="457" y="696"/>
                  <a:pt x="452" y="701"/>
                  <a:pt x="446" y="704"/>
                </a:cubicBezTo>
                <a:lnTo>
                  <a:pt x="415" y="718"/>
                </a:lnTo>
                <a:cubicBezTo>
                  <a:pt x="403" y="723"/>
                  <a:pt x="391" y="728"/>
                  <a:pt x="379" y="730"/>
                </a:cubicBezTo>
                <a:cubicBezTo>
                  <a:pt x="367" y="733"/>
                  <a:pt x="354" y="734"/>
                  <a:pt x="342" y="734"/>
                </a:cubicBezTo>
                <a:cubicBezTo>
                  <a:pt x="322" y="734"/>
                  <a:pt x="303" y="731"/>
                  <a:pt x="283" y="724"/>
                </a:cubicBezTo>
                <a:cubicBezTo>
                  <a:pt x="264" y="717"/>
                  <a:pt x="245" y="708"/>
                  <a:pt x="228" y="696"/>
                </a:cubicBezTo>
                <a:cubicBezTo>
                  <a:pt x="210" y="683"/>
                  <a:pt x="193" y="668"/>
                  <a:pt x="178" y="651"/>
                </a:cubicBezTo>
                <a:cubicBezTo>
                  <a:pt x="162" y="633"/>
                  <a:pt x="149" y="614"/>
                  <a:pt x="136" y="593"/>
                </a:cubicBezTo>
                <a:cubicBezTo>
                  <a:pt x="128" y="581"/>
                  <a:pt x="120" y="567"/>
                  <a:pt x="112" y="552"/>
                </a:cubicBezTo>
                <a:cubicBezTo>
                  <a:pt x="104" y="539"/>
                  <a:pt x="96" y="523"/>
                  <a:pt x="87" y="505"/>
                </a:cubicBezTo>
                <a:cubicBezTo>
                  <a:pt x="77" y="487"/>
                  <a:pt x="68" y="467"/>
                  <a:pt x="58" y="445"/>
                </a:cubicBezTo>
                <a:cubicBezTo>
                  <a:pt x="49" y="423"/>
                  <a:pt x="41" y="404"/>
                  <a:pt x="35" y="387"/>
                </a:cubicBezTo>
                <a:cubicBezTo>
                  <a:pt x="29" y="371"/>
                  <a:pt x="25" y="357"/>
                  <a:pt x="22" y="346"/>
                </a:cubicBezTo>
                <a:cubicBezTo>
                  <a:pt x="18" y="333"/>
                  <a:pt x="16" y="322"/>
                  <a:pt x="14" y="313"/>
                </a:cubicBezTo>
                <a:cubicBezTo>
                  <a:pt x="9" y="296"/>
                  <a:pt x="5" y="279"/>
                  <a:pt x="3" y="263"/>
                </a:cubicBezTo>
                <a:cubicBezTo>
                  <a:pt x="1" y="246"/>
                  <a:pt x="0" y="229"/>
                  <a:pt x="0" y="213"/>
                </a:cubicBezTo>
                <a:cubicBezTo>
                  <a:pt x="0" y="192"/>
                  <a:pt x="2" y="171"/>
                  <a:pt x="6" y="151"/>
                </a:cubicBezTo>
                <a:cubicBezTo>
                  <a:pt x="10" y="131"/>
                  <a:pt x="17" y="113"/>
                  <a:pt x="26" y="96"/>
                </a:cubicBezTo>
                <a:cubicBezTo>
                  <a:pt x="35" y="79"/>
                  <a:pt x="46" y="63"/>
                  <a:pt x="60" y="50"/>
                </a:cubicBezTo>
                <a:cubicBezTo>
                  <a:pt x="73" y="37"/>
                  <a:pt x="90" y="26"/>
                  <a:pt x="108" y="17"/>
                </a:cubicBezTo>
                <a:lnTo>
                  <a:pt x="139" y="3"/>
                </a:lnTo>
                <a:cubicBezTo>
                  <a:pt x="143" y="1"/>
                  <a:pt x="148" y="0"/>
                  <a:pt x="153" y="0"/>
                </a:cubicBezTo>
                <a:cubicBezTo>
                  <a:pt x="160" y="0"/>
                  <a:pt x="166" y="2"/>
                  <a:pt x="172" y="6"/>
                </a:cubicBezTo>
                <a:cubicBezTo>
                  <a:pt x="178" y="9"/>
                  <a:pt x="182" y="15"/>
                  <a:pt x="185" y="21"/>
                </a:cubicBezTo>
                <a:lnTo>
                  <a:pt x="244" y="154"/>
                </a:lnTo>
                <a:cubicBezTo>
                  <a:pt x="246" y="159"/>
                  <a:pt x="247" y="164"/>
                  <a:pt x="247" y="169"/>
                </a:cubicBezTo>
                <a:cubicBezTo>
                  <a:pt x="247" y="176"/>
                  <a:pt x="245" y="182"/>
                  <a:pt x="241" y="188"/>
                </a:cubicBezTo>
                <a:cubicBezTo>
                  <a:pt x="238" y="194"/>
                  <a:pt x="232" y="199"/>
                  <a:pt x="226" y="202"/>
                </a:cubicBezTo>
                <a:lnTo>
                  <a:pt x="166" y="229"/>
                </a:lnTo>
                <a:cubicBezTo>
                  <a:pt x="158" y="233"/>
                  <a:pt x="152" y="238"/>
                  <a:pt x="147" y="245"/>
                </a:cubicBezTo>
                <a:cubicBezTo>
                  <a:pt x="143" y="252"/>
                  <a:pt x="141" y="260"/>
                  <a:pt x="141" y="268"/>
                </a:cubicBezTo>
                <a:cubicBezTo>
                  <a:pt x="141" y="274"/>
                  <a:pt x="142" y="280"/>
                  <a:pt x="144" y="286"/>
                </a:cubicBezTo>
                <a:lnTo>
                  <a:pt x="243" y="511"/>
                </a:lnTo>
                <a:cubicBezTo>
                  <a:pt x="247" y="520"/>
                  <a:pt x="252" y="527"/>
                  <a:pt x="259" y="530"/>
                </a:cubicBezTo>
                <a:cubicBezTo>
                  <a:pt x="266" y="535"/>
                  <a:pt x="273" y="537"/>
                  <a:pt x="282" y="537"/>
                </a:cubicBezTo>
                <a:cubicBezTo>
                  <a:pt x="287" y="537"/>
                  <a:pt x="293" y="535"/>
                  <a:pt x="298" y="533"/>
                </a:cubicBezTo>
                <a:lnTo>
                  <a:pt x="358" y="505"/>
                </a:lnTo>
                <a:cubicBezTo>
                  <a:pt x="363" y="503"/>
                  <a:pt x="368" y="502"/>
                  <a:pt x="373" y="502"/>
                </a:cubicBezTo>
                <a:cubicBezTo>
                  <a:pt x="379" y="502"/>
                  <a:pt x="386" y="504"/>
                  <a:pt x="392" y="508"/>
                </a:cubicBezTo>
                <a:cubicBezTo>
                  <a:pt x="397" y="512"/>
                  <a:pt x="402" y="517"/>
                  <a:pt x="405" y="523"/>
                </a:cubicBezTo>
                <a:lnTo>
                  <a:pt x="463" y="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900">
              <a:latin typeface="+mn-ea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914400" y="1276350"/>
            <a:ext cx="1067993" cy="106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118" name="Tools Icon"/>
          <p:cNvSpPr>
            <a:spLocks noChangeAspect="1"/>
          </p:cNvSpPr>
          <p:nvPr/>
        </p:nvSpPr>
        <p:spPr bwMode="auto">
          <a:xfrm>
            <a:off x="1259484" y="1619406"/>
            <a:ext cx="377825" cy="380688"/>
          </a:xfrm>
          <a:custGeom>
            <a:avLst/>
            <a:gdLst>
              <a:gd name="T0" fmla="*/ 159 w 736"/>
              <a:gd name="T1" fmla="*/ 461 h 736"/>
              <a:gd name="T2" fmla="*/ 216 w 736"/>
              <a:gd name="T3" fmla="*/ 474 h 736"/>
              <a:gd name="T4" fmla="*/ 326 w 736"/>
              <a:gd name="T5" fmla="*/ 365 h 736"/>
              <a:gd name="T6" fmla="*/ 285 w 736"/>
              <a:gd name="T7" fmla="*/ 324 h 736"/>
              <a:gd name="T8" fmla="*/ 246 w 736"/>
              <a:gd name="T9" fmla="*/ 363 h 736"/>
              <a:gd name="T10" fmla="*/ 207 w 736"/>
              <a:gd name="T11" fmla="*/ 324 h 736"/>
              <a:gd name="T12" fmla="*/ 223 w 736"/>
              <a:gd name="T13" fmla="*/ 308 h 736"/>
              <a:gd name="T14" fmla="*/ 126 w 736"/>
              <a:gd name="T15" fmla="*/ 229 h 736"/>
              <a:gd name="T16" fmla="*/ 32 w 736"/>
              <a:gd name="T17" fmla="*/ 32 h 736"/>
              <a:gd name="T18" fmla="*/ 216 w 736"/>
              <a:gd name="T19" fmla="*/ 113 h 736"/>
              <a:gd name="T20" fmla="*/ 307 w 736"/>
              <a:gd name="T21" fmla="*/ 223 h 736"/>
              <a:gd name="T22" fmla="*/ 324 w 736"/>
              <a:gd name="T23" fmla="*/ 207 h 736"/>
              <a:gd name="T24" fmla="*/ 362 w 736"/>
              <a:gd name="T25" fmla="*/ 246 h 736"/>
              <a:gd name="T26" fmla="*/ 324 w 736"/>
              <a:gd name="T27" fmla="*/ 285 h 736"/>
              <a:gd name="T28" fmla="*/ 365 w 736"/>
              <a:gd name="T29" fmla="*/ 326 h 736"/>
              <a:gd name="T30" fmla="*/ 474 w 736"/>
              <a:gd name="T31" fmla="*/ 217 h 736"/>
              <a:gd name="T32" fmla="*/ 461 w 736"/>
              <a:gd name="T33" fmla="*/ 159 h 736"/>
              <a:gd name="T34" fmla="*/ 599 w 736"/>
              <a:gd name="T35" fmla="*/ 21 h 736"/>
              <a:gd name="T36" fmla="*/ 649 w 736"/>
              <a:gd name="T37" fmla="*/ 31 h 736"/>
              <a:gd name="T38" fmla="*/ 544 w 736"/>
              <a:gd name="T39" fmla="*/ 136 h 736"/>
              <a:gd name="T40" fmla="*/ 622 w 736"/>
              <a:gd name="T41" fmla="*/ 214 h 736"/>
              <a:gd name="T42" fmla="*/ 727 w 736"/>
              <a:gd name="T43" fmla="*/ 108 h 736"/>
              <a:gd name="T44" fmla="*/ 736 w 736"/>
              <a:gd name="T45" fmla="*/ 159 h 736"/>
              <a:gd name="T46" fmla="*/ 599 w 736"/>
              <a:gd name="T47" fmla="*/ 296 h 736"/>
              <a:gd name="T48" fmla="*/ 556 w 736"/>
              <a:gd name="T49" fmla="*/ 290 h 736"/>
              <a:gd name="T50" fmla="*/ 442 w 736"/>
              <a:gd name="T51" fmla="*/ 404 h 736"/>
              <a:gd name="T52" fmla="*/ 603 w 736"/>
              <a:gd name="T53" fmla="*/ 564 h 736"/>
              <a:gd name="T54" fmla="*/ 612 w 736"/>
              <a:gd name="T55" fmla="*/ 554 h 736"/>
              <a:gd name="T56" fmla="*/ 707 w 736"/>
              <a:gd name="T57" fmla="*/ 649 h 736"/>
              <a:gd name="T58" fmla="*/ 648 w 736"/>
              <a:gd name="T59" fmla="*/ 707 h 736"/>
              <a:gd name="T60" fmla="*/ 554 w 736"/>
              <a:gd name="T61" fmla="*/ 612 h 736"/>
              <a:gd name="T62" fmla="*/ 564 w 736"/>
              <a:gd name="T63" fmla="*/ 603 h 736"/>
              <a:gd name="T64" fmla="*/ 403 w 736"/>
              <a:gd name="T65" fmla="*/ 443 h 736"/>
              <a:gd name="T66" fmla="*/ 290 w 736"/>
              <a:gd name="T67" fmla="*/ 557 h 736"/>
              <a:gd name="T68" fmla="*/ 296 w 736"/>
              <a:gd name="T69" fmla="*/ 599 h 736"/>
              <a:gd name="T70" fmla="*/ 159 w 736"/>
              <a:gd name="T71" fmla="*/ 736 h 736"/>
              <a:gd name="T72" fmla="*/ 108 w 736"/>
              <a:gd name="T73" fmla="*/ 727 h 736"/>
              <a:gd name="T74" fmla="*/ 214 w 736"/>
              <a:gd name="T75" fmla="*/ 622 h 736"/>
              <a:gd name="T76" fmla="*/ 136 w 736"/>
              <a:gd name="T77" fmla="*/ 544 h 736"/>
              <a:gd name="T78" fmla="*/ 31 w 736"/>
              <a:gd name="T79" fmla="*/ 649 h 736"/>
              <a:gd name="T80" fmla="*/ 21 w 736"/>
              <a:gd name="T81" fmla="*/ 599 h 736"/>
              <a:gd name="T82" fmla="*/ 159 w 736"/>
              <a:gd name="T83" fmla="*/ 461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36" h="736">
                <a:moveTo>
                  <a:pt x="159" y="461"/>
                </a:moveTo>
                <a:cubicBezTo>
                  <a:pt x="179" y="461"/>
                  <a:pt x="199" y="466"/>
                  <a:pt x="216" y="474"/>
                </a:cubicBezTo>
                <a:lnTo>
                  <a:pt x="326" y="365"/>
                </a:lnTo>
                <a:lnTo>
                  <a:pt x="285" y="324"/>
                </a:lnTo>
                <a:lnTo>
                  <a:pt x="246" y="363"/>
                </a:lnTo>
                <a:lnTo>
                  <a:pt x="207" y="324"/>
                </a:lnTo>
                <a:lnTo>
                  <a:pt x="223" y="308"/>
                </a:lnTo>
                <a:cubicBezTo>
                  <a:pt x="190" y="295"/>
                  <a:pt x="165" y="269"/>
                  <a:pt x="126" y="229"/>
                </a:cubicBezTo>
                <a:cubicBezTo>
                  <a:pt x="46" y="149"/>
                  <a:pt x="0" y="64"/>
                  <a:pt x="32" y="32"/>
                </a:cubicBezTo>
                <a:cubicBezTo>
                  <a:pt x="64" y="0"/>
                  <a:pt x="135" y="32"/>
                  <a:pt x="216" y="113"/>
                </a:cubicBezTo>
                <a:cubicBezTo>
                  <a:pt x="255" y="152"/>
                  <a:pt x="295" y="190"/>
                  <a:pt x="307" y="223"/>
                </a:cubicBezTo>
                <a:lnTo>
                  <a:pt x="324" y="207"/>
                </a:lnTo>
                <a:lnTo>
                  <a:pt x="362" y="246"/>
                </a:lnTo>
                <a:lnTo>
                  <a:pt x="324" y="285"/>
                </a:lnTo>
                <a:lnTo>
                  <a:pt x="365" y="326"/>
                </a:lnTo>
                <a:lnTo>
                  <a:pt x="474" y="217"/>
                </a:lnTo>
                <a:cubicBezTo>
                  <a:pt x="466" y="199"/>
                  <a:pt x="461" y="179"/>
                  <a:pt x="461" y="159"/>
                </a:cubicBezTo>
                <a:cubicBezTo>
                  <a:pt x="461" y="83"/>
                  <a:pt x="523" y="21"/>
                  <a:pt x="599" y="21"/>
                </a:cubicBezTo>
                <a:cubicBezTo>
                  <a:pt x="617" y="21"/>
                  <a:pt x="634" y="25"/>
                  <a:pt x="649" y="31"/>
                </a:cubicBezTo>
                <a:lnTo>
                  <a:pt x="544" y="136"/>
                </a:lnTo>
                <a:lnTo>
                  <a:pt x="622" y="214"/>
                </a:lnTo>
                <a:lnTo>
                  <a:pt x="727" y="108"/>
                </a:lnTo>
                <a:cubicBezTo>
                  <a:pt x="733" y="124"/>
                  <a:pt x="736" y="141"/>
                  <a:pt x="736" y="159"/>
                </a:cubicBezTo>
                <a:cubicBezTo>
                  <a:pt x="736" y="235"/>
                  <a:pt x="675" y="296"/>
                  <a:pt x="599" y="296"/>
                </a:cubicBezTo>
                <a:cubicBezTo>
                  <a:pt x="584" y="296"/>
                  <a:pt x="570" y="294"/>
                  <a:pt x="556" y="290"/>
                </a:cubicBezTo>
                <a:lnTo>
                  <a:pt x="442" y="404"/>
                </a:lnTo>
                <a:lnTo>
                  <a:pt x="603" y="564"/>
                </a:lnTo>
                <a:lnTo>
                  <a:pt x="612" y="554"/>
                </a:lnTo>
                <a:lnTo>
                  <a:pt x="707" y="649"/>
                </a:lnTo>
                <a:lnTo>
                  <a:pt x="648" y="707"/>
                </a:lnTo>
                <a:lnTo>
                  <a:pt x="554" y="612"/>
                </a:lnTo>
                <a:lnTo>
                  <a:pt x="564" y="603"/>
                </a:lnTo>
                <a:lnTo>
                  <a:pt x="403" y="443"/>
                </a:lnTo>
                <a:lnTo>
                  <a:pt x="290" y="557"/>
                </a:lnTo>
                <a:cubicBezTo>
                  <a:pt x="294" y="570"/>
                  <a:pt x="296" y="584"/>
                  <a:pt x="296" y="599"/>
                </a:cubicBezTo>
                <a:cubicBezTo>
                  <a:pt x="296" y="675"/>
                  <a:pt x="235" y="736"/>
                  <a:pt x="159" y="736"/>
                </a:cubicBezTo>
                <a:cubicBezTo>
                  <a:pt x="141" y="736"/>
                  <a:pt x="124" y="733"/>
                  <a:pt x="108" y="727"/>
                </a:cubicBezTo>
                <a:lnTo>
                  <a:pt x="214" y="622"/>
                </a:lnTo>
                <a:lnTo>
                  <a:pt x="136" y="544"/>
                </a:lnTo>
                <a:lnTo>
                  <a:pt x="31" y="649"/>
                </a:lnTo>
                <a:cubicBezTo>
                  <a:pt x="24" y="634"/>
                  <a:pt x="21" y="617"/>
                  <a:pt x="21" y="599"/>
                </a:cubicBezTo>
                <a:cubicBezTo>
                  <a:pt x="21" y="523"/>
                  <a:pt x="83" y="461"/>
                  <a:pt x="159" y="46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900">
              <a:latin typeface="+mn-ea"/>
            </a:endParaRPr>
          </a:p>
        </p:txBody>
      </p:sp>
      <p:sp>
        <p:nvSpPr>
          <p:cNvPr id="39" name="Rectangle 11"/>
          <p:cNvSpPr/>
          <p:nvPr/>
        </p:nvSpPr>
        <p:spPr>
          <a:xfrm>
            <a:off x="3604803" y="0"/>
            <a:ext cx="11430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8" name="TextBox 4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9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个人简介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0" name="TextBox 7"/>
          <p:cNvSpPr txBox="1"/>
          <p:nvPr/>
        </p:nvSpPr>
        <p:spPr>
          <a:xfrm>
            <a:off x="2553199" y="882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1" name="TextBox 8"/>
          <p:cNvSpPr txBox="1"/>
          <p:nvPr/>
        </p:nvSpPr>
        <p:spPr>
          <a:xfrm>
            <a:off x="3658966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工作经历</a:t>
            </a:r>
            <a:endParaRPr lang="en-US" sz="1600" b="1" dirty="0">
              <a:latin typeface="+mn-ea"/>
            </a:endParaRPr>
          </a:p>
        </p:txBody>
      </p:sp>
      <p:sp>
        <p:nvSpPr>
          <p:cNvPr id="53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成功案例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4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0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05" grpId="0"/>
      <p:bldP spid="100" grpId="0"/>
      <p:bldP spid="9" grpId="0"/>
      <p:bldP spid="69" grpId="0"/>
      <p:bldP spid="88" grpId="0"/>
      <p:bldP spid="90" grpId="0" animBg="1"/>
      <p:bldP spid="92" grpId="0"/>
      <p:bldP spid="93" grpId="0"/>
      <p:bldP spid="95" grpId="0" animBg="1"/>
      <p:bldP spid="97" grpId="0"/>
      <p:bldP spid="102" grpId="0"/>
      <p:bldP spid="107" grpId="0"/>
      <p:bldP spid="109" grpId="0" animBg="1"/>
      <p:bldP spid="115" grpId="0" animBg="1"/>
      <p:bldP spid="52" grpId="0" animBg="1"/>
      <p:bldP spid="1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5877525" y="4091285"/>
            <a:ext cx="2114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023202" y="1708779"/>
            <a:ext cx="2207843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5543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参与项目</a:t>
            </a:r>
            <a:endParaRPr lang="en-US" altLang="zh-CN" b="1" dirty="0">
              <a:latin typeface="+mn-e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138084" y="1237218"/>
            <a:ext cx="950555" cy="949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95585" y="136959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latin typeface="+mn-ea"/>
              </a:rPr>
              <a:t>交互设计</a:t>
            </a:r>
            <a:endParaRPr lang="en-US" sz="1100" b="1" dirty="0">
              <a:latin typeface="+mn-e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07570" y="1729085"/>
            <a:ext cx="2114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2042133" y="2888847"/>
            <a:ext cx="2207843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1157015" y="2417286"/>
            <a:ext cx="950555" cy="949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33600" y="2568773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latin typeface="+mn-ea"/>
              </a:rPr>
              <a:t>测试响应</a:t>
            </a:r>
            <a:endParaRPr lang="en-US" sz="1100" b="1" dirty="0">
              <a:latin typeface="+mn-ea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126501" y="2909153"/>
            <a:ext cx="2114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2059357" y="4070979"/>
            <a:ext cx="2207843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1174239" y="3599418"/>
            <a:ext cx="950555" cy="949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31740" y="3731794"/>
            <a:ext cx="7585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+mn-ea"/>
              </a:rPr>
              <a:t>APP</a:t>
            </a:r>
            <a:r>
              <a:rPr lang="zh-CN" altLang="en-US" sz="1100" b="1" dirty="0">
                <a:latin typeface="+mn-ea"/>
              </a:rPr>
              <a:t>开发</a:t>
            </a:r>
            <a:endParaRPr lang="en-US" sz="1100" b="1" dirty="0">
              <a:latin typeface="+mn-ea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143725" y="4091285"/>
            <a:ext cx="2114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5757002" y="1708779"/>
            <a:ext cx="2207843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4871884" y="1237218"/>
            <a:ext cx="950555" cy="949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29385" y="136959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latin typeface="+mn-ea"/>
              </a:rPr>
              <a:t>框架结构</a:t>
            </a:r>
            <a:endParaRPr lang="en-US" sz="1100" b="1" dirty="0">
              <a:latin typeface="+mn-ea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841370" y="1729085"/>
            <a:ext cx="2114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5775933" y="2888847"/>
            <a:ext cx="2207843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890815" y="2417286"/>
            <a:ext cx="950555" cy="949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48316" y="254966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latin typeface="+mn-ea"/>
              </a:rPr>
              <a:t>印刷工作</a:t>
            </a:r>
            <a:endParaRPr lang="en-US" sz="1100" b="1" dirty="0">
              <a:latin typeface="+mn-ea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860301" y="2909153"/>
            <a:ext cx="2114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5793157" y="4070979"/>
            <a:ext cx="2207843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4908039" y="3599418"/>
            <a:ext cx="950555" cy="949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865540" y="3731794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+mn-ea"/>
              </a:rPr>
              <a:t>SEO</a:t>
            </a:r>
            <a:r>
              <a:rPr lang="zh-CN" altLang="en-US" sz="1100" b="1" dirty="0">
                <a:latin typeface="+mn-ea"/>
              </a:rPr>
              <a:t>工作</a:t>
            </a:r>
            <a:endParaRPr lang="en-US" sz="1100" b="1" dirty="0">
              <a:latin typeface="+mn-ea"/>
            </a:endParaRPr>
          </a:p>
        </p:txBody>
      </p:sp>
      <p:sp>
        <p:nvSpPr>
          <p:cNvPr id="76" name="Upload Icon"/>
          <p:cNvSpPr>
            <a:spLocks noChangeAspect="1" noEditPoints="1"/>
          </p:cNvSpPr>
          <p:nvPr/>
        </p:nvSpPr>
        <p:spPr bwMode="auto">
          <a:xfrm>
            <a:off x="1518100" y="2705728"/>
            <a:ext cx="228384" cy="372183"/>
          </a:xfrm>
          <a:custGeom>
            <a:avLst/>
            <a:gdLst>
              <a:gd name="T0" fmla="*/ 0 w 452"/>
              <a:gd name="T1" fmla="*/ 85 h 734"/>
              <a:gd name="T2" fmla="*/ 452 w 452"/>
              <a:gd name="T3" fmla="*/ 85 h 734"/>
              <a:gd name="T4" fmla="*/ 452 w 452"/>
              <a:gd name="T5" fmla="*/ 0 h 734"/>
              <a:gd name="T6" fmla="*/ 0 w 452"/>
              <a:gd name="T7" fmla="*/ 0 h 734"/>
              <a:gd name="T8" fmla="*/ 0 w 452"/>
              <a:gd name="T9" fmla="*/ 85 h 734"/>
              <a:gd name="T10" fmla="*/ 170 w 452"/>
              <a:gd name="T11" fmla="*/ 734 h 734"/>
              <a:gd name="T12" fmla="*/ 282 w 452"/>
              <a:gd name="T13" fmla="*/ 734 h 734"/>
              <a:gd name="T14" fmla="*/ 282 w 452"/>
              <a:gd name="T15" fmla="*/ 367 h 734"/>
              <a:gd name="T16" fmla="*/ 424 w 452"/>
              <a:gd name="T17" fmla="*/ 536 h 734"/>
              <a:gd name="T18" fmla="*/ 424 w 452"/>
              <a:gd name="T19" fmla="*/ 367 h 734"/>
              <a:gd name="T20" fmla="*/ 226 w 452"/>
              <a:gd name="T21" fmla="*/ 141 h 734"/>
              <a:gd name="T22" fmla="*/ 28 w 452"/>
              <a:gd name="T23" fmla="*/ 367 h 734"/>
              <a:gd name="T24" fmla="*/ 28 w 452"/>
              <a:gd name="T25" fmla="*/ 536 h 734"/>
              <a:gd name="T26" fmla="*/ 170 w 452"/>
              <a:gd name="T27" fmla="*/ 367 h 734"/>
              <a:gd name="T28" fmla="*/ 170 w 452"/>
              <a:gd name="T29" fmla="*/ 734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2" h="734">
                <a:moveTo>
                  <a:pt x="0" y="85"/>
                </a:moveTo>
                <a:lnTo>
                  <a:pt x="452" y="85"/>
                </a:lnTo>
                <a:lnTo>
                  <a:pt x="452" y="0"/>
                </a:lnTo>
                <a:lnTo>
                  <a:pt x="0" y="0"/>
                </a:lnTo>
                <a:lnTo>
                  <a:pt x="0" y="85"/>
                </a:lnTo>
                <a:close/>
                <a:moveTo>
                  <a:pt x="170" y="734"/>
                </a:moveTo>
                <a:lnTo>
                  <a:pt x="282" y="734"/>
                </a:lnTo>
                <a:lnTo>
                  <a:pt x="282" y="367"/>
                </a:lnTo>
                <a:lnTo>
                  <a:pt x="424" y="536"/>
                </a:lnTo>
                <a:lnTo>
                  <a:pt x="424" y="367"/>
                </a:lnTo>
                <a:lnTo>
                  <a:pt x="226" y="141"/>
                </a:lnTo>
                <a:lnTo>
                  <a:pt x="28" y="367"/>
                </a:lnTo>
                <a:lnTo>
                  <a:pt x="28" y="536"/>
                </a:lnTo>
                <a:lnTo>
                  <a:pt x="170" y="367"/>
                </a:lnTo>
                <a:lnTo>
                  <a:pt x="170" y="7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900">
              <a:latin typeface="+mn-ea"/>
            </a:endParaRPr>
          </a:p>
        </p:txBody>
      </p:sp>
      <p:sp>
        <p:nvSpPr>
          <p:cNvPr id="79" name="Print Icon"/>
          <p:cNvSpPr>
            <a:spLocks noChangeAspect="1" noEditPoints="1"/>
          </p:cNvSpPr>
          <p:nvPr/>
        </p:nvSpPr>
        <p:spPr bwMode="auto">
          <a:xfrm>
            <a:off x="5227970" y="2740019"/>
            <a:ext cx="310691" cy="297656"/>
          </a:xfrm>
          <a:custGeom>
            <a:avLst/>
            <a:gdLst>
              <a:gd name="T0" fmla="*/ 169 w 790"/>
              <a:gd name="T1" fmla="*/ 170 h 762"/>
              <a:gd name="T2" fmla="*/ 169 w 790"/>
              <a:gd name="T3" fmla="*/ 0 h 762"/>
              <a:gd name="T4" fmla="*/ 621 w 790"/>
              <a:gd name="T5" fmla="*/ 0 h 762"/>
              <a:gd name="T6" fmla="*/ 621 w 790"/>
              <a:gd name="T7" fmla="*/ 170 h 762"/>
              <a:gd name="T8" fmla="*/ 564 w 790"/>
              <a:gd name="T9" fmla="*/ 170 h 762"/>
              <a:gd name="T10" fmla="*/ 564 w 790"/>
              <a:gd name="T11" fmla="*/ 57 h 762"/>
              <a:gd name="T12" fmla="*/ 226 w 790"/>
              <a:gd name="T13" fmla="*/ 57 h 762"/>
              <a:gd name="T14" fmla="*/ 226 w 790"/>
              <a:gd name="T15" fmla="*/ 170 h 762"/>
              <a:gd name="T16" fmla="*/ 169 w 790"/>
              <a:gd name="T17" fmla="*/ 170 h 762"/>
              <a:gd name="T18" fmla="*/ 0 w 790"/>
              <a:gd name="T19" fmla="*/ 198 h 762"/>
              <a:gd name="T20" fmla="*/ 790 w 790"/>
              <a:gd name="T21" fmla="*/ 198 h 762"/>
              <a:gd name="T22" fmla="*/ 790 w 790"/>
              <a:gd name="T23" fmla="*/ 593 h 762"/>
              <a:gd name="T24" fmla="*/ 621 w 790"/>
              <a:gd name="T25" fmla="*/ 593 h 762"/>
              <a:gd name="T26" fmla="*/ 621 w 790"/>
              <a:gd name="T27" fmla="*/ 762 h 762"/>
              <a:gd name="T28" fmla="*/ 169 w 790"/>
              <a:gd name="T29" fmla="*/ 762 h 762"/>
              <a:gd name="T30" fmla="*/ 169 w 790"/>
              <a:gd name="T31" fmla="*/ 593 h 762"/>
              <a:gd name="T32" fmla="*/ 0 w 790"/>
              <a:gd name="T33" fmla="*/ 593 h 762"/>
              <a:gd name="T34" fmla="*/ 0 w 790"/>
              <a:gd name="T35" fmla="*/ 198 h 762"/>
              <a:gd name="T36" fmla="*/ 705 w 790"/>
              <a:gd name="T37" fmla="*/ 508 h 762"/>
              <a:gd name="T38" fmla="*/ 705 w 790"/>
              <a:gd name="T39" fmla="*/ 282 h 762"/>
              <a:gd name="T40" fmla="*/ 85 w 790"/>
              <a:gd name="T41" fmla="*/ 282 h 762"/>
              <a:gd name="T42" fmla="*/ 85 w 790"/>
              <a:gd name="T43" fmla="*/ 508 h 762"/>
              <a:gd name="T44" fmla="*/ 705 w 790"/>
              <a:gd name="T45" fmla="*/ 508 h 762"/>
              <a:gd name="T46" fmla="*/ 169 w 790"/>
              <a:gd name="T47" fmla="*/ 480 h 762"/>
              <a:gd name="T48" fmla="*/ 169 w 790"/>
              <a:gd name="T49" fmla="*/ 395 h 762"/>
              <a:gd name="T50" fmla="*/ 621 w 790"/>
              <a:gd name="T51" fmla="*/ 395 h 762"/>
              <a:gd name="T52" fmla="*/ 621 w 790"/>
              <a:gd name="T53" fmla="*/ 480 h 762"/>
              <a:gd name="T54" fmla="*/ 169 w 790"/>
              <a:gd name="T55" fmla="*/ 480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90" h="762">
                <a:moveTo>
                  <a:pt x="169" y="170"/>
                </a:moveTo>
                <a:lnTo>
                  <a:pt x="169" y="0"/>
                </a:lnTo>
                <a:lnTo>
                  <a:pt x="621" y="0"/>
                </a:lnTo>
                <a:lnTo>
                  <a:pt x="621" y="170"/>
                </a:lnTo>
                <a:lnTo>
                  <a:pt x="564" y="170"/>
                </a:lnTo>
                <a:lnTo>
                  <a:pt x="564" y="57"/>
                </a:lnTo>
                <a:lnTo>
                  <a:pt x="226" y="57"/>
                </a:lnTo>
                <a:lnTo>
                  <a:pt x="226" y="170"/>
                </a:lnTo>
                <a:lnTo>
                  <a:pt x="169" y="170"/>
                </a:lnTo>
                <a:close/>
                <a:moveTo>
                  <a:pt x="0" y="198"/>
                </a:moveTo>
                <a:lnTo>
                  <a:pt x="790" y="198"/>
                </a:lnTo>
                <a:lnTo>
                  <a:pt x="790" y="593"/>
                </a:lnTo>
                <a:lnTo>
                  <a:pt x="621" y="593"/>
                </a:lnTo>
                <a:lnTo>
                  <a:pt x="621" y="762"/>
                </a:lnTo>
                <a:lnTo>
                  <a:pt x="169" y="762"/>
                </a:lnTo>
                <a:lnTo>
                  <a:pt x="169" y="593"/>
                </a:lnTo>
                <a:lnTo>
                  <a:pt x="0" y="593"/>
                </a:lnTo>
                <a:lnTo>
                  <a:pt x="0" y="198"/>
                </a:lnTo>
                <a:close/>
                <a:moveTo>
                  <a:pt x="705" y="508"/>
                </a:moveTo>
                <a:lnTo>
                  <a:pt x="705" y="282"/>
                </a:lnTo>
                <a:lnTo>
                  <a:pt x="85" y="282"/>
                </a:lnTo>
                <a:lnTo>
                  <a:pt x="85" y="508"/>
                </a:lnTo>
                <a:lnTo>
                  <a:pt x="705" y="508"/>
                </a:lnTo>
                <a:close/>
                <a:moveTo>
                  <a:pt x="169" y="480"/>
                </a:moveTo>
                <a:lnTo>
                  <a:pt x="169" y="395"/>
                </a:lnTo>
                <a:lnTo>
                  <a:pt x="621" y="395"/>
                </a:lnTo>
                <a:lnTo>
                  <a:pt x="621" y="480"/>
                </a:lnTo>
                <a:lnTo>
                  <a:pt x="169" y="4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900">
              <a:latin typeface="+mn-ea"/>
            </a:endParaRPr>
          </a:p>
        </p:txBody>
      </p:sp>
      <p:sp>
        <p:nvSpPr>
          <p:cNvPr id="82" name="Link Icon"/>
          <p:cNvSpPr>
            <a:spLocks noChangeAspect="1" noEditPoints="1"/>
          </p:cNvSpPr>
          <p:nvPr/>
        </p:nvSpPr>
        <p:spPr bwMode="auto">
          <a:xfrm>
            <a:off x="5193462" y="3923905"/>
            <a:ext cx="379709" cy="300092"/>
          </a:xfrm>
          <a:custGeom>
            <a:avLst/>
            <a:gdLst>
              <a:gd name="T0" fmla="*/ 87 w 692"/>
              <a:gd name="T1" fmla="*/ 390 h 547"/>
              <a:gd name="T2" fmla="*/ 116 w 692"/>
              <a:gd name="T3" fmla="*/ 439 h 547"/>
              <a:gd name="T4" fmla="*/ 193 w 692"/>
              <a:gd name="T5" fmla="*/ 460 h 547"/>
              <a:gd name="T6" fmla="*/ 266 w 692"/>
              <a:gd name="T7" fmla="*/ 417 h 547"/>
              <a:gd name="T8" fmla="*/ 290 w 692"/>
              <a:gd name="T9" fmla="*/ 403 h 547"/>
              <a:gd name="T10" fmla="*/ 339 w 692"/>
              <a:gd name="T11" fmla="*/ 375 h 547"/>
              <a:gd name="T12" fmla="*/ 353 w 692"/>
              <a:gd name="T13" fmla="*/ 400 h 547"/>
              <a:gd name="T14" fmla="*/ 333 w 692"/>
              <a:gd name="T15" fmla="*/ 477 h 547"/>
              <a:gd name="T16" fmla="*/ 211 w 692"/>
              <a:gd name="T17" fmla="*/ 547 h 547"/>
              <a:gd name="T18" fmla="*/ 56 w 692"/>
              <a:gd name="T19" fmla="*/ 506 h 547"/>
              <a:gd name="T20" fmla="*/ 0 w 692"/>
              <a:gd name="T21" fmla="*/ 408 h 547"/>
              <a:gd name="T22" fmla="*/ 41 w 692"/>
              <a:gd name="T23" fmla="*/ 254 h 547"/>
              <a:gd name="T24" fmla="*/ 163 w 692"/>
              <a:gd name="T25" fmla="*/ 183 h 547"/>
              <a:gd name="T26" fmla="*/ 240 w 692"/>
              <a:gd name="T27" fmla="*/ 204 h 547"/>
              <a:gd name="T28" fmla="*/ 255 w 692"/>
              <a:gd name="T29" fmla="*/ 228 h 547"/>
              <a:gd name="T30" fmla="*/ 206 w 692"/>
              <a:gd name="T31" fmla="*/ 257 h 547"/>
              <a:gd name="T32" fmla="*/ 181 w 692"/>
              <a:gd name="T33" fmla="*/ 271 h 547"/>
              <a:gd name="T34" fmla="*/ 108 w 692"/>
              <a:gd name="T35" fmla="*/ 313 h 547"/>
              <a:gd name="T36" fmla="*/ 87 w 692"/>
              <a:gd name="T37" fmla="*/ 390 h 547"/>
              <a:gd name="T38" fmla="*/ 359 w 692"/>
              <a:gd name="T39" fmla="*/ 70 h 547"/>
              <a:gd name="T40" fmla="*/ 481 w 692"/>
              <a:gd name="T41" fmla="*/ 0 h 547"/>
              <a:gd name="T42" fmla="*/ 635 w 692"/>
              <a:gd name="T43" fmla="*/ 41 h 547"/>
              <a:gd name="T44" fmla="*/ 692 w 692"/>
              <a:gd name="T45" fmla="*/ 139 h 547"/>
              <a:gd name="T46" fmla="*/ 650 w 692"/>
              <a:gd name="T47" fmla="*/ 293 h 547"/>
              <a:gd name="T48" fmla="*/ 528 w 692"/>
              <a:gd name="T49" fmla="*/ 364 h 547"/>
              <a:gd name="T50" fmla="*/ 451 w 692"/>
              <a:gd name="T51" fmla="*/ 343 h 547"/>
              <a:gd name="T52" fmla="*/ 437 w 692"/>
              <a:gd name="T53" fmla="*/ 319 h 547"/>
              <a:gd name="T54" fmla="*/ 486 w 692"/>
              <a:gd name="T55" fmla="*/ 290 h 547"/>
              <a:gd name="T56" fmla="*/ 510 w 692"/>
              <a:gd name="T57" fmla="*/ 276 h 547"/>
              <a:gd name="T58" fmla="*/ 584 w 692"/>
              <a:gd name="T59" fmla="*/ 234 h 547"/>
              <a:gd name="T60" fmla="*/ 604 w 692"/>
              <a:gd name="T61" fmla="*/ 157 h 547"/>
              <a:gd name="T62" fmla="*/ 576 w 692"/>
              <a:gd name="T63" fmla="*/ 108 h 547"/>
              <a:gd name="T64" fmla="*/ 499 w 692"/>
              <a:gd name="T65" fmla="*/ 87 h 547"/>
              <a:gd name="T66" fmla="*/ 426 w 692"/>
              <a:gd name="T67" fmla="*/ 130 h 547"/>
              <a:gd name="T68" fmla="*/ 401 w 692"/>
              <a:gd name="T69" fmla="*/ 144 h 547"/>
              <a:gd name="T70" fmla="*/ 352 w 692"/>
              <a:gd name="T71" fmla="*/ 172 h 547"/>
              <a:gd name="T72" fmla="*/ 338 w 692"/>
              <a:gd name="T73" fmla="*/ 148 h 547"/>
              <a:gd name="T74" fmla="*/ 359 w 692"/>
              <a:gd name="T75" fmla="*/ 70 h 547"/>
              <a:gd name="T76" fmla="*/ 273 w 692"/>
              <a:gd name="T77" fmla="*/ 373 h 547"/>
              <a:gd name="T78" fmla="*/ 234 w 692"/>
              <a:gd name="T79" fmla="*/ 362 h 547"/>
              <a:gd name="T80" fmla="*/ 213 w 692"/>
              <a:gd name="T81" fmla="*/ 326 h 547"/>
              <a:gd name="T82" fmla="*/ 223 w 692"/>
              <a:gd name="T83" fmla="*/ 287 h 547"/>
              <a:gd name="T84" fmla="*/ 419 w 692"/>
              <a:gd name="T85" fmla="*/ 174 h 547"/>
              <a:gd name="T86" fmla="*/ 457 w 692"/>
              <a:gd name="T87" fmla="*/ 185 h 547"/>
              <a:gd name="T88" fmla="*/ 479 w 692"/>
              <a:gd name="T89" fmla="*/ 221 h 547"/>
              <a:gd name="T90" fmla="*/ 468 w 692"/>
              <a:gd name="T91" fmla="*/ 260 h 547"/>
              <a:gd name="T92" fmla="*/ 273 w 692"/>
              <a:gd name="T93" fmla="*/ 373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92" h="547">
                <a:moveTo>
                  <a:pt x="87" y="390"/>
                </a:moveTo>
                <a:lnTo>
                  <a:pt x="116" y="439"/>
                </a:lnTo>
                <a:lnTo>
                  <a:pt x="193" y="460"/>
                </a:lnTo>
                <a:lnTo>
                  <a:pt x="266" y="417"/>
                </a:lnTo>
                <a:lnTo>
                  <a:pt x="290" y="403"/>
                </a:lnTo>
                <a:lnTo>
                  <a:pt x="339" y="375"/>
                </a:lnTo>
                <a:lnTo>
                  <a:pt x="353" y="400"/>
                </a:lnTo>
                <a:lnTo>
                  <a:pt x="333" y="477"/>
                </a:lnTo>
                <a:lnTo>
                  <a:pt x="211" y="547"/>
                </a:lnTo>
                <a:lnTo>
                  <a:pt x="56" y="506"/>
                </a:lnTo>
                <a:lnTo>
                  <a:pt x="0" y="408"/>
                </a:lnTo>
                <a:lnTo>
                  <a:pt x="41" y="254"/>
                </a:lnTo>
                <a:lnTo>
                  <a:pt x="163" y="183"/>
                </a:lnTo>
                <a:lnTo>
                  <a:pt x="240" y="204"/>
                </a:lnTo>
                <a:lnTo>
                  <a:pt x="255" y="228"/>
                </a:lnTo>
                <a:lnTo>
                  <a:pt x="206" y="257"/>
                </a:lnTo>
                <a:lnTo>
                  <a:pt x="181" y="271"/>
                </a:lnTo>
                <a:lnTo>
                  <a:pt x="108" y="313"/>
                </a:lnTo>
                <a:lnTo>
                  <a:pt x="87" y="390"/>
                </a:lnTo>
                <a:close/>
                <a:moveTo>
                  <a:pt x="359" y="70"/>
                </a:moveTo>
                <a:lnTo>
                  <a:pt x="481" y="0"/>
                </a:lnTo>
                <a:lnTo>
                  <a:pt x="635" y="41"/>
                </a:lnTo>
                <a:lnTo>
                  <a:pt x="692" y="139"/>
                </a:lnTo>
                <a:lnTo>
                  <a:pt x="650" y="293"/>
                </a:lnTo>
                <a:lnTo>
                  <a:pt x="528" y="364"/>
                </a:lnTo>
                <a:lnTo>
                  <a:pt x="451" y="343"/>
                </a:lnTo>
                <a:lnTo>
                  <a:pt x="437" y="319"/>
                </a:lnTo>
                <a:lnTo>
                  <a:pt x="486" y="290"/>
                </a:lnTo>
                <a:lnTo>
                  <a:pt x="510" y="276"/>
                </a:lnTo>
                <a:lnTo>
                  <a:pt x="584" y="234"/>
                </a:lnTo>
                <a:lnTo>
                  <a:pt x="604" y="157"/>
                </a:lnTo>
                <a:lnTo>
                  <a:pt x="576" y="108"/>
                </a:lnTo>
                <a:lnTo>
                  <a:pt x="499" y="87"/>
                </a:lnTo>
                <a:lnTo>
                  <a:pt x="426" y="130"/>
                </a:lnTo>
                <a:lnTo>
                  <a:pt x="401" y="144"/>
                </a:lnTo>
                <a:lnTo>
                  <a:pt x="352" y="172"/>
                </a:lnTo>
                <a:lnTo>
                  <a:pt x="338" y="148"/>
                </a:lnTo>
                <a:lnTo>
                  <a:pt x="359" y="70"/>
                </a:lnTo>
                <a:close/>
                <a:moveTo>
                  <a:pt x="273" y="373"/>
                </a:moveTo>
                <a:lnTo>
                  <a:pt x="234" y="362"/>
                </a:lnTo>
                <a:lnTo>
                  <a:pt x="213" y="326"/>
                </a:lnTo>
                <a:lnTo>
                  <a:pt x="223" y="287"/>
                </a:lnTo>
                <a:lnTo>
                  <a:pt x="419" y="174"/>
                </a:lnTo>
                <a:lnTo>
                  <a:pt x="457" y="185"/>
                </a:lnTo>
                <a:lnTo>
                  <a:pt x="479" y="221"/>
                </a:lnTo>
                <a:lnTo>
                  <a:pt x="468" y="260"/>
                </a:lnTo>
                <a:lnTo>
                  <a:pt x="273" y="3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900" dirty="0">
              <a:latin typeface="+mn-ea"/>
            </a:endParaRPr>
          </a:p>
        </p:txBody>
      </p:sp>
      <p:sp>
        <p:nvSpPr>
          <p:cNvPr id="85" name="Pin Icon"/>
          <p:cNvSpPr>
            <a:spLocks noChangeAspect="1"/>
          </p:cNvSpPr>
          <p:nvPr/>
        </p:nvSpPr>
        <p:spPr bwMode="auto">
          <a:xfrm>
            <a:off x="5169358" y="1532415"/>
            <a:ext cx="355606" cy="358673"/>
          </a:xfrm>
          <a:custGeom>
            <a:avLst/>
            <a:gdLst>
              <a:gd name="T0" fmla="*/ 647 w 647"/>
              <a:gd name="T1" fmla="*/ 226 h 646"/>
              <a:gd name="T2" fmla="*/ 421 w 647"/>
              <a:gd name="T3" fmla="*/ 0 h 646"/>
              <a:gd name="T4" fmla="*/ 394 w 647"/>
              <a:gd name="T5" fmla="*/ 38 h 646"/>
              <a:gd name="T6" fmla="*/ 386 w 647"/>
              <a:gd name="T7" fmla="*/ 81 h 646"/>
              <a:gd name="T8" fmla="*/ 394 w 647"/>
              <a:gd name="T9" fmla="*/ 123 h 646"/>
              <a:gd name="T10" fmla="*/ 253 w 647"/>
              <a:gd name="T11" fmla="*/ 264 h 646"/>
              <a:gd name="T12" fmla="*/ 216 w 647"/>
              <a:gd name="T13" fmla="*/ 250 h 646"/>
              <a:gd name="T14" fmla="*/ 177 w 647"/>
              <a:gd name="T15" fmla="*/ 245 h 646"/>
              <a:gd name="T16" fmla="*/ 117 w 647"/>
              <a:gd name="T17" fmla="*/ 257 h 646"/>
              <a:gd name="T18" fmla="*/ 65 w 647"/>
              <a:gd name="T19" fmla="*/ 291 h 646"/>
              <a:gd name="T20" fmla="*/ 185 w 647"/>
              <a:gd name="T21" fmla="*/ 411 h 646"/>
              <a:gd name="T22" fmla="*/ 108 w 647"/>
              <a:gd name="T23" fmla="*/ 500 h 646"/>
              <a:gd name="T24" fmla="*/ 50 w 647"/>
              <a:gd name="T25" fmla="*/ 570 h 646"/>
              <a:gd name="T26" fmla="*/ 13 w 647"/>
              <a:gd name="T27" fmla="*/ 619 h 646"/>
              <a:gd name="T28" fmla="*/ 0 w 647"/>
              <a:gd name="T29" fmla="*/ 643 h 646"/>
              <a:gd name="T30" fmla="*/ 0 w 647"/>
              <a:gd name="T31" fmla="*/ 645 h 646"/>
              <a:gd name="T32" fmla="*/ 1 w 647"/>
              <a:gd name="T33" fmla="*/ 646 h 646"/>
              <a:gd name="T34" fmla="*/ 1 w 647"/>
              <a:gd name="T35" fmla="*/ 646 h 646"/>
              <a:gd name="T36" fmla="*/ 1 w 647"/>
              <a:gd name="T37" fmla="*/ 646 h 646"/>
              <a:gd name="T38" fmla="*/ 3 w 647"/>
              <a:gd name="T39" fmla="*/ 646 h 646"/>
              <a:gd name="T40" fmla="*/ 28 w 647"/>
              <a:gd name="T41" fmla="*/ 633 h 646"/>
              <a:gd name="T42" fmla="*/ 76 w 647"/>
              <a:gd name="T43" fmla="*/ 597 h 646"/>
              <a:gd name="T44" fmla="*/ 147 w 647"/>
              <a:gd name="T45" fmla="*/ 539 h 646"/>
              <a:gd name="T46" fmla="*/ 236 w 647"/>
              <a:gd name="T47" fmla="*/ 462 h 646"/>
              <a:gd name="T48" fmla="*/ 356 w 647"/>
              <a:gd name="T49" fmla="*/ 582 h 646"/>
              <a:gd name="T50" fmla="*/ 390 w 647"/>
              <a:gd name="T51" fmla="*/ 530 h 646"/>
              <a:gd name="T52" fmla="*/ 401 w 647"/>
              <a:gd name="T53" fmla="*/ 469 h 646"/>
              <a:gd name="T54" fmla="*/ 396 w 647"/>
              <a:gd name="T55" fmla="*/ 430 h 646"/>
              <a:gd name="T56" fmla="*/ 382 w 647"/>
              <a:gd name="T57" fmla="*/ 393 h 646"/>
              <a:gd name="T58" fmla="*/ 523 w 647"/>
              <a:gd name="T59" fmla="*/ 252 h 646"/>
              <a:gd name="T60" fmla="*/ 566 w 647"/>
              <a:gd name="T61" fmla="*/ 261 h 646"/>
              <a:gd name="T62" fmla="*/ 609 w 647"/>
              <a:gd name="T63" fmla="*/ 252 h 646"/>
              <a:gd name="T64" fmla="*/ 647 w 647"/>
              <a:gd name="T65" fmla="*/ 226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47" h="646">
                <a:moveTo>
                  <a:pt x="647" y="226"/>
                </a:moveTo>
                <a:lnTo>
                  <a:pt x="421" y="0"/>
                </a:lnTo>
                <a:cubicBezTo>
                  <a:pt x="409" y="11"/>
                  <a:pt x="400" y="24"/>
                  <a:pt x="394" y="38"/>
                </a:cubicBezTo>
                <a:cubicBezTo>
                  <a:pt x="389" y="52"/>
                  <a:pt x="386" y="66"/>
                  <a:pt x="386" y="81"/>
                </a:cubicBezTo>
                <a:cubicBezTo>
                  <a:pt x="386" y="95"/>
                  <a:pt x="389" y="109"/>
                  <a:pt x="394" y="123"/>
                </a:cubicBezTo>
                <a:lnTo>
                  <a:pt x="253" y="264"/>
                </a:lnTo>
                <a:cubicBezTo>
                  <a:pt x="241" y="258"/>
                  <a:pt x="229" y="253"/>
                  <a:pt x="216" y="250"/>
                </a:cubicBezTo>
                <a:cubicBezTo>
                  <a:pt x="203" y="247"/>
                  <a:pt x="190" y="245"/>
                  <a:pt x="177" y="245"/>
                </a:cubicBezTo>
                <a:cubicBezTo>
                  <a:pt x="156" y="245"/>
                  <a:pt x="136" y="249"/>
                  <a:pt x="117" y="257"/>
                </a:cubicBezTo>
                <a:cubicBezTo>
                  <a:pt x="97" y="264"/>
                  <a:pt x="80" y="276"/>
                  <a:pt x="65" y="291"/>
                </a:cubicBezTo>
                <a:lnTo>
                  <a:pt x="185" y="411"/>
                </a:lnTo>
                <a:lnTo>
                  <a:pt x="108" y="500"/>
                </a:lnTo>
                <a:lnTo>
                  <a:pt x="50" y="570"/>
                </a:lnTo>
                <a:lnTo>
                  <a:pt x="13" y="619"/>
                </a:lnTo>
                <a:cubicBezTo>
                  <a:pt x="5" y="631"/>
                  <a:pt x="0" y="639"/>
                  <a:pt x="0" y="643"/>
                </a:cubicBezTo>
                <a:lnTo>
                  <a:pt x="0" y="645"/>
                </a:lnTo>
                <a:lnTo>
                  <a:pt x="1" y="646"/>
                </a:lnTo>
                <a:lnTo>
                  <a:pt x="1" y="646"/>
                </a:lnTo>
                <a:lnTo>
                  <a:pt x="1" y="646"/>
                </a:lnTo>
                <a:lnTo>
                  <a:pt x="3" y="646"/>
                </a:lnTo>
                <a:cubicBezTo>
                  <a:pt x="7" y="646"/>
                  <a:pt x="15" y="642"/>
                  <a:pt x="28" y="633"/>
                </a:cubicBezTo>
                <a:lnTo>
                  <a:pt x="76" y="597"/>
                </a:lnTo>
                <a:lnTo>
                  <a:pt x="147" y="539"/>
                </a:lnTo>
                <a:lnTo>
                  <a:pt x="236" y="462"/>
                </a:lnTo>
                <a:lnTo>
                  <a:pt x="356" y="582"/>
                </a:lnTo>
                <a:cubicBezTo>
                  <a:pt x="371" y="566"/>
                  <a:pt x="382" y="549"/>
                  <a:pt x="390" y="530"/>
                </a:cubicBezTo>
                <a:cubicBezTo>
                  <a:pt x="397" y="510"/>
                  <a:pt x="401" y="490"/>
                  <a:pt x="401" y="469"/>
                </a:cubicBezTo>
                <a:cubicBezTo>
                  <a:pt x="401" y="456"/>
                  <a:pt x="399" y="443"/>
                  <a:pt x="396" y="430"/>
                </a:cubicBezTo>
                <a:cubicBezTo>
                  <a:pt x="393" y="418"/>
                  <a:pt x="389" y="405"/>
                  <a:pt x="382" y="393"/>
                </a:cubicBezTo>
                <a:lnTo>
                  <a:pt x="523" y="252"/>
                </a:lnTo>
                <a:cubicBezTo>
                  <a:pt x="537" y="258"/>
                  <a:pt x="551" y="261"/>
                  <a:pt x="566" y="261"/>
                </a:cubicBezTo>
                <a:cubicBezTo>
                  <a:pt x="580" y="261"/>
                  <a:pt x="595" y="258"/>
                  <a:pt x="609" y="252"/>
                </a:cubicBezTo>
                <a:cubicBezTo>
                  <a:pt x="622" y="246"/>
                  <a:pt x="635" y="238"/>
                  <a:pt x="647" y="22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900">
              <a:latin typeface="+mn-ea"/>
            </a:endParaRPr>
          </a:p>
        </p:txBody>
      </p:sp>
      <p:sp>
        <p:nvSpPr>
          <p:cNvPr id="88" name="Bookmark Icon"/>
          <p:cNvSpPr>
            <a:spLocks noChangeAspect="1" noEditPoints="1"/>
          </p:cNvSpPr>
          <p:nvPr/>
        </p:nvSpPr>
        <p:spPr bwMode="auto">
          <a:xfrm>
            <a:off x="1464019" y="1561185"/>
            <a:ext cx="298684" cy="301133"/>
          </a:xfrm>
          <a:custGeom>
            <a:avLst/>
            <a:gdLst>
              <a:gd name="T0" fmla="*/ 69 w 679"/>
              <a:gd name="T1" fmla="*/ 39 h 689"/>
              <a:gd name="T2" fmla="*/ 319 w 679"/>
              <a:gd name="T3" fmla="*/ 39 h 689"/>
              <a:gd name="T4" fmla="*/ 319 w 679"/>
              <a:gd name="T5" fmla="*/ 0 h 689"/>
              <a:gd name="T6" fmla="*/ 559 w 679"/>
              <a:gd name="T7" fmla="*/ 0 h 689"/>
              <a:gd name="T8" fmla="*/ 559 w 679"/>
              <a:gd name="T9" fmla="*/ 39 h 689"/>
              <a:gd name="T10" fmla="*/ 679 w 679"/>
              <a:gd name="T11" fmla="*/ 39 h 689"/>
              <a:gd name="T12" fmla="*/ 679 w 679"/>
              <a:gd name="T13" fmla="*/ 649 h 689"/>
              <a:gd name="T14" fmla="*/ 619 w 679"/>
              <a:gd name="T15" fmla="*/ 689 h 689"/>
              <a:gd name="T16" fmla="*/ 619 w 679"/>
              <a:gd name="T17" fmla="*/ 99 h 689"/>
              <a:gd name="T18" fmla="*/ 559 w 679"/>
              <a:gd name="T19" fmla="*/ 99 h 689"/>
              <a:gd name="T20" fmla="*/ 559 w 679"/>
              <a:gd name="T21" fmla="*/ 499 h 689"/>
              <a:gd name="T22" fmla="*/ 439 w 679"/>
              <a:gd name="T23" fmla="*/ 379 h 689"/>
              <a:gd name="T24" fmla="*/ 319 w 679"/>
              <a:gd name="T25" fmla="*/ 499 h 689"/>
              <a:gd name="T26" fmla="*/ 319 w 679"/>
              <a:gd name="T27" fmla="*/ 99 h 689"/>
              <a:gd name="T28" fmla="*/ 40 w 679"/>
              <a:gd name="T29" fmla="*/ 99 h 689"/>
              <a:gd name="T30" fmla="*/ 69 w 679"/>
              <a:gd name="T31" fmla="*/ 39 h 689"/>
              <a:gd name="T32" fmla="*/ 259 w 679"/>
              <a:gd name="T33" fmla="*/ 199 h 689"/>
              <a:gd name="T34" fmla="*/ 259 w 679"/>
              <a:gd name="T35" fmla="*/ 259 h 689"/>
              <a:gd name="T36" fmla="*/ 0 w 679"/>
              <a:gd name="T37" fmla="*/ 259 h 689"/>
              <a:gd name="T38" fmla="*/ 10 w 679"/>
              <a:gd name="T39" fmla="*/ 199 h 689"/>
              <a:gd name="T40" fmla="*/ 259 w 679"/>
              <a:gd name="T41" fmla="*/ 199 h 689"/>
              <a:gd name="T42" fmla="*/ 259 w 679"/>
              <a:gd name="T43" fmla="*/ 319 h 689"/>
              <a:gd name="T44" fmla="*/ 259 w 679"/>
              <a:gd name="T45" fmla="*/ 379 h 689"/>
              <a:gd name="T46" fmla="*/ 10 w 679"/>
              <a:gd name="T47" fmla="*/ 379 h 689"/>
              <a:gd name="T48" fmla="*/ 0 w 679"/>
              <a:gd name="T49" fmla="*/ 319 h 689"/>
              <a:gd name="T50" fmla="*/ 259 w 679"/>
              <a:gd name="T51" fmla="*/ 319 h 689"/>
              <a:gd name="T52" fmla="*/ 259 w 679"/>
              <a:gd name="T53" fmla="*/ 499 h 689"/>
              <a:gd name="T54" fmla="*/ 60 w 679"/>
              <a:gd name="T55" fmla="*/ 499 h 689"/>
              <a:gd name="T56" fmla="*/ 30 w 679"/>
              <a:gd name="T57" fmla="*/ 439 h 689"/>
              <a:gd name="T58" fmla="*/ 259 w 679"/>
              <a:gd name="T59" fmla="*/ 439 h 689"/>
              <a:gd name="T60" fmla="*/ 259 w 679"/>
              <a:gd name="T61" fmla="*/ 499 h 689"/>
              <a:gd name="T62" fmla="*/ 539 w 679"/>
              <a:gd name="T63" fmla="*/ 559 h 689"/>
              <a:gd name="T64" fmla="*/ 539 w 679"/>
              <a:gd name="T65" fmla="*/ 619 h 689"/>
              <a:gd name="T66" fmla="*/ 159 w 679"/>
              <a:gd name="T67" fmla="*/ 619 h 689"/>
              <a:gd name="T68" fmla="*/ 99 w 679"/>
              <a:gd name="T69" fmla="*/ 559 h 689"/>
              <a:gd name="T70" fmla="*/ 539 w 679"/>
              <a:gd name="T71" fmla="*/ 55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9" h="689">
                <a:moveTo>
                  <a:pt x="69" y="39"/>
                </a:moveTo>
                <a:lnTo>
                  <a:pt x="319" y="39"/>
                </a:lnTo>
                <a:lnTo>
                  <a:pt x="319" y="0"/>
                </a:lnTo>
                <a:lnTo>
                  <a:pt x="559" y="0"/>
                </a:lnTo>
                <a:lnTo>
                  <a:pt x="559" y="39"/>
                </a:lnTo>
                <a:lnTo>
                  <a:pt x="679" y="39"/>
                </a:lnTo>
                <a:lnTo>
                  <a:pt x="679" y="649"/>
                </a:lnTo>
                <a:lnTo>
                  <a:pt x="619" y="689"/>
                </a:lnTo>
                <a:lnTo>
                  <a:pt x="619" y="99"/>
                </a:lnTo>
                <a:lnTo>
                  <a:pt x="559" y="99"/>
                </a:lnTo>
                <a:lnTo>
                  <a:pt x="559" y="499"/>
                </a:lnTo>
                <a:lnTo>
                  <a:pt x="439" y="379"/>
                </a:lnTo>
                <a:lnTo>
                  <a:pt x="319" y="499"/>
                </a:lnTo>
                <a:lnTo>
                  <a:pt x="319" y="99"/>
                </a:lnTo>
                <a:lnTo>
                  <a:pt x="40" y="99"/>
                </a:lnTo>
                <a:lnTo>
                  <a:pt x="69" y="39"/>
                </a:lnTo>
                <a:close/>
                <a:moveTo>
                  <a:pt x="259" y="199"/>
                </a:moveTo>
                <a:lnTo>
                  <a:pt x="259" y="259"/>
                </a:lnTo>
                <a:lnTo>
                  <a:pt x="0" y="259"/>
                </a:lnTo>
                <a:lnTo>
                  <a:pt x="10" y="199"/>
                </a:lnTo>
                <a:lnTo>
                  <a:pt x="259" y="199"/>
                </a:lnTo>
                <a:close/>
                <a:moveTo>
                  <a:pt x="259" y="319"/>
                </a:moveTo>
                <a:lnTo>
                  <a:pt x="259" y="379"/>
                </a:lnTo>
                <a:lnTo>
                  <a:pt x="10" y="379"/>
                </a:lnTo>
                <a:lnTo>
                  <a:pt x="0" y="319"/>
                </a:lnTo>
                <a:lnTo>
                  <a:pt x="259" y="319"/>
                </a:lnTo>
                <a:close/>
                <a:moveTo>
                  <a:pt x="259" y="499"/>
                </a:moveTo>
                <a:lnTo>
                  <a:pt x="60" y="499"/>
                </a:lnTo>
                <a:lnTo>
                  <a:pt x="30" y="439"/>
                </a:lnTo>
                <a:lnTo>
                  <a:pt x="259" y="439"/>
                </a:lnTo>
                <a:lnTo>
                  <a:pt x="259" y="499"/>
                </a:lnTo>
                <a:close/>
                <a:moveTo>
                  <a:pt x="539" y="559"/>
                </a:moveTo>
                <a:lnTo>
                  <a:pt x="539" y="619"/>
                </a:lnTo>
                <a:lnTo>
                  <a:pt x="159" y="619"/>
                </a:lnTo>
                <a:lnTo>
                  <a:pt x="99" y="559"/>
                </a:lnTo>
                <a:lnTo>
                  <a:pt x="539" y="5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900">
              <a:latin typeface="+mn-ea"/>
            </a:endParaRPr>
          </a:p>
        </p:txBody>
      </p:sp>
      <p:sp>
        <p:nvSpPr>
          <p:cNvPr id="91" name="Log Off Icon"/>
          <p:cNvSpPr>
            <a:spLocks noChangeAspect="1" noEditPoints="1"/>
          </p:cNvSpPr>
          <p:nvPr/>
        </p:nvSpPr>
        <p:spPr bwMode="auto">
          <a:xfrm>
            <a:off x="1513797" y="3927107"/>
            <a:ext cx="271439" cy="293688"/>
          </a:xfrm>
          <a:custGeom>
            <a:avLst/>
            <a:gdLst>
              <a:gd name="T0" fmla="*/ 311 w 678"/>
              <a:gd name="T1" fmla="*/ 338 h 734"/>
              <a:gd name="T2" fmla="*/ 311 w 678"/>
              <a:gd name="T3" fmla="*/ 0 h 734"/>
              <a:gd name="T4" fmla="*/ 395 w 678"/>
              <a:gd name="T5" fmla="*/ 0 h 734"/>
              <a:gd name="T6" fmla="*/ 395 w 678"/>
              <a:gd name="T7" fmla="*/ 338 h 734"/>
              <a:gd name="T8" fmla="*/ 311 w 678"/>
              <a:gd name="T9" fmla="*/ 338 h 734"/>
              <a:gd name="T10" fmla="*/ 678 w 678"/>
              <a:gd name="T11" fmla="*/ 395 h 734"/>
              <a:gd name="T12" fmla="*/ 339 w 678"/>
              <a:gd name="T13" fmla="*/ 734 h 734"/>
              <a:gd name="T14" fmla="*/ 0 w 678"/>
              <a:gd name="T15" fmla="*/ 395 h 734"/>
              <a:gd name="T16" fmla="*/ 254 w 678"/>
              <a:gd name="T17" fmla="*/ 67 h 734"/>
              <a:gd name="T18" fmla="*/ 254 w 678"/>
              <a:gd name="T19" fmla="*/ 185 h 734"/>
              <a:gd name="T20" fmla="*/ 113 w 678"/>
              <a:gd name="T21" fmla="*/ 395 h 734"/>
              <a:gd name="T22" fmla="*/ 339 w 678"/>
              <a:gd name="T23" fmla="*/ 621 h 734"/>
              <a:gd name="T24" fmla="*/ 565 w 678"/>
              <a:gd name="T25" fmla="*/ 395 h 734"/>
              <a:gd name="T26" fmla="*/ 452 w 678"/>
              <a:gd name="T27" fmla="*/ 199 h 734"/>
              <a:gd name="T28" fmla="*/ 452 w 678"/>
              <a:gd name="T29" fmla="*/ 75 h 734"/>
              <a:gd name="T30" fmla="*/ 678 w 678"/>
              <a:gd name="T31" fmla="*/ 395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78" h="734">
                <a:moveTo>
                  <a:pt x="311" y="338"/>
                </a:moveTo>
                <a:lnTo>
                  <a:pt x="311" y="0"/>
                </a:lnTo>
                <a:lnTo>
                  <a:pt x="395" y="0"/>
                </a:lnTo>
                <a:lnTo>
                  <a:pt x="395" y="338"/>
                </a:lnTo>
                <a:lnTo>
                  <a:pt x="311" y="338"/>
                </a:lnTo>
                <a:close/>
                <a:moveTo>
                  <a:pt x="678" y="395"/>
                </a:moveTo>
                <a:cubicBezTo>
                  <a:pt x="678" y="582"/>
                  <a:pt x="526" y="734"/>
                  <a:pt x="339" y="734"/>
                </a:cubicBezTo>
                <a:cubicBezTo>
                  <a:pt x="152" y="734"/>
                  <a:pt x="0" y="582"/>
                  <a:pt x="0" y="395"/>
                </a:cubicBezTo>
                <a:cubicBezTo>
                  <a:pt x="0" y="237"/>
                  <a:pt x="108" y="104"/>
                  <a:pt x="254" y="67"/>
                </a:cubicBezTo>
                <a:lnTo>
                  <a:pt x="254" y="185"/>
                </a:lnTo>
                <a:cubicBezTo>
                  <a:pt x="172" y="219"/>
                  <a:pt x="113" y="300"/>
                  <a:pt x="113" y="395"/>
                </a:cubicBezTo>
                <a:cubicBezTo>
                  <a:pt x="113" y="520"/>
                  <a:pt x="214" y="621"/>
                  <a:pt x="339" y="621"/>
                </a:cubicBezTo>
                <a:cubicBezTo>
                  <a:pt x="464" y="621"/>
                  <a:pt x="565" y="520"/>
                  <a:pt x="565" y="395"/>
                </a:cubicBezTo>
                <a:cubicBezTo>
                  <a:pt x="565" y="311"/>
                  <a:pt x="519" y="239"/>
                  <a:pt x="452" y="199"/>
                </a:cubicBezTo>
                <a:lnTo>
                  <a:pt x="452" y="75"/>
                </a:lnTo>
                <a:cubicBezTo>
                  <a:pt x="583" y="122"/>
                  <a:pt x="678" y="248"/>
                  <a:pt x="678" y="3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900">
              <a:latin typeface="+mn-ea"/>
            </a:endParaRPr>
          </a:p>
        </p:txBody>
      </p:sp>
      <p:sp>
        <p:nvSpPr>
          <p:cNvPr id="50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3" name="Rectangle 11"/>
          <p:cNvSpPr/>
          <p:nvPr/>
        </p:nvSpPr>
        <p:spPr>
          <a:xfrm>
            <a:off x="3604803" y="0"/>
            <a:ext cx="11430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4" name="TextBox 4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6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个人简介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7" name="TextBox 7"/>
          <p:cNvSpPr txBox="1"/>
          <p:nvPr/>
        </p:nvSpPr>
        <p:spPr>
          <a:xfrm>
            <a:off x="2553199" y="882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3658966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工作经历</a:t>
            </a:r>
            <a:endParaRPr lang="en-US" sz="1600" b="1" dirty="0">
              <a:latin typeface="+mn-ea"/>
            </a:endParaRPr>
          </a:p>
        </p:txBody>
      </p:sp>
      <p:sp>
        <p:nvSpPr>
          <p:cNvPr id="49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成功案例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78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2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9" grpId="0"/>
      <p:bldP spid="27" grpId="0" animBg="1"/>
      <p:bldP spid="41" grpId="0"/>
      <p:bldP spid="37" grpId="0"/>
      <p:bldP spid="51" grpId="0" animBg="1"/>
      <p:bldP spid="53" grpId="0"/>
      <p:bldP spid="54" grpId="0"/>
      <p:bldP spid="56" grpId="0" animBg="1"/>
      <p:bldP spid="58" grpId="0"/>
      <p:bldP spid="59" grpId="0"/>
      <p:bldP spid="61" grpId="0" animBg="1"/>
      <p:bldP spid="63" grpId="0"/>
      <p:bldP spid="64" grpId="0"/>
      <p:bldP spid="66" grpId="0" animBg="1"/>
      <p:bldP spid="68" grpId="0"/>
      <p:bldP spid="69" grpId="0"/>
      <p:bldP spid="71" grpId="0" animBg="1"/>
      <p:bldP spid="73" grpId="0"/>
      <p:bldP spid="76" grpId="0" animBg="1"/>
      <p:bldP spid="79" grpId="0" animBg="1"/>
      <p:bldP spid="82" grpId="0" animBg="1"/>
      <p:bldP spid="85" grpId="0" animBg="1"/>
      <p:bldP spid="88" grpId="0" animBg="1"/>
      <p:bldP spid="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543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参与项目</a:t>
            </a:r>
            <a:endParaRPr lang="en-US" b="1" dirty="0">
              <a:latin typeface="+mn-e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30420" y="319078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项目名称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395021" y="3876586"/>
            <a:ext cx="233877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46817" y="3460834"/>
            <a:ext cx="7232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schemeClr val="accent2"/>
                </a:solidFill>
                <a:latin typeface="+mn-ea"/>
              </a:rPr>
              <a:t>设计类别</a:t>
            </a:r>
            <a:endParaRPr lang="en-US" sz="105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424379" y="3790950"/>
            <a:ext cx="228600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838200" y="1488073"/>
            <a:ext cx="1461363" cy="1463040"/>
            <a:chOff x="838200" y="1335673"/>
            <a:chExt cx="1461363" cy="1463040"/>
          </a:xfrm>
        </p:grpSpPr>
        <p:graphicFrame>
          <p:nvGraphicFramePr>
            <p:cNvPr id="77" name="Diagram 76"/>
            <p:cNvGraphicFramePr/>
            <p:nvPr/>
          </p:nvGraphicFramePr>
          <p:xfrm>
            <a:off x="838200" y="1335673"/>
            <a:ext cx="1461363" cy="14630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8" name="Oval 77"/>
            <p:cNvSpPr/>
            <p:nvPr/>
          </p:nvSpPr>
          <p:spPr>
            <a:xfrm>
              <a:off x="838200" y="1335673"/>
              <a:ext cx="1461363" cy="14630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82037" y="1488073"/>
            <a:ext cx="1461363" cy="1463040"/>
            <a:chOff x="2882037" y="1335673"/>
            <a:chExt cx="1461363" cy="1463040"/>
          </a:xfrm>
        </p:grpSpPr>
        <p:graphicFrame>
          <p:nvGraphicFramePr>
            <p:cNvPr id="79" name="Diagram 78"/>
            <p:cNvGraphicFramePr/>
            <p:nvPr/>
          </p:nvGraphicFramePr>
          <p:xfrm>
            <a:off x="2882037" y="1335673"/>
            <a:ext cx="1461363" cy="14630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80" name="Oval 79"/>
            <p:cNvSpPr/>
            <p:nvPr/>
          </p:nvSpPr>
          <p:spPr>
            <a:xfrm>
              <a:off x="2882037" y="1335673"/>
              <a:ext cx="1461363" cy="14630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55748" y="1488073"/>
            <a:ext cx="1461363" cy="1463040"/>
            <a:chOff x="1855748" y="1335673"/>
            <a:chExt cx="1461363" cy="1463040"/>
          </a:xfrm>
        </p:grpSpPr>
        <p:graphicFrame>
          <p:nvGraphicFramePr>
            <p:cNvPr id="75" name="Diagram 74"/>
            <p:cNvGraphicFramePr/>
            <p:nvPr/>
          </p:nvGraphicFramePr>
          <p:xfrm>
            <a:off x="1855748" y="1335673"/>
            <a:ext cx="1461363" cy="14630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76" name="Oval 75"/>
            <p:cNvSpPr/>
            <p:nvPr/>
          </p:nvSpPr>
          <p:spPr>
            <a:xfrm>
              <a:off x="1855748" y="1335673"/>
              <a:ext cx="1461363" cy="14630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6128829" y="319078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项目名称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357421" y="3876586"/>
            <a:ext cx="233877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152620" y="3460834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schemeClr val="accent2"/>
                </a:solidFill>
                <a:latin typeface="+mn-ea"/>
              </a:rPr>
              <a:t>设计类别</a:t>
            </a:r>
            <a:endParaRPr lang="en-US" altLang="zh-CN" sz="105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5386779" y="3790950"/>
            <a:ext cx="228600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800600" y="1488073"/>
            <a:ext cx="1461363" cy="1463040"/>
            <a:chOff x="4800600" y="1335673"/>
            <a:chExt cx="1461363" cy="1463040"/>
          </a:xfrm>
        </p:grpSpPr>
        <p:graphicFrame>
          <p:nvGraphicFramePr>
            <p:cNvPr id="85" name="Diagram 84"/>
            <p:cNvGraphicFramePr/>
            <p:nvPr/>
          </p:nvGraphicFramePr>
          <p:xfrm>
            <a:off x="4800600" y="1335673"/>
            <a:ext cx="1461363" cy="14630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sp>
          <p:nvSpPr>
            <p:cNvPr id="86" name="Oval 85"/>
            <p:cNvSpPr/>
            <p:nvPr/>
          </p:nvSpPr>
          <p:spPr>
            <a:xfrm>
              <a:off x="4800600" y="1335673"/>
              <a:ext cx="1461363" cy="14630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44437" y="1488073"/>
            <a:ext cx="1461363" cy="1463040"/>
            <a:chOff x="6844437" y="1335673"/>
            <a:chExt cx="1461363" cy="1463040"/>
          </a:xfrm>
        </p:grpSpPr>
        <p:graphicFrame>
          <p:nvGraphicFramePr>
            <p:cNvPr id="87" name="Diagram 86"/>
            <p:cNvGraphicFramePr/>
            <p:nvPr/>
          </p:nvGraphicFramePr>
          <p:xfrm>
            <a:off x="6844437" y="1335673"/>
            <a:ext cx="1461363" cy="14630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sp>
          <p:nvSpPr>
            <p:cNvPr id="88" name="Oval 87"/>
            <p:cNvSpPr/>
            <p:nvPr/>
          </p:nvSpPr>
          <p:spPr>
            <a:xfrm>
              <a:off x="6844437" y="1335673"/>
              <a:ext cx="1461363" cy="14630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18148" y="1488073"/>
            <a:ext cx="1461363" cy="1463040"/>
            <a:chOff x="5818148" y="1335673"/>
            <a:chExt cx="1461363" cy="1463040"/>
          </a:xfrm>
        </p:grpSpPr>
        <p:graphicFrame>
          <p:nvGraphicFramePr>
            <p:cNvPr id="89" name="Diagram 88"/>
            <p:cNvGraphicFramePr/>
            <p:nvPr/>
          </p:nvGraphicFramePr>
          <p:xfrm>
            <a:off x="5818148" y="1335673"/>
            <a:ext cx="1461363" cy="14630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8" r:lo="rId29" r:qs="rId30" r:cs="rId31"/>
            </a:graphicData>
          </a:graphic>
        </p:graphicFrame>
        <p:sp>
          <p:nvSpPr>
            <p:cNvPr id="90" name="Oval 89"/>
            <p:cNvSpPr/>
            <p:nvPr/>
          </p:nvSpPr>
          <p:spPr>
            <a:xfrm>
              <a:off x="5818148" y="1335673"/>
              <a:ext cx="1461363" cy="14630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sp>
        <p:nvSpPr>
          <p:cNvPr id="38" name="Rectangle 11"/>
          <p:cNvSpPr/>
          <p:nvPr/>
        </p:nvSpPr>
        <p:spPr>
          <a:xfrm>
            <a:off x="3604803" y="0"/>
            <a:ext cx="11430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5" name="TextBox 4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6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个人简介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7" name="TextBox 7"/>
          <p:cNvSpPr txBox="1"/>
          <p:nvPr/>
        </p:nvSpPr>
        <p:spPr>
          <a:xfrm>
            <a:off x="2553199" y="882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3658966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工作经历</a:t>
            </a:r>
            <a:endParaRPr lang="en-US" sz="1600" b="1" dirty="0">
              <a:latin typeface="+mn-ea"/>
            </a:endParaRPr>
          </a:p>
        </p:txBody>
      </p:sp>
      <p:sp>
        <p:nvSpPr>
          <p:cNvPr id="49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成功案例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39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4" grpId="0"/>
      <p:bldP spid="55" grpId="0"/>
      <p:bldP spid="56" grpId="0"/>
      <p:bldP spid="81" grpId="0"/>
      <p:bldP spid="82" grpId="0"/>
      <p:bldP spid="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05400" y="0"/>
            <a:ext cx="32766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19559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成功案例</a:t>
            </a:r>
            <a:endParaRPr 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Like Icon"/>
          <p:cNvSpPr>
            <a:spLocks noChangeAspect="1"/>
          </p:cNvSpPr>
          <p:nvPr/>
        </p:nvSpPr>
        <p:spPr bwMode="auto">
          <a:xfrm>
            <a:off x="5413890" y="271976"/>
            <a:ext cx="299302" cy="370448"/>
          </a:xfrm>
          <a:custGeom>
            <a:avLst/>
            <a:gdLst>
              <a:gd name="T0" fmla="*/ 332 w 677"/>
              <a:gd name="T1" fmla="*/ 0 h 840"/>
              <a:gd name="T2" fmla="*/ 282 w 677"/>
              <a:gd name="T3" fmla="*/ 191 h 840"/>
              <a:gd name="T4" fmla="*/ 198 w 677"/>
              <a:gd name="T5" fmla="*/ 332 h 840"/>
              <a:gd name="T6" fmla="*/ 141 w 677"/>
              <a:gd name="T7" fmla="*/ 466 h 840"/>
              <a:gd name="T8" fmla="*/ 28 w 677"/>
              <a:gd name="T9" fmla="*/ 459 h 840"/>
              <a:gd name="T10" fmla="*/ 57 w 677"/>
              <a:gd name="T11" fmla="*/ 734 h 840"/>
              <a:gd name="T12" fmla="*/ 226 w 677"/>
              <a:gd name="T13" fmla="*/ 755 h 840"/>
              <a:gd name="T14" fmla="*/ 565 w 677"/>
              <a:gd name="T15" fmla="*/ 727 h 840"/>
              <a:gd name="T16" fmla="*/ 649 w 677"/>
              <a:gd name="T17" fmla="*/ 642 h 840"/>
              <a:gd name="T18" fmla="*/ 642 w 677"/>
              <a:gd name="T19" fmla="*/ 558 h 840"/>
              <a:gd name="T20" fmla="*/ 642 w 677"/>
              <a:gd name="T21" fmla="*/ 445 h 840"/>
              <a:gd name="T22" fmla="*/ 593 w 677"/>
              <a:gd name="T23" fmla="*/ 332 h 840"/>
              <a:gd name="T24" fmla="*/ 395 w 677"/>
              <a:gd name="T25" fmla="*/ 304 h 840"/>
              <a:gd name="T26" fmla="*/ 452 w 677"/>
              <a:gd name="T27" fmla="*/ 134 h 840"/>
              <a:gd name="T28" fmla="*/ 332 w 677"/>
              <a:gd name="T29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77" h="840">
                <a:moveTo>
                  <a:pt x="332" y="0"/>
                </a:moveTo>
                <a:cubicBezTo>
                  <a:pt x="332" y="113"/>
                  <a:pt x="282" y="219"/>
                  <a:pt x="282" y="191"/>
                </a:cubicBezTo>
                <a:cubicBezTo>
                  <a:pt x="282" y="163"/>
                  <a:pt x="226" y="276"/>
                  <a:pt x="198" y="332"/>
                </a:cubicBezTo>
                <a:cubicBezTo>
                  <a:pt x="169" y="388"/>
                  <a:pt x="141" y="466"/>
                  <a:pt x="141" y="466"/>
                </a:cubicBezTo>
                <a:lnTo>
                  <a:pt x="28" y="459"/>
                </a:lnTo>
                <a:cubicBezTo>
                  <a:pt x="28" y="459"/>
                  <a:pt x="0" y="706"/>
                  <a:pt x="57" y="734"/>
                </a:cubicBezTo>
                <a:cubicBezTo>
                  <a:pt x="113" y="762"/>
                  <a:pt x="172" y="723"/>
                  <a:pt x="226" y="755"/>
                </a:cubicBezTo>
                <a:cubicBezTo>
                  <a:pt x="367" y="840"/>
                  <a:pt x="593" y="784"/>
                  <a:pt x="565" y="727"/>
                </a:cubicBezTo>
                <a:cubicBezTo>
                  <a:pt x="565" y="727"/>
                  <a:pt x="677" y="671"/>
                  <a:pt x="649" y="642"/>
                </a:cubicBezTo>
                <a:cubicBezTo>
                  <a:pt x="649" y="642"/>
                  <a:pt x="677" y="600"/>
                  <a:pt x="642" y="558"/>
                </a:cubicBezTo>
                <a:cubicBezTo>
                  <a:pt x="677" y="515"/>
                  <a:pt x="663" y="473"/>
                  <a:pt x="642" y="445"/>
                </a:cubicBezTo>
                <a:cubicBezTo>
                  <a:pt x="663" y="403"/>
                  <a:pt x="677" y="360"/>
                  <a:pt x="593" y="332"/>
                </a:cubicBezTo>
                <a:cubicBezTo>
                  <a:pt x="539" y="314"/>
                  <a:pt x="395" y="381"/>
                  <a:pt x="395" y="304"/>
                </a:cubicBezTo>
                <a:cubicBezTo>
                  <a:pt x="395" y="276"/>
                  <a:pt x="452" y="191"/>
                  <a:pt x="452" y="134"/>
                </a:cubicBezTo>
                <a:cubicBezTo>
                  <a:pt x="452" y="22"/>
                  <a:pt x="332" y="0"/>
                  <a:pt x="332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90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543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成功案例描述</a:t>
            </a:r>
            <a:endParaRPr lang="en-US" b="1" dirty="0">
              <a:latin typeface="+mn-ea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1028700" y="1657350"/>
          <a:ext cx="1981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 19"/>
          <p:cNvGraphicFramePr/>
          <p:nvPr/>
        </p:nvGraphicFramePr>
        <p:xfrm>
          <a:off x="3581400" y="1657350"/>
          <a:ext cx="1981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Diagram 20"/>
          <p:cNvGraphicFramePr/>
          <p:nvPr/>
        </p:nvGraphicFramePr>
        <p:xfrm>
          <a:off x="6096000" y="1657350"/>
          <a:ext cx="1981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567895" y="127635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accent2"/>
                </a:solidFill>
                <a:latin typeface="+mn-ea"/>
              </a:rPr>
              <a:t>开发工作</a:t>
            </a:r>
            <a:endParaRPr lang="en-US" sz="14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41058" y="127635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accent2"/>
                </a:solidFill>
                <a:latin typeface="+mn-ea"/>
              </a:rPr>
              <a:t>创意解决方案</a:t>
            </a:r>
            <a:endParaRPr lang="en-US" sz="14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35195" y="127635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accent2"/>
                </a:solidFill>
                <a:latin typeface="+mn-ea"/>
              </a:rPr>
              <a:t>后续工作</a:t>
            </a:r>
            <a:endParaRPr lang="en-US" sz="14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9191" y="325755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案例名称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0600" y="3790950"/>
            <a:ext cx="2133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57662" y="3486151"/>
            <a:ext cx="7232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schemeClr val="accent2"/>
                </a:solidFill>
                <a:latin typeface="+mn-ea"/>
              </a:rPr>
              <a:t>分类描述</a:t>
            </a:r>
            <a:endParaRPr lang="en-US" sz="105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024297" y="3764638"/>
            <a:ext cx="1990007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71891" y="325755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案例名称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05200" y="3790950"/>
            <a:ext cx="2133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0363" y="3486151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schemeClr val="accent2"/>
                </a:solidFill>
                <a:latin typeface="+mn-ea"/>
              </a:rPr>
              <a:t>分类描述</a:t>
            </a:r>
            <a:endParaRPr lang="en-US" altLang="zh-CN" sz="105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576997" y="3764638"/>
            <a:ext cx="1990007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686491" y="325755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案例名称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19800" y="3790950"/>
            <a:ext cx="2133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4963" y="3486151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schemeClr val="accent2"/>
                </a:solidFill>
                <a:latin typeface="+mn-ea"/>
              </a:rPr>
              <a:t>分类描述</a:t>
            </a:r>
            <a:endParaRPr lang="en-US" altLang="zh-CN" sz="105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087193" y="3764638"/>
            <a:ext cx="1990007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ctangle 11"/>
          <p:cNvSpPr/>
          <p:nvPr/>
        </p:nvSpPr>
        <p:spPr>
          <a:xfrm>
            <a:off x="4811575" y="0"/>
            <a:ext cx="11430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9" name="TextBox 4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0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个人简介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1" name="TextBox 7"/>
          <p:cNvSpPr txBox="1"/>
          <p:nvPr/>
        </p:nvSpPr>
        <p:spPr>
          <a:xfrm>
            <a:off x="2553199" y="882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3658966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工作经历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成功案例</a:t>
            </a:r>
            <a:endParaRPr lang="en-US" sz="1600" b="1" dirty="0">
              <a:latin typeface="+mn-ea"/>
            </a:endParaRPr>
          </a:p>
        </p:txBody>
      </p:sp>
      <p:sp>
        <p:nvSpPr>
          <p:cNvPr id="44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6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9" grpId="0">
        <p:bldAsOne/>
      </p:bldGraphic>
      <p:bldGraphic spid="20" grpId="0">
        <p:bldAsOne/>
      </p:bldGraphic>
      <p:bldGraphic spid="21" grpId="0">
        <p:bldAsOne/>
      </p:bldGraphic>
      <p:bldP spid="22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4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543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案例分享</a:t>
            </a:r>
            <a:endParaRPr lang="en-US" b="1" dirty="0">
              <a:latin typeface="+mn-ea"/>
            </a:endParaRPr>
          </a:p>
        </p:txBody>
      </p:sp>
      <p:graphicFrame>
        <p:nvGraphicFramePr>
          <p:cNvPr id="38" name="Diagram 37"/>
          <p:cNvGraphicFramePr/>
          <p:nvPr/>
        </p:nvGraphicFramePr>
        <p:xfrm>
          <a:off x="1676400" y="1581150"/>
          <a:ext cx="2270215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Oval 38"/>
          <p:cNvSpPr/>
          <p:nvPr/>
        </p:nvSpPr>
        <p:spPr>
          <a:xfrm>
            <a:off x="1676400" y="1581150"/>
            <a:ext cx="2270215" cy="22860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graphicFrame>
        <p:nvGraphicFramePr>
          <p:cNvPr id="40" name="Diagram 39"/>
          <p:cNvGraphicFramePr/>
          <p:nvPr/>
        </p:nvGraphicFramePr>
        <p:xfrm>
          <a:off x="967981" y="3257550"/>
          <a:ext cx="1241819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1" name="Diagram 40"/>
          <p:cNvGraphicFramePr/>
          <p:nvPr/>
        </p:nvGraphicFramePr>
        <p:xfrm>
          <a:off x="2187181" y="3257550"/>
          <a:ext cx="1241819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2" name="Diagram 41"/>
          <p:cNvGraphicFramePr/>
          <p:nvPr/>
        </p:nvGraphicFramePr>
        <p:xfrm>
          <a:off x="3406381" y="3257550"/>
          <a:ext cx="1241819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949925" y="123296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案例名称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19200" y="4171950"/>
            <a:ext cx="812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标题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01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62200" y="4171950"/>
            <a:ext cx="812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标题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02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81400" y="4171950"/>
            <a:ext cx="812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标题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03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953000" y="2040835"/>
            <a:ext cx="3276600" cy="1433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4953000" y="1996901"/>
            <a:ext cx="3276600" cy="0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953000" y="1657350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latin typeface="+mn-ea"/>
              </a:rPr>
              <a:t>此处添加案例描述：</a:t>
            </a:r>
            <a:endParaRPr lang="en-US" sz="1400" b="1" dirty="0">
              <a:latin typeface="+mn-ea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219200" y="1581150"/>
            <a:ext cx="950555" cy="949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66307" y="2114550"/>
            <a:ext cx="492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市场</a:t>
            </a:r>
            <a:endParaRPr 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58669" y="196215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全球化</a:t>
            </a:r>
            <a:endParaRPr 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4" name="Web Icon"/>
          <p:cNvSpPr>
            <a:spLocks noChangeAspect="1" noEditPoints="1"/>
          </p:cNvSpPr>
          <p:nvPr/>
        </p:nvSpPr>
        <p:spPr bwMode="auto">
          <a:xfrm>
            <a:off x="1581764" y="1733550"/>
            <a:ext cx="225425" cy="227012"/>
          </a:xfrm>
          <a:custGeom>
            <a:avLst/>
            <a:gdLst>
              <a:gd name="T0" fmla="*/ 790 w 790"/>
              <a:gd name="T1" fmla="*/ 395 h 790"/>
              <a:gd name="T2" fmla="*/ 0 w 790"/>
              <a:gd name="T3" fmla="*/ 395 h 790"/>
              <a:gd name="T4" fmla="*/ 57 w 790"/>
              <a:gd name="T5" fmla="*/ 367 h 790"/>
              <a:gd name="T6" fmla="*/ 188 w 790"/>
              <a:gd name="T7" fmla="*/ 235 h 790"/>
              <a:gd name="T8" fmla="*/ 57 w 790"/>
              <a:gd name="T9" fmla="*/ 367 h 790"/>
              <a:gd name="T10" fmla="*/ 151 w 790"/>
              <a:gd name="T11" fmla="*/ 160 h 790"/>
              <a:gd name="T12" fmla="*/ 253 w 790"/>
              <a:gd name="T13" fmla="*/ 88 h 790"/>
              <a:gd name="T14" fmla="*/ 367 w 790"/>
              <a:gd name="T15" fmla="*/ 268 h 790"/>
              <a:gd name="T16" fmla="*/ 226 w 790"/>
              <a:gd name="T17" fmla="*/ 367 h 790"/>
              <a:gd name="T18" fmla="*/ 367 w 790"/>
              <a:gd name="T19" fmla="*/ 61 h 790"/>
              <a:gd name="T20" fmla="*/ 367 w 790"/>
              <a:gd name="T21" fmla="*/ 211 h 790"/>
              <a:gd name="T22" fmla="*/ 732 w 790"/>
              <a:gd name="T23" fmla="*/ 367 h 790"/>
              <a:gd name="T24" fmla="*/ 601 w 790"/>
              <a:gd name="T25" fmla="*/ 235 h 790"/>
              <a:gd name="T26" fmla="*/ 732 w 790"/>
              <a:gd name="T27" fmla="*/ 367 h 790"/>
              <a:gd name="T28" fmla="*/ 585 w 790"/>
              <a:gd name="T29" fmla="*/ 183 h 790"/>
              <a:gd name="T30" fmla="*/ 537 w 790"/>
              <a:gd name="T31" fmla="*/ 88 h 790"/>
              <a:gd name="T32" fmla="*/ 564 w 790"/>
              <a:gd name="T33" fmla="*/ 367 h 790"/>
              <a:gd name="T34" fmla="*/ 423 w 790"/>
              <a:gd name="T35" fmla="*/ 268 h 790"/>
              <a:gd name="T36" fmla="*/ 423 w 790"/>
              <a:gd name="T37" fmla="*/ 61 h 790"/>
              <a:gd name="T38" fmla="*/ 532 w 790"/>
              <a:gd name="T39" fmla="*/ 197 h 790"/>
              <a:gd name="T40" fmla="*/ 732 w 790"/>
              <a:gd name="T41" fmla="*/ 424 h 790"/>
              <a:gd name="T42" fmla="*/ 601 w 790"/>
              <a:gd name="T43" fmla="*/ 556 h 790"/>
              <a:gd name="T44" fmla="*/ 732 w 790"/>
              <a:gd name="T45" fmla="*/ 424 h 790"/>
              <a:gd name="T46" fmla="*/ 639 w 790"/>
              <a:gd name="T47" fmla="*/ 631 h 790"/>
              <a:gd name="T48" fmla="*/ 537 w 790"/>
              <a:gd name="T49" fmla="*/ 703 h 790"/>
              <a:gd name="T50" fmla="*/ 423 w 790"/>
              <a:gd name="T51" fmla="*/ 523 h 790"/>
              <a:gd name="T52" fmla="*/ 564 w 790"/>
              <a:gd name="T53" fmla="*/ 424 h 790"/>
              <a:gd name="T54" fmla="*/ 423 w 790"/>
              <a:gd name="T55" fmla="*/ 729 h 790"/>
              <a:gd name="T56" fmla="*/ 423 w 790"/>
              <a:gd name="T57" fmla="*/ 579 h 790"/>
              <a:gd name="T58" fmla="*/ 57 w 790"/>
              <a:gd name="T59" fmla="*/ 424 h 790"/>
              <a:gd name="T60" fmla="*/ 188 w 790"/>
              <a:gd name="T61" fmla="*/ 556 h 790"/>
              <a:gd name="T62" fmla="*/ 57 w 790"/>
              <a:gd name="T63" fmla="*/ 424 h 790"/>
              <a:gd name="T64" fmla="*/ 205 w 790"/>
              <a:gd name="T65" fmla="*/ 608 h 790"/>
              <a:gd name="T66" fmla="*/ 253 w 790"/>
              <a:gd name="T67" fmla="*/ 703 h 790"/>
              <a:gd name="T68" fmla="*/ 226 w 790"/>
              <a:gd name="T69" fmla="*/ 424 h 790"/>
              <a:gd name="T70" fmla="*/ 367 w 790"/>
              <a:gd name="T71" fmla="*/ 523 h 790"/>
              <a:gd name="T72" fmla="*/ 367 w 790"/>
              <a:gd name="T73" fmla="*/ 729 h 790"/>
              <a:gd name="T74" fmla="*/ 258 w 790"/>
              <a:gd name="T75" fmla="*/ 593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90" h="790">
                <a:moveTo>
                  <a:pt x="395" y="0"/>
                </a:moveTo>
                <a:cubicBezTo>
                  <a:pt x="613" y="0"/>
                  <a:pt x="790" y="177"/>
                  <a:pt x="790" y="395"/>
                </a:cubicBezTo>
                <a:cubicBezTo>
                  <a:pt x="790" y="614"/>
                  <a:pt x="613" y="790"/>
                  <a:pt x="395" y="790"/>
                </a:cubicBezTo>
                <a:cubicBezTo>
                  <a:pt x="177" y="790"/>
                  <a:pt x="0" y="614"/>
                  <a:pt x="0" y="395"/>
                </a:cubicBezTo>
                <a:cubicBezTo>
                  <a:pt x="0" y="177"/>
                  <a:pt x="177" y="0"/>
                  <a:pt x="395" y="0"/>
                </a:cubicBezTo>
                <a:close/>
                <a:moveTo>
                  <a:pt x="57" y="367"/>
                </a:moveTo>
                <a:lnTo>
                  <a:pt x="170" y="367"/>
                </a:lnTo>
                <a:cubicBezTo>
                  <a:pt x="172" y="320"/>
                  <a:pt x="178" y="276"/>
                  <a:pt x="188" y="235"/>
                </a:cubicBezTo>
                <a:cubicBezTo>
                  <a:pt x="162" y="226"/>
                  <a:pt x="138" y="215"/>
                  <a:pt x="116" y="203"/>
                </a:cubicBezTo>
                <a:cubicBezTo>
                  <a:pt x="83" y="250"/>
                  <a:pt x="62" y="306"/>
                  <a:pt x="57" y="367"/>
                </a:cubicBezTo>
                <a:close/>
                <a:moveTo>
                  <a:pt x="253" y="88"/>
                </a:moveTo>
                <a:cubicBezTo>
                  <a:pt x="215" y="105"/>
                  <a:pt x="180" y="130"/>
                  <a:pt x="151" y="160"/>
                </a:cubicBezTo>
                <a:cubicBezTo>
                  <a:pt x="167" y="169"/>
                  <a:pt x="185" y="176"/>
                  <a:pt x="205" y="183"/>
                </a:cubicBezTo>
                <a:cubicBezTo>
                  <a:pt x="218" y="147"/>
                  <a:pt x="234" y="114"/>
                  <a:pt x="253" y="88"/>
                </a:cubicBezTo>
                <a:close/>
                <a:moveTo>
                  <a:pt x="367" y="367"/>
                </a:moveTo>
                <a:lnTo>
                  <a:pt x="367" y="268"/>
                </a:lnTo>
                <a:cubicBezTo>
                  <a:pt x="323" y="266"/>
                  <a:pt x="281" y="260"/>
                  <a:pt x="242" y="251"/>
                </a:cubicBezTo>
                <a:cubicBezTo>
                  <a:pt x="233" y="287"/>
                  <a:pt x="228" y="326"/>
                  <a:pt x="226" y="367"/>
                </a:cubicBezTo>
                <a:lnTo>
                  <a:pt x="367" y="367"/>
                </a:lnTo>
                <a:close/>
                <a:moveTo>
                  <a:pt x="367" y="61"/>
                </a:moveTo>
                <a:cubicBezTo>
                  <a:pt x="322" y="76"/>
                  <a:pt x="283" y="127"/>
                  <a:pt x="258" y="197"/>
                </a:cubicBezTo>
                <a:cubicBezTo>
                  <a:pt x="291" y="205"/>
                  <a:pt x="328" y="210"/>
                  <a:pt x="367" y="211"/>
                </a:cubicBezTo>
                <a:lnTo>
                  <a:pt x="367" y="61"/>
                </a:lnTo>
                <a:close/>
                <a:moveTo>
                  <a:pt x="732" y="367"/>
                </a:moveTo>
                <a:cubicBezTo>
                  <a:pt x="727" y="306"/>
                  <a:pt x="706" y="250"/>
                  <a:pt x="673" y="203"/>
                </a:cubicBezTo>
                <a:cubicBezTo>
                  <a:pt x="652" y="215"/>
                  <a:pt x="628" y="226"/>
                  <a:pt x="601" y="235"/>
                </a:cubicBezTo>
                <a:cubicBezTo>
                  <a:pt x="612" y="276"/>
                  <a:pt x="618" y="320"/>
                  <a:pt x="620" y="367"/>
                </a:cubicBezTo>
                <a:lnTo>
                  <a:pt x="732" y="367"/>
                </a:lnTo>
                <a:close/>
                <a:moveTo>
                  <a:pt x="537" y="88"/>
                </a:moveTo>
                <a:cubicBezTo>
                  <a:pt x="556" y="114"/>
                  <a:pt x="572" y="147"/>
                  <a:pt x="585" y="183"/>
                </a:cubicBezTo>
                <a:cubicBezTo>
                  <a:pt x="605" y="176"/>
                  <a:pt x="622" y="169"/>
                  <a:pt x="639" y="160"/>
                </a:cubicBezTo>
                <a:cubicBezTo>
                  <a:pt x="610" y="130"/>
                  <a:pt x="575" y="105"/>
                  <a:pt x="537" y="88"/>
                </a:cubicBezTo>
                <a:close/>
                <a:moveTo>
                  <a:pt x="423" y="367"/>
                </a:moveTo>
                <a:lnTo>
                  <a:pt x="564" y="367"/>
                </a:lnTo>
                <a:cubicBezTo>
                  <a:pt x="562" y="326"/>
                  <a:pt x="557" y="287"/>
                  <a:pt x="548" y="251"/>
                </a:cubicBezTo>
                <a:cubicBezTo>
                  <a:pt x="509" y="260"/>
                  <a:pt x="467" y="266"/>
                  <a:pt x="423" y="268"/>
                </a:cubicBezTo>
                <a:lnTo>
                  <a:pt x="423" y="367"/>
                </a:lnTo>
                <a:close/>
                <a:moveTo>
                  <a:pt x="423" y="61"/>
                </a:moveTo>
                <a:lnTo>
                  <a:pt x="423" y="211"/>
                </a:lnTo>
                <a:cubicBezTo>
                  <a:pt x="462" y="210"/>
                  <a:pt x="498" y="205"/>
                  <a:pt x="532" y="197"/>
                </a:cubicBezTo>
                <a:cubicBezTo>
                  <a:pt x="507" y="127"/>
                  <a:pt x="468" y="76"/>
                  <a:pt x="423" y="61"/>
                </a:cubicBezTo>
                <a:close/>
                <a:moveTo>
                  <a:pt x="732" y="424"/>
                </a:moveTo>
                <a:lnTo>
                  <a:pt x="620" y="424"/>
                </a:lnTo>
                <a:cubicBezTo>
                  <a:pt x="618" y="470"/>
                  <a:pt x="612" y="515"/>
                  <a:pt x="601" y="556"/>
                </a:cubicBezTo>
                <a:cubicBezTo>
                  <a:pt x="628" y="565"/>
                  <a:pt x="652" y="576"/>
                  <a:pt x="673" y="588"/>
                </a:cubicBezTo>
                <a:cubicBezTo>
                  <a:pt x="706" y="541"/>
                  <a:pt x="727" y="484"/>
                  <a:pt x="732" y="424"/>
                </a:cubicBezTo>
                <a:close/>
                <a:moveTo>
                  <a:pt x="537" y="703"/>
                </a:moveTo>
                <a:cubicBezTo>
                  <a:pt x="575" y="685"/>
                  <a:pt x="610" y="661"/>
                  <a:pt x="639" y="631"/>
                </a:cubicBezTo>
                <a:cubicBezTo>
                  <a:pt x="622" y="622"/>
                  <a:pt x="605" y="615"/>
                  <a:pt x="585" y="608"/>
                </a:cubicBezTo>
                <a:cubicBezTo>
                  <a:pt x="572" y="644"/>
                  <a:pt x="556" y="676"/>
                  <a:pt x="537" y="703"/>
                </a:cubicBezTo>
                <a:close/>
                <a:moveTo>
                  <a:pt x="423" y="424"/>
                </a:moveTo>
                <a:lnTo>
                  <a:pt x="423" y="523"/>
                </a:lnTo>
                <a:cubicBezTo>
                  <a:pt x="467" y="525"/>
                  <a:pt x="509" y="531"/>
                  <a:pt x="548" y="540"/>
                </a:cubicBezTo>
                <a:cubicBezTo>
                  <a:pt x="557" y="504"/>
                  <a:pt x="562" y="465"/>
                  <a:pt x="564" y="424"/>
                </a:cubicBezTo>
                <a:lnTo>
                  <a:pt x="423" y="424"/>
                </a:lnTo>
                <a:close/>
                <a:moveTo>
                  <a:pt x="423" y="729"/>
                </a:moveTo>
                <a:cubicBezTo>
                  <a:pt x="468" y="714"/>
                  <a:pt x="507" y="664"/>
                  <a:pt x="532" y="593"/>
                </a:cubicBezTo>
                <a:cubicBezTo>
                  <a:pt x="498" y="586"/>
                  <a:pt x="462" y="581"/>
                  <a:pt x="423" y="579"/>
                </a:cubicBezTo>
                <a:lnTo>
                  <a:pt x="423" y="729"/>
                </a:lnTo>
                <a:close/>
                <a:moveTo>
                  <a:pt x="57" y="424"/>
                </a:moveTo>
                <a:cubicBezTo>
                  <a:pt x="62" y="484"/>
                  <a:pt x="83" y="541"/>
                  <a:pt x="116" y="588"/>
                </a:cubicBezTo>
                <a:cubicBezTo>
                  <a:pt x="138" y="576"/>
                  <a:pt x="162" y="565"/>
                  <a:pt x="188" y="556"/>
                </a:cubicBezTo>
                <a:cubicBezTo>
                  <a:pt x="178" y="515"/>
                  <a:pt x="172" y="470"/>
                  <a:pt x="170" y="424"/>
                </a:cubicBezTo>
                <a:lnTo>
                  <a:pt x="57" y="424"/>
                </a:lnTo>
                <a:close/>
                <a:moveTo>
                  <a:pt x="253" y="703"/>
                </a:moveTo>
                <a:cubicBezTo>
                  <a:pt x="234" y="676"/>
                  <a:pt x="218" y="644"/>
                  <a:pt x="205" y="608"/>
                </a:cubicBezTo>
                <a:cubicBezTo>
                  <a:pt x="185" y="615"/>
                  <a:pt x="167" y="622"/>
                  <a:pt x="151" y="631"/>
                </a:cubicBezTo>
                <a:cubicBezTo>
                  <a:pt x="180" y="661"/>
                  <a:pt x="215" y="685"/>
                  <a:pt x="253" y="703"/>
                </a:cubicBezTo>
                <a:close/>
                <a:moveTo>
                  <a:pt x="367" y="424"/>
                </a:moveTo>
                <a:lnTo>
                  <a:pt x="226" y="424"/>
                </a:lnTo>
                <a:cubicBezTo>
                  <a:pt x="228" y="465"/>
                  <a:pt x="233" y="504"/>
                  <a:pt x="242" y="540"/>
                </a:cubicBezTo>
                <a:cubicBezTo>
                  <a:pt x="281" y="531"/>
                  <a:pt x="323" y="525"/>
                  <a:pt x="367" y="523"/>
                </a:cubicBezTo>
                <a:lnTo>
                  <a:pt x="367" y="424"/>
                </a:lnTo>
                <a:close/>
                <a:moveTo>
                  <a:pt x="367" y="729"/>
                </a:moveTo>
                <a:lnTo>
                  <a:pt x="367" y="579"/>
                </a:lnTo>
                <a:cubicBezTo>
                  <a:pt x="328" y="581"/>
                  <a:pt x="291" y="586"/>
                  <a:pt x="258" y="593"/>
                </a:cubicBezTo>
                <a:cubicBezTo>
                  <a:pt x="283" y="664"/>
                  <a:pt x="322" y="714"/>
                  <a:pt x="367" y="7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900">
              <a:latin typeface="+mn-ea"/>
            </a:endParaRPr>
          </a:p>
        </p:txBody>
      </p:sp>
      <p:sp>
        <p:nvSpPr>
          <p:cNvPr id="55" name="Rectangle 11"/>
          <p:cNvSpPr/>
          <p:nvPr/>
        </p:nvSpPr>
        <p:spPr>
          <a:xfrm>
            <a:off x="4811575" y="0"/>
            <a:ext cx="11430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6" name="TextBox 4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7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个人简介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8" name="TextBox 7"/>
          <p:cNvSpPr txBox="1"/>
          <p:nvPr/>
        </p:nvSpPr>
        <p:spPr>
          <a:xfrm>
            <a:off x="2553199" y="882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9" name="TextBox 8"/>
          <p:cNvSpPr txBox="1"/>
          <p:nvPr/>
        </p:nvSpPr>
        <p:spPr>
          <a:xfrm>
            <a:off x="3658966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工作经历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0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成功案例</a:t>
            </a:r>
            <a:endParaRPr lang="en-US" sz="1600" b="1" dirty="0">
              <a:latin typeface="+mn-ea"/>
            </a:endParaRPr>
          </a:p>
        </p:txBody>
      </p:sp>
      <p:sp>
        <p:nvSpPr>
          <p:cNvPr id="61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8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38" grpId="0">
        <p:bldAsOne/>
      </p:bldGraphic>
      <p:bldP spid="39" grpId="0" animBg="1"/>
      <p:bldGraphic spid="40" grpId="0">
        <p:bldAsOne/>
      </p:bldGraphic>
      <p:bldGraphic spid="41" grpId="0">
        <p:bldAsOne/>
      </p:bldGraphic>
      <p:bldGraphic spid="42" grpId="0">
        <p:bldAsOne/>
      </p:bldGraphic>
      <p:bldP spid="43" grpId="0"/>
      <p:bldP spid="44" grpId="0"/>
      <p:bldP spid="45" grpId="0"/>
      <p:bldP spid="46" grpId="0"/>
      <p:bldP spid="47" grpId="0"/>
      <p:bldP spid="49" grpId="0"/>
      <p:bldP spid="50" grpId="0" animBg="1"/>
      <p:bldP spid="51" grpId="0"/>
      <p:bldP spid="52" grpId="0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86150"/>
            <a:ext cx="41148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68174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自我介绍</a:t>
            </a:r>
            <a:endParaRPr lang="en-US" sz="28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" name="Group 34"/>
          <p:cNvGrpSpPr/>
          <p:nvPr/>
        </p:nvGrpSpPr>
        <p:grpSpPr>
          <a:xfrm>
            <a:off x="363031" y="3777357"/>
            <a:ext cx="453904" cy="394376"/>
            <a:chOff x="2303444" y="6030256"/>
            <a:chExt cx="484188" cy="420688"/>
          </a:xfrm>
          <a:solidFill>
            <a:schemeClr val="tx1"/>
          </a:solidFill>
        </p:grpSpPr>
        <p:sp>
          <p:nvSpPr>
            <p:cNvPr id="13" name="Freeform 354"/>
            <p:cNvSpPr>
              <a:spLocks noEditPoints="1"/>
            </p:cNvSpPr>
            <p:nvPr/>
          </p:nvSpPr>
          <p:spPr bwMode="auto">
            <a:xfrm>
              <a:off x="2303444" y="6030256"/>
              <a:ext cx="484188" cy="346075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id-ID" sz="1200" dirty="0">
                <a:ln w="76200">
                  <a:solidFill>
                    <a:schemeClr val="tx1"/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4" name="Freeform 355"/>
            <p:cNvSpPr/>
            <p:nvPr/>
          </p:nvSpPr>
          <p:spPr bwMode="auto">
            <a:xfrm>
              <a:off x="2741594" y="6181068"/>
              <a:ext cx="30163" cy="165100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5" name="Oval 356"/>
            <p:cNvSpPr>
              <a:spLocks noChangeArrowheads="1"/>
            </p:cNvSpPr>
            <p:nvPr/>
          </p:nvSpPr>
          <p:spPr bwMode="auto">
            <a:xfrm>
              <a:off x="2727307" y="6360456"/>
              <a:ext cx="60325" cy="904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543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网站设计项目</a:t>
            </a:r>
            <a:endParaRPr lang="en-US" b="1" dirty="0"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8528" y="249555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项目名称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0" y="3028951"/>
            <a:ext cx="2338779" cy="65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8295" y="2724151"/>
            <a:ext cx="7232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schemeClr val="accent2"/>
                </a:solidFill>
                <a:latin typeface="+mn-ea"/>
              </a:rPr>
              <a:t>类别描述</a:t>
            </a:r>
            <a:endParaRPr lang="en-US" sz="105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791358" y="3002638"/>
            <a:ext cx="228600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466533" y="1276350"/>
            <a:ext cx="1066800" cy="1066800"/>
            <a:chOff x="1466533" y="1276350"/>
            <a:chExt cx="1066800" cy="1066800"/>
          </a:xfrm>
        </p:grpSpPr>
        <p:sp>
          <p:nvSpPr>
            <p:cNvPr id="3" name="Oval 2"/>
            <p:cNvSpPr/>
            <p:nvPr/>
          </p:nvSpPr>
          <p:spPr>
            <a:xfrm>
              <a:off x="1466533" y="1276350"/>
              <a:ext cx="1066800" cy="10668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pic>
          <p:nvPicPr>
            <p:cNvPr id="3074" name="Picture 2" descr="C:\Users\Nyamka\Desktop\iCONS\png\eraser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699102" y="1508919"/>
              <a:ext cx="601662" cy="601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4146984" y="249555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项目名称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29000" y="3028951"/>
            <a:ext cx="2338779" cy="65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36752" y="2724151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schemeClr val="accent2"/>
                </a:solidFill>
                <a:latin typeface="+mn-ea"/>
              </a:rPr>
              <a:t>类别描述</a:t>
            </a:r>
            <a:endParaRPr lang="en-US" altLang="zh-CN" sz="105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455389" y="3002638"/>
            <a:ext cx="228600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61205" y="249555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项目名称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43221" y="3028951"/>
            <a:ext cx="2338779" cy="65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0973" y="2724151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schemeClr val="accent2"/>
                </a:solidFill>
                <a:latin typeface="+mn-ea"/>
              </a:rPr>
              <a:t>类别描述</a:t>
            </a:r>
            <a:endParaRPr lang="en-US" altLang="zh-CN" sz="105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072579" y="3002638"/>
            <a:ext cx="228600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679210" y="1276350"/>
            <a:ext cx="1066800" cy="1066800"/>
            <a:chOff x="6747754" y="1276350"/>
            <a:chExt cx="1066800" cy="1066800"/>
          </a:xfrm>
        </p:grpSpPr>
        <p:sp>
          <p:nvSpPr>
            <p:cNvPr id="40" name="Oval 39"/>
            <p:cNvSpPr/>
            <p:nvPr/>
          </p:nvSpPr>
          <p:spPr>
            <a:xfrm>
              <a:off x="6747754" y="1276350"/>
              <a:ext cx="1066800" cy="10668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pic>
          <p:nvPicPr>
            <p:cNvPr id="3075" name="Picture 3" descr="C:\Users\Nyamka\Desktop\iCONS\png\browser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960921" y="1478359"/>
              <a:ext cx="662781" cy="662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064989" y="1276350"/>
            <a:ext cx="1066800" cy="1066800"/>
            <a:chOff x="4133533" y="1276350"/>
            <a:chExt cx="1066800" cy="1066800"/>
          </a:xfrm>
        </p:grpSpPr>
        <p:sp>
          <p:nvSpPr>
            <p:cNvPr id="33" name="Oval 32"/>
            <p:cNvSpPr/>
            <p:nvPr/>
          </p:nvSpPr>
          <p:spPr>
            <a:xfrm>
              <a:off x="4133533" y="1276350"/>
              <a:ext cx="1066800" cy="10668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pic>
          <p:nvPicPr>
            <p:cNvPr id="3076" name="Picture 4" descr="C:\Users\Nyamka\Desktop\iCONS\png\lcd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350823" y="1493640"/>
              <a:ext cx="632221" cy="632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Oval 44"/>
          <p:cNvSpPr/>
          <p:nvPr/>
        </p:nvSpPr>
        <p:spPr>
          <a:xfrm>
            <a:off x="1143000" y="4020877"/>
            <a:ext cx="533400" cy="5334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10236" y="414907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安全代码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505200" y="4019550"/>
            <a:ext cx="533400" cy="5334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72436" y="414775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技术支持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019800" y="4019550"/>
            <a:ext cx="533400" cy="5334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587036" y="414775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团队开发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7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7" name="Rectangle 11"/>
          <p:cNvSpPr/>
          <p:nvPr/>
        </p:nvSpPr>
        <p:spPr>
          <a:xfrm>
            <a:off x="4811575" y="0"/>
            <a:ext cx="11430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8" name="TextBox 4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9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个人简介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0" name="TextBox 7"/>
          <p:cNvSpPr txBox="1"/>
          <p:nvPr/>
        </p:nvSpPr>
        <p:spPr>
          <a:xfrm>
            <a:off x="2553199" y="882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1" name="TextBox 8"/>
          <p:cNvSpPr txBox="1"/>
          <p:nvPr/>
        </p:nvSpPr>
        <p:spPr>
          <a:xfrm>
            <a:off x="3658966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工作经历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2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成功案例</a:t>
            </a:r>
            <a:endParaRPr lang="en-US" sz="1600" b="1" dirty="0">
              <a:latin typeface="+mn-ea"/>
            </a:endParaRPr>
          </a:p>
        </p:txBody>
      </p:sp>
      <p:sp>
        <p:nvSpPr>
          <p:cNvPr id="73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1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  <p:bldP spid="21" grpId="0"/>
      <p:bldP spid="29" grpId="0"/>
      <p:bldP spid="30" grpId="0"/>
      <p:bldP spid="31" grpId="0"/>
      <p:bldP spid="35" grpId="0"/>
      <p:bldP spid="36" grpId="0"/>
      <p:bldP spid="37" grpId="0"/>
      <p:bldP spid="45" grpId="0" animBg="1"/>
      <p:bldP spid="49" grpId="0"/>
      <p:bldP spid="50" grpId="0" animBg="1"/>
      <p:bldP spid="51" grpId="0"/>
      <p:bldP spid="52" grpId="0" animBg="1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5543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案例分享</a:t>
            </a:r>
            <a:endParaRPr lang="en-US" altLang="zh-CN" b="1" dirty="0">
              <a:latin typeface="+mn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44785" y="1200150"/>
            <a:ext cx="2270215" cy="2286000"/>
            <a:chOff x="3444785" y="1200150"/>
            <a:chExt cx="2270215" cy="2286000"/>
          </a:xfrm>
        </p:grpSpPr>
        <p:graphicFrame>
          <p:nvGraphicFramePr>
            <p:cNvPr id="38" name="Diagram 37"/>
            <p:cNvGraphicFramePr/>
            <p:nvPr/>
          </p:nvGraphicFramePr>
          <p:xfrm>
            <a:off x="3444785" y="1200150"/>
            <a:ext cx="2270215" cy="2286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9" name="Oval 38"/>
            <p:cNvSpPr/>
            <p:nvPr/>
          </p:nvSpPr>
          <p:spPr>
            <a:xfrm>
              <a:off x="3444785" y="1200150"/>
              <a:ext cx="2270215" cy="22860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aphicFrame>
        <p:nvGraphicFramePr>
          <p:cNvPr id="40" name="Diagram 39"/>
          <p:cNvGraphicFramePr/>
          <p:nvPr/>
        </p:nvGraphicFramePr>
        <p:xfrm>
          <a:off x="2362200" y="3638550"/>
          <a:ext cx="1241819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1" name="Diagram 40"/>
          <p:cNvGraphicFramePr/>
          <p:nvPr/>
        </p:nvGraphicFramePr>
        <p:xfrm>
          <a:off x="3983340" y="3638550"/>
          <a:ext cx="1241819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2" name="Diagram 41"/>
          <p:cNvGraphicFramePr/>
          <p:nvPr/>
        </p:nvGraphicFramePr>
        <p:xfrm>
          <a:off x="5584134" y="3638550"/>
          <a:ext cx="1241819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6400800" y="1663065"/>
            <a:ext cx="1757728" cy="2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463436" y="1696819"/>
            <a:ext cx="16166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56226" y="1352311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solidFill>
                  <a:schemeClr val="accent2"/>
                </a:solidFill>
                <a:latin typeface="+mn-ea"/>
              </a:rPr>
              <a:t>案例技能描述</a:t>
            </a:r>
            <a:endParaRPr lang="en-US" altLang="zh-CN" sz="110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405928" y="2806065"/>
            <a:ext cx="1757728" cy="2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468564" y="2839819"/>
            <a:ext cx="16166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61354" y="2495311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solidFill>
                  <a:schemeClr val="accent2"/>
                </a:solidFill>
                <a:latin typeface="+mn-ea"/>
              </a:rPr>
              <a:t>案例技能描述</a:t>
            </a:r>
            <a:endParaRPr lang="en-US" altLang="zh-CN" sz="110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990600" y="1663304"/>
            <a:ext cx="1757728" cy="2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053236" y="1697058"/>
            <a:ext cx="16166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46026" y="1352550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solidFill>
                  <a:schemeClr val="accent2"/>
                </a:solidFill>
                <a:latin typeface="+mn-ea"/>
              </a:rPr>
              <a:t>案例技能描述</a:t>
            </a:r>
            <a:endParaRPr lang="en-US" sz="110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995728" y="2806304"/>
            <a:ext cx="1757728" cy="2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058364" y="2840058"/>
            <a:ext cx="16166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51154" y="2495550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solidFill>
                  <a:schemeClr val="accent2"/>
                </a:solidFill>
                <a:latin typeface="+mn-ea"/>
              </a:rPr>
              <a:t>案例技能描述</a:t>
            </a:r>
            <a:endParaRPr lang="en-US" altLang="zh-CN" sz="1100" b="1" dirty="0">
              <a:solidFill>
                <a:schemeClr val="accent2"/>
              </a:solidFill>
              <a:latin typeface="+mn-ea"/>
            </a:endParaRPr>
          </a:p>
        </p:txBody>
      </p:sp>
      <p:graphicFrame>
        <p:nvGraphicFramePr>
          <p:cNvPr id="53" name="Diagram 52"/>
          <p:cNvGraphicFramePr/>
          <p:nvPr/>
        </p:nvGraphicFramePr>
        <p:xfrm>
          <a:off x="838200" y="3638550"/>
          <a:ext cx="1241819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54" name="Diagram 53"/>
          <p:cNvGraphicFramePr/>
          <p:nvPr/>
        </p:nvGraphicFramePr>
        <p:xfrm>
          <a:off x="7063981" y="3638550"/>
          <a:ext cx="1241819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43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8" name="Rectangle 11"/>
          <p:cNvSpPr/>
          <p:nvPr/>
        </p:nvSpPr>
        <p:spPr>
          <a:xfrm>
            <a:off x="4811575" y="0"/>
            <a:ext cx="11430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9" name="TextBox 4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0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个人简介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1" name="TextBox 7"/>
          <p:cNvSpPr txBox="1"/>
          <p:nvPr/>
        </p:nvSpPr>
        <p:spPr>
          <a:xfrm>
            <a:off x="2553199" y="882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2" name="TextBox 8"/>
          <p:cNvSpPr txBox="1"/>
          <p:nvPr/>
        </p:nvSpPr>
        <p:spPr>
          <a:xfrm>
            <a:off x="3658966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工作经历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3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成功案例</a:t>
            </a:r>
            <a:endParaRPr lang="en-US" sz="1600" b="1" dirty="0">
              <a:latin typeface="+mn-ea"/>
            </a:endParaRPr>
          </a:p>
        </p:txBody>
      </p:sp>
      <p:sp>
        <p:nvSpPr>
          <p:cNvPr id="64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4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40" grpId="0">
        <p:bldAsOne/>
      </p:bldGraphic>
      <p:bldGraphic spid="41" grpId="0">
        <p:bldAsOne/>
      </p:bldGraphic>
      <p:bldGraphic spid="42" grpId="0">
        <p:bldAsOne/>
      </p:bldGraphic>
      <p:bldP spid="30" grpId="0"/>
      <p:bldP spid="31" grpId="0"/>
      <p:bldP spid="33" grpId="0"/>
      <p:bldP spid="34" grpId="0"/>
      <p:bldP spid="36" grpId="0"/>
      <p:bldP spid="37" grpId="0"/>
      <p:bldP spid="51" grpId="0"/>
      <p:bldP spid="52" grpId="0"/>
      <p:bldGraphic spid="53" grpId="0">
        <p:bldAsOne/>
      </p:bldGraphic>
      <p:bldGraphic spid="5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Diagram 47"/>
          <p:cNvGraphicFramePr/>
          <p:nvPr/>
        </p:nvGraphicFramePr>
        <p:xfrm>
          <a:off x="6153178" y="1581150"/>
          <a:ext cx="2076422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7" name="Diagram 46"/>
          <p:cNvGraphicFramePr/>
          <p:nvPr/>
        </p:nvGraphicFramePr>
        <p:xfrm>
          <a:off x="895378" y="1581150"/>
          <a:ext cx="2076422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5543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案例分享</a:t>
            </a:r>
            <a:endParaRPr lang="en-US" altLang="zh-CN" b="1" dirty="0">
              <a:latin typeface="+mn-ea"/>
            </a:endParaRPr>
          </a:p>
        </p:txBody>
      </p:sp>
      <p:pic>
        <p:nvPicPr>
          <p:cNvPr id="44" name="Picture 2" descr="C:\Users\Nyamka\Desktop\Presentation MOCK_UP\AAAAAAAAAAAA\Desktop_Screen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611916" y="1200150"/>
            <a:ext cx="387098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" name="Diagram 44"/>
          <p:cNvGraphicFramePr/>
          <p:nvPr/>
        </p:nvGraphicFramePr>
        <p:xfrm>
          <a:off x="2590800" y="1200150"/>
          <a:ext cx="3947594" cy="245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46" name="Right Triangle 45"/>
          <p:cNvSpPr/>
          <p:nvPr/>
        </p:nvSpPr>
        <p:spPr>
          <a:xfrm rot="10800000">
            <a:off x="5060645" y="1352549"/>
            <a:ext cx="1262196" cy="1941376"/>
          </a:xfrm>
          <a:prstGeom prst="rtTriangle">
            <a:avLst/>
          </a:pr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9" name="Freeform 48"/>
          <p:cNvSpPr/>
          <p:nvPr/>
        </p:nvSpPr>
        <p:spPr>
          <a:xfrm flipV="1">
            <a:off x="1011234" y="3048560"/>
            <a:ext cx="3008864" cy="1199590"/>
          </a:xfrm>
          <a:custGeom>
            <a:avLst/>
            <a:gdLst>
              <a:gd name="connsiteX0" fmla="*/ 0 w 1112520"/>
              <a:gd name="connsiteY0" fmla="*/ 0 h 508000"/>
              <a:gd name="connsiteX1" fmla="*/ 604520 w 1112520"/>
              <a:gd name="connsiteY1" fmla="*/ 0 h 508000"/>
              <a:gd name="connsiteX2" fmla="*/ 1112520 w 111252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520" h="508000">
                <a:moveTo>
                  <a:pt x="0" y="0"/>
                </a:moveTo>
                <a:lnTo>
                  <a:pt x="604520" y="0"/>
                </a:lnTo>
                <a:lnTo>
                  <a:pt x="1112520" y="508000"/>
                </a:lnTo>
              </a:path>
            </a:pathLst>
          </a:custGeom>
          <a:noFill/>
          <a:ln w="19050">
            <a:solidFill>
              <a:schemeClr val="accent2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5" name="Freeform 54"/>
          <p:cNvSpPr/>
          <p:nvPr/>
        </p:nvSpPr>
        <p:spPr>
          <a:xfrm flipH="1" flipV="1">
            <a:off x="4876800" y="2800350"/>
            <a:ext cx="3264468" cy="1600200"/>
          </a:xfrm>
          <a:custGeom>
            <a:avLst/>
            <a:gdLst>
              <a:gd name="connsiteX0" fmla="*/ 0 w 1112520"/>
              <a:gd name="connsiteY0" fmla="*/ 0 h 508000"/>
              <a:gd name="connsiteX1" fmla="*/ 604520 w 1112520"/>
              <a:gd name="connsiteY1" fmla="*/ 0 h 508000"/>
              <a:gd name="connsiteX2" fmla="*/ 1112520 w 111252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520" h="508000">
                <a:moveTo>
                  <a:pt x="0" y="0"/>
                </a:moveTo>
                <a:lnTo>
                  <a:pt x="604520" y="0"/>
                </a:lnTo>
                <a:lnTo>
                  <a:pt x="1112520" y="508000"/>
                </a:lnTo>
              </a:path>
            </a:pathLst>
          </a:custGeom>
          <a:noFill/>
          <a:ln w="19050">
            <a:solidFill>
              <a:schemeClr val="accent2"/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90600" y="386715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案例技能描述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77000" y="403642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案例技能描述</a:t>
            </a:r>
          </a:p>
        </p:txBody>
      </p:sp>
      <p:sp>
        <p:nvSpPr>
          <p:cNvPr id="22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pic>
        <p:nvPicPr>
          <p:cNvPr id="30" name="image15.jpeg"/>
          <p:cNvPicPr>
            <a:picLocks noChangeAspect="1"/>
          </p:cNvPicPr>
          <p:nvPr/>
        </p:nvPicPr>
        <p:blipFill>
          <a:blip r:embed="rId19" cstate="screen"/>
          <a:srcRect/>
          <a:stretch>
            <a:fillRect/>
          </a:stretch>
        </p:blipFill>
        <p:spPr>
          <a:xfrm>
            <a:off x="2763026" y="1345212"/>
            <a:ext cx="3617947" cy="203509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3" name="Rectangle 11"/>
          <p:cNvSpPr/>
          <p:nvPr/>
        </p:nvSpPr>
        <p:spPr>
          <a:xfrm>
            <a:off x="4811575" y="0"/>
            <a:ext cx="11430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4" name="TextBox 4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35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个人简介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TextBox 7"/>
          <p:cNvSpPr txBox="1"/>
          <p:nvPr/>
        </p:nvSpPr>
        <p:spPr>
          <a:xfrm>
            <a:off x="2553199" y="882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3658966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工作经历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8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成功案例</a:t>
            </a:r>
            <a:endParaRPr lang="en-US" sz="1600" b="1" dirty="0">
              <a:latin typeface="+mn-ea"/>
            </a:endParaRPr>
          </a:p>
        </p:txBody>
      </p:sp>
      <p:sp>
        <p:nvSpPr>
          <p:cNvPr id="39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8" grpId="0">
        <p:bldAsOne/>
      </p:bldGraphic>
      <p:bldGraphic spid="47" grpId="0">
        <p:bldAsOne/>
      </p:bldGraphic>
      <p:bldP spid="9" grpId="0"/>
      <p:bldGraphic spid="45" grpId="0">
        <p:bldAsOne/>
      </p:bldGraphic>
      <p:bldP spid="49" grpId="0" animBg="1"/>
      <p:bldP spid="55" grpId="0" animBg="1"/>
      <p:bldP spid="56" grpId="0"/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flipH="1">
            <a:off x="0" y="2931790"/>
            <a:ext cx="9144000" cy="22117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/>
          <p:nvPr/>
        </p:nvSpPr>
        <p:spPr>
          <a:xfrm>
            <a:off x="635413" y="4084036"/>
            <a:ext cx="4223086" cy="3077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1400" dirty="0">
                <a:solidFill>
                  <a:schemeClr val="bg1"/>
                </a:solidFill>
                <a:latin typeface="+mn-lt"/>
              </a:rPr>
              <a:t>单击此处添加副标题详细描述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88900" y="3450098"/>
            <a:ext cx="4223086" cy="769441"/>
          </a:xfrm>
        </p:spPr>
        <p:txBody>
          <a:bodyPr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</a:rPr>
              <a:t>谢谢观看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24128" y="3450098"/>
            <a:ext cx="3312369" cy="1197448"/>
            <a:chOff x="5724128" y="3450098"/>
            <a:chExt cx="3312369" cy="1197448"/>
          </a:xfrm>
        </p:grpSpPr>
        <p:sp>
          <p:nvSpPr>
            <p:cNvPr id="27" name="Rectangle 26"/>
            <p:cNvSpPr/>
            <p:nvPr/>
          </p:nvSpPr>
          <p:spPr>
            <a:xfrm>
              <a:off x="5868145" y="3450098"/>
              <a:ext cx="31683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此处添加详细文本描述，建议与标题相关并符合整体语言风格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940152" y="3882146"/>
              <a:ext cx="2042616" cy="765400"/>
              <a:chOff x="6093646" y="3606550"/>
              <a:chExt cx="2042616" cy="765400"/>
            </a:xfrm>
          </p:grpSpPr>
          <p:sp>
            <p:nvSpPr>
              <p:cNvPr id="22" name="Subtitle 2"/>
              <p:cNvSpPr txBox="1"/>
              <p:nvPr/>
            </p:nvSpPr>
            <p:spPr>
              <a:xfrm>
                <a:off x="6232006" y="3606550"/>
                <a:ext cx="1904256" cy="765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200" b="1" dirty="0">
                    <a:solidFill>
                      <a:schemeClr val="bg1"/>
                    </a:solidFill>
                  </a:rPr>
                  <a:t>XXXXXXXXX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200" b="1" dirty="0">
                    <a:solidFill>
                      <a:schemeClr val="bg1"/>
                    </a:solidFill>
                  </a:rPr>
                  <a:t>@XXXXX.com</a:t>
                </a:r>
                <a:endParaRPr lang="en-US" sz="1200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6"/>
              <p:cNvSpPr>
                <a:spLocks noEditPoints="1"/>
              </p:cNvSpPr>
              <p:nvPr/>
            </p:nvSpPr>
            <p:spPr bwMode="auto">
              <a:xfrm>
                <a:off x="6119209" y="3723878"/>
                <a:ext cx="108975" cy="167405"/>
              </a:xfrm>
              <a:custGeom>
                <a:avLst/>
                <a:gdLst>
                  <a:gd name="T0" fmla="*/ 192 w 232"/>
                  <a:gd name="T1" fmla="*/ 0 h 392"/>
                  <a:gd name="T2" fmla="*/ 40 w 232"/>
                  <a:gd name="T3" fmla="*/ 0 h 392"/>
                  <a:gd name="T4" fmla="*/ 0 w 232"/>
                  <a:gd name="T5" fmla="*/ 40 h 392"/>
                  <a:gd name="T6" fmla="*/ 0 w 232"/>
                  <a:gd name="T7" fmla="*/ 352 h 392"/>
                  <a:gd name="T8" fmla="*/ 40 w 232"/>
                  <a:gd name="T9" fmla="*/ 392 h 392"/>
                  <a:gd name="T10" fmla="*/ 192 w 232"/>
                  <a:gd name="T11" fmla="*/ 392 h 392"/>
                  <a:gd name="T12" fmla="*/ 232 w 232"/>
                  <a:gd name="T13" fmla="*/ 352 h 392"/>
                  <a:gd name="T14" fmla="*/ 232 w 232"/>
                  <a:gd name="T15" fmla="*/ 40 h 392"/>
                  <a:gd name="T16" fmla="*/ 192 w 232"/>
                  <a:gd name="T17" fmla="*/ 0 h 392"/>
                  <a:gd name="T18" fmla="*/ 116 w 232"/>
                  <a:gd name="T19" fmla="*/ 376 h 392"/>
                  <a:gd name="T20" fmla="*/ 88 w 232"/>
                  <a:gd name="T21" fmla="*/ 356 h 392"/>
                  <a:gd name="T22" fmla="*/ 116 w 232"/>
                  <a:gd name="T23" fmla="*/ 336 h 392"/>
                  <a:gd name="T24" fmla="*/ 144 w 232"/>
                  <a:gd name="T25" fmla="*/ 356 h 392"/>
                  <a:gd name="T26" fmla="*/ 116 w 232"/>
                  <a:gd name="T27" fmla="*/ 376 h 392"/>
                  <a:gd name="T28" fmla="*/ 200 w 232"/>
                  <a:gd name="T29" fmla="*/ 316 h 392"/>
                  <a:gd name="T30" fmla="*/ 32 w 232"/>
                  <a:gd name="T31" fmla="*/ 316 h 392"/>
                  <a:gd name="T32" fmla="*/ 32 w 232"/>
                  <a:gd name="T33" fmla="*/ 52 h 392"/>
                  <a:gd name="T34" fmla="*/ 200 w 232"/>
                  <a:gd name="T35" fmla="*/ 52 h 392"/>
                  <a:gd name="T36" fmla="*/ 200 w 232"/>
                  <a:gd name="T37" fmla="*/ 31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2" h="392">
                    <a:moveTo>
                      <a:pt x="192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352"/>
                      <a:pt x="0" y="352"/>
                      <a:pt x="0" y="352"/>
                    </a:cubicBezTo>
                    <a:cubicBezTo>
                      <a:pt x="0" y="374"/>
                      <a:pt x="18" y="392"/>
                      <a:pt x="40" y="392"/>
                    </a:cubicBezTo>
                    <a:cubicBezTo>
                      <a:pt x="192" y="392"/>
                      <a:pt x="192" y="392"/>
                      <a:pt x="192" y="392"/>
                    </a:cubicBezTo>
                    <a:cubicBezTo>
                      <a:pt x="214" y="392"/>
                      <a:pt x="232" y="374"/>
                      <a:pt x="232" y="352"/>
                    </a:cubicBezTo>
                    <a:cubicBezTo>
                      <a:pt x="232" y="40"/>
                      <a:pt x="232" y="40"/>
                      <a:pt x="232" y="40"/>
                    </a:cubicBezTo>
                    <a:cubicBezTo>
                      <a:pt x="232" y="18"/>
                      <a:pt x="214" y="0"/>
                      <a:pt x="192" y="0"/>
                    </a:cubicBezTo>
                    <a:close/>
                    <a:moveTo>
                      <a:pt x="116" y="376"/>
                    </a:moveTo>
                    <a:cubicBezTo>
                      <a:pt x="101" y="376"/>
                      <a:pt x="88" y="367"/>
                      <a:pt x="88" y="356"/>
                    </a:cubicBezTo>
                    <a:cubicBezTo>
                      <a:pt x="88" y="345"/>
                      <a:pt x="101" y="336"/>
                      <a:pt x="116" y="336"/>
                    </a:cubicBezTo>
                    <a:cubicBezTo>
                      <a:pt x="131" y="336"/>
                      <a:pt x="144" y="345"/>
                      <a:pt x="144" y="356"/>
                    </a:cubicBezTo>
                    <a:cubicBezTo>
                      <a:pt x="144" y="367"/>
                      <a:pt x="131" y="376"/>
                      <a:pt x="116" y="376"/>
                    </a:cubicBezTo>
                    <a:close/>
                    <a:moveTo>
                      <a:pt x="200" y="316"/>
                    </a:moveTo>
                    <a:cubicBezTo>
                      <a:pt x="32" y="316"/>
                      <a:pt x="32" y="316"/>
                      <a:pt x="32" y="316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200" y="52"/>
                      <a:pt x="200" y="52"/>
                      <a:pt x="200" y="52"/>
                    </a:cubicBezTo>
                    <a:lnTo>
                      <a:pt x="200" y="3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" name="Freeform 11"/>
              <p:cNvSpPr>
                <a:spLocks noEditPoints="1"/>
              </p:cNvSpPr>
              <p:nvPr/>
            </p:nvSpPr>
            <p:spPr bwMode="auto">
              <a:xfrm>
                <a:off x="6093646" y="4072292"/>
                <a:ext cx="151790" cy="113986"/>
              </a:xfrm>
              <a:custGeom>
                <a:avLst/>
                <a:gdLst>
                  <a:gd name="T0" fmla="*/ 19 w 374"/>
                  <a:gd name="T1" fmla="*/ 22 h 232"/>
                  <a:gd name="T2" fmla="*/ 169 w 374"/>
                  <a:gd name="T3" fmla="*/ 102 h 232"/>
                  <a:gd name="T4" fmla="*/ 187 w 374"/>
                  <a:gd name="T5" fmla="*/ 106 h 232"/>
                  <a:gd name="T6" fmla="*/ 205 w 374"/>
                  <a:gd name="T7" fmla="*/ 102 h 232"/>
                  <a:gd name="T8" fmla="*/ 355 w 374"/>
                  <a:gd name="T9" fmla="*/ 22 h 232"/>
                  <a:gd name="T10" fmla="*/ 356 w 374"/>
                  <a:gd name="T11" fmla="*/ 0 h 232"/>
                  <a:gd name="T12" fmla="*/ 18 w 374"/>
                  <a:gd name="T13" fmla="*/ 0 h 232"/>
                  <a:gd name="T14" fmla="*/ 19 w 374"/>
                  <a:gd name="T15" fmla="*/ 22 h 232"/>
                  <a:gd name="T16" fmla="*/ 359 w 374"/>
                  <a:gd name="T17" fmla="*/ 62 h 232"/>
                  <a:gd name="T18" fmla="*/ 205 w 374"/>
                  <a:gd name="T19" fmla="*/ 142 h 232"/>
                  <a:gd name="T20" fmla="*/ 187 w 374"/>
                  <a:gd name="T21" fmla="*/ 146 h 232"/>
                  <a:gd name="T22" fmla="*/ 169 w 374"/>
                  <a:gd name="T23" fmla="*/ 142 h 232"/>
                  <a:gd name="T24" fmla="*/ 15 w 374"/>
                  <a:gd name="T25" fmla="*/ 62 h 232"/>
                  <a:gd name="T26" fmla="*/ 7 w 374"/>
                  <a:gd name="T27" fmla="*/ 66 h 232"/>
                  <a:gd name="T28" fmla="*/ 7 w 374"/>
                  <a:gd name="T29" fmla="*/ 213 h 232"/>
                  <a:gd name="T30" fmla="*/ 27 w 374"/>
                  <a:gd name="T31" fmla="*/ 232 h 232"/>
                  <a:gd name="T32" fmla="*/ 347 w 374"/>
                  <a:gd name="T33" fmla="*/ 232 h 232"/>
                  <a:gd name="T34" fmla="*/ 367 w 374"/>
                  <a:gd name="T35" fmla="*/ 213 h 232"/>
                  <a:gd name="T36" fmla="*/ 367 w 374"/>
                  <a:gd name="T37" fmla="*/ 66 h 232"/>
                  <a:gd name="T38" fmla="*/ 359 w 374"/>
                  <a:gd name="T39" fmla="*/ 6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4" h="232">
                    <a:moveTo>
                      <a:pt x="19" y="22"/>
                    </a:moveTo>
                    <a:cubicBezTo>
                      <a:pt x="28" y="27"/>
                      <a:pt x="164" y="99"/>
                      <a:pt x="169" y="102"/>
                    </a:cubicBezTo>
                    <a:cubicBezTo>
                      <a:pt x="174" y="105"/>
                      <a:pt x="180" y="106"/>
                      <a:pt x="187" y="106"/>
                    </a:cubicBezTo>
                    <a:cubicBezTo>
                      <a:pt x="193" y="106"/>
                      <a:pt x="200" y="105"/>
                      <a:pt x="205" y="102"/>
                    </a:cubicBezTo>
                    <a:cubicBezTo>
                      <a:pt x="210" y="99"/>
                      <a:pt x="345" y="27"/>
                      <a:pt x="355" y="22"/>
                    </a:cubicBezTo>
                    <a:cubicBezTo>
                      <a:pt x="365" y="16"/>
                      <a:pt x="374" y="0"/>
                      <a:pt x="35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0" y="0"/>
                      <a:pt x="9" y="16"/>
                      <a:pt x="19" y="22"/>
                    </a:cubicBezTo>
                    <a:close/>
                    <a:moveTo>
                      <a:pt x="359" y="62"/>
                    </a:moveTo>
                    <a:cubicBezTo>
                      <a:pt x="348" y="67"/>
                      <a:pt x="212" y="139"/>
                      <a:pt x="205" y="142"/>
                    </a:cubicBezTo>
                    <a:cubicBezTo>
                      <a:pt x="198" y="146"/>
                      <a:pt x="193" y="146"/>
                      <a:pt x="187" y="146"/>
                    </a:cubicBezTo>
                    <a:cubicBezTo>
                      <a:pt x="180" y="146"/>
                      <a:pt x="175" y="146"/>
                      <a:pt x="169" y="142"/>
                    </a:cubicBezTo>
                    <a:cubicBezTo>
                      <a:pt x="162" y="139"/>
                      <a:pt x="26" y="67"/>
                      <a:pt x="15" y="62"/>
                    </a:cubicBezTo>
                    <a:cubicBezTo>
                      <a:pt x="7" y="58"/>
                      <a:pt x="7" y="62"/>
                      <a:pt x="7" y="66"/>
                    </a:cubicBezTo>
                    <a:cubicBezTo>
                      <a:pt x="7" y="70"/>
                      <a:pt x="7" y="213"/>
                      <a:pt x="7" y="213"/>
                    </a:cubicBezTo>
                    <a:cubicBezTo>
                      <a:pt x="7" y="221"/>
                      <a:pt x="18" y="232"/>
                      <a:pt x="27" y="232"/>
                    </a:cubicBezTo>
                    <a:cubicBezTo>
                      <a:pt x="347" y="232"/>
                      <a:pt x="347" y="232"/>
                      <a:pt x="347" y="232"/>
                    </a:cubicBezTo>
                    <a:cubicBezTo>
                      <a:pt x="356" y="232"/>
                      <a:pt x="367" y="221"/>
                      <a:pt x="367" y="213"/>
                    </a:cubicBezTo>
                    <a:cubicBezTo>
                      <a:pt x="367" y="213"/>
                      <a:pt x="367" y="70"/>
                      <a:pt x="367" y="66"/>
                    </a:cubicBezTo>
                    <a:cubicBezTo>
                      <a:pt x="367" y="62"/>
                      <a:pt x="367" y="58"/>
                      <a:pt x="359" y="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5724128" y="3450098"/>
              <a:ext cx="0" cy="11974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个人简介</a:t>
            </a:r>
            <a:endParaRPr lang="en-US" sz="16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2463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622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工作经历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成功案例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5432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关于我</a:t>
            </a:r>
            <a:endParaRPr lang="en-US" b="1" dirty="0"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3807" y="18916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自我介绍</a:t>
            </a:r>
            <a:endParaRPr lang="en-US" b="1" dirty="0">
              <a:latin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3807" y="2207067"/>
            <a:ext cx="44247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182528" y="4781550"/>
            <a:ext cx="681847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888348" y="1403938"/>
            <a:ext cx="2261904" cy="2897332"/>
            <a:chOff x="1270000" y="550863"/>
            <a:chExt cx="4594224" cy="5884862"/>
          </a:xfrm>
        </p:grpSpPr>
        <p:sp>
          <p:nvSpPr>
            <p:cNvPr id="17" name="Freeform 9"/>
            <p:cNvSpPr/>
            <p:nvPr/>
          </p:nvSpPr>
          <p:spPr bwMode="auto">
            <a:xfrm>
              <a:off x="2982912" y="550863"/>
              <a:ext cx="1319212" cy="3508375"/>
            </a:xfrm>
            <a:custGeom>
              <a:avLst/>
              <a:gdLst>
                <a:gd name="T0" fmla="*/ 1240 w 1827"/>
                <a:gd name="T1" fmla="*/ 421 h 4861"/>
                <a:gd name="T2" fmla="*/ 1555 w 1827"/>
                <a:gd name="T3" fmla="*/ 3779 h 4861"/>
                <a:gd name="T4" fmla="*/ 1715 w 1827"/>
                <a:gd name="T5" fmla="*/ 4801 h 4861"/>
                <a:gd name="T6" fmla="*/ 907 w 1827"/>
                <a:gd name="T7" fmla="*/ 3561 h 4861"/>
                <a:gd name="T8" fmla="*/ 474 w 1827"/>
                <a:gd name="T9" fmla="*/ 1026 h 4861"/>
                <a:gd name="T10" fmla="*/ 1240 w 1827"/>
                <a:gd name="T11" fmla="*/ 421 h 4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7" h="4861">
                  <a:moveTo>
                    <a:pt x="1240" y="421"/>
                  </a:moveTo>
                  <a:cubicBezTo>
                    <a:pt x="1827" y="892"/>
                    <a:pt x="1611" y="3231"/>
                    <a:pt x="1555" y="3779"/>
                  </a:cubicBezTo>
                  <a:cubicBezTo>
                    <a:pt x="1500" y="4327"/>
                    <a:pt x="1476" y="4674"/>
                    <a:pt x="1715" y="4801"/>
                  </a:cubicBezTo>
                  <a:cubicBezTo>
                    <a:pt x="1184" y="4861"/>
                    <a:pt x="840" y="4611"/>
                    <a:pt x="907" y="3561"/>
                  </a:cubicBezTo>
                  <a:cubicBezTo>
                    <a:pt x="974" y="2511"/>
                    <a:pt x="947" y="1330"/>
                    <a:pt x="474" y="1026"/>
                  </a:cubicBezTo>
                  <a:cubicBezTo>
                    <a:pt x="0" y="721"/>
                    <a:pt x="715" y="0"/>
                    <a:pt x="1240" y="421"/>
                  </a:cubicBezTo>
                  <a:close/>
                </a:path>
              </a:pathLst>
            </a:custGeom>
            <a:solidFill>
              <a:srgbClr val="6B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2060575" y="938213"/>
              <a:ext cx="2259012" cy="2571750"/>
            </a:xfrm>
            <a:custGeom>
              <a:avLst/>
              <a:gdLst>
                <a:gd name="T0" fmla="*/ 1615 w 3129"/>
                <a:gd name="T1" fmla="*/ 0 h 3562"/>
                <a:gd name="T2" fmla="*/ 0 w 3129"/>
                <a:gd name="T3" fmla="*/ 1939 h 3562"/>
                <a:gd name="T4" fmla="*/ 486 w 3129"/>
                <a:gd name="T5" fmla="*/ 3293 h 3562"/>
                <a:gd name="T6" fmla="*/ 1615 w 3129"/>
                <a:gd name="T7" fmla="*/ 0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9" h="3562">
                  <a:moveTo>
                    <a:pt x="1615" y="0"/>
                  </a:moveTo>
                  <a:cubicBezTo>
                    <a:pt x="560" y="0"/>
                    <a:pt x="0" y="881"/>
                    <a:pt x="0" y="1939"/>
                  </a:cubicBezTo>
                  <a:cubicBezTo>
                    <a:pt x="0" y="2480"/>
                    <a:pt x="208" y="2986"/>
                    <a:pt x="486" y="3293"/>
                  </a:cubicBezTo>
                  <a:cubicBezTo>
                    <a:pt x="729" y="3562"/>
                    <a:pt x="3129" y="0"/>
                    <a:pt x="1615" y="0"/>
                  </a:cubicBezTo>
                  <a:close/>
                </a:path>
              </a:pathLst>
            </a:custGeom>
            <a:solidFill>
              <a:srgbClr val="6B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2689225" y="5113338"/>
              <a:ext cx="503237" cy="1230312"/>
            </a:xfrm>
            <a:custGeom>
              <a:avLst/>
              <a:gdLst>
                <a:gd name="T0" fmla="*/ 157 w 317"/>
                <a:gd name="T1" fmla="*/ 0 h 775"/>
                <a:gd name="T2" fmla="*/ 317 w 317"/>
                <a:gd name="T3" fmla="*/ 0 h 775"/>
                <a:gd name="T4" fmla="*/ 160 w 317"/>
                <a:gd name="T5" fmla="*/ 775 h 775"/>
                <a:gd name="T6" fmla="*/ 0 w 317"/>
                <a:gd name="T7" fmla="*/ 775 h 775"/>
                <a:gd name="T8" fmla="*/ 157 w 317"/>
                <a:gd name="T9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775">
                  <a:moveTo>
                    <a:pt x="157" y="0"/>
                  </a:moveTo>
                  <a:lnTo>
                    <a:pt x="317" y="0"/>
                  </a:lnTo>
                  <a:lnTo>
                    <a:pt x="160" y="775"/>
                  </a:lnTo>
                  <a:lnTo>
                    <a:pt x="0" y="77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2606675" y="6276975"/>
              <a:ext cx="376237" cy="157162"/>
            </a:xfrm>
            <a:custGeom>
              <a:avLst/>
              <a:gdLst>
                <a:gd name="T0" fmla="*/ 485 w 522"/>
                <a:gd name="T1" fmla="*/ 0 h 217"/>
                <a:gd name="T2" fmla="*/ 452 w 522"/>
                <a:gd name="T3" fmla="*/ 113 h 217"/>
                <a:gd name="T4" fmla="*/ 304 w 522"/>
                <a:gd name="T5" fmla="*/ 217 h 217"/>
                <a:gd name="T6" fmla="*/ 86 w 522"/>
                <a:gd name="T7" fmla="*/ 217 h 217"/>
                <a:gd name="T8" fmla="*/ 114 w 522"/>
                <a:gd name="T9" fmla="*/ 89 h 217"/>
                <a:gd name="T10" fmla="*/ 321 w 522"/>
                <a:gd name="T11" fmla="*/ 88 h 217"/>
                <a:gd name="T12" fmla="*/ 485 w 522"/>
                <a:gd name="T1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2" h="217">
                  <a:moveTo>
                    <a:pt x="485" y="0"/>
                  </a:moveTo>
                  <a:cubicBezTo>
                    <a:pt x="485" y="0"/>
                    <a:pt x="522" y="65"/>
                    <a:pt x="452" y="113"/>
                  </a:cubicBezTo>
                  <a:cubicBezTo>
                    <a:pt x="381" y="163"/>
                    <a:pt x="304" y="217"/>
                    <a:pt x="304" y="217"/>
                  </a:cubicBezTo>
                  <a:cubicBezTo>
                    <a:pt x="86" y="217"/>
                    <a:pt x="86" y="217"/>
                    <a:pt x="86" y="217"/>
                  </a:cubicBezTo>
                  <a:cubicBezTo>
                    <a:pt x="6" y="217"/>
                    <a:pt x="0" y="122"/>
                    <a:pt x="114" y="89"/>
                  </a:cubicBezTo>
                  <a:cubicBezTo>
                    <a:pt x="200" y="89"/>
                    <a:pt x="242" y="89"/>
                    <a:pt x="321" y="88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2889250" y="6348413"/>
              <a:ext cx="44450" cy="87312"/>
            </a:xfrm>
            <a:custGeom>
              <a:avLst/>
              <a:gdLst>
                <a:gd name="T0" fmla="*/ 19 w 28"/>
                <a:gd name="T1" fmla="*/ 55 h 55"/>
                <a:gd name="T2" fmla="*/ 0 w 28"/>
                <a:gd name="T3" fmla="*/ 55 h 55"/>
                <a:gd name="T4" fmla="*/ 0 w 28"/>
                <a:gd name="T5" fmla="*/ 0 h 55"/>
                <a:gd name="T6" fmla="*/ 28 w 28"/>
                <a:gd name="T7" fmla="*/ 0 h 55"/>
                <a:gd name="T8" fmla="*/ 19 w 28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5">
                  <a:moveTo>
                    <a:pt x="19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9" y="55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4"/>
            <p:cNvSpPr/>
            <p:nvPr/>
          </p:nvSpPr>
          <p:spPr bwMode="auto">
            <a:xfrm>
              <a:off x="2727325" y="3821113"/>
              <a:ext cx="912812" cy="1165225"/>
            </a:xfrm>
            <a:custGeom>
              <a:avLst/>
              <a:gdLst>
                <a:gd name="T0" fmla="*/ 287 w 575"/>
                <a:gd name="T1" fmla="*/ 0 h 734"/>
                <a:gd name="T2" fmla="*/ 0 w 575"/>
                <a:gd name="T3" fmla="*/ 0 h 734"/>
                <a:gd name="T4" fmla="*/ 0 w 575"/>
                <a:gd name="T5" fmla="*/ 734 h 734"/>
                <a:gd name="T6" fmla="*/ 287 w 575"/>
                <a:gd name="T7" fmla="*/ 734 h 734"/>
                <a:gd name="T8" fmla="*/ 575 w 575"/>
                <a:gd name="T9" fmla="*/ 734 h 734"/>
                <a:gd name="T10" fmla="*/ 575 w 575"/>
                <a:gd name="T11" fmla="*/ 0 h 734"/>
                <a:gd name="T12" fmla="*/ 287 w 575"/>
                <a:gd name="T13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5" h="734">
                  <a:moveTo>
                    <a:pt x="287" y="0"/>
                  </a:moveTo>
                  <a:lnTo>
                    <a:pt x="0" y="0"/>
                  </a:lnTo>
                  <a:lnTo>
                    <a:pt x="0" y="734"/>
                  </a:lnTo>
                  <a:lnTo>
                    <a:pt x="287" y="734"/>
                  </a:lnTo>
                  <a:lnTo>
                    <a:pt x="575" y="734"/>
                  </a:lnTo>
                  <a:lnTo>
                    <a:pt x="575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2990850" y="3595688"/>
              <a:ext cx="644525" cy="615950"/>
            </a:xfrm>
            <a:custGeom>
              <a:avLst/>
              <a:gdLst>
                <a:gd name="T0" fmla="*/ 0 w 894"/>
                <a:gd name="T1" fmla="*/ 0 h 855"/>
                <a:gd name="T2" fmla="*/ 530 w 894"/>
                <a:gd name="T3" fmla="*/ 855 h 855"/>
                <a:gd name="T4" fmla="*/ 894 w 894"/>
                <a:gd name="T5" fmla="*/ 0 h 855"/>
                <a:gd name="T6" fmla="*/ 0 w 894"/>
                <a:gd name="T7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4" h="855">
                  <a:moveTo>
                    <a:pt x="0" y="0"/>
                  </a:moveTo>
                  <a:cubicBezTo>
                    <a:pt x="0" y="344"/>
                    <a:pt x="530" y="855"/>
                    <a:pt x="530" y="855"/>
                  </a:cubicBezTo>
                  <a:cubicBezTo>
                    <a:pt x="530" y="855"/>
                    <a:pt x="894" y="344"/>
                    <a:pt x="894" y="0"/>
                  </a:cubicBezTo>
                  <a:cubicBezTo>
                    <a:pt x="667" y="0"/>
                    <a:pt x="278" y="0"/>
                    <a:pt x="0" y="0"/>
                  </a:cubicBezTo>
                  <a:close/>
                </a:path>
              </a:pathLst>
            </a:custGeom>
            <a:solidFill>
              <a:srgbClr val="F6B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3014662" y="3716338"/>
              <a:ext cx="601662" cy="153987"/>
            </a:xfrm>
            <a:custGeom>
              <a:avLst/>
              <a:gdLst>
                <a:gd name="T0" fmla="*/ 417 w 833"/>
                <a:gd name="T1" fmla="*/ 214 h 214"/>
                <a:gd name="T2" fmla="*/ 0 w 833"/>
                <a:gd name="T3" fmla="*/ 0 h 214"/>
                <a:gd name="T4" fmla="*/ 20 w 833"/>
                <a:gd name="T5" fmla="*/ 0 h 214"/>
                <a:gd name="T6" fmla="*/ 417 w 833"/>
                <a:gd name="T7" fmla="*/ 195 h 214"/>
                <a:gd name="T8" fmla="*/ 813 w 833"/>
                <a:gd name="T9" fmla="*/ 0 h 214"/>
                <a:gd name="T10" fmla="*/ 833 w 833"/>
                <a:gd name="T11" fmla="*/ 0 h 214"/>
                <a:gd name="T12" fmla="*/ 417 w 833"/>
                <a:gd name="T13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3" h="214">
                  <a:moveTo>
                    <a:pt x="417" y="214"/>
                  </a:moveTo>
                  <a:cubicBezTo>
                    <a:pt x="187" y="214"/>
                    <a:pt x="0" y="12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04"/>
                    <a:pt x="198" y="195"/>
                    <a:pt x="417" y="195"/>
                  </a:cubicBezTo>
                  <a:cubicBezTo>
                    <a:pt x="635" y="195"/>
                    <a:pt x="813" y="104"/>
                    <a:pt x="813" y="0"/>
                  </a:cubicBezTo>
                  <a:cubicBezTo>
                    <a:pt x="833" y="0"/>
                    <a:pt x="833" y="0"/>
                    <a:pt x="833" y="0"/>
                  </a:cubicBezTo>
                  <a:cubicBezTo>
                    <a:pt x="833" y="120"/>
                    <a:pt x="646" y="214"/>
                    <a:pt x="417" y="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17"/>
            <p:cNvSpPr>
              <a:spLocks noChangeArrowheads="1"/>
            </p:cNvSpPr>
            <p:nvPr/>
          </p:nvSpPr>
          <p:spPr bwMode="auto">
            <a:xfrm>
              <a:off x="3260725" y="3806825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18"/>
            <p:cNvSpPr>
              <a:spLocks noChangeArrowheads="1"/>
            </p:cNvSpPr>
            <p:nvPr/>
          </p:nvSpPr>
          <p:spPr bwMode="auto">
            <a:xfrm>
              <a:off x="3148012" y="3806825"/>
              <a:ext cx="80962" cy="809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9"/>
            <p:cNvSpPr>
              <a:spLocks noChangeArrowheads="1"/>
            </p:cNvSpPr>
            <p:nvPr/>
          </p:nvSpPr>
          <p:spPr bwMode="auto">
            <a:xfrm>
              <a:off x="3400425" y="3806825"/>
              <a:ext cx="80962" cy="809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3305175" y="5113338"/>
              <a:ext cx="254000" cy="1230312"/>
            </a:xfrm>
            <a:prstGeom prst="rect">
              <a:avLst/>
            </a:pr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"/>
            <p:cNvSpPr/>
            <p:nvPr/>
          </p:nvSpPr>
          <p:spPr bwMode="auto">
            <a:xfrm>
              <a:off x="3260725" y="6276975"/>
              <a:ext cx="376237" cy="158750"/>
            </a:xfrm>
            <a:custGeom>
              <a:avLst/>
              <a:gdLst>
                <a:gd name="T0" fmla="*/ 60 w 521"/>
                <a:gd name="T1" fmla="*/ 0 h 221"/>
                <a:gd name="T2" fmla="*/ 73 w 521"/>
                <a:gd name="T3" fmla="*/ 118 h 221"/>
                <a:gd name="T4" fmla="*/ 259 w 521"/>
                <a:gd name="T5" fmla="*/ 221 h 221"/>
                <a:gd name="T6" fmla="*/ 438 w 521"/>
                <a:gd name="T7" fmla="*/ 221 h 221"/>
                <a:gd name="T8" fmla="*/ 408 w 521"/>
                <a:gd name="T9" fmla="*/ 93 h 221"/>
                <a:gd name="T10" fmla="*/ 245 w 521"/>
                <a:gd name="T11" fmla="*/ 93 h 221"/>
                <a:gd name="T12" fmla="*/ 60 w 521"/>
                <a:gd name="T1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1" h="221">
                  <a:moveTo>
                    <a:pt x="60" y="0"/>
                  </a:moveTo>
                  <a:cubicBezTo>
                    <a:pt x="60" y="0"/>
                    <a:pt x="0" y="76"/>
                    <a:pt x="73" y="118"/>
                  </a:cubicBezTo>
                  <a:cubicBezTo>
                    <a:pt x="148" y="160"/>
                    <a:pt x="259" y="221"/>
                    <a:pt x="259" y="221"/>
                  </a:cubicBezTo>
                  <a:cubicBezTo>
                    <a:pt x="438" y="221"/>
                    <a:pt x="438" y="221"/>
                    <a:pt x="438" y="221"/>
                  </a:cubicBezTo>
                  <a:cubicBezTo>
                    <a:pt x="518" y="221"/>
                    <a:pt x="521" y="125"/>
                    <a:pt x="408" y="93"/>
                  </a:cubicBezTo>
                  <a:cubicBezTo>
                    <a:pt x="245" y="93"/>
                    <a:pt x="245" y="93"/>
                    <a:pt x="245" y="93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2"/>
            <p:cNvSpPr/>
            <p:nvPr/>
          </p:nvSpPr>
          <p:spPr bwMode="auto">
            <a:xfrm>
              <a:off x="3311525" y="6348413"/>
              <a:ext cx="50800" cy="87312"/>
            </a:xfrm>
            <a:custGeom>
              <a:avLst/>
              <a:gdLst>
                <a:gd name="T0" fmla="*/ 9 w 32"/>
                <a:gd name="T1" fmla="*/ 55 h 55"/>
                <a:gd name="T2" fmla="*/ 32 w 32"/>
                <a:gd name="T3" fmla="*/ 55 h 55"/>
                <a:gd name="T4" fmla="*/ 32 w 32"/>
                <a:gd name="T5" fmla="*/ 0 h 55"/>
                <a:gd name="T6" fmla="*/ 0 w 32"/>
                <a:gd name="T7" fmla="*/ 0 h 55"/>
                <a:gd name="T8" fmla="*/ 9 w 32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5">
                  <a:moveTo>
                    <a:pt x="9" y="55"/>
                  </a:moveTo>
                  <a:lnTo>
                    <a:pt x="32" y="55"/>
                  </a:lnTo>
                  <a:lnTo>
                    <a:pt x="32" y="0"/>
                  </a:lnTo>
                  <a:lnTo>
                    <a:pt x="0" y="0"/>
                  </a:lnTo>
                  <a:lnTo>
                    <a:pt x="9" y="55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3"/>
            <p:cNvSpPr/>
            <p:nvPr/>
          </p:nvSpPr>
          <p:spPr bwMode="auto">
            <a:xfrm>
              <a:off x="2592387" y="4986338"/>
              <a:ext cx="1195387" cy="715962"/>
            </a:xfrm>
            <a:custGeom>
              <a:avLst/>
              <a:gdLst>
                <a:gd name="T0" fmla="*/ 0 w 753"/>
                <a:gd name="T1" fmla="*/ 0 h 451"/>
                <a:gd name="T2" fmla="*/ 65 w 753"/>
                <a:gd name="T3" fmla="*/ 451 h 451"/>
                <a:gd name="T4" fmla="*/ 709 w 753"/>
                <a:gd name="T5" fmla="*/ 451 h 451"/>
                <a:gd name="T6" fmla="*/ 753 w 753"/>
                <a:gd name="T7" fmla="*/ 0 h 451"/>
                <a:gd name="T8" fmla="*/ 0 w 753"/>
                <a:gd name="T9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3" h="451">
                  <a:moveTo>
                    <a:pt x="0" y="0"/>
                  </a:moveTo>
                  <a:lnTo>
                    <a:pt x="65" y="451"/>
                  </a:lnTo>
                  <a:lnTo>
                    <a:pt x="709" y="451"/>
                  </a:lnTo>
                  <a:lnTo>
                    <a:pt x="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4"/>
            <p:cNvSpPr/>
            <p:nvPr/>
          </p:nvSpPr>
          <p:spPr bwMode="auto">
            <a:xfrm>
              <a:off x="3389312" y="3643313"/>
              <a:ext cx="571500" cy="1470025"/>
            </a:xfrm>
            <a:custGeom>
              <a:avLst/>
              <a:gdLst>
                <a:gd name="T0" fmla="*/ 237 w 360"/>
                <a:gd name="T1" fmla="*/ 645 h 926"/>
                <a:gd name="T2" fmla="*/ 360 w 360"/>
                <a:gd name="T3" fmla="*/ 69 h 926"/>
                <a:gd name="T4" fmla="*/ 189 w 360"/>
                <a:gd name="T5" fmla="*/ 0 h 926"/>
                <a:gd name="T6" fmla="*/ 0 w 360"/>
                <a:gd name="T7" fmla="*/ 683 h 926"/>
                <a:gd name="T8" fmla="*/ 0 w 360"/>
                <a:gd name="T9" fmla="*/ 926 h 926"/>
                <a:gd name="T10" fmla="*/ 280 w 360"/>
                <a:gd name="T11" fmla="*/ 926 h 926"/>
                <a:gd name="T12" fmla="*/ 237 w 360"/>
                <a:gd name="T13" fmla="*/ 645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926">
                  <a:moveTo>
                    <a:pt x="237" y="645"/>
                  </a:moveTo>
                  <a:lnTo>
                    <a:pt x="360" y="69"/>
                  </a:lnTo>
                  <a:lnTo>
                    <a:pt x="189" y="0"/>
                  </a:lnTo>
                  <a:lnTo>
                    <a:pt x="0" y="683"/>
                  </a:lnTo>
                  <a:lnTo>
                    <a:pt x="0" y="926"/>
                  </a:lnTo>
                  <a:lnTo>
                    <a:pt x="280" y="926"/>
                  </a:lnTo>
                  <a:lnTo>
                    <a:pt x="237" y="645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5"/>
            <p:cNvSpPr/>
            <p:nvPr/>
          </p:nvSpPr>
          <p:spPr bwMode="auto">
            <a:xfrm>
              <a:off x="3373437" y="3571875"/>
              <a:ext cx="398462" cy="706437"/>
            </a:xfrm>
            <a:custGeom>
              <a:avLst/>
              <a:gdLst>
                <a:gd name="T0" fmla="*/ 133 w 251"/>
                <a:gd name="T1" fmla="*/ 0 h 445"/>
                <a:gd name="T2" fmla="*/ 185 w 251"/>
                <a:gd name="T3" fmla="*/ 34 h 445"/>
                <a:gd name="T4" fmla="*/ 251 w 251"/>
                <a:gd name="T5" fmla="*/ 343 h 445"/>
                <a:gd name="T6" fmla="*/ 170 w 251"/>
                <a:gd name="T7" fmla="*/ 192 h 445"/>
                <a:gd name="T8" fmla="*/ 0 w 251"/>
                <a:gd name="T9" fmla="*/ 445 h 445"/>
                <a:gd name="T10" fmla="*/ 0 w 251"/>
                <a:gd name="T11" fmla="*/ 403 h 445"/>
                <a:gd name="T12" fmla="*/ 133 w 251"/>
                <a:gd name="T1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445">
                  <a:moveTo>
                    <a:pt x="133" y="0"/>
                  </a:moveTo>
                  <a:lnTo>
                    <a:pt x="185" y="34"/>
                  </a:lnTo>
                  <a:lnTo>
                    <a:pt x="251" y="343"/>
                  </a:lnTo>
                  <a:lnTo>
                    <a:pt x="170" y="192"/>
                  </a:lnTo>
                  <a:lnTo>
                    <a:pt x="0" y="445"/>
                  </a:lnTo>
                  <a:lnTo>
                    <a:pt x="0" y="40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6"/>
            <p:cNvSpPr/>
            <p:nvPr/>
          </p:nvSpPr>
          <p:spPr bwMode="auto">
            <a:xfrm>
              <a:off x="2405062" y="3643313"/>
              <a:ext cx="992187" cy="1470025"/>
            </a:xfrm>
            <a:custGeom>
              <a:avLst/>
              <a:gdLst>
                <a:gd name="T0" fmla="*/ 297 w 625"/>
                <a:gd name="T1" fmla="*/ 0 h 926"/>
                <a:gd name="T2" fmla="*/ 0 w 625"/>
                <a:gd name="T3" fmla="*/ 68 h 926"/>
                <a:gd name="T4" fmla="*/ 182 w 625"/>
                <a:gd name="T5" fmla="*/ 645 h 926"/>
                <a:gd name="T6" fmla="*/ 72 w 625"/>
                <a:gd name="T7" fmla="*/ 926 h 926"/>
                <a:gd name="T8" fmla="*/ 625 w 625"/>
                <a:gd name="T9" fmla="*/ 926 h 926"/>
                <a:gd name="T10" fmla="*/ 625 w 625"/>
                <a:gd name="T11" fmla="*/ 682 h 926"/>
                <a:gd name="T12" fmla="*/ 297 w 625"/>
                <a:gd name="T13" fmla="*/ 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5" h="926">
                  <a:moveTo>
                    <a:pt x="297" y="0"/>
                  </a:moveTo>
                  <a:lnTo>
                    <a:pt x="0" y="68"/>
                  </a:lnTo>
                  <a:lnTo>
                    <a:pt x="182" y="645"/>
                  </a:lnTo>
                  <a:lnTo>
                    <a:pt x="72" y="926"/>
                  </a:lnTo>
                  <a:lnTo>
                    <a:pt x="625" y="926"/>
                  </a:lnTo>
                  <a:lnTo>
                    <a:pt x="625" y="682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7"/>
            <p:cNvSpPr/>
            <p:nvPr/>
          </p:nvSpPr>
          <p:spPr bwMode="auto">
            <a:xfrm>
              <a:off x="2644775" y="3571875"/>
              <a:ext cx="728662" cy="706437"/>
            </a:xfrm>
            <a:custGeom>
              <a:avLst/>
              <a:gdLst>
                <a:gd name="T0" fmla="*/ 217 w 459"/>
                <a:gd name="T1" fmla="*/ 0 h 445"/>
                <a:gd name="T2" fmla="*/ 120 w 459"/>
                <a:gd name="T3" fmla="*/ 34 h 445"/>
                <a:gd name="T4" fmla="*/ 0 w 459"/>
                <a:gd name="T5" fmla="*/ 343 h 445"/>
                <a:gd name="T6" fmla="*/ 239 w 459"/>
                <a:gd name="T7" fmla="*/ 192 h 445"/>
                <a:gd name="T8" fmla="*/ 459 w 459"/>
                <a:gd name="T9" fmla="*/ 445 h 445"/>
                <a:gd name="T10" fmla="*/ 459 w 459"/>
                <a:gd name="T11" fmla="*/ 403 h 445"/>
                <a:gd name="T12" fmla="*/ 217 w 459"/>
                <a:gd name="T1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445">
                  <a:moveTo>
                    <a:pt x="217" y="0"/>
                  </a:moveTo>
                  <a:lnTo>
                    <a:pt x="120" y="34"/>
                  </a:lnTo>
                  <a:lnTo>
                    <a:pt x="0" y="343"/>
                  </a:lnTo>
                  <a:lnTo>
                    <a:pt x="239" y="192"/>
                  </a:lnTo>
                  <a:lnTo>
                    <a:pt x="459" y="445"/>
                  </a:lnTo>
                  <a:lnTo>
                    <a:pt x="459" y="40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8"/>
            <p:cNvSpPr/>
            <p:nvPr/>
          </p:nvSpPr>
          <p:spPr bwMode="auto">
            <a:xfrm>
              <a:off x="4121149" y="2495550"/>
              <a:ext cx="396875" cy="652462"/>
            </a:xfrm>
            <a:custGeom>
              <a:avLst/>
              <a:gdLst>
                <a:gd name="T0" fmla="*/ 0 w 550"/>
                <a:gd name="T1" fmla="*/ 51 h 906"/>
                <a:gd name="T2" fmla="*/ 0 w 550"/>
                <a:gd name="T3" fmla="*/ 876 h 906"/>
                <a:gd name="T4" fmla="*/ 550 w 550"/>
                <a:gd name="T5" fmla="*/ 462 h 906"/>
                <a:gd name="T6" fmla="*/ 0 w 550"/>
                <a:gd name="T7" fmla="*/ 5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0" h="906">
                  <a:moveTo>
                    <a:pt x="0" y="51"/>
                  </a:moveTo>
                  <a:cubicBezTo>
                    <a:pt x="0" y="876"/>
                    <a:pt x="0" y="876"/>
                    <a:pt x="0" y="876"/>
                  </a:cubicBezTo>
                  <a:cubicBezTo>
                    <a:pt x="208" y="906"/>
                    <a:pt x="550" y="860"/>
                    <a:pt x="550" y="462"/>
                  </a:cubicBezTo>
                  <a:cubicBezTo>
                    <a:pt x="550" y="68"/>
                    <a:pt x="216" y="0"/>
                    <a:pt x="0" y="51"/>
                  </a:cubicBezTo>
                  <a:close/>
                </a:path>
              </a:pathLst>
            </a:cu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9"/>
            <p:cNvSpPr/>
            <p:nvPr/>
          </p:nvSpPr>
          <p:spPr bwMode="auto">
            <a:xfrm>
              <a:off x="2089150" y="2495550"/>
              <a:ext cx="396875" cy="652462"/>
            </a:xfrm>
            <a:custGeom>
              <a:avLst/>
              <a:gdLst>
                <a:gd name="T0" fmla="*/ 550 w 550"/>
                <a:gd name="T1" fmla="*/ 51 h 906"/>
                <a:gd name="T2" fmla="*/ 550 w 550"/>
                <a:gd name="T3" fmla="*/ 876 h 906"/>
                <a:gd name="T4" fmla="*/ 0 w 550"/>
                <a:gd name="T5" fmla="*/ 462 h 906"/>
                <a:gd name="T6" fmla="*/ 550 w 550"/>
                <a:gd name="T7" fmla="*/ 5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0" h="906">
                  <a:moveTo>
                    <a:pt x="550" y="51"/>
                  </a:moveTo>
                  <a:cubicBezTo>
                    <a:pt x="550" y="876"/>
                    <a:pt x="550" y="876"/>
                    <a:pt x="550" y="876"/>
                  </a:cubicBezTo>
                  <a:cubicBezTo>
                    <a:pt x="342" y="906"/>
                    <a:pt x="0" y="860"/>
                    <a:pt x="0" y="462"/>
                  </a:cubicBezTo>
                  <a:cubicBezTo>
                    <a:pt x="0" y="68"/>
                    <a:pt x="342" y="0"/>
                    <a:pt x="550" y="51"/>
                  </a:cubicBezTo>
                  <a:close/>
                </a:path>
              </a:pathLst>
            </a:cu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0"/>
            <p:cNvSpPr/>
            <p:nvPr/>
          </p:nvSpPr>
          <p:spPr bwMode="auto">
            <a:xfrm>
              <a:off x="2222500" y="1176338"/>
              <a:ext cx="2160587" cy="2593975"/>
            </a:xfrm>
            <a:custGeom>
              <a:avLst/>
              <a:gdLst>
                <a:gd name="T0" fmla="*/ 2991 w 2991"/>
                <a:gd name="T1" fmla="*/ 1797 h 3594"/>
                <a:gd name="T2" fmla="*/ 1495 w 2991"/>
                <a:gd name="T3" fmla="*/ 0 h 3594"/>
                <a:gd name="T4" fmla="*/ 0 w 2991"/>
                <a:gd name="T5" fmla="*/ 1797 h 3594"/>
                <a:gd name="T6" fmla="*/ 1495 w 2991"/>
                <a:gd name="T7" fmla="*/ 3594 h 3594"/>
                <a:gd name="T8" fmla="*/ 2991 w 2991"/>
                <a:gd name="T9" fmla="*/ 1797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1" h="3594">
                  <a:moveTo>
                    <a:pt x="2991" y="1797"/>
                  </a:moveTo>
                  <a:cubicBezTo>
                    <a:pt x="2991" y="805"/>
                    <a:pt x="2321" y="0"/>
                    <a:pt x="1495" y="0"/>
                  </a:cubicBezTo>
                  <a:cubicBezTo>
                    <a:pt x="669" y="0"/>
                    <a:pt x="0" y="805"/>
                    <a:pt x="0" y="1797"/>
                  </a:cubicBezTo>
                  <a:cubicBezTo>
                    <a:pt x="0" y="2789"/>
                    <a:pt x="373" y="3594"/>
                    <a:pt x="1495" y="3594"/>
                  </a:cubicBezTo>
                  <a:cubicBezTo>
                    <a:pt x="2617" y="3594"/>
                    <a:pt x="2991" y="2789"/>
                    <a:pt x="2991" y="1797"/>
                  </a:cubicBezTo>
                  <a:close/>
                </a:path>
              </a:pathLst>
            </a:cu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1"/>
            <p:cNvSpPr/>
            <p:nvPr/>
          </p:nvSpPr>
          <p:spPr bwMode="auto">
            <a:xfrm>
              <a:off x="3135312" y="2913063"/>
              <a:ext cx="288925" cy="269875"/>
            </a:xfrm>
            <a:custGeom>
              <a:avLst/>
              <a:gdLst>
                <a:gd name="T0" fmla="*/ 38 w 400"/>
                <a:gd name="T1" fmla="*/ 189 h 374"/>
                <a:gd name="T2" fmla="*/ 306 w 400"/>
                <a:gd name="T3" fmla="*/ 374 h 374"/>
                <a:gd name="T4" fmla="*/ 400 w 400"/>
                <a:gd name="T5" fmla="*/ 37 h 374"/>
                <a:gd name="T6" fmla="*/ 38 w 400"/>
                <a:gd name="T7" fmla="*/ 189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0" h="374">
                  <a:moveTo>
                    <a:pt x="38" y="189"/>
                  </a:moveTo>
                  <a:cubicBezTo>
                    <a:pt x="0" y="311"/>
                    <a:pt x="157" y="357"/>
                    <a:pt x="306" y="374"/>
                  </a:cubicBezTo>
                  <a:cubicBezTo>
                    <a:pt x="29" y="293"/>
                    <a:pt x="200" y="18"/>
                    <a:pt x="400" y="37"/>
                  </a:cubicBezTo>
                  <a:cubicBezTo>
                    <a:pt x="223" y="0"/>
                    <a:pt x="76" y="67"/>
                    <a:pt x="38" y="189"/>
                  </a:cubicBezTo>
                  <a:close/>
                </a:path>
              </a:pathLst>
            </a:custGeom>
            <a:solidFill>
              <a:srgbClr val="FF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317750" y="2876550"/>
              <a:ext cx="274637" cy="187325"/>
            </a:xfrm>
            <a:prstGeom prst="ellipse">
              <a:avLst/>
            </a:prstGeom>
            <a:solidFill>
              <a:srgbClr val="FF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3983037" y="2876550"/>
              <a:ext cx="276225" cy="187325"/>
            </a:xfrm>
            <a:prstGeom prst="ellipse">
              <a:avLst/>
            </a:prstGeom>
            <a:solidFill>
              <a:srgbClr val="FF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34"/>
            <p:cNvSpPr>
              <a:spLocks noChangeArrowheads="1"/>
            </p:cNvSpPr>
            <p:nvPr/>
          </p:nvSpPr>
          <p:spPr bwMode="auto">
            <a:xfrm>
              <a:off x="2652712" y="2501900"/>
              <a:ext cx="403225" cy="4048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35"/>
            <p:cNvSpPr>
              <a:spLocks noChangeArrowheads="1"/>
            </p:cNvSpPr>
            <p:nvPr/>
          </p:nvSpPr>
          <p:spPr bwMode="auto">
            <a:xfrm>
              <a:off x="2730500" y="2574925"/>
              <a:ext cx="241300" cy="241300"/>
            </a:xfrm>
            <a:prstGeom prst="ellipse">
              <a:avLst/>
            </a:prstGeom>
            <a:solidFill>
              <a:srgbClr val="6B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36"/>
            <p:cNvSpPr>
              <a:spLocks noChangeArrowheads="1"/>
            </p:cNvSpPr>
            <p:nvPr/>
          </p:nvSpPr>
          <p:spPr bwMode="auto">
            <a:xfrm>
              <a:off x="2789237" y="2598738"/>
              <a:ext cx="50800" cy="523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37"/>
            <p:cNvSpPr>
              <a:spLocks noChangeArrowheads="1"/>
            </p:cNvSpPr>
            <p:nvPr/>
          </p:nvSpPr>
          <p:spPr bwMode="auto">
            <a:xfrm>
              <a:off x="3497262" y="2501900"/>
              <a:ext cx="404812" cy="4048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38"/>
            <p:cNvSpPr>
              <a:spLocks noChangeArrowheads="1"/>
            </p:cNvSpPr>
            <p:nvPr/>
          </p:nvSpPr>
          <p:spPr bwMode="auto">
            <a:xfrm>
              <a:off x="3581399" y="2574925"/>
              <a:ext cx="242887" cy="241300"/>
            </a:xfrm>
            <a:prstGeom prst="ellipse">
              <a:avLst/>
            </a:prstGeom>
            <a:solidFill>
              <a:srgbClr val="6B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39"/>
            <p:cNvSpPr>
              <a:spLocks noChangeArrowheads="1"/>
            </p:cNvSpPr>
            <p:nvPr/>
          </p:nvSpPr>
          <p:spPr bwMode="auto">
            <a:xfrm>
              <a:off x="3643312" y="2598738"/>
              <a:ext cx="52387" cy="523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0"/>
            <p:cNvSpPr/>
            <p:nvPr/>
          </p:nvSpPr>
          <p:spPr bwMode="auto">
            <a:xfrm>
              <a:off x="2847975" y="3209925"/>
              <a:ext cx="909637" cy="261937"/>
            </a:xfrm>
            <a:custGeom>
              <a:avLst/>
              <a:gdLst>
                <a:gd name="T0" fmla="*/ 1261 w 1261"/>
                <a:gd name="T1" fmla="*/ 0 h 364"/>
                <a:gd name="T2" fmla="*/ 0 w 1261"/>
                <a:gd name="T3" fmla="*/ 0 h 364"/>
                <a:gd name="T4" fmla="*/ 622 w 1261"/>
                <a:gd name="T5" fmla="*/ 364 h 364"/>
                <a:gd name="T6" fmla="*/ 1261 w 1261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1" h="364">
                  <a:moveTo>
                    <a:pt x="1261" y="0"/>
                  </a:moveTo>
                  <a:cubicBezTo>
                    <a:pt x="1016" y="0"/>
                    <a:pt x="240" y="0"/>
                    <a:pt x="0" y="0"/>
                  </a:cubicBezTo>
                  <a:cubicBezTo>
                    <a:pt x="63" y="214"/>
                    <a:pt x="224" y="364"/>
                    <a:pt x="622" y="364"/>
                  </a:cubicBezTo>
                  <a:cubicBezTo>
                    <a:pt x="1020" y="364"/>
                    <a:pt x="1186" y="209"/>
                    <a:pt x="1261" y="0"/>
                  </a:cubicBezTo>
                  <a:close/>
                </a:path>
              </a:pathLst>
            </a:custGeom>
            <a:solidFill>
              <a:srgbClr val="FFA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1"/>
            <p:cNvSpPr/>
            <p:nvPr/>
          </p:nvSpPr>
          <p:spPr bwMode="auto">
            <a:xfrm>
              <a:off x="2927350" y="3209925"/>
              <a:ext cx="750887" cy="141287"/>
            </a:xfrm>
            <a:custGeom>
              <a:avLst/>
              <a:gdLst>
                <a:gd name="T0" fmla="*/ 985 w 1041"/>
                <a:gd name="T1" fmla="*/ 137 h 197"/>
                <a:gd name="T2" fmla="*/ 1041 w 1041"/>
                <a:gd name="T3" fmla="*/ 0 h 197"/>
                <a:gd name="T4" fmla="*/ 0 w 1041"/>
                <a:gd name="T5" fmla="*/ 0 h 197"/>
                <a:gd name="T6" fmla="*/ 55 w 1041"/>
                <a:gd name="T7" fmla="*/ 137 h 197"/>
                <a:gd name="T8" fmla="*/ 985 w 1041"/>
                <a:gd name="T9" fmla="*/ 13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1" h="197">
                  <a:moveTo>
                    <a:pt x="985" y="137"/>
                  </a:moveTo>
                  <a:cubicBezTo>
                    <a:pt x="1020" y="113"/>
                    <a:pt x="1035" y="49"/>
                    <a:pt x="1041" y="0"/>
                  </a:cubicBezTo>
                  <a:cubicBezTo>
                    <a:pt x="770" y="0"/>
                    <a:pt x="269" y="0"/>
                    <a:pt x="0" y="0"/>
                  </a:cubicBezTo>
                  <a:cubicBezTo>
                    <a:pt x="6" y="49"/>
                    <a:pt x="20" y="113"/>
                    <a:pt x="55" y="137"/>
                  </a:cubicBezTo>
                  <a:cubicBezTo>
                    <a:pt x="145" y="197"/>
                    <a:pt x="895" y="197"/>
                    <a:pt x="985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2"/>
            <p:cNvSpPr/>
            <p:nvPr/>
          </p:nvSpPr>
          <p:spPr bwMode="auto">
            <a:xfrm>
              <a:off x="2957512" y="3281363"/>
              <a:ext cx="685800" cy="190500"/>
            </a:xfrm>
            <a:custGeom>
              <a:avLst/>
              <a:gdLst>
                <a:gd name="T0" fmla="*/ 470 w 950"/>
                <a:gd name="T1" fmla="*/ 264 h 264"/>
                <a:gd name="T2" fmla="*/ 950 w 950"/>
                <a:gd name="T3" fmla="*/ 132 h 264"/>
                <a:gd name="T4" fmla="*/ 943 w 950"/>
                <a:gd name="T5" fmla="*/ 125 h 264"/>
                <a:gd name="T6" fmla="*/ 13 w 950"/>
                <a:gd name="T7" fmla="*/ 125 h 264"/>
                <a:gd name="T8" fmla="*/ 0 w 950"/>
                <a:gd name="T9" fmla="*/ 138 h 264"/>
                <a:gd name="T10" fmla="*/ 470 w 950"/>
                <a:gd name="T11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0" h="264">
                  <a:moveTo>
                    <a:pt x="470" y="264"/>
                  </a:moveTo>
                  <a:cubicBezTo>
                    <a:pt x="697" y="264"/>
                    <a:pt x="848" y="213"/>
                    <a:pt x="950" y="132"/>
                  </a:cubicBezTo>
                  <a:cubicBezTo>
                    <a:pt x="948" y="129"/>
                    <a:pt x="946" y="127"/>
                    <a:pt x="943" y="125"/>
                  </a:cubicBezTo>
                  <a:cubicBezTo>
                    <a:pt x="807" y="12"/>
                    <a:pt x="165" y="0"/>
                    <a:pt x="13" y="125"/>
                  </a:cubicBezTo>
                  <a:cubicBezTo>
                    <a:pt x="8" y="128"/>
                    <a:pt x="4" y="133"/>
                    <a:pt x="0" y="138"/>
                  </a:cubicBezTo>
                  <a:cubicBezTo>
                    <a:pt x="99" y="217"/>
                    <a:pt x="247" y="264"/>
                    <a:pt x="470" y="2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3"/>
            <p:cNvSpPr/>
            <p:nvPr/>
          </p:nvSpPr>
          <p:spPr bwMode="auto">
            <a:xfrm>
              <a:off x="3506787" y="2120900"/>
              <a:ext cx="392112" cy="125412"/>
            </a:xfrm>
            <a:custGeom>
              <a:avLst/>
              <a:gdLst>
                <a:gd name="T0" fmla="*/ 0 w 544"/>
                <a:gd name="T1" fmla="*/ 173 h 173"/>
                <a:gd name="T2" fmla="*/ 544 w 544"/>
                <a:gd name="T3" fmla="*/ 80 h 173"/>
                <a:gd name="T4" fmla="*/ 0 w 544"/>
                <a:gd name="T5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4" h="173">
                  <a:moveTo>
                    <a:pt x="0" y="173"/>
                  </a:moveTo>
                  <a:cubicBezTo>
                    <a:pt x="138" y="86"/>
                    <a:pt x="416" y="59"/>
                    <a:pt x="544" y="80"/>
                  </a:cubicBezTo>
                  <a:cubicBezTo>
                    <a:pt x="394" y="0"/>
                    <a:pt x="96" y="11"/>
                    <a:pt x="0" y="173"/>
                  </a:cubicBezTo>
                  <a:close/>
                </a:path>
              </a:pathLst>
            </a:custGeom>
            <a:solidFill>
              <a:srgbClr val="6B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4"/>
            <p:cNvSpPr/>
            <p:nvPr/>
          </p:nvSpPr>
          <p:spPr bwMode="auto">
            <a:xfrm>
              <a:off x="2047875" y="938213"/>
              <a:ext cx="2730499" cy="1892300"/>
            </a:xfrm>
            <a:custGeom>
              <a:avLst/>
              <a:gdLst>
                <a:gd name="T0" fmla="*/ 2872 w 3782"/>
                <a:gd name="T1" fmla="*/ 1102 h 2621"/>
                <a:gd name="T2" fmla="*/ 243 w 3782"/>
                <a:gd name="T3" fmla="*/ 2252 h 2621"/>
                <a:gd name="T4" fmla="*/ 1730 w 3782"/>
                <a:gd name="T5" fmla="*/ 0 h 2621"/>
                <a:gd name="T6" fmla="*/ 3198 w 3782"/>
                <a:gd name="T7" fmla="*/ 2621 h 2621"/>
                <a:gd name="T8" fmla="*/ 2872 w 3782"/>
                <a:gd name="T9" fmla="*/ 1102 h 2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2" h="2621">
                  <a:moveTo>
                    <a:pt x="2872" y="1102"/>
                  </a:moveTo>
                  <a:cubicBezTo>
                    <a:pt x="2460" y="1498"/>
                    <a:pt x="1320" y="2037"/>
                    <a:pt x="243" y="2252"/>
                  </a:cubicBezTo>
                  <a:cubicBezTo>
                    <a:pt x="6" y="1787"/>
                    <a:pt x="0" y="0"/>
                    <a:pt x="1730" y="0"/>
                  </a:cubicBezTo>
                  <a:cubicBezTo>
                    <a:pt x="3460" y="0"/>
                    <a:pt x="3782" y="1747"/>
                    <a:pt x="3198" y="2621"/>
                  </a:cubicBezTo>
                  <a:cubicBezTo>
                    <a:pt x="3198" y="2209"/>
                    <a:pt x="3085" y="1511"/>
                    <a:pt x="2872" y="1102"/>
                  </a:cubicBezTo>
                  <a:close/>
                </a:path>
              </a:pathLst>
            </a:custGeom>
            <a:solidFill>
              <a:srgbClr val="6B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5"/>
            <p:cNvSpPr/>
            <p:nvPr/>
          </p:nvSpPr>
          <p:spPr bwMode="auto">
            <a:xfrm>
              <a:off x="3670299" y="3460750"/>
              <a:ext cx="2193925" cy="1495425"/>
            </a:xfrm>
            <a:custGeom>
              <a:avLst/>
              <a:gdLst>
                <a:gd name="T0" fmla="*/ 3040 w 3040"/>
                <a:gd name="T1" fmla="*/ 1973 h 2072"/>
                <a:gd name="T2" fmla="*/ 2941 w 3040"/>
                <a:gd name="T3" fmla="*/ 2072 h 2072"/>
                <a:gd name="T4" fmla="*/ 100 w 3040"/>
                <a:gd name="T5" fmla="*/ 2072 h 2072"/>
                <a:gd name="T6" fmla="*/ 0 w 3040"/>
                <a:gd name="T7" fmla="*/ 1973 h 2072"/>
                <a:gd name="T8" fmla="*/ 0 w 3040"/>
                <a:gd name="T9" fmla="*/ 100 h 2072"/>
                <a:gd name="T10" fmla="*/ 100 w 3040"/>
                <a:gd name="T11" fmla="*/ 0 h 2072"/>
                <a:gd name="T12" fmla="*/ 2941 w 3040"/>
                <a:gd name="T13" fmla="*/ 0 h 2072"/>
                <a:gd name="T14" fmla="*/ 3040 w 3040"/>
                <a:gd name="T15" fmla="*/ 100 h 2072"/>
                <a:gd name="T16" fmla="*/ 3040 w 3040"/>
                <a:gd name="T17" fmla="*/ 1973 h 2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40" h="2072">
                  <a:moveTo>
                    <a:pt x="3040" y="1973"/>
                  </a:moveTo>
                  <a:cubicBezTo>
                    <a:pt x="3040" y="2028"/>
                    <a:pt x="2996" y="2072"/>
                    <a:pt x="2941" y="2072"/>
                  </a:cubicBezTo>
                  <a:cubicBezTo>
                    <a:pt x="100" y="2072"/>
                    <a:pt x="100" y="2072"/>
                    <a:pt x="100" y="2072"/>
                  </a:cubicBezTo>
                  <a:cubicBezTo>
                    <a:pt x="45" y="2072"/>
                    <a:pt x="0" y="2028"/>
                    <a:pt x="0" y="1973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45"/>
                    <a:pt x="45" y="0"/>
                    <a:pt x="100" y="0"/>
                  </a:cubicBezTo>
                  <a:cubicBezTo>
                    <a:pt x="2941" y="0"/>
                    <a:pt x="2941" y="0"/>
                    <a:pt x="2941" y="0"/>
                  </a:cubicBezTo>
                  <a:cubicBezTo>
                    <a:pt x="2996" y="0"/>
                    <a:pt x="3040" y="45"/>
                    <a:pt x="3040" y="100"/>
                  </a:cubicBezTo>
                  <a:lnTo>
                    <a:pt x="3040" y="1973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8" name="Picture 46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840162" y="3632200"/>
              <a:ext cx="1854200" cy="1154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Rectangle 47"/>
            <p:cNvSpPr>
              <a:spLocks noChangeArrowheads="1"/>
            </p:cNvSpPr>
            <p:nvPr/>
          </p:nvSpPr>
          <p:spPr bwMode="auto">
            <a:xfrm>
              <a:off x="3843337" y="3633788"/>
              <a:ext cx="1847850" cy="1149350"/>
            </a:xfrm>
            <a:prstGeom prst="rect">
              <a:avLst/>
            </a:pr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Rectangle 48"/>
            <p:cNvSpPr>
              <a:spLocks noChangeArrowheads="1"/>
            </p:cNvSpPr>
            <p:nvPr/>
          </p:nvSpPr>
          <p:spPr bwMode="auto">
            <a:xfrm>
              <a:off x="3843337" y="3633788"/>
              <a:ext cx="1847850" cy="76200"/>
            </a:xfrm>
            <a:prstGeom prst="rect">
              <a:avLst/>
            </a:pr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49"/>
            <p:cNvSpPr>
              <a:spLocks noChangeArrowheads="1"/>
            </p:cNvSpPr>
            <p:nvPr/>
          </p:nvSpPr>
          <p:spPr bwMode="auto">
            <a:xfrm>
              <a:off x="4210049" y="3654425"/>
              <a:ext cx="31750" cy="31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Oval 50"/>
            <p:cNvSpPr>
              <a:spLocks noChangeArrowheads="1"/>
            </p:cNvSpPr>
            <p:nvPr/>
          </p:nvSpPr>
          <p:spPr bwMode="auto">
            <a:xfrm>
              <a:off x="4260849" y="3654425"/>
              <a:ext cx="30162" cy="31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51"/>
            <p:cNvSpPr>
              <a:spLocks noChangeArrowheads="1"/>
            </p:cNvSpPr>
            <p:nvPr/>
          </p:nvSpPr>
          <p:spPr bwMode="auto">
            <a:xfrm>
              <a:off x="4311649" y="3654425"/>
              <a:ext cx="30162" cy="31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2"/>
            <p:cNvSpPr/>
            <p:nvPr/>
          </p:nvSpPr>
          <p:spPr bwMode="auto">
            <a:xfrm>
              <a:off x="4495799" y="3870325"/>
              <a:ext cx="544512" cy="555625"/>
            </a:xfrm>
            <a:custGeom>
              <a:avLst/>
              <a:gdLst>
                <a:gd name="T0" fmla="*/ 377 w 754"/>
                <a:gd name="T1" fmla="*/ 0 h 768"/>
                <a:gd name="T2" fmla="*/ 377 w 754"/>
                <a:gd name="T3" fmla="*/ 0 h 768"/>
                <a:gd name="T4" fmla="*/ 0 w 754"/>
                <a:gd name="T5" fmla="*/ 369 h 768"/>
                <a:gd name="T6" fmla="*/ 238 w 754"/>
                <a:gd name="T7" fmla="*/ 768 h 768"/>
                <a:gd name="T8" fmla="*/ 517 w 754"/>
                <a:gd name="T9" fmla="*/ 768 h 768"/>
                <a:gd name="T10" fmla="*/ 754 w 754"/>
                <a:gd name="T11" fmla="*/ 369 h 768"/>
                <a:gd name="T12" fmla="*/ 377 w 754"/>
                <a:gd name="T13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4" h="768">
                  <a:moveTo>
                    <a:pt x="377" y="0"/>
                  </a:moveTo>
                  <a:cubicBezTo>
                    <a:pt x="377" y="0"/>
                    <a:pt x="377" y="0"/>
                    <a:pt x="377" y="0"/>
                  </a:cubicBezTo>
                  <a:cubicBezTo>
                    <a:pt x="182" y="0"/>
                    <a:pt x="0" y="95"/>
                    <a:pt x="0" y="369"/>
                  </a:cubicBezTo>
                  <a:cubicBezTo>
                    <a:pt x="0" y="628"/>
                    <a:pt x="238" y="704"/>
                    <a:pt x="238" y="768"/>
                  </a:cubicBezTo>
                  <a:cubicBezTo>
                    <a:pt x="256" y="768"/>
                    <a:pt x="499" y="768"/>
                    <a:pt x="517" y="768"/>
                  </a:cubicBezTo>
                  <a:cubicBezTo>
                    <a:pt x="517" y="704"/>
                    <a:pt x="754" y="628"/>
                    <a:pt x="754" y="369"/>
                  </a:cubicBezTo>
                  <a:cubicBezTo>
                    <a:pt x="754" y="95"/>
                    <a:pt x="572" y="0"/>
                    <a:pt x="3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3"/>
            <p:cNvSpPr/>
            <p:nvPr/>
          </p:nvSpPr>
          <p:spPr bwMode="auto">
            <a:xfrm>
              <a:off x="4497387" y="4176713"/>
              <a:ext cx="539750" cy="249237"/>
            </a:xfrm>
            <a:custGeom>
              <a:avLst/>
              <a:gdLst>
                <a:gd name="T0" fmla="*/ 234 w 746"/>
                <a:gd name="T1" fmla="*/ 344 h 344"/>
                <a:gd name="T2" fmla="*/ 513 w 746"/>
                <a:gd name="T3" fmla="*/ 344 h 344"/>
                <a:gd name="T4" fmla="*/ 746 w 746"/>
                <a:gd name="T5" fmla="*/ 0 h 344"/>
                <a:gd name="T6" fmla="*/ 0 w 746"/>
                <a:gd name="T7" fmla="*/ 0 h 344"/>
                <a:gd name="T8" fmla="*/ 234 w 746"/>
                <a:gd name="T9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344">
                  <a:moveTo>
                    <a:pt x="234" y="344"/>
                  </a:moveTo>
                  <a:cubicBezTo>
                    <a:pt x="252" y="344"/>
                    <a:pt x="495" y="344"/>
                    <a:pt x="513" y="344"/>
                  </a:cubicBezTo>
                  <a:cubicBezTo>
                    <a:pt x="513" y="280"/>
                    <a:pt x="715" y="216"/>
                    <a:pt x="7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216"/>
                    <a:pt x="234" y="280"/>
                    <a:pt x="234" y="3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Rectangle 54"/>
            <p:cNvSpPr>
              <a:spLocks noChangeArrowheads="1"/>
            </p:cNvSpPr>
            <p:nvPr/>
          </p:nvSpPr>
          <p:spPr bwMode="auto">
            <a:xfrm>
              <a:off x="4738687" y="4251325"/>
              <a:ext cx="6350" cy="174625"/>
            </a:xfrm>
            <a:prstGeom prst="rect">
              <a:avLst/>
            </a:pr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Rectangle 55"/>
            <p:cNvSpPr>
              <a:spLocks noChangeArrowheads="1"/>
            </p:cNvSpPr>
            <p:nvPr/>
          </p:nvSpPr>
          <p:spPr bwMode="auto">
            <a:xfrm>
              <a:off x="4791074" y="4251325"/>
              <a:ext cx="4762" cy="174625"/>
            </a:xfrm>
            <a:prstGeom prst="rect">
              <a:avLst/>
            </a:pr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6"/>
            <p:cNvSpPr>
              <a:spLocks noEditPoints="1"/>
            </p:cNvSpPr>
            <p:nvPr/>
          </p:nvSpPr>
          <p:spPr bwMode="auto">
            <a:xfrm>
              <a:off x="4737099" y="4233863"/>
              <a:ext cx="33337" cy="33337"/>
            </a:xfrm>
            <a:custGeom>
              <a:avLst/>
              <a:gdLst>
                <a:gd name="T0" fmla="*/ 23 w 45"/>
                <a:gd name="T1" fmla="*/ 46 h 46"/>
                <a:gd name="T2" fmla="*/ 0 w 45"/>
                <a:gd name="T3" fmla="*/ 23 h 46"/>
                <a:gd name="T4" fmla="*/ 23 w 45"/>
                <a:gd name="T5" fmla="*/ 0 h 46"/>
                <a:gd name="T6" fmla="*/ 45 w 45"/>
                <a:gd name="T7" fmla="*/ 23 h 46"/>
                <a:gd name="T8" fmla="*/ 23 w 45"/>
                <a:gd name="T9" fmla="*/ 46 h 46"/>
                <a:gd name="T10" fmla="*/ 23 w 45"/>
                <a:gd name="T11" fmla="*/ 9 h 46"/>
                <a:gd name="T12" fmla="*/ 8 w 45"/>
                <a:gd name="T13" fmla="*/ 23 h 46"/>
                <a:gd name="T14" fmla="*/ 23 w 45"/>
                <a:gd name="T15" fmla="*/ 37 h 46"/>
                <a:gd name="T16" fmla="*/ 37 w 45"/>
                <a:gd name="T17" fmla="*/ 23 h 46"/>
                <a:gd name="T18" fmla="*/ 23 w 45"/>
                <a:gd name="T19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6">
                  <a:moveTo>
                    <a:pt x="23" y="46"/>
                  </a:move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cubicBezTo>
                    <a:pt x="45" y="35"/>
                    <a:pt x="35" y="46"/>
                    <a:pt x="23" y="46"/>
                  </a:cubicBezTo>
                  <a:close/>
                  <a:moveTo>
                    <a:pt x="23" y="9"/>
                  </a:moveTo>
                  <a:cubicBezTo>
                    <a:pt x="15" y="9"/>
                    <a:pt x="8" y="15"/>
                    <a:pt x="8" y="23"/>
                  </a:cubicBezTo>
                  <a:cubicBezTo>
                    <a:pt x="8" y="31"/>
                    <a:pt x="15" y="37"/>
                    <a:pt x="23" y="37"/>
                  </a:cubicBezTo>
                  <a:cubicBezTo>
                    <a:pt x="31" y="37"/>
                    <a:pt x="37" y="31"/>
                    <a:pt x="37" y="23"/>
                  </a:cubicBezTo>
                  <a:cubicBezTo>
                    <a:pt x="37" y="15"/>
                    <a:pt x="31" y="9"/>
                    <a:pt x="23" y="9"/>
                  </a:cubicBezTo>
                  <a:close/>
                </a:path>
              </a:pathLst>
            </a:cu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7"/>
            <p:cNvSpPr>
              <a:spLocks noEditPoints="1"/>
            </p:cNvSpPr>
            <p:nvPr/>
          </p:nvSpPr>
          <p:spPr bwMode="auto">
            <a:xfrm>
              <a:off x="4764087" y="4233863"/>
              <a:ext cx="33337" cy="33337"/>
            </a:xfrm>
            <a:custGeom>
              <a:avLst/>
              <a:gdLst>
                <a:gd name="T0" fmla="*/ 23 w 45"/>
                <a:gd name="T1" fmla="*/ 46 h 46"/>
                <a:gd name="T2" fmla="*/ 0 w 45"/>
                <a:gd name="T3" fmla="*/ 23 h 46"/>
                <a:gd name="T4" fmla="*/ 23 w 45"/>
                <a:gd name="T5" fmla="*/ 0 h 46"/>
                <a:gd name="T6" fmla="*/ 45 w 45"/>
                <a:gd name="T7" fmla="*/ 23 h 46"/>
                <a:gd name="T8" fmla="*/ 23 w 45"/>
                <a:gd name="T9" fmla="*/ 46 h 46"/>
                <a:gd name="T10" fmla="*/ 23 w 45"/>
                <a:gd name="T11" fmla="*/ 9 h 46"/>
                <a:gd name="T12" fmla="*/ 8 w 45"/>
                <a:gd name="T13" fmla="*/ 23 h 46"/>
                <a:gd name="T14" fmla="*/ 23 w 45"/>
                <a:gd name="T15" fmla="*/ 37 h 46"/>
                <a:gd name="T16" fmla="*/ 37 w 45"/>
                <a:gd name="T17" fmla="*/ 23 h 46"/>
                <a:gd name="T18" fmla="*/ 23 w 45"/>
                <a:gd name="T19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6">
                  <a:moveTo>
                    <a:pt x="23" y="46"/>
                  </a:move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cubicBezTo>
                    <a:pt x="45" y="35"/>
                    <a:pt x="35" y="46"/>
                    <a:pt x="23" y="46"/>
                  </a:cubicBezTo>
                  <a:close/>
                  <a:moveTo>
                    <a:pt x="23" y="9"/>
                  </a:moveTo>
                  <a:cubicBezTo>
                    <a:pt x="15" y="9"/>
                    <a:pt x="8" y="15"/>
                    <a:pt x="8" y="23"/>
                  </a:cubicBezTo>
                  <a:cubicBezTo>
                    <a:pt x="8" y="31"/>
                    <a:pt x="15" y="37"/>
                    <a:pt x="23" y="37"/>
                  </a:cubicBezTo>
                  <a:cubicBezTo>
                    <a:pt x="30" y="37"/>
                    <a:pt x="37" y="31"/>
                    <a:pt x="37" y="23"/>
                  </a:cubicBezTo>
                  <a:cubicBezTo>
                    <a:pt x="37" y="15"/>
                    <a:pt x="30" y="9"/>
                    <a:pt x="23" y="9"/>
                  </a:cubicBezTo>
                  <a:close/>
                </a:path>
              </a:pathLst>
            </a:cu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8"/>
            <p:cNvSpPr/>
            <p:nvPr/>
          </p:nvSpPr>
          <p:spPr bwMode="auto">
            <a:xfrm>
              <a:off x="4689474" y="4627563"/>
              <a:ext cx="155575" cy="58737"/>
            </a:xfrm>
            <a:custGeom>
              <a:avLst/>
              <a:gdLst>
                <a:gd name="T0" fmla="*/ 107 w 215"/>
                <a:gd name="T1" fmla="*/ 81 h 81"/>
                <a:gd name="T2" fmla="*/ 215 w 215"/>
                <a:gd name="T3" fmla="*/ 0 h 81"/>
                <a:gd name="T4" fmla="*/ 0 w 215"/>
                <a:gd name="T5" fmla="*/ 0 h 81"/>
                <a:gd name="T6" fmla="*/ 107 w 215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81">
                  <a:moveTo>
                    <a:pt x="107" y="81"/>
                  </a:moveTo>
                  <a:cubicBezTo>
                    <a:pt x="158" y="81"/>
                    <a:pt x="201" y="48"/>
                    <a:pt x="2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48"/>
                    <a:pt x="56" y="81"/>
                    <a:pt x="107" y="81"/>
                  </a:cubicBezTo>
                  <a:close/>
                </a:path>
              </a:pathLst>
            </a:cu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9"/>
            <p:cNvSpPr/>
            <p:nvPr/>
          </p:nvSpPr>
          <p:spPr bwMode="auto">
            <a:xfrm>
              <a:off x="4632324" y="4448175"/>
              <a:ext cx="271462" cy="46037"/>
            </a:xfrm>
            <a:custGeom>
              <a:avLst/>
              <a:gdLst>
                <a:gd name="T0" fmla="*/ 375 w 375"/>
                <a:gd name="T1" fmla="*/ 33 h 64"/>
                <a:gd name="T2" fmla="*/ 343 w 375"/>
                <a:gd name="T3" fmla="*/ 64 h 64"/>
                <a:gd name="T4" fmla="*/ 32 w 375"/>
                <a:gd name="T5" fmla="*/ 64 h 64"/>
                <a:gd name="T6" fmla="*/ 0 w 375"/>
                <a:gd name="T7" fmla="*/ 32 h 64"/>
                <a:gd name="T8" fmla="*/ 32 w 375"/>
                <a:gd name="T9" fmla="*/ 0 h 64"/>
                <a:gd name="T10" fmla="*/ 342 w 375"/>
                <a:gd name="T11" fmla="*/ 0 h 64"/>
                <a:gd name="T12" fmla="*/ 375 w 375"/>
                <a:gd name="T13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64">
                  <a:moveTo>
                    <a:pt x="375" y="33"/>
                  </a:moveTo>
                  <a:cubicBezTo>
                    <a:pt x="375" y="50"/>
                    <a:pt x="361" y="64"/>
                    <a:pt x="343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60" y="0"/>
                    <a:pt x="375" y="15"/>
                    <a:pt x="375" y="33"/>
                  </a:cubicBezTo>
                  <a:close/>
                </a:path>
              </a:pathLst>
            </a:cu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0"/>
            <p:cNvSpPr/>
            <p:nvPr/>
          </p:nvSpPr>
          <p:spPr bwMode="auto">
            <a:xfrm>
              <a:off x="4632324" y="4505325"/>
              <a:ext cx="271462" cy="47625"/>
            </a:xfrm>
            <a:custGeom>
              <a:avLst/>
              <a:gdLst>
                <a:gd name="T0" fmla="*/ 375 w 375"/>
                <a:gd name="T1" fmla="*/ 32 h 64"/>
                <a:gd name="T2" fmla="*/ 343 w 375"/>
                <a:gd name="T3" fmla="*/ 64 h 64"/>
                <a:gd name="T4" fmla="*/ 32 w 375"/>
                <a:gd name="T5" fmla="*/ 64 h 64"/>
                <a:gd name="T6" fmla="*/ 0 w 375"/>
                <a:gd name="T7" fmla="*/ 32 h 64"/>
                <a:gd name="T8" fmla="*/ 32 w 375"/>
                <a:gd name="T9" fmla="*/ 0 h 64"/>
                <a:gd name="T10" fmla="*/ 343 w 375"/>
                <a:gd name="T11" fmla="*/ 0 h 64"/>
                <a:gd name="T12" fmla="*/ 375 w 375"/>
                <a:gd name="T1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64">
                  <a:moveTo>
                    <a:pt x="375" y="32"/>
                  </a:moveTo>
                  <a:cubicBezTo>
                    <a:pt x="375" y="50"/>
                    <a:pt x="360" y="64"/>
                    <a:pt x="343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60" y="0"/>
                    <a:pt x="375" y="15"/>
                    <a:pt x="375" y="32"/>
                  </a:cubicBezTo>
                  <a:close/>
                </a:path>
              </a:pathLst>
            </a:cu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1"/>
            <p:cNvSpPr/>
            <p:nvPr/>
          </p:nvSpPr>
          <p:spPr bwMode="auto">
            <a:xfrm>
              <a:off x="4632324" y="4568825"/>
              <a:ext cx="271462" cy="47625"/>
            </a:xfrm>
            <a:custGeom>
              <a:avLst/>
              <a:gdLst>
                <a:gd name="T0" fmla="*/ 375 w 375"/>
                <a:gd name="T1" fmla="*/ 32 h 64"/>
                <a:gd name="T2" fmla="*/ 343 w 375"/>
                <a:gd name="T3" fmla="*/ 64 h 64"/>
                <a:gd name="T4" fmla="*/ 32 w 375"/>
                <a:gd name="T5" fmla="*/ 64 h 64"/>
                <a:gd name="T6" fmla="*/ 0 w 375"/>
                <a:gd name="T7" fmla="*/ 32 h 64"/>
                <a:gd name="T8" fmla="*/ 32 w 375"/>
                <a:gd name="T9" fmla="*/ 0 h 64"/>
                <a:gd name="T10" fmla="*/ 343 w 375"/>
                <a:gd name="T11" fmla="*/ 0 h 64"/>
                <a:gd name="T12" fmla="*/ 375 w 375"/>
                <a:gd name="T1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64">
                  <a:moveTo>
                    <a:pt x="375" y="32"/>
                  </a:moveTo>
                  <a:cubicBezTo>
                    <a:pt x="375" y="50"/>
                    <a:pt x="360" y="64"/>
                    <a:pt x="343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60" y="0"/>
                    <a:pt x="375" y="15"/>
                    <a:pt x="375" y="32"/>
                  </a:cubicBezTo>
                  <a:close/>
                </a:path>
              </a:pathLst>
            </a:cu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2"/>
            <p:cNvSpPr/>
            <p:nvPr/>
          </p:nvSpPr>
          <p:spPr bwMode="auto">
            <a:xfrm>
              <a:off x="4273549" y="3148013"/>
              <a:ext cx="822325" cy="519112"/>
            </a:xfrm>
            <a:custGeom>
              <a:avLst/>
              <a:gdLst>
                <a:gd name="T0" fmla="*/ 1129 w 1139"/>
                <a:gd name="T1" fmla="*/ 329 h 719"/>
                <a:gd name="T2" fmla="*/ 651 w 1139"/>
                <a:gd name="T3" fmla="*/ 21 h 719"/>
                <a:gd name="T4" fmla="*/ 47 w 1139"/>
                <a:gd name="T5" fmla="*/ 291 h 719"/>
                <a:gd name="T6" fmla="*/ 499 w 1139"/>
                <a:gd name="T7" fmla="*/ 718 h 719"/>
                <a:gd name="T8" fmla="*/ 1129 w 1139"/>
                <a:gd name="T9" fmla="*/ 329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9" h="719">
                  <a:moveTo>
                    <a:pt x="1129" y="329"/>
                  </a:moveTo>
                  <a:cubicBezTo>
                    <a:pt x="1122" y="126"/>
                    <a:pt x="929" y="39"/>
                    <a:pt x="651" y="21"/>
                  </a:cubicBezTo>
                  <a:cubicBezTo>
                    <a:pt x="338" y="0"/>
                    <a:pt x="87" y="66"/>
                    <a:pt x="47" y="291"/>
                  </a:cubicBezTo>
                  <a:cubicBezTo>
                    <a:pt x="0" y="552"/>
                    <a:pt x="140" y="719"/>
                    <a:pt x="499" y="718"/>
                  </a:cubicBezTo>
                  <a:cubicBezTo>
                    <a:pt x="888" y="716"/>
                    <a:pt x="1139" y="599"/>
                    <a:pt x="1129" y="329"/>
                  </a:cubicBezTo>
                  <a:close/>
                </a:path>
              </a:pathLst>
            </a:cu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3"/>
            <p:cNvSpPr/>
            <p:nvPr/>
          </p:nvSpPr>
          <p:spPr bwMode="auto">
            <a:xfrm>
              <a:off x="1755775" y="3741738"/>
              <a:ext cx="865187" cy="1414462"/>
            </a:xfrm>
            <a:custGeom>
              <a:avLst/>
              <a:gdLst>
                <a:gd name="T0" fmla="*/ 900 w 1198"/>
                <a:gd name="T1" fmla="*/ 14 h 1960"/>
                <a:gd name="T2" fmla="*/ 148 w 1198"/>
                <a:gd name="T3" fmla="*/ 1469 h 1960"/>
                <a:gd name="T4" fmla="*/ 691 w 1198"/>
                <a:gd name="T5" fmla="*/ 1656 h 1960"/>
                <a:gd name="T6" fmla="*/ 1077 w 1198"/>
                <a:gd name="T7" fmla="*/ 573 h 1960"/>
                <a:gd name="T8" fmla="*/ 900 w 1198"/>
                <a:gd name="T9" fmla="*/ 14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8" h="1960">
                  <a:moveTo>
                    <a:pt x="900" y="14"/>
                  </a:moveTo>
                  <a:cubicBezTo>
                    <a:pt x="728" y="50"/>
                    <a:pt x="304" y="952"/>
                    <a:pt x="148" y="1469"/>
                  </a:cubicBezTo>
                  <a:cubicBezTo>
                    <a:pt x="0" y="1960"/>
                    <a:pt x="614" y="1959"/>
                    <a:pt x="691" y="1656"/>
                  </a:cubicBezTo>
                  <a:cubicBezTo>
                    <a:pt x="719" y="1544"/>
                    <a:pt x="1003" y="797"/>
                    <a:pt x="1077" y="573"/>
                  </a:cubicBezTo>
                  <a:cubicBezTo>
                    <a:pt x="1198" y="209"/>
                    <a:pt x="969" y="0"/>
                    <a:pt x="900" y="14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4"/>
            <p:cNvSpPr/>
            <p:nvPr/>
          </p:nvSpPr>
          <p:spPr bwMode="auto">
            <a:xfrm>
              <a:off x="1736725" y="3670300"/>
              <a:ext cx="517525" cy="1303337"/>
            </a:xfrm>
            <a:custGeom>
              <a:avLst/>
              <a:gdLst>
                <a:gd name="T0" fmla="*/ 11 w 717"/>
                <a:gd name="T1" fmla="*/ 1060 h 1805"/>
                <a:gd name="T2" fmla="*/ 17 w 717"/>
                <a:gd name="T3" fmla="*/ 271 h 1805"/>
                <a:gd name="T4" fmla="*/ 538 w 717"/>
                <a:gd name="T5" fmla="*/ 283 h 1805"/>
                <a:gd name="T6" fmla="*/ 675 w 717"/>
                <a:gd name="T7" fmla="*/ 1101 h 1805"/>
                <a:gd name="T8" fmla="*/ 360 w 717"/>
                <a:gd name="T9" fmla="*/ 1803 h 1805"/>
                <a:gd name="T10" fmla="*/ 11 w 717"/>
                <a:gd name="T11" fmla="*/ 1060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7" h="1805">
                  <a:moveTo>
                    <a:pt x="11" y="1060"/>
                  </a:moveTo>
                  <a:cubicBezTo>
                    <a:pt x="14" y="714"/>
                    <a:pt x="0" y="468"/>
                    <a:pt x="17" y="271"/>
                  </a:cubicBezTo>
                  <a:cubicBezTo>
                    <a:pt x="41" y="0"/>
                    <a:pt x="515" y="10"/>
                    <a:pt x="538" y="283"/>
                  </a:cubicBezTo>
                  <a:cubicBezTo>
                    <a:pt x="558" y="519"/>
                    <a:pt x="662" y="948"/>
                    <a:pt x="675" y="1101"/>
                  </a:cubicBezTo>
                  <a:cubicBezTo>
                    <a:pt x="717" y="1593"/>
                    <a:pt x="671" y="1801"/>
                    <a:pt x="360" y="1803"/>
                  </a:cubicBezTo>
                  <a:cubicBezTo>
                    <a:pt x="92" y="1805"/>
                    <a:pt x="10" y="1230"/>
                    <a:pt x="11" y="1060"/>
                  </a:cubicBezTo>
                  <a:close/>
                </a:path>
              </a:pathLst>
            </a:custGeom>
            <a:solidFill>
              <a:srgbClr val="FFC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5"/>
            <p:cNvSpPr/>
            <p:nvPr/>
          </p:nvSpPr>
          <p:spPr bwMode="auto">
            <a:xfrm>
              <a:off x="1270000" y="4137025"/>
              <a:ext cx="950912" cy="1112837"/>
            </a:xfrm>
            <a:custGeom>
              <a:avLst/>
              <a:gdLst>
                <a:gd name="T0" fmla="*/ 1047 w 1317"/>
                <a:gd name="T1" fmla="*/ 1389 h 1542"/>
                <a:gd name="T2" fmla="*/ 338 w 1317"/>
                <a:gd name="T3" fmla="*/ 1429 h 1542"/>
                <a:gd name="T4" fmla="*/ 199 w 1317"/>
                <a:gd name="T5" fmla="*/ 165 h 1542"/>
                <a:gd name="T6" fmla="*/ 966 w 1317"/>
                <a:gd name="T7" fmla="*/ 143 h 1542"/>
                <a:gd name="T8" fmla="*/ 1047 w 1317"/>
                <a:gd name="T9" fmla="*/ 1389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7" h="1542">
                  <a:moveTo>
                    <a:pt x="1047" y="1389"/>
                  </a:moveTo>
                  <a:cubicBezTo>
                    <a:pt x="824" y="1502"/>
                    <a:pt x="526" y="1542"/>
                    <a:pt x="338" y="1429"/>
                  </a:cubicBezTo>
                  <a:cubicBezTo>
                    <a:pt x="88" y="1280"/>
                    <a:pt x="0" y="313"/>
                    <a:pt x="199" y="165"/>
                  </a:cubicBezTo>
                  <a:cubicBezTo>
                    <a:pt x="402" y="13"/>
                    <a:pt x="659" y="0"/>
                    <a:pt x="966" y="143"/>
                  </a:cubicBezTo>
                  <a:cubicBezTo>
                    <a:pt x="1305" y="301"/>
                    <a:pt x="1317" y="1252"/>
                    <a:pt x="1047" y="1389"/>
                  </a:cubicBezTo>
                  <a:close/>
                </a:path>
              </a:pathLst>
            </a:cu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543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个人简历</a:t>
            </a:r>
            <a:endParaRPr lang="en-US" b="1" dirty="0">
              <a:latin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75709" y="4809351"/>
            <a:ext cx="992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87050" y="439170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latin typeface="+mn-ea"/>
              </a:rPr>
              <a:t>无名氏</a:t>
            </a:r>
            <a:endParaRPr lang="en-US" altLang="zh-CN" sz="1400" b="1" dirty="0">
              <a:latin typeface="+mn-ea"/>
            </a:endParaRPr>
          </a:p>
        </p:txBody>
      </p:sp>
      <p:sp>
        <p:nvSpPr>
          <p:cNvPr id="38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9DD1"/>
              </a:solidFill>
              <a:latin typeface="+mn-ea"/>
            </a:endParaRPr>
          </a:p>
        </p:txBody>
      </p:sp>
      <p:sp>
        <p:nvSpPr>
          <p:cNvPr id="39" name="Rectangle 5"/>
          <p:cNvSpPr/>
          <p:nvPr/>
        </p:nvSpPr>
        <p:spPr>
          <a:xfrm>
            <a:off x="1524000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0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个人简介</a:t>
            </a:r>
            <a:endParaRPr lang="en-US" sz="1600" b="1" dirty="0">
              <a:latin typeface="+mn-ea"/>
            </a:endParaRPr>
          </a:p>
        </p:txBody>
      </p:sp>
      <p:sp>
        <p:nvSpPr>
          <p:cNvPr id="43" name="TextBox 7"/>
          <p:cNvSpPr txBox="1"/>
          <p:nvPr/>
        </p:nvSpPr>
        <p:spPr>
          <a:xfrm>
            <a:off x="2642463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4" name="TextBox 11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376622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工作经历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6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成功案例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2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5" name="TextBox 15"/>
          <p:cNvSpPr txBox="1"/>
          <p:nvPr/>
        </p:nvSpPr>
        <p:spPr>
          <a:xfrm>
            <a:off x="7772400" y="2095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66" name="TextBox 72"/>
          <p:cNvSpPr txBox="1"/>
          <p:nvPr/>
        </p:nvSpPr>
        <p:spPr>
          <a:xfrm>
            <a:off x="2994976" y="119917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个人简历</a:t>
            </a:r>
            <a:endParaRPr kumimoji="0" lang="id-ID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7" name="TextBox 34"/>
          <p:cNvSpPr txBox="1"/>
          <p:nvPr/>
        </p:nvSpPr>
        <p:spPr>
          <a:xfrm>
            <a:off x="2994976" y="1693364"/>
            <a:ext cx="3306262" cy="73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我们所要做的就是添加内容到这个模板里面，使我们的要表达的内容构思更专业化、可视化进而达到快速传播的目的。</a:t>
            </a:r>
            <a:r>
              <a:rPr kumimoji="0" lang="id-ID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cxnSp>
        <p:nvCxnSpPr>
          <p:cNvPr id="71" name="Straight Connector 120"/>
          <p:cNvCxnSpPr/>
          <p:nvPr/>
        </p:nvCxnSpPr>
        <p:spPr>
          <a:xfrm>
            <a:off x="3096814" y="1640117"/>
            <a:ext cx="466758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10" name="Shape 122"/>
          <p:cNvSpPr/>
          <p:nvPr/>
        </p:nvSpPr>
        <p:spPr>
          <a:xfrm>
            <a:off x="2994976" y="2833928"/>
            <a:ext cx="913066" cy="33855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dirty="0" err="1">
                <a:latin typeface="+mn-ea"/>
                <a:ea typeface="+mn-ea"/>
              </a:rPr>
              <a:t>个人简介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111" name="Shape 123"/>
          <p:cNvSpPr/>
          <p:nvPr/>
        </p:nvSpPr>
        <p:spPr>
          <a:xfrm>
            <a:off x="3536982" y="3330356"/>
            <a:ext cx="1740904" cy="345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>
            <a:lvl1pPr>
              <a:lnSpc>
                <a:spcPct val="135000"/>
              </a:lnSpc>
              <a:def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1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学历：本科</a:t>
            </a:r>
            <a:endParaRPr sz="11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3" name="Shape 124"/>
          <p:cNvSpPr/>
          <p:nvPr/>
        </p:nvSpPr>
        <p:spPr>
          <a:xfrm>
            <a:off x="5730432" y="3326652"/>
            <a:ext cx="1740905" cy="34544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18" tIns="45718" rIns="45718" bIns="45718" numCol="1" anchor="t">
            <a:normAutofit/>
          </a:bodyPr>
          <a:lstStyle>
            <a:lvl1pPr>
              <a:lnSpc>
                <a:spcPct val="135000"/>
              </a:lnSpc>
              <a:def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1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工作经历：五年</a:t>
            </a:r>
            <a:endParaRPr sz="11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7" name="Shape 132"/>
          <p:cNvSpPr/>
          <p:nvPr/>
        </p:nvSpPr>
        <p:spPr>
          <a:xfrm>
            <a:off x="3083151" y="3174379"/>
            <a:ext cx="1879602" cy="2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18" tIns="45718" rIns="45718" bIns="45718"/>
          <a:lstStyle/>
          <a:p>
            <a:endParaRPr/>
          </a:p>
        </p:txBody>
      </p:sp>
      <p:sp>
        <p:nvSpPr>
          <p:cNvPr id="119" name="Shape 162"/>
          <p:cNvSpPr/>
          <p:nvPr/>
        </p:nvSpPr>
        <p:spPr>
          <a:xfrm>
            <a:off x="3519205" y="4101982"/>
            <a:ext cx="1740904" cy="345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>
            <a:lvl1pPr>
              <a:lnSpc>
                <a:spcPct val="135000"/>
              </a:lnSpc>
              <a:def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1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电话</a:t>
            </a:r>
            <a:r>
              <a:rPr sz="11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:+123-123-123</a:t>
            </a:r>
          </a:p>
        </p:txBody>
      </p:sp>
      <p:sp>
        <p:nvSpPr>
          <p:cNvPr id="123" name="Shape 166"/>
          <p:cNvSpPr/>
          <p:nvPr/>
        </p:nvSpPr>
        <p:spPr>
          <a:xfrm>
            <a:off x="5730432" y="4131197"/>
            <a:ext cx="2781961" cy="345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>
            <a:lvl1pPr>
              <a:lnSpc>
                <a:spcPct val="135000"/>
              </a:lnSpc>
              <a:def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1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邮箱</a:t>
            </a:r>
            <a:r>
              <a:rPr sz="11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XXXXXXXX</a:t>
            </a:r>
            <a:r>
              <a:rPr sz="11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@个人邮箱.com</a:t>
            </a:r>
          </a:p>
        </p:txBody>
      </p:sp>
      <p:grpSp>
        <p:nvGrpSpPr>
          <p:cNvPr id="124" name="Group 34"/>
          <p:cNvGrpSpPr/>
          <p:nvPr/>
        </p:nvGrpSpPr>
        <p:grpSpPr>
          <a:xfrm>
            <a:off x="2994976" y="3335323"/>
            <a:ext cx="453904" cy="394376"/>
            <a:chOff x="2303444" y="6030256"/>
            <a:chExt cx="484188" cy="420688"/>
          </a:xfrm>
          <a:solidFill>
            <a:schemeClr val="tx1"/>
          </a:solidFill>
        </p:grpSpPr>
        <p:sp>
          <p:nvSpPr>
            <p:cNvPr id="125" name="Freeform 354"/>
            <p:cNvSpPr>
              <a:spLocks noEditPoints="1"/>
            </p:cNvSpPr>
            <p:nvPr/>
          </p:nvSpPr>
          <p:spPr bwMode="auto">
            <a:xfrm>
              <a:off x="2303444" y="6030256"/>
              <a:ext cx="484188" cy="346075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26" name="Freeform 355"/>
            <p:cNvSpPr/>
            <p:nvPr/>
          </p:nvSpPr>
          <p:spPr bwMode="auto">
            <a:xfrm>
              <a:off x="2741594" y="6181068"/>
              <a:ext cx="30163" cy="165100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27" name="Oval 356"/>
            <p:cNvSpPr>
              <a:spLocks noChangeArrowheads="1"/>
            </p:cNvSpPr>
            <p:nvPr/>
          </p:nvSpPr>
          <p:spPr bwMode="auto">
            <a:xfrm>
              <a:off x="2727307" y="6360456"/>
              <a:ext cx="60325" cy="90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28" name="Group 55"/>
          <p:cNvGrpSpPr/>
          <p:nvPr/>
        </p:nvGrpSpPr>
        <p:grpSpPr>
          <a:xfrm>
            <a:off x="5311463" y="3312260"/>
            <a:ext cx="320253" cy="422898"/>
            <a:chOff x="10275888" y="1001713"/>
            <a:chExt cx="371475" cy="490537"/>
          </a:xfrm>
          <a:solidFill>
            <a:schemeClr val="tx1"/>
          </a:solidFill>
        </p:grpSpPr>
        <p:sp>
          <p:nvSpPr>
            <p:cNvPr id="129" name="Freeform 13"/>
            <p:cNvSpPr/>
            <p:nvPr/>
          </p:nvSpPr>
          <p:spPr bwMode="auto">
            <a:xfrm>
              <a:off x="10337800" y="1338263"/>
              <a:ext cx="247650" cy="15875"/>
            </a:xfrm>
            <a:custGeom>
              <a:avLst/>
              <a:gdLst>
                <a:gd name="T0" fmla="*/ 2 w 64"/>
                <a:gd name="T1" fmla="*/ 0 h 4"/>
                <a:gd name="T2" fmla="*/ 0 w 64"/>
                <a:gd name="T3" fmla="*/ 2 h 4"/>
                <a:gd name="T4" fmla="*/ 2 w 64"/>
                <a:gd name="T5" fmla="*/ 4 h 4"/>
                <a:gd name="T6" fmla="*/ 62 w 64"/>
                <a:gd name="T7" fmla="*/ 4 h 4"/>
                <a:gd name="T8" fmla="*/ 64 w 64"/>
                <a:gd name="T9" fmla="*/ 2 h 4"/>
                <a:gd name="T10" fmla="*/ 62 w 64"/>
                <a:gd name="T11" fmla="*/ 0 h 4"/>
                <a:gd name="T12" fmla="*/ 2 w 6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4" y="4"/>
                    <a:pt x="64" y="3"/>
                    <a:pt x="64" y="2"/>
                  </a:cubicBezTo>
                  <a:cubicBezTo>
                    <a:pt x="64" y="1"/>
                    <a:pt x="64" y="0"/>
                    <a:pt x="62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latin typeface="+mn-ea"/>
              </a:endParaRPr>
            </a:p>
          </p:txBody>
        </p:sp>
        <p:sp>
          <p:nvSpPr>
            <p:cNvPr id="130" name="Freeform 14"/>
            <p:cNvSpPr/>
            <p:nvPr/>
          </p:nvSpPr>
          <p:spPr bwMode="auto">
            <a:xfrm>
              <a:off x="10337800" y="1384300"/>
              <a:ext cx="247650" cy="15875"/>
            </a:xfrm>
            <a:custGeom>
              <a:avLst/>
              <a:gdLst>
                <a:gd name="T0" fmla="*/ 62 w 64"/>
                <a:gd name="T1" fmla="*/ 0 h 4"/>
                <a:gd name="T2" fmla="*/ 2 w 64"/>
                <a:gd name="T3" fmla="*/ 0 h 4"/>
                <a:gd name="T4" fmla="*/ 0 w 64"/>
                <a:gd name="T5" fmla="*/ 2 h 4"/>
                <a:gd name="T6" fmla="*/ 2 w 64"/>
                <a:gd name="T7" fmla="*/ 4 h 4"/>
                <a:gd name="T8" fmla="*/ 62 w 64"/>
                <a:gd name="T9" fmla="*/ 4 h 4"/>
                <a:gd name="T10" fmla="*/ 64 w 64"/>
                <a:gd name="T11" fmla="*/ 2 h 4"/>
                <a:gd name="T12" fmla="*/ 62 w 6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4" y="4"/>
                    <a:pt x="64" y="3"/>
                    <a:pt x="64" y="2"/>
                  </a:cubicBezTo>
                  <a:cubicBezTo>
                    <a:pt x="64" y="1"/>
                    <a:pt x="64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latin typeface="+mn-ea"/>
              </a:endParaRPr>
            </a:p>
          </p:txBody>
        </p:sp>
        <p:sp>
          <p:nvSpPr>
            <p:cNvPr id="131" name="Freeform 15"/>
            <p:cNvSpPr>
              <a:spLocks noEditPoints="1"/>
            </p:cNvSpPr>
            <p:nvPr/>
          </p:nvSpPr>
          <p:spPr bwMode="auto">
            <a:xfrm>
              <a:off x="10275888" y="1001713"/>
              <a:ext cx="371475" cy="490537"/>
            </a:xfrm>
            <a:custGeom>
              <a:avLst/>
              <a:gdLst>
                <a:gd name="T0" fmla="*/ 74 w 96"/>
                <a:gd name="T1" fmla="*/ 2 h 128"/>
                <a:gd name="T2" fmla="*/ 68 w 96"/>
                <a:gd name="T3" fmla="*/ 0 h 128"/>
                <a:gd name="T4" fmla="*/ 12 w 96"/>
                <a:gd name="T5" fmla="*/ 0 h 128"/>
                <a:gd name="T6" fmla="*/ 0 w 96"/>
                <a:gd name="T7" fmla="*/ 12 h 128"/>
                <a:gd name="T8" fmla="*/ 0 w 96"/>
                <a:gd name="T9" fmla="*/ 116 h 128"/>
                <a:gd name="T10" fmla="*/ 12 w 96"/>
                <a:gd name="T11" fmla="*/ 128 h 128"/>
                <a:gd name="T12" fmla="*/ 84 w 96"/>
                <a:gd name="T13" fmla="*/ 128 h 128"/>
                <a:gd name="T14" fmla="*/ 96 w 96"/>
                <a:gd name="T15" fmla="*/ 116 h 128"/>
                <a:gd name="T16" fmla="*/ 96 w 96"/>
                <a:gd name="T17" fmla="*/ 32 h 128"/>
                <a:gd name="T18" fmla="*/ 74 w 96"/>
                <a:gd name="T19" fmla="*/ 2 h 128"/>
                <a:gd name="T20" fmla="*/ 72 w 96"/>
                <a:gd name="T21" fmla="*/ 12 h 128"/>
                <a:gd name="T22" fmla="*/ 85 w 96"/>
                <a:gd name="T23" fmla="*/ 28 h 128"/>
                <a:gd name="T24" fmla="*/ 72 w 96"/>
                <a:gd name="T25" fmla="*/ 28 h 128"/>
                <a:gd name="T26" fmla="*/ 72 w 96"/>
                <a:gd name="T27" fmla="*/ 12 h 128"/>
                <a:gd name="T28" fmla="*/ 88 w 96"/>
                <a:gd name="T29" fmla="*/ 116 h 128"/>
                <a:gd name="T30" fmla="*/ 84 w 96"/>
                <a:gd name="T31" fmla="*/ 120 h 128"/>
                <a:gd name="T32" fmla="*/ 12 w 96"/>
                <a:gd name="T33" fmla="*/ 120 h 128"/>
                <a:gd name="T34" fmla="*/ 8 w 96"/>
                <a:gd name="T35" fmla="*/ 116 h 128"/>
                <a:gd name="T36" fmla="*/ 8 w 96"/>
                <a:gd name="T37" fmla="*/ 12 h 128"/>
                <a:gd name="T38" fmla="*/ 12 w 96"/>
                <a:gd name="T39" fmla="*/ 8 h 128"/>
                <a:gd name="T40" fmla="*/ 64 w 96"/>
                <a:gd name="T41" fmla="*/ 8 h 128"/>
                <a:gd name="T42" fmla="*/ 64 w 96"/>
                <a:gd name="T43" fmla="*/ 36 h 128"/>
                <a:gd name="T44" fmla="*/ 88 w 96"/>
                <a:gd name="T45" fmla="*/ 36 h 128"/>
                <a:gd name="T46" fmla="*/ 88 w 96"/>
                <a:gd name="T47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28">
                  <a:moveTo>
                    <a:pt x="74" y="2"/>
                  </a:moveTo>
                  <a:cubicBezTo>
                    <a:pt x="72" y="1"/>
                    <a:pt x="70" y="0"/>
                    <a:pt x="6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2"/>
                    <a:pt x="5" y="128"/>
                    <a:pt x="12" y="128"/>
                  </a:cubicBezTo>
                  <a:cubicBezTo>
                    <a:pt x="84" y="128"/>
                    <a:pt x="84" y="128"/>
                    <a:pt x="84" y="128"/>
                  </a:cubicBezTo>
                  <a:cubicBezTo>
                    <a:pt x="90" y="128"/>
                    <a:pt x="96" y="122"/>
                    <a:pt x="96" y="116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28"/>
                    <a:pt x="96" y="26"/>
                    <a:pt x="74" y="2"/>
                  </a:cubicBezTo>
                  <a:close/>
                  <a:moveTo>
                    <a:pt x="72" y="12"/>
                  </a:moveTo>
                  <a:cubicBezTo>
                    <a:pt x="76" y="17"/>
                    <a:pt x="82" y="23"/>
                    <a:pt x="85" y="28"/>
                  </a:cubicBezTo>
                  <a:cubicBezTo>
                    <a:pt x="72" y="28"/>
                    <a:pt x="72" y="28"/>
                    <a:pt x="72" y="28"/>
                  </a:cubicBezTo>
                  <a:lnTo>
                    <a:pt x="72" y="12"/>
                  </a:lnTo>
                  <a:close/>
                  <a:moveTo>
                    <a:pt x="88" y="116"/>
                  </a:moveTo>
                  <a:cubicBezTo>
                    <a:pt x="88" y="118"/>
                    <a:pt x="86" y="120"/>
                    <a:pt x="8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88" y="36"/>
                    <a:pt x="88" y="36"/>
                    <a:pt x="88" y="36"/>
                  </a:cubicBezTo>
                  <a:lnTo>
                    <a:pt x="88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latin typeface="+mn-ea"/>
              </a:endParaRPr>
            </a:p>
          </p:txBody>
        </p:sp>
        <p:sp>
          <p:nvSpPr>
            <p:cNvPr id="132" name="Freeform 16"/>
            <p:cNvSpPr/>
            <p:nvPr/>
          </p:nvSpPr>
          <p:spPr bwMode="auto">
            <a:xfrm>
              <a:off x="10337800" y="1077913"/>
              <a:ext cx="155575" cy="31750"/>
            </a:xfrm>
            <a:custGeom>
              <a:avLst/>
              <a:gdLst>
                <a:gd name="T0" fmla="*/ 4 w 40"/>
                <a:gd name="T1" fmla="*/ 8 h 8"/>
                <a:gd name="T2" fmla="*/ 36 w 40"/>
                <a:gd name="T3" fmla="*/ 8 h 8"/>
                <a:gd name="T4" fmla="*/ 40 w 40"/>
                <a:gd name="T5" fmla="*/ 4 h 8"/>
                <a:gd name="T6" fmla="*/ 36 w 40"/>
                <a:gd name="T7" fmla="*/ 0 h 8"/>
                <a:gd name="T8" fmla="*/ 4 w 40"/>
                <a:gd name="T9" fmla="*/ 0 h 8"/>
                <a:gd name="T10" fmla="*/ 0 w 40"/>
                <a:gd name="T11" fmla="*/ 4 h 8"/>
                <a:gd name="T12" fmla="*/ 4 w 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4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8" y="8"/>
                    <a:pt x="40" y="6"/>
                    <a:pt x="40" y="4"/>
                  </a:cubicBezTo>
                  <a:cubicBezTo>
                    <a:pt x="40" y="1"/>
                    <a:pt x="38" y="0"/>
                    <a:pt x="3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latin typeface="+mn-ea"/>
              </a:endParaRPr>
            </a:p>
          </p:txBody>
        </p:sp>
        <p:sp>
          <p:nvSpPr>
            <p:cNvPr id="133" name="Freeform 17"/>
            <p:cNvSpPr/>
            <p:nvPr/>
          </p:nvSpPr>
          <p:spPr bwMode="auto">
            <a:xfrm>
              <a:off x="10337800" y="1154113"/>
              <a:ext cx="155575" cy="15875"/>
            </a:xfrm>
            <a:custGeom>
              <a:avLst/>
              <a:gdLst>
                <a:gd name="T0" fmla="*/ 2 w 40"/>
                <a:gd name="T1" fmla="*/ 4 h 4"/>
                <a:gd name="T2" fmla="*/ 38 w 40"/>
                <a:gd name="T3" fmla="*/ 4 h 4"/>
                <a:gd name="T4" fmla="*/ 40 w 40"/>
                <a:gd name="T5" fmla="*/ 2 h 4"/>
                <a:gd name="T6" fmla="*/ 38 w 40"/>
                <a:gd name="T7" fmla="*/ 0 h 4"/>
                <a:gd name="T8" fmla="*/ 2 w 40"/>
                <a:gd name="T9" fmla="*/ 0 h 4"/>
                <a:gd name="T10" fmla="*/ 0 w 40"/>
                <a:gd name="T11" fmla="*/ 2 h 4"/>
                <a:gd name="T12" fmla="*/ 2 w 4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">
                  <a:moveTo>
                    <a:pt x="2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9" y="4"/>
                    <a:pt x="40" y="3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latin typeface="+mn-ea"/>
              </a:endParaRPr>
            </a:p>
          </p:txBody>
        </p:sp>
        <p:sp>
          <p:nvSpPr>
            <p:cNvPr id="134" name="Freeform 18"/>
            <p:cNvSpPr/>
            <p:nvPr/>
          </p:nvSpPr>
          <p:spPr bwMode="auto">
            <a:xfrm>
              <a:off x="10337800" y="1200150"/>
              <a:ext cx="247650" cy="15875"/>
            </a:xfrm>
            <a:custGeom>
              <a:avLst/>
              <a:gdLst>
                <a:gd name="T0" fmla="*/ 0 w 64"/>
                <a:gd name="T1" fmla="*/ 2 h 4"/>
                <a:gd name="T2" fmla="*/ 2 w 64"/>
                <a:gd name="T3" fmla="*/ 4 h 4"/>
                <a:gd name="T4" fmla="*/ 62 w 64"/>
                <a:gd name="T5" fmla="*/ 4 h 4"/>
                <a:gd name="T6" fmla="*/ 64 w 64"/>
                <a:gd name="T7" fmla="*/ 2 h 4"/>
                <a:gd name="T8" fmla="*/ 62 w 64"/>
                <a:gd name="T9" fmla="*/ 0 h 4"/>
                <a:gd name="T10" fmla="*/ 2 w 64"/>
                <a:gd name="T11" fmla="*/ 0 h 4"/>
                <a:gd name="T12" fmla="*/ 0 w 6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latin typeface="+mn-ea"/>
              </a:endParaRPr>
            </a:p>
          </p:txBody>
        </p:sp>
        <p:sp>
          <p:nvSpPr>
            <p:cNvPr id="135" name="Freeform 19"/>
            <p:cNvSpPr/>
            <p:nvPr/>
          </p:nvSpPr>
          <p:spPr bwMode="auto">
            <a:xfrm>
              <a:off x="10337800" y="1292225"/>
              <a:ext cx="247650" cy="15875"/>
            </a:xfrm>
            <a:custGeom>
              <a:avLst/>
              <a:gdLst>
                <a:gd name="T0" fmla="*/ 62 w 64"/>
                <a:gd name="T1" fmla="*/ 4 h 4"/>
                <a:gd name="T2" fmla="*/ 64 w 64"/>
                <a:gd name="T3" fmla="*/ 2 h 4"/>
                <a:gd name="T4" fmla="*/ 62 w 64"/>
                <a:gd name="T5" fmla="*/ 0 h 4"/>
                <a:gd name="T6" fmla="*/ 2 w 64"/>
                <a:gd name="T7" fmla="*/ 0 h 4"/>
                <a:gd name="T8" fmla="*/ 0 w 64"/>
                <a:gd name="T9" fmla="*/ 2 h 4"/>
                <a:gd name="T10" fmla="*/ 2 w 64"/>
                <a:gd name="T11" fmla="*/ 4 h 4"/>
                <a:gd name="T12" fmla="*/ 62 w 6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62" y="4"/>
                  </a:moveTo>
                  <a:cubicBezTo>
                    <a:pt x="63" y="4"/>
                    <a:pt x="64" y="3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lnTo>
                    <a:pt x="6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latin typeface="+mn-ea"/>
              </a:endParaRPr>
            </a:p>
          </p:txBody>
        </p:sp>
        <p:sp>
          <p:nvSpPr>
            <p:cNvPr id="136" name="Freeform 20"/>
            <p:cNvSpPr/>
            <p:nvPr/>
          </p:nvSpPr>
          <p:spPr bwMode="auto">
            <a:xfrm>
              <a:off x="10337800" y="1246188"/>
              <a:ext cx="233363" cy="15875"/>
            </a:xfrm>
            <a:custGeom>
              <a:avLst/>
              <a:gdLst>
                <a:gd name="T0" fmla="*/ 2 w 60"/>
                <a:gd name="T1" fmla="*/ 4 h 4"/>
                <a:gd name="T2" fmla="*/ 58 w 60"/>
                <a:gd name="T3" fmla="*/ 4 h 4"/>
                <a:gd name="T4" fmla="*/ 60 w 60"/>
                <a:gd name="T5" fmla="*/ 2 h 4"/>
                <a:gd name="T6" fmla="*/ 58 w 60"/>
                <a:gd name="T7" fmla="*/ 0 h 4"/>
                <a:gd name="T8" fmla="*/ 2 w 60"/>
                <a:gd name="T9" fmla="*/ 0 h 4"/>
                <a:gd name="T10" fmla="*/ 0 w 60"/>
                <a:gd name="T11" fmla="*/ 2 h 4"/>
                <a:gd name="T12" fmla="*/ 2 w 6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">
                  <a:moveTo>
                    <a:pt x="2" y="4"/>
                  </a:move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60" y="3"/>
                    <a:pt x="60" y="2"/>
                  </a:cubicBezTo>
                  <a:cubicBezTo>
                    <a:pt x="60" y="1"/>
                    <a:pt x="59" y="0"/>
                    <a:pt x="5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latin typeface="+mn-ea"/>
              </a:endParaRPr>
            </a:p>
          </p:txBody>
        </p:sp>
      </p:grpSp>
      <p:sp>
        <p:nvSpPr>
          <p:cNvPr id="137" name="Phone Icon"/>
          <p:cNvSpPr>
            <a:spLocks noChangeAspect="1"/>
          </p:cNvSpPr>
          <p:nvPr/>
        </p:nvSpPr>
        <p:spPr bwMode="auto">
          <a:xfrm>
            <a:off x="3083151" y="4075597"/>
            <a:ext cx="253404" cy="398207"/>
          </a:xfrm>
          <a:custGeom>
            <a:avLst/>
            <a:gdLst>
              <a:gd name="T0" fmla="*/ 463 w 466"/>
              <a:gd name="T1" fmla="*/ 656 h 734"/>
              <a:gd name="T2" fmla="*/ 466 w 466"/>
              <a:gd name="T3" fmla="*/ 671 h 734"/>
              <a:gd name="T4" fmla="*/ 461 w 466"/>
              <a:gd name="T5" fmla="*/ 690 h 734"/>
              <a:gd name="T6" fmla="*/ 446 w 466"/>
              <a:gd name="T7" fmla="*/ 704 h 734"/>
              <a:gd name="T8" fmla="*/ 415 w 466"/>
              <a:gd name="T9" fmla="*/ 718 h 734"/>
              <a:gd name="T10" fmla="*/ 379 w 466"/>
              <a:gd name="T11" fmla="*/ 730 h 734"/>
              <a:gd name="T12" fmla="*/ 342 w 466"/>
              <a:gd name="T13" fmla="*/ 734 h 734"/>
              <a:gd name="T14" fmla="*/ 283 w 466"/>
              <a:gd name="T15" fmla="*/ 724 h 734"/>
              <a:gd name="T16" fmla="*/ 228 w 466"/>
              <a:gd name="T17" fmla="*/ 696 h 734"/>
              <a:gd name="T18" fmla="*/ 178 w 466"/>
              <a:gd name="T19" fmla="*/ 651 h 734"/>
              <a:gd name="T20" fmla="*/ 136 w 466"/>
              <a:gd name="T21" fmla="*/ 593 h 734"/>
              <a:gd name="T22" fmla="*/ 112 w 466"/>
              <a:gd name="T23" fmla="*/ 552 h 734"/>
              <a:gd name="T24" fmla="*/ 87 w 466"/>
              <a:gd name="T25" fmla="*/ 505 h 734"/>
              <a:gd name="T26" fmla="*/ 58 w 466"/>
              <a:gd name="T27" fmla="*/ 445 h 734"/>
              <a:gd name="T28" fmla="*/ 35 w 466"/>
              <a:gd name="T29" fmla="*/ 387 h 734"/>
              <a:gd name="T30" fmla="*/ 22 w 466"/>
              <a:gd name="T31" fmla="*/ 346 h 734"/>
              <a:gd name="T32" fmla="*/ 14 w 466"/>
              <a:gd name="T33" fmla="*/ 313 h 734"/>
              <a:gd name="T34" fmla="*/ 3 w 466"/>
              <a:gd name="T35" fmla="*/ 263 h 734"/>
              <a:gd name="T36" fmla="*/ 0 w 466"/>
              <a:gd name="T37" fmla="*/ 213 h 734"/>
              <a:gd name="T38" fmla="*/ 6 w 466"/>
              <a:gd name="T39" fmla="*/ 151 h 734"/>
              <a:gd name="T40" fmla="*/ 26 w 466"/>
              <a:gd name="T41" fmla="*/ 96 h 734"/>
              <a:gd name="T42" fmla="*/ 60 w 466"/>
              <a:gd name="T43" fmla="*/ 50 h 734"/>
              <a:gd name="T44" fmla="*/ 108 w 466"/>
              <a:gd name="T45" fmla="*/ 17 h 734"/>
              <a:gd name="T46" fmla="*/ 139 w 466"/>
              <a:gd name="T47" fmla="*/ 3 h 734"/>
              <a:gd name="T48" fmla="*/ 153 w 466"/>
              <a:gd name="T49" fmla="*/ 0 h 734"/>
              <a:gd name="T50" fmla="*/ 172 w 466"/>
              <a:gd name="T51" fmla="*/ 6 h 734"/>
              <a:gd name="T52" fmla="*/ 185 w 466"/>
              <a:gd name="T53" fmla="*/ 21 h 734"/>
              <a:gd name="T54" fmla="*/ 244 w 466"/>
              <a:gd name="T55" fmla="*/ 154 h 734"/>
              <a:gd name="T56" fmla="*/ 247 w 466"/>
              <a:gd name="T57" fmla="*/ 169 h 734"/>
              <a:gd name="T58" fmla="*/ 241 w 466"/>
              <a:gd name="T59" fmla="*/ 188 h 734"/>
              <a:gd name="T60" fmla="*/ 226 w 466"/>
              <a:gd name="T61" fmla="*/ 202 h 734"/>
              <a:gd name="T62" fmla="*/ 166 w 466"/>
              <a:gd name="T63" fmla="*/ 229 h 734"/>
              <a:gd name="T64" fmla="*/ 147 w 466"/>
              <a:gd name="T65" fmla="*/ 245 h 734"/>
              <a:gd name="T66" fmla="*/ 141 w 466"/>
              <a:gd name="T67" fmla="*/ 268 h 734"/>
              <a:gd name="T68" fmla="*/ 144 w 466"/>
              <a:gd name="T69" fmla="*/ 286 h 734"/>
              <a:gd name="T70" fmla="*/ 243 w 466"/>
              <a:gd name="T71" fmla="*/ 511 h 734"/>
              <a:gd name="T72" fmla="*/ 259 w 466"/>
              <a:gd name="T73" fmla="*/ 530 h 734"/>
              <a:gd name="T74" fmla="*/ 282 w 466"/>
              <a:gd name="T75" fmla="*/ 537 h 734"/>
              <a:gd name="T76" fmla="*/ 298 w 466"/>
              <a:gd name="T77" fmla="*/ 533 h 734"/>
              <a:gd name="T78" fmla="*/ 358 w 466"/>
              <a:gd name="T79" fmla="*/ 505 h 734"/>
              <a:gd name="T80" fmla="*/ 373 w 466"/>
              <a:gd name="T81" fmla="*/ 502 h 734"/>
              <a:gd name="T82" fmla="*/ 392 w 466"/>
              <a:gd name="T83" fmla="*/ 508 h 734"/>
              <a:gd name="T84" fmla="*/ 405 w 466"/>
              <a:gd name="T85" fmla="*/ 523 h 734"/>
              <a:gd name="T86" fmla="*/ 463 w 466"/>
              <a:gd name="T87" fmla="*/ 656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6" h="734">
                <a:moveTo>
                  <a:pt x="463" y="656"/>
                </a:moveTo>
                <a:cubicBezTo>
                  <a:pt x="465" y="661"/>
                  <a:pt x="466" y="666"/>
                  <a:pt x="466" y="671"/>
                </a:cubicBezTo>
                <a:cubicBezTo>
                  <a:pt x="466" y="678"/>
                  <a:pt x="465" y="684"/>
                  <a:pt x="461" y="690"/>
                </a:cubicBezTo>
                <a:cubicBezTo>
                  <a:pt x="457" y="696"/>
                  <a:pt x="452" y="701"/>
                  <a:pt x="446" y="704"/>
                </a:cubicBezTo>
                <a:lnTo>
                  <a:pt x="415" y="718"/>
                </a:lnTo>
                <a:cubicBezTo>
                  <a:pt x="403" y="723"/>
                  <a:pt x="391" y="728"/>
                  <a:pt x="379" y="730"/>
                </a:cubicBezTo>
                <a:cubicBezTo>
                  <a:pt x="367" y="733"/>
                  <a:pt x="354" y="734"/>
                  <a:pt x="342" y="734"/>
                </a:cubicBezTo>
                <a:cubicBezTo>
                  <a:pt x="322" y="734"/>
                  <a:pt x="303" y="731"/>
                  <a:pt x="283" y="724"/>
                </a:cubicBezTo>
                <a:cubicBezTo>
                  <a:pt x="264" y="717"/>
                  <a:pt x="245" y="708"/>
                  <a:pt x="228" y="696"/>
                </a:cubicBezTo>
                <a:cubicBezTo>
                  <a:pt x="210" y="683"/>
                  <a:pt x="193" y="668"/>
                  <a:pt x="178" y="651"/>
                </a:cubicBezTo>
                <a:cubicBezTo>
                  <a:pt x="162" y="633"/>
                  <a:pt x="149" y="614"/>
                  <a:pt x="136" y="593"/>
                </a:cubicBezTo>
                <a:cubicBezTo>
                  <a:pt x="128" y="581"/>
                  <a:pt x="120" y="567"/>
                  <a:pt x="112" y="552"/>
                </a:cubicBezTo>
                <a:cubicBezTo>
                  <a:pt x="104" y="539"/>
                  <a:pt x="96" y="523"/>
                  <a:pt x="87" y="505"/>
                </a:cubicBezTo>
                <a:cubicBezTo>
                  <a:pt x="77" y="487"/>
                  <a:pt x="68" y="467"/>
                  <a:pt x="58" y="445"/>
                </a:cubicBezTo>
                <a:cubicBezTo>
                  <a:pt x="49" y="423"/>
                  <a:pt x="41" y="404"/>
                  <a:pt x="35" y="387"/>
                </a:cubicBezTo>
                <a:cubicBezTo>
                  <a:pt x="29" y="371"/>
                  <a:pt x="25" y="357"/>
                  <a:pt x="22" y="346"/>
                </a:cubicBezTo>
                <a:cubicBezTo>
                  <a:pt x="18" y="333"/>
                  <a:pt x="16" y="322"/>
                  <a:pt x="14" y="313"/>
                </a:cubicBezTo>
                <a:cubicBezTo>
                  <a:pt x="9" y="296"/>
                  <a:pt x="5" y="279"/>
                  <a:pt x="3" y="263"/>
                </a:cubicBezTo>
                <a:cubicBezTo>
                  <a:pt x="1" y="246"/>
                  <a:pt x="0" y="229"/>
                  <a:pt x="0" y="213"/>
                </a:cubicBezTo>
                <a:cubicBezTo>
                  <a:pt x="0" y="192"/>
                  <a:pt x="2" y="171"/>
                  <a:pt x="6" y="151"/>
                </a:cubicBezTo>
                <a:cubicBezTo>
                  <a:pt x="10" y="131"/>
                  <a:pt x="17" y="113"/>
                  <a:pt x="26" y="96"/>
                </a:cubicBezTo>
                <a:cubicBezTo>
                  <a:pt x="35" y="79"/>
                  <a:pt x="46" y="63"/>
                  <a:pt x="60" y="50"/>
                </a:cubicBezTo>
                <a:cubicBezTo>
                  <a:pt x="73" y="37"/>
                  <a:pt x="90" y="26"/>
                  <a:pt x="108" y="17"/>
                </a:cubicBezTo>
                <a:lnTo>
                  <a:pt x="139" y="3"/>
                </a:lnTo>
                <a:cubicBezTo>
                  <a:pt x="143" y="1"/>
                  <a:pt x="148" y="0"/>
                  <a:pt x="153" y="0"/>
                </a:cubicBezTo>
                <a:cubicBezTo>
                  <a:pt x="160" y="0"/>
                  <a:pt x="166" y="2"/>
                  <a:pt x="172" y="6"/>
                </a:cubicBezTo>
                <a:cubicBezTo>
                  <a:pt x="178" y="9"/>
                  <a:pt x="182" y="15"/>
                  <a:pt x="185" y="21"/>
                </a:cubicBezTo>
                <a:lnTo>
                  <a:pt x="244" y="154"/>
                </a:lnTo>
                <a:cubicBezTo>
                  <a:pt x="246" y="159"/>
                  <a:pt x="247" y="164"/>
                  <a:pt x="247" y="169"/>
                </a:cubicBezTo>
                <a:cubicBezTo>
                  <a:pt x="247" y="176"/>
                  <a:pt x="245" y="182"/>
                  <a:pt x="241" y="188"/>
                </a:cubicBezTo>
                <a:cubicBezTo>
                  <a:pt x="238" y="194"/>
                  <a:pt x="232" y="199"/>
                  <a:pt x="226" y="202"/>
                </a:cubicBezTo>
                <a:lnTo>
                  <a:pt x="166" y="229"/>
                </a:lnTo>
                <a:cubicBezTo>
                  <a:pt x="158" y="233"/>
                  <a:pt x="152" y="238"/>
                  <a:pt x="147" y="245"/>
                </a:cubicBezTo>
                <a:cubicBezTo>
                  <a:pt x="143" y="252"/>
                  <a:pt x="141" y="260"/>
                  <a:pt x="141" y="268"/>
                </a:cubicBezTo>
                <a:cubicBezTo>
                  <a:pt x="141" y="274"/>
                  <a:pt x="142" y="280"/>
                  <a:pt x="144" y="286"/>
                </a:cubicBezTo>
                <a:lnTo>
                  <a:pt x="243" y="511"/>
                </a:lnTo>
                <a:cubicBezTo>
                  <a:pt x="247" y="520"/>
                  <a:pt x="252" y="527"/>
                  <a:pt x="259" y="530"/>
                </a:cubicBezTo>
                <a:cubicBezTo>
                  <a:pt x="266" y="535"/>
                  <a:pt x="273" y="537"/>
                  <a:pt x="282" y="537"/>
                </a:cubicBezTo>
                <a:cubicBezTo>
                  <a:pt x="287" y="537"/>
                  <a:pt x="293" y="535"/>
                  <a:pt x="298" y="533"/>
                </a:cubicBezTo>
                <a:lnTo>
                  <a:pt x="358" y="505"/>
                </a:lnTo>
                <a:cubicBezTo>
                  <a:pt x="363" y="503"/>
                  <a:pt x="368" y="502"/>
                  <a:pt x="373" y="502"/>
                </a:cubicBezTo>
                <a:cubicBezTo>
                  <a:pt x="379" y="502"/>
                  <a:pt x="386" y="504"/>
                  <a:pt x="392" y="508"/>
                </a:cubicBezTo>
                <a:cubicBezTo>
                  <a:pt x="397" y="512"/>
                  <a:pt x="402" y="517"/>
                  <a:pt x="405" y="523"/>
                </a:cubicBezTo>
                <a:lnTo>
                  <a:pt x="463" y="656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90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61500" y="3992203"/>
            <a:ext cx="607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@</a:t>
            </a:r>
            <a:endParaRPr lang="zh-CN" altLang="en-US" sz="3200" dirty="0"/>
          </a:p>
        </p:txBody>
      </p:sp>
      <p:grpSp>
        <p:nvGrpSpPr>
          <p:cNvPr id="86" name="组合 85"/>
          <p:cNvGrpSpPr/>
          <p:nvPr/>
        </p:nvGrpSpPr>
        <p:grpSpPr>
          <a:xfrm>
            <a:off x="1165482" y="1347777"/>
            <a:ext cx="1548394" cy="2972302"/>
            <a:chOff x="3860800" y="342900"/>
            <a:chExt cx="1441450" cy="2767013"/>
          </a:xfrm>
        </p:grpSpPr>
        <p:sp>
          <p:nvSpPr>
            <p:cNvPr id="87" name="Oval 5"/>
            <p:cNvSpPr>
              <a:spLocks noChangeArrowheads="1"/>
            </p:cNvSpPr>
            <p:nvPr/>
          </p:nvSpPr>
          <p:spPr bwMode="auto">
            <a:xfrm>
              <a:off x="3938588" y="2844800"/>
              <a:ext cx="1016000" cy="265113"/>
            </a:xfrm>
            <a:prstGeom prst="ellipse">
              <a:avLst/>
            </a:pr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6"/>
            <p:cNvSpPr/>
            <p:nvPr/>
          </p:nvSpPr>
          <p:spPr bwMode="auto">
            <a:xfrm>
              <a:off x="3860800" y="1766888"/>
              <a:ext cx="487363" cy="520700"/>
            </a:xfrm>
            <a:custGeom>
              <a:avLst/>
              <a:gdLst>
                <a:gd name="T0" fmla="*/ 100 w 140"/>
                <a:gd name="T1" fmla="*/ 0 h 150"/>
                <a:gd name="T2" fmla="*/ 137 w 140"/>
                <a:gd name="T3" fmla="*/ 150 h 150"/>
                <a:gd name="T4" fmla="*/ 140 w 140"/>
                <a:gd name="T5" fmla="*/ 104 h 150"/>
                <a:gd name="T6" fmla="*/ 100 w 140"/>
                <a:gd name="T7" fmla="*/ 34 h 150"/>
                <a:gd name="T8" fmla="*/ 100 w 140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50">
                  <a:moveTo>
                    <a:pt x="100" y="0"/>
                  </a:moveTo>
                  <a:cubicBezTo>
                    <a:pt x="100" y="0"/>
                    <a:pt x="0" y="98"/>
                    <a:pt x="137" y="150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04"/>
                    <a:pt x="62" y="83"/>
                    <a:pt x="100" y="34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"/>
            <p:cNvSpPr/>
            <p:nvPr/>
          </p:nvSpPr>
          <p:spPr bwMode="auto">
            <a:xfrm>
              <a:off x="4233863" y="2073275"/>
              <a:ext cx="23813" cy="180975"/>
            </a:xfrm>
            <a:custGeom>
              <a:avLst/>
              <a:gdLst>
                <a:gd name="T0" fmla="*/ 0 w 7"/>
                <a:gd name="T1" fmla="*/ 0 h 52"/>
                <a:gd name="T2" fmla="*/ 1 w 7"/>
                <a:gd name="T3" fmla="*/ 8 h 52"/>
                <a:gd name="T4" fmla="*/ 4 w 7"/>
                <a:gd name="T5" fmla="*/ 26 h 52"/>
                <a:gd name="T6" fmla="*/ 6 w 7"/>
                <a:gd name="T7" fmla="*/ 44 h 52"/>
                <a:gd name="T8" fmla="*/ 7 w 7"/>
                <a:gd name="T9" fmla="*/ 52 h 52"/>
                <a:gd name="T10" fmla="*/ 6 w 7"/>
                <a:gd name="T11" fmla="*/ 44 h 52"/>
                <a:gd name="T12" fmla="*/ 3 w 7"/>
                <a:gd name="T13" fmla="*/ 26 h 52"/>
                <a:gd name="T14" fmla="*/ 1 w 7"/>
                <a:gd name="T15" fmla="*/ 8 h 52"/>
                <a:gd name="T16" fmla="*/ 0 w 7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2">
                  <a:moveTo>
                    <a:pt x="0" y="0"/>
                  </a:moveTo>
                  <a:cubicBezTo>
                    <a:pt x="0" y="0"/>
                    <a:pt x="0" y="3"/>
                    <a:pt x="1" y="8"/>
                  </a:cubicBezTo>
                  <a:cubicBezTo>
                    <a:pt x="2" y="13"/>
                    <a:pt x="3" y="19"/>
                    <a:pt x="4" y="26"/>
                  </a:cubicBezTo>
                  <a:cubicBezTo>
                    <a:pt x="5" y="32"/>
                    <a:pt x="6" y="39"/>
                    <a:pt x="6" y="44"/>
                  </a:cubicBezTo>
                  <a:cubicBezTo>
                    <a:pt x="7" y="48"/>
                    <a:pt x="7" y="52"/>
                    <a:pt x="7" y="52"/>
                  </a:cubicBezTo>
                  <a:cubicBezTo>
                    <a:pt x="7" y="52"/>
                    <a:pt x="7" y="48"/>
                    <a:pt x="6" y="44"/>
                  </a:cubicBezTo>
                  <a:cubicBezTo>
                    <a:pt x="5" y="39"/>
                    <a:pt x="4" y="32"/>
                    <a:pt x="3" y="26"/>
                  </a:cubicBezTo>
                  <a:cubicBezTo>
                    <a:pt x="2" y="19"/>
                    <a:pt x="1" y="13"/>
                    <a:pt x="1" y="8"/>
                  </a:cubicBezTo>
                  <a:cubicBezTo>
                    <a:pt x="0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8"/>
            <p:cNvSpPr>
              <a:spLocks noChangeArrowheads="1"/>
            </p:cNvSpPr>
            <p:nvPr/>
          </p:nvSpPr>
          <p:spPr bwMode="auto">
            <a:xfrm>
              <a:off x="4257675" y="2263775"/>
              <a:ext cx="387350" cy="38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"/>
            <p:cNvSpPr>
              <a:spLocks noEditPoints="1"/>
            </p:cNvSpPr>
            <p:nvPr/>
          </p:nvSpPr>
          <p:spPr bwMode="auto">
            <a:xfrm>
              <a:off x="4400550" y="2257425"/>
              <a:ext cx="101600" cy="52388"/>
            </a:xfrm>
            <a:custGeom>
              <a:avLst/>
              <a:gdLst>
                <a:gd name="T0" fmla="*/ 21 w 29"/>
                <a:gd name="T1" fmla="*/ 15 h 15"/>
                <a:gd name="T2" fmla="*/ 9 w 29"/>
                <a:gd name="T3" fmla="*/ 15 h 15"/>
                <a:gd name="T4" fmla="*/ 0 w 29"/>
                <a:gd name="T5" fmla="*/ 8 h 15"/>
                <a:gd name="T6" fmla="*/ 9 w 29"/>
                <a:gd name="T7" fmla="*/ 0 h 15"/>
                <a:gd name="T8" fmla="*/ 21 w 29"/>
                <a:gd name="T9" fmla="*/ 0 h 15"/>
                <a:gd name="T10" fmla="*/ 29 w 29"/>
                <a:gd name="T11" fmla="*/ 8 h 15"/>
                <a:gd name="T12" fmla="*/ 21 w 29"/>
                <a:gd name="T13" fmla="*/ 15 h 15"/>
                <a:gd name="T14" fmla="*/ 9 w 29"/>
                <a:gd name="T15" fmla="*/ 4 h 15"/>
                <a:gd name="T16" fmla="*/ 4 w 29"/>
                <a:gd name="T17" fmla="*/ 8 h 15"/>
                <a:gd name="T18" fmla="*/ 9 w 29"/>
                <a:gd name="T19" fmla="*/ 11 h 15"/>
                <a:gd name="T20" fmla="*/ 21 w 29"/>
                <a:gd name="T21" fmla="*/ 11 h 15"/>
                <a:gd name="T22" fmla="*/ 26 w 29"/>
                <a:gd name="T23" fmla="*/ 8 h 15"/>
                <a:gd name="T24" fmla="*/ 21 w 29"/>
                <a:gd name="T25" fmla="*/ 4 h 15"/>
                <a:gd name="T26" fmla="*/ 9 w 29"/>
                <a:gd name="T27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15">
                  <a:moveTo>
                    <a:pt x="21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0"/>
                    <a:pt x="29" y="3"/>
                    <a:pt x="29" y="8"/>
                  </a:cubicBezTo>
                  <a:cubicBezTo>
                    <a:pt x="29" y="12"/>
                    <a:pt x="25" y="15"/>
                    <a:pt x="21" y="15"/>
                  </a:cubicBezTo>
                  <a:close/>
                  <a:moveTo>
                    <a:pt x="9" y="4"/>
                  </a:moveTo>
                  <a:cubicBezTo>
                    <a:pt x="6" y="4"/>
                    <a:pt x="4" y="5"/>
                    <a:pt x="4" y="8"/>
                  </a:cubicBezTo>
                  <a:cubicBezTo>
                    <a:pt x="4" y="10"/>
                    <a:pt x="6" y="11"/>
                    <a:pt x="9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3" y="11"/>
                    <a:pt x="26" y="10"/>
                    <a:pt x="26" y="8"/>
                  </a:cubicBezTo>
                  <a:cubicBezTo>
                    <a:pt x="26" y="5"/>
                    <a:pt x="23" y="4"/>
                    <a:pt x="21" y="4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0"/>
            <p:cNvSpPr/>
            <p:nvPr/>
          </p:nvSpPr>
          <p:spPr bwMode="auto">
            <a:xfrm>
              <a:off x="4189413" y="2301875"/>
              <a:ext cx="525463" cy="654050"/>
            </a:xfrm>
            <a:custGeom>
              <a:avLst/>
              <a:gdLst>
                <a:gd name="T0" fmla="*/ 76 w 151"/>
                <a:gd name="T1" fmla="*/ 22 h 188"/>
                <a:gd name="T2" fmla="*/ 93 w 151"/>
                <a:gd name="T3" fmla="*/ 188 h 188"/>
                <a:gd name="T4" fmla="*/ 151 w 151"/>
                <a:gd name="T5" fmla="*/ 177 h 188"/>
                <a:gd name="T6" fmla="*/ 131 w 151"/>
                <a:gd name="T7" fmla="*/ 0 h 188"/>
                <a:gd name="T8" fmla="*/ 20 w 151"/>
                <a:gd name="T9" fmla="*/ 0 h 188"/>
                <a:gd name="T10" fmla="*/ 0 w 151"/>
                <a:gd name="T11" fmla="*/ 177 h 188"/>
                <a:gd name="T12" fmla="*/ 58 w 151"/>
                <a:gd name="T13" fmla="*/ 188 h 188"/>
                <a:gd name="T14" fmla="*/ 76 w 151"/>
                <a:gd name="T15" fmla="*/ 2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88">
                  <a:moveTo>
                    <a:pt x="76" y="22"/>
                  </a:moveTo>
                  <a:cubicBezTo>
                    <a:pt x="113" y="74"/>
                    <a:pt x="93" y="188"/>
                    <a:pt x="93" y="188"/>
                  </a:cubicBezTo>
                  <a:cubicBezTo>
                    <a:pt x="118" y="170"/>
                    <a:pt x="151" y="177"/>
                    <a:pt x="151" y="177"/>
                  </a:cubicBezTo>
                  <a:cubicBezTo>
                    <a:pt x="117" y="90"/>
                    <a:pt x="131" y="0"/>
                    <a:pt x="13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34" y="90"/>
                    <a:pt x="0" y="177"/>
                  </a:cubicBezTo>
                  <a:cubicBezTo>
                    <a:pt x="0" y="177"/>
                    <a:pt x="34" y="170"/>
                    <a:pt x="58" y="188"/>
                  </a:cubicBezTo>
                  <a:cubicBezTo>
                    <a:pt x="58" y="188"/>
                    <a:pt x="38" y="74"/>
                    <a:pt x="76" y="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1"/>
            <p:cNvSpPr/>
            <p:nvPr/>
          </p:nvSpPr>
          <p:spPr bwMode="auto">
            <a:xfrm>
              <a:off x="4508500" y="2911475"/>
              <a:ext cx="257175" cy="93663"/>
            </a:xfrm>
            <a:custGeom>
              <a:avLst/>
              <a:gdLst>
                <a:gd name="T0" fmla="*/ 74 w 74"/>
                <a:gd name="T1" fmla="*/ 17 h 27"/>
                <a:gd name="T2" fmla="*/ 42 w 74"/>
                <a:gd name="T3" fmla="*/ 27 h 27"/>
                <a:gd name="T4" fmla="*/ 0 w 74"/>
                <a:gd name="T5" fmla="*/ 17 h 27"/>
                <a:gd name="T6" fmla="*/ 43 w 74"/>
                <a:gd name="T7" fmla="*/ 0 h 27"/>
                <a:gd name="T8" fmla="*/ 74 w 74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7">
                  <a:moveTo>
                    <a:pt x="74" y="17"/>
                  </a:moveTo>
                  <a:cubicBezTo>
                    <a:pt x="74" y="26"/>
                    <a:pt x="65" y="27"/>
                    <a:pt x="42" y="27"/>
                  </a:cubicBezTo>
                  <a:cubicBezTo>
                    <a:pt x="18" y="27"/>
                    <a:pt x="0" y="26"/>
                    <a:pt x="0" y="17"/>
                  </a:cubicBezTo>
                  <a:cubicBezTo>
                    <a:pt x="0" y="8"/>
                    <a:pt x="19" y="0"/>
                    <a:pt x="43" y="0"/>
                  </a:cubicBezTo>
                  <a:cubicBezTo>
                    <a:pt x="66" y="0"/>
                    <a:pt x="74" y="8"/>
                    <a:pt x="74" y="17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2"/>
            <p:cNvSpPr/>
            <p:nvPr/>
          </p:nvSpPr>
          <p:spPr bwMode="auto">
            <a:xfrm>
              <a:off x="4140200" y="2911475"/>
              <a:ext cx="257175" cy="93663"/>
            </a:xfrm>
            <a:custGeom>
              <a:avLst/>
              <a:gdLst>
                <a:gd name="T0" fmla="*/ 0 w 74"/>
                <a:gd name="T1" fmla="*/ 17 h 27"/>
                <a:gd name="T2" fmla="*/ 33 w 74"/>
                <a:gd name="T3" fmla="*/ 27 h 27"/>
                <a:gd name="T4" fmla="*/ 74 w 74"/>
                <a:gd name="T5" fmla="*/ 17 h 27"/>
                <a:gd name="T6" fmla="*/ 31 w 74"/>
                <a:gd name="T7" fmla="*/ 0 h 27"/>
                <a:gd name="T8" fmla="*/ 0 w 74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7">
                  <a:moveTo>
                    <a:pt x="0" y="17"/>
                  </a:moveTo>
                  <a:cubicBezTo>
                    <a:pt x="0" y="26"/>
                    <a:pt x="9" y="27"/>
                    <a:pt x="33" y="27"/>
                  </a:cubicBezTo>
                  <a:cubicBezTo>
                    <a:pt x="56" y="27"/>
                    <a:pt x="74" y="26"/>
                    <a:pt x="74" y="17"/>
                  </a:cubicBezTo>
                  <a:cubicBezTo>
                    <a:pt x="74" y="8"/>
                    <a:pt x="55" y="0"/>
                    <a:pt x="31" y="0"/>
                  </a:cubicBezTo>
                  <a:cubicBezTo>
                    <a:pt x="8" y="0"/>
                    <a:pt x="0" y="8"/>
                    <a:pt x="0" y="17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3"/>
            <p:cNvSpPr/>
            <p:nvPr/>
          </p:nvSpPr>
          <p:spPr bwMode="auto">
            <a:xfrm>
              <a:off x="4216400" y="1741488"/>
              <a:ext cx="469900" cy="536575"/>
            </a:xfrm>
            <a:custGeom>
              <a:avLst/>
              <a:gdLst>
                <a:gd name="T0" fmla="*/ 131 w 135"/>
                <a:gd name="T1" fmla="*/ 13 h 154"/>
                <a:gd name="T2" fmla="*/ 128 w 135"/>
                <a:gd name="T3" fmla="*/ 87 h 154"/>
                <a:gd name="T4" fmla="*/ 123 w 135"/>
                <a:gd name="T5" fmla="*/ 154 h 154"/>
                <a:gd name="T6" fmla="*/ 12 w 135"/>
                <a:gd name="T7" fmla="*/ 154 h 154"/>
                <a:gd name="T8" fmla="*/ 7 w 135"/>
                <a:gd name="T9" fmla="*/ 90 h 154"/>
                <a:gd name="T10" fmla="*/ 4 w 135"/>
                <a:gd name="T11" fmla="*/ 9 h 154"/>
                <a:gd name="T12" fmla="*/ 131 w 135"/>
                <a:gd name="T13" fmla="*/ 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54">
                  <a:moveTo>
                    <a:pt x="131" y="13"/>
                  </a:moveTo>
                  <a:cubicBezTo>
                    <a:pt x="131" y="13"/>
                    <a:pt x="135" y="53"/>
                    <a:pt x="128" y="87"/>
                  </a:cubicBezTo>
                  <a:cubicBezTo>
                    <a:pt x="121" y="122"/>
                    <a:pt x="123" y="154"/>
                    <a:pt x="123" y="154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4"/>
                    <a:pt x="15" y="126"/>
                    <a:pt x="7" y="90"/>
                  </a:cubicBezTo>
                  <a:cubicBezTo>
                    <a:pt x="0" y="53"/>
                    <a:pt x="4" y="9"/>
                    <a:pt x="4" y="9"/>
                  </a:cubicBezTo>
                  <a:cubicBezTo>
                    <a:pt x="4" y="9"/>
                    <a:pt x="46" y="0"/>
                    <a:pt x="131" y="1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4"/>
            <p:cNvSpPr/>
            <p:nvPr/>
          </p:nvSpPr>
          <p:spPr bwMode="auto">
            <a:xfrm>
              <a:off x="4356100" y="1741488"/>
              <a:ext cx="190500" cy="90488"/>
            </a:xfrm>
            <a:custGeom>
              <a:avLst/>
              <a:gdLst>
                <a:gd name="T0" fmla="*/ 0 w 55"/>
                <a:gd name="T1" fmla="*/ 0 h 26"/>
                <a:gd name="T2" fmla="*/ 28 w 55"/>
                <a:gd name="T3" fmla="*/ 26 h 26"/>
                <a:gd name="T4" fmla="*/ 55 w 55"/>
                <a:gd name="T5" fmla="*/ 0 h 26"/>
                <a:gd name="T6" fmla="*/ 0 w 55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26">
                  <a:moveTo>
                    <a:pt x="0" y="0"/>
                  </a:moveTo>
                  <a:cubicBezTo>
                    <a:pt x="0" y="0"/>
                    <a:pt x="2" y="25"/>
                    <a:pt x="28" y="26"/>
                  </a:cubicBezTo>
                  <a:cubicBezTo>
                    <a:pt x="53" y="25"/>
                    <a:pt x="55" y="0"/>
                    <a:pt x="5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B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5"/>
            <p:cNvSpPr/>
            <p:nvPr/>
          </p:nvSpPr>
          <p:spPr bwMode="auto">
            <a:xfrm>
              <a:off x="4484688" y="1728788"/>
              <a:ext cx="100013" cy="158750"/>
            </a:xfrm>
            <a:custGeom>
              <a:avLst/>
              <a:gdLst>
                <a:gd name="T0" fmla="*/ 0 w 63"/>
                <a:gd name="T1" fmla="*/ 39 h 100"/>
                <a:gd name="T2" fmla="*/ 11 w 63"/>
                <a:gd name="T3" fmla="*/ 100 h 100"/>
                <a:gd name="T4" fmla="*/ 63 w 63"/>
                <a:gd name="T5" fmla="*/ 30 h 100"/>
                <a:gd name="T6" fmla="*/ 63 w 63"/>
                <a:gd name="T7" fmla="*/ 0 h 100"/>
                <a:gd name="T8" fmla="*/ 0 w 63"/>
                <a:gd name="T9" fmla="*/ 3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00">
                  <a:moveTo>
                    <a:pt x="0" y="39"/>
                  </a:moveTo>
                  <a:lnTo>
                    <a:pt x="11" y="100"/>
                  </a:lnTo>
                  <a:lnTo>
                    <a:pt x="63" y="30"/>
                  </a:lnTo>
                  <a:lnTo>
                    <a:pt x="63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6"/>
            <p:cNvSpPr/>
            <p:nvPr/>
          </p:nvSpPr>
          <p:spPr bwMode="auto">
            <a:xfrm>
              <a:off x="4318000" y="1728788"/>
              <a:ext cx="100013" cy="158750"/>
            </a:xfrm>
            <a:custGeom>
              <a:avLst/>
              <a:gdLst>
                <a:gd name="T0" fmla="*/ 63 w 63"/>
                <a:gd name="T1" fmla="*/ 39 h 100"/>
                <a:gd name="T2" fmla="*/ 52 w 63"/>
                <a:gd name="T3" fmla="*/ 100 h 100"/>
                <a:gd name="T4" fmla="*/ 0 w 63"/>
                <a:gd name="T5" fmla="*/ 30 h 100"/>
                <a:gd name="T6" fmla="*/ 0 w 63"/>
                <a:gd name="T7" fmla="*/ 0 h 100"/>
                <a:gd name="T8" fmla="*/ 63 w 63"/>
                <a:gd name="T9" fmla="*/ 3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00">
                  <a:moveTo>
                    <a:pt x="63" y="39"/>
                  </a:moveTo>
                  <a:lnTo>
                    <a:pt x="52" y="10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63" y="39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7"/>
            <p:cNvSpPr/>
            <p:nvPr/>
          </p:nvSpPr>
          <p:spPr bwMode="auto">
            <a:xfrm>
              <a:off x="4391025" y="1843088"/>
              <a:ext cx="125413" cy="423863"/>
            </a:xfrm>
            <a:custGeom>
              <a:avLst/>
              <a:gdLst>
                <a:gd name="T0" fmla="*/ 17 w 79"/>
                <a:gd name="T1" fmla="*/ 0 h 267"/>
                <a:gd name="T2" fmla="*/ 0 w 79"/>
                <a:gd name="T3" fmla="*/ 223 h 267"/>
                <a:gd name="T4" fmla="*/ 39 w 79"/>
                <a:gd name="T5" fmla="*/ 267 h 267"/>
                <a:gd name="T6" fmla="*/ 79 w 79"/>
                <a:gd name="T7" fmla="*/ 223 h 267"/>
                <a:gd name="T8" fmla="*/ 59 w 79"/>
                <a:gd name="T9" fmla="*/ 0 h 267"/>
                <a:gd name="T10" fmla="*/ 17 w 79"/>
                <a:gd name="T1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267">
                  <a:moveTo>
                    <a:pt x="17" y="0"/>
                  </a:moveTo>
                  <a:lnTo>
                    <a:pt x="0" y="223"/>
                  </a:lnTo>
                  <a:lnTo>
                    <a:pt x="39" y="267"/>
                  </a:lnTo>
                  <a:lnTo>
                    <a:pt x="79" y="223"/>
                  </a:lnTo>
                  <a:lnTo>
                    <a:pt x="5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464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8"/>
            <p:cNvSpPr/>
            <p:nvPr/>
          </p:nvSpPr>
          <p:spPr bwMode="auto">
            <a:xfrm>
              <a:off x="4202113" y="1749425"/>
              <a:ext cx="271463" cy="628650"/>
            </a:xfrm>
            <a:custGeom>
              <a:avLst/>
              <a:gdLst>
                <a:gd name="T0" fmla="*/ 7 w 78"/>
                <a:gd name="T1" fmla="*/ 86 h 181"/>
                <a:gd name="T2" fmla="*/ 11 w 78"/>
                <a:gd name="T3" fmla="*/ 106 h 181"/>
                <a:gd name="T4" fmla="*/ 12 w 78"/>
                <a:gd name="T5" fmla="*/ 112 h 181"/>
                <a:gd name="T6" fmla="*/ 12 w 78"/>
                <a:gd name="T7" fmla="*/ 115 h 181"/>
                <a:gd name="T8" fmla="*/ 12 w 78"/>
                <a:gd name="T9" fmla="*/ 115 h 181"/>
                <a:gd name="T10" fmla="*/ 15 w 78"/>
                <a:gd name="T11" fmla="*/ 173 h 181"/>
                <a:gd name="T12" fmla="*/ 71 w 78"/>
                <a:gd name="T13" fmla="*/ 160 h 181"/>
                <a:gd name="T14" fmla="*/ 78 w 78"/>
                <a:gd name="T15" fmla="*/ 106 h 181"/>
                <a:gd name="T16" fmla="*/ 33 w 78"/>
                <a:gd name="T17" fmla="*/ 0 h 181"/>
                <a:gd name="T18" fmla="*/ 1 w 78"/>
                <a:gd name="T19" fmla="*/ 5 h 181"/>
                <a:gd name="T20" fmla="*/ 7 w 78"/>
                <a:gd name="T21" fmla="*/ 8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81">
                  <a:moveTo>
                    <a:pt x="7" y="86"/>
                  </a:moveTo>
                  <a:cubicBezTo>
                    <a:pt x="9" y="93"/>
                    <a:pt x="10" y="100"/>
                    <a:pt x="11" y="106"/>
                  </a:cubicBezTo>
                  <a:cubicBezTo>
                    <a:pt x="11" y="108"/>
                    <a:pt x="12" y="110"/>
                    <a:pt x="12" y="112"/>
                  </a:cubicBezTo>
                  <a:cubicBezTo>
                    <a:pt x="12" y="113"/>
                    <a:pt x="12" y="114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6" y="138"/>
                    <a:pt x="15" y="173"/>
                    <a:pt x="15" y="173"/>
                  </a:cubicBezTo>
                  <a:cubicBezTo>
                    <a:pt x="15" y="173"/>
                    <a:pt x="59" y="181"/>
                    <a:pt x="71" y="160"/>
                  </a:cubicBezTo>
                  <a:cubicBezTo>
                    <a:pt x="77" y="150"/>
                    <a:pt x="78" y="106"/>
                    <a:pt x="78" y="106"/>
                  </a:cubicBezTo>
                  <a:cubicBezTo>
                    <a:pt x="47" y="76"/>
                    <a:pt x="34" y="7"/>
                    <a:pt x="33" y="0"/>
                  </a:cubicBezTo>
                  <a:cubicBezTo>
                    <a:pt x="33" y="0"/>
                    <a:pt x="13" y="2"/>
                    <a:pt x="1" y="5"/>
                  </a:cubicBezTo>
                  <a:cubicBezTo>
                    <a:pt x="1" y="5"/>
                    <a:pt x="0" y="51"/>
                    <a:pt x="7" y="86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9"/>
            <p:cNvSpPr/>
            <p:nvPr/>
          </p:nvSpPr>
          <p:spPr bwMode="auto">
            <a:xfrm>
              <a:off x="4403725" y="1779588"/>
              <a:ext cx="95250" cy="107950"/>
            </a:xfrm>
            <a:custGeom>
              <a:avLst/>
              <a:gdLst>
                <a:gd name="T0" fmla="*/ 27 w 27"/>
                <a:gd name="T1" fmla="*/ 15 h 31"/>
                <a:gd name="T2" fmla="*/ 13 w 27"/>
                <a:gd name="T3" fmla="*/ 31 h 31"/>
                <a:gd name="T4" fmla="*/ 0 w 27"/>
                <a:gd name="T5" fmla="*/ 15 h 31"/>
                <a:gd name="T6" fmla="*/ 14 w 27"/>
                <a:gd name="T7" fmla="*/ 0 h 31"/>
                <a:gd name="T8" fmla="*/ 27 w 27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27" y="15"/>
                  </a:moveTo>
                  <a:cubicBezTo>
                    <a:pt x="27" y="29"/>
                    <a:pt x="21" y="31"/>
                    <a:pt x="13" y="31"/>
                  </a:cubicBezTo>
                  <a:cubicBezTo>
                    <a:pt x="6" y="31"/>
                    <a:pt x="0" y="29"/>
                    <a:pt x="0" y="15"/>
                  </a:cubicBezTo>
                  <a:cubicBezTo>
                    <a:pt x="0" y="1"/>
                    <a:pt x="6" y="0"/>
                    <a:pt x="14" y="0"/>
                  </a:cubicBezTo>
                  <a:cubicBezTo>
                    <a:pt x="21" y="0"/>
                    <a:pt x="27" y="1"/>
                    <a:pt x="27" y="15"/>
                  </a:cubicBezTo>
                  <a:close/>
                </a:path>
              </a:pathLst>
            </a:custGeom>
            <a:solidFill>
              <a:srgbClr val="0356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0"/>
            <p:cNvSpPr/>
            <p:nvPr/>
          </p:nvSpPr>
          <p:spPr bwMode="auto">
            <a:xfrm>
              <a:off x="4248150" y="1728788"/>
              <a:ext cx="225425" cy="388938"/>
            </a:xfrm>
            <a:custGeom>
              <a:avLst/>
              <a:gdLst>
                <a:gd name="T0" fmla="*/ 20 w 65"/>
                <a:gd name="T1" fmla="*/ 0 h 112"/>
                <a:gd name="T2" fmla="*/ 65 w 65"/>
                <a:gd name="T3" fmla="*/ 112 h 112"/>
                <a:gd name="T4" fmla="*/ 4 w 65"/>
                <a:gd name="T5" fmla="*/ 33 h 112"/>
                <a:gd name="T6" fmla="*/ 20 w 65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12">
                  <a:moveTo>
                    <a:pt x="20" y="0"/>
                  </a:moveTo>
                  <a:cubicBezTo>
                    <a:pt x="20" y="0"/>
                    <a:pt x="26" y="65"/>
                    <a:pt x="65" y="112"/>
                  </a:cubicBezTo>
                  <a:cubicBezTo>
                    <a:pt x="65" y="112"/>
                    <a:pt x="10" y="61"/>
                    <a:pt x="4" y="33"/>
                  </a:cubicBezTo>
                  <a:cubicBezTo>
                    <a:pt x="0" y="1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1"/>
            <p:cNvSpPr/>
            <p:nvPr/>
          </p:nvSpPr>
          <p:spPr bwMode="auto">
            <a:xfrm>
              <a:off x="4581525" y="174942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2"/>
            <p:cNvSpPr/>
            <p:nvPr/>
          </p:nvSpPr>
          <p:spPr bwMode="auto">
            <a:xfrm>
              <a:off x="4425950" y="1752600"/>
              <a:ext cx="274638" cy="636588"/>
            </a:xfrm>
            <a:custGeom>
              <a:avLst/>
              <a:gdLst>
                <a:gd name="T0" fmla="*/ 72 w 79"/>
                <a:gd name="T1" fmla="*/ 85 h 183"/>
                <a:gd name="T2" fmla="*/ 68 w 79"/>
                <a:gd name="T3" fmla="*/ 105 h 183"/>
                <a:gd name="T4" fmla="*/ 67 w 79"/>
                <a:gd name="T5" fmla="*/ 110 h 183"/>
                <a:gd name="T6" fmla="*/ 67 w 79"/>
                <a:gd name="T7" fmla="*/ 114 h 183"/>
                <a:gd name="T8" fmla="*/ 67 w 79"/>
                <a:gd name="T9" fmla="*/ 114 h 183"/>
                <a:gd name="T10" fmla="*/ 64 w 79"/>
                <a:gd name="T11" fmla="*/ 172 h 183"/>
                <a:gd name="T12" fmla="*/ 4 w 79"/>
                <a:gd name="T13" fmla="*/ 159 h 183"/>
                <a:gd name="T14" fmla="*/ 1 w 79"/>
                <a:gd name="T15" fmla="*/ 105 h 183"/>
                <a:gd name="T16" fmla="*/ 45 w 79"/>
                <a:gd name="T17" fmla="*/ 0 h 183"/>
                <a:gd name="T18" fmla="*/ 78 w 79"/>
                <a:gd name="T19" fmla="*/ 4 h 183"/>
                <a:gd name="T20" fmla="*/ 72 w 79"/>
                <a:gd name="T21" fmla="*/ 8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183">
                  <a:moveTo>
                    <a:pt x="72" y="85"/>
                  </a:moveTo>
                  <a:cubicBezTo>
                    <a:pt x="70" y="92"/>
                    <a:pt x="69" y="98"/>
                    <a:pt x="68" y="105"/>
                  </a:cubicBezTo>
                  <a:cubicBezTo>
                    <a:pt x="68" y="107"/>
                    <a:pt x="67" y="109"/>
                    <a:pt x="67" y="110"/>
                  </a:cubicBezTo>
                  <a:cubicBezTo>
                    <a:pt x="67" y="112"/>
                    <a:pt x="67" y="113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3" y="137"/>
                    <a:pt x="64" y="172"/>
                    <a:pt x="64" y="172"/>
                  </a:cubicBezTo>
                  <a:cubicBezTo>
                    <a:pt x="64" y="172"/>
                    <a:pt x="13" y="183"/>
                    <a:pt x="4" y="159"/>
                  </a:cubicBezTo>
                  <a:cubicBezTo>
                    <a:pt x="0" y="148"/>
                    <a:pt x="1" y="105"/>
                    <a:pt x="1" y="105"/>
                  </a:cubicBezTo>
                  <a:cubicBezTo>
                    <a:pt x="32" y="74"/>
                    <a:pt x="45" y="7"/>
                    <a:pt x="45" y="0"/>
                  </a:cubicBezTo>
                  <a:cubicBezTo>
                    <a:pt x="45" y="0"/>
                    <a:pt x="66" y="2"/>
                    <a:pt x="78" y="4"/>
                  </a:cubicBezTo>
                  <a:cubicBezTo>
                    <a:pt x="78" y="4"/>
                    <a:pt x="79" y="50"/>
                    <a:pt x="72" y="85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3"/>
            <p:cNvSpPr/>
            <p:nvPr/>
          </p:nvSpPr>
          <p:spPr bwMode="auto">
            <a:xfrm>
              <a:off x="4429125" y="1728788"/>
              <a:ext cx="230188" cy="388938"/>
            </a:xfrm>
            <a:custGeom>
              <a:avLst/>
              <a:gdLst>
                <a:gd name="T0" fmla="*/ 45 w 66"/>
                <a:gd name="T1" fmla="*/ 0 h 112"/>
                <a:gd name="T2" fmla="*/ 0 w 66"/>
                <a:gd name="T3" fmla="*/ 112 h 112"/>
                <a:gd name="T4" fmla="*/ 61 w 66"/>
                <a:gd name="T5" fmla="*/ 33 h 112"/>
                <a:gd name="T6" fmla="*/ 45 w 66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12">
                  <a:moveTo>
                    <a:pt x="45" y="0"/>
                  </a:moveTo>
                  <a:cubicBezTo>
                    <a:pt x="45" y="0"/>
                    <a:pt x="40" y="62"/>
                    <a:pt x="0" y="112"/>
                  </a:cubicBezTo>
                  <a:cubicBezTo>
                    <a:pt x="0" y="112"/>
                    <a:pt x="55" y="61"/>
                    <a:pt x="61" y="33"/>
                  </a:cubicBezTo>
                  <a:cubicBezTo>
                    <a:pt x="66" y="11"/>
                    <a:pt x="45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4"/>
            <p:cNvSpPr/>
            <p:nvPr/>
          </p:nvSpPr>
          <p:spPr bwMode="auto">
            <a:xfrm>
              <a:off x="4421188" y="2117725"/>
              <a:ext cx="25400" cy="198438"/>
            </a:xfrm>
            <a:custGeom>
              <a:avLst/>
              <a:gdLst>
                <a:gd name="T0" fmla="*/ 2 w 7"/>
                <a:gd name="T1" fmla="*/ 0 h 57"/>
                <a:gd name="T2" fmla="*/ 3 w 7"/>
                <a:gd name="T3" fmla="*/ 29 h 57"/>
                <a:gd name="T4" fmla="*/ 4 w 7"/>
                <a:gd name="T5" fmla="*/ 49 h 57"/>
                <a:gd name="T6" fmla="*/ 5 w 7"/>
                <a:gd name="T7" fmla="*/ 55 h 57"/>
                <a:gd name="T8" fmla="*/ 7 w 7"/>
                <a:gd name="T9" fmla="*/ 57 h 57"/>
                <a:gd name="T10" fmla="*/ 6 w 7"/>
                <a:gd name="T11" fmla="*/ 56 h 57"/>
                <a:gd name="T12" fmla="*/ 5 w 7"/>
                <a:gd name="T13" fmla="*/ 55 h 57"/>
                <a:gd name="T14" fmla="*/ 3 w 7"/>
                <a:gd name="T15" fmla="*/ 49 h 57"/>
                <a:gd name="T16" fmla="*/ 1 w 7"/>
                <a:gd name="T17" fmla="*/ 29 h 57"/>
                <a:gd name="T18" fmla="*/ 1 w 7"/>
                <a:gd name="T19" fmla="*/ 9 h 57"/>
                <a:gd name="T20" fmla="*/ 2 w 7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57">
                  <a:moveTo>
                    <a:pt x="2" y="0"/>
                  </a:moveTo>
                  <a:cubicBezTo>
                    <a:pt x="2" y="0"/>
                    <a:pt x="2" y="14"/>
                    <a:pt x="3" y="29"/>
                  </a:cubicBezTo>
                  <a:cubicBezTo>
                    <a:pt x="3" y="36"/>
                    <a:pt x="3" y="43"/>
                    <a:pt x="4" y="49"/>
                  </a:cubicBezTo>
                  <a:cubicBezTo>
                    <a:pt x="4" y="51"/>
                    <a:pt x="5" y="53"/>
                    <a:pt x="5" y="55"/>
                  </a:cubicBezTo>
                  <a:cubicBezTo>
                    <a:pt x="6" y="56"/>
                    <a:pt x="7" y="57"/>
                    <a:pt x="7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6"/>
                    <a:pt x="5" y="56"/>
                    <a:pt x="5" y="55"/>
                  </a:cubicBezTo>
                  <a:cubicBezTo>
                    <a:pt x="4" y="54"/>
                    <a:pt x="3" y="51"/>
                    <a:pt x="3" y="49"/>
                  </a:cubicBezTo>
                  <a:cubicBezTo>
                    <a:pt x="1" y="43"/>
                    <a:pt x="1" y="36"/>
                    <a:pt x="1" y="29"/>
                  </a:cubicBezTo>
                  <a:cubicBezTo>
                    <a:pt x="0" y="22"/>
                    <a:pt x="1" y="14"/>
                    <a:pt x="1" y="9"/>
                  </a:cubicBezTo>
                  <a:cubicBezTo>
                    <a:pt x="2" y="4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5"/>
            <p:cNvSpPr/>
            <p:nvPr/>
          </p:nvSpPr>
          <p:spPr bwMode="auto">
            <a:xfrm>
              <a:off x="4551363" y="2219325"/>
              <a:ext cx="100013" cy="12700"/>
            </a:xfrm>
            <a:custGeom>
              <a:avLst/>
              <a:gdLst>
                <a:gd name="T0" fmla="*/ 29 w 29"/>
                <a:gd name="T1" fmla="*/ 1 h 4"/>
                <a:gd name="T2" fmla="*/ 24 w 29"/>
                <a:gd name="T3" fmla="*/ 3 h 4"/>
                <a:gd name="T4" fmla="*/ 14 w 29"/>
                <a:gd name="T5" fmla="*/ 4 h 4"/>
                <a:gd name="T6" fmla="*/ 9 w 29"/>
                <a:gd name="T7" fmla="*/ 4 h 4"/>
                <a:gd name="T8" fmla="*/ 4 w 29"/>
                <a:gd name="T9" fmla="*/ 3 h 4"/>
                <a:gd name="T10" fmla="*/ 1 w 29"/>
                <a:gd name="T11" fmla="*/ 2 h 4"/>
                <a:gd name="T12" fmla="*/ 0 w 29"/>
                <a:gd name="T13" fmla="*/ 1 h 4"/>
                <a:gd name="T14" fmla="*/ 4 w 29"/>
                <a:gd name="T15" fmla="*/ 1 h 4"/>
                <a:gd name="T16" fmla="*/ 9 w 29"/>
                <a:gd name="T17" fmla="*/ 1 h 4"/>
                <a:gd name="T18" fmla="*/ 14 w 29"/>
                <a:gd name="T19" fmla="*/ 0 h 4"/>
                <a:gd name="T20" fmla="*/ 19 w 29"/>
                <a:gd name="T21" fmla="*/ 0 h 4"/>
                <a:gd name="T22" fmla="*/ 24 w 29"/>
                <a:gd name="T23" fmla="*/ 1 h 4"/>
                <a:gd name="T24" fmla="*/ 29 w 29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">
                  <a:moveTo>
                    <a:pt x="29" y="1"/>
                  </a:moveTo>
                  <a:cubicBezTo>
                    <a:pt x="29" y="1"/>
                    <a:pt x="27" y="2"/>
                    <a:pt x="24" y="3"/>
                  </a:cubicBezTo>
                  <a:cubicBezTo>
                    <a:pt x="21" y="4"/>
                    <a:pt x="18" y="4"/>
                    <a:pt x="14" y="4"/>
                  </a:cubicBezTo>
                  <a:cubicBezTo>
                    <a:pt x="12" y="4"/>
                    <a:pt x="10" y="4"/>
                    <a:pt x="9" y="4"/>
                  </a:cubicBezTo>
                  <a:cubicBezTo>
                    <a:pt x="7" y="4"/>
                    <a:pt x="5" y="4"/>
                    <a:pt x="4" y="3"/>
                  </a:cubicBezTo>
                  <a:cubicBezTo>
                    <a:pt x="3" y="3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1"/>
                    <a:pt x="4" y="1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0"/>
                    <a:pt x="12" y="0"/>
                    <a:pt x="14" y="0"/>
                  </a:cubicBezTo>
                  <a:cubicBezTo>
                    <a:pt x="16" y="0"/>
                    <a:pt x="18" y="0"/>
                    <a:pt x="19" y="0"/>
                  </a:cubicBezTo>
                  <a:cubicBezTo>
                    <a:pt x="21" y="0"/>
                    <a:pt x="23" y="1"/>
                    <a:pt x="24" y="1"/>
                  </a:cubicBezTo>
                  <a:cubicBezTo>
                    <a:pt x="27" y="1"/>
                    <a:pt x="29" y="1"/>
                    <a:pt x="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6"/>
            <p:cNvSpPr/>
            <p:nvPr/>
          </p:nvSpPr>
          <p:spPr bwMode="auto">
            <a:xfrm>
              <a:off x="4251325" y="2219325"/>
              <a:ext cx="101600" cy="12700"/>
            </a:xfrm>
            <a:custGeom>
              <a:avLst/>
              <a:gdLst>
                <a:gd name="T0" fmla="*/ 0 w 29"/>
                <a:gd name="T1" fmla="*/ 1 h 4"/>
                <a:gd name="T2" fmla="*/ 5 w 29"/>
                <a:gd name="T3" fmla="*/ 3 h 4"/>
                <a:gd name="T4" fmla="*/ 15 w 29"/>
                <a:gd name="T5" fmla="*/ 4 h 4"/>
                <a:gd name="T6" fmla="*/ 20 w 29"/>
                <a:gd name="T7" fmla="*/ 4 h 4"/>
                <a:gd name="T8" fmla="*/ 25 w 29"/>
                <a:gd name="T9" fmla="*/ 3 h 4"/>
                <a:gd name="T10" fmla="*/ 28 w 29"/>
                <a:gd name="T11" fmla="*/ 2 h 4"/>
                <a:gd name="T12" fmla="*/ 29 w 29"/>
                <a:gd name="T13" fmla="*/ 1 h 4"/>
                <a:gd name="T14" fmla="*/ 25 w 29"/>
                <a:gd name="T15" fmla="*/ 1 h 4"/>
                <a:gd name="T16" fmla="*/ 20 w 29"/>
                <a:gd name="T17" fmla="*/ 1 h 4"/>
                <a:gd name="T18" fmla="*/ 15 w 29"/>
                <a:gd name="T19" fmla="*/ 0 h 4"/>
                <a:gd name="T20" fmla="*/ 10 w 29"/>
                <a:gd name="T21" fmla="*/ 0 h 4"/>
                <a:gd name="T22" fmla="*/ 5 w 29"/>
                <a:gd name="T23" fmla="*/ 1 h 4"/>
                <a:gd name="T24" fmla="*/ 0 w 29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">
                  <a:moveTo>
                    <a:pt x="0" y="1"/>
                  </a:moveTo>
                  <a:cubicBezTo>
                    <a:pt x="0" y="1"/>
                    <a:pt x="2" y="2"/>
                    <a:pt x="5" y="3"/>
                  </a:cubicBezTo>
                  <a:cubicBezTo>
                    <a:pt x="7" y="4"/>
                    <a:pt x="11" y="4"/>
                    <a:pt x="15" y="4"/>
                  </a:cubicBezTo>
                  <a:cubicBezTo>
                    <a:pt x="17" y="4"/>
                    <a:pt x="19" y="4"/>
                    <a:pt x="20" y="4"/>
                  </a:cubicBezTo>
                  <a:cubicBezTo>
                    <a:pt x="22" y="4"/>
                    <a:pt x="24" y="4"/>
                    <a:pt x="25" y="3"/>
                  </a:cubicBezTo>
                  <a:cubicBezTo>
                    <a:pt x="26" y="3"/>
                    <a:pt x="27" y="2"/>
                    <a:pt x="28" y="2"/>
                  </a:cubicBezTo>
                  <a:cubicBezTo>
                    <a:pt x="29" y="2"/>
                    <a:pt x="29" y="1"/>
                    <a:pt x="29" y="1"/>
                  </a:cubicBezTo>
                  <a:cubicBezTo>
                    <a:pt x="29" y="1"/>
                    <a:pt x="27" y="1"/>
                    <a:pt x="25" y="1"/>
                  </a:cubicBezTo>
                  <a:cubicBezTo>
                    <a:pt x="23" y="1"/>
                    <a:pt x="22" y="1"/>
                    <a:pt x="20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13" y="0"/>
                    <a:pt x="11" y="0"/>
                    <a:pt x="10" y="0"/>
                  </a:cubicBezTo>
                  <a:cubicBezTo>
                    <a:pt x="8" y="0"/>
                    <a:pt x="6" y="1"/>
                    <a:pt x="5" y="1"/>
                  </a:cubicBezTo>
                  <a:cubicBezTo>
                    <a:pt x="2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Oval 27"/>
            <p:cNvSpPr>
              <a:spLocks noChangeArrowheads="1"/>
            </p:cNvSpPr>
            <p:nvPr/>
          </p:nvSpPr>
          <p:spPr bwMode="auto">
            <a:xfrm>
              <a:off x="4435475" y="2135188"/>
              <a:ext cx="31750" cy="285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Oval 28"/>
            <p:cNvSpPr>
              <a:spLocks noChangeArrowheads="1"/>
            </p:cNvSpPr>
            <p:nvPr/>
          </p:nvSpPr>
          <p:spPr bwMode="auto">
            <a:xfrm>
              <a:off x="4435475" y="2232025"/>
              <a:ext cx="31750" cy="285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9"/>
            <p:cNvSpPr/>
            <p:nvPr/>
          </p:nvSpPr>
          <p:spPr bwMode="auto">
            <a:xfrm>
              <a:off x="4081463" y="736600"/>
              <a:ext cx="744538" cy="1036638"/>
            </a:xfrm>
            <a:custGeom>
              <a:avLst/>
              <a:gdLst>
                <a:gd name="T0" fmla="*/ 107 w 214"/>
                <a:gd name="T1" fmla="*/ 0 h 298"/>
                <a:gd name="T2" fmla="*/ 182 w 214"/>
                <a:gd name="T3" fmla="*/ 0 h 298"/>
                <a:gd name="T4" fmla="*/ 210 w 214"/>
                <a:gd name="T5" fmla="*/ 73 h 298"/>
                <a:gd name="T6" fmla="*/ 166 w 214"/>
                <a:gd name="T7" fmla="*/ 268 h 298"/>
                <a:gd name="T8" fmla="*/ 107 w 214"/>
                <a:gd name="T9" fmla="*/ 298 h 298"/>
                <a:gd name="T10" fmla="*/ 48 w 214"/>
                <a:gd name="T11" fmla="*/ 268 h 298"/>
                <a:gd name="T12" fmla="*/ 4 w 214"/>
                <a:gd name="T13" fmla="*/ 73 h 298"/>
                <a:gd name="T14" fmla="*/ 32 w 214"/>
                <a:gd name="T15" fmla="*/ 0 h 298"/>
                <a:gd name="T16" fmla="*/ 107 w 214"/>
                <a:gd name="T1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98">
                  <a:moveTo>
                    <a:pt x="107" y="0"/>
                  </a:moveTo>
                  <a:cubicBezTo>
                    <a:pt x="107" y="0"/>
                    <a:pt x="174" y="0"/>
                    <a:pt x="182" y="0"/>
                  </a:cubicBezTo>
                  <a:cubicBezTo>
                    <a:pt x="189" y="0"/>
                    <a:pt x="208" y="12"/>
                    <a:pt x="210" y="73"/>
                  </a:cubicBezTo>
                  <a:cubicBezTo>
                    <a:pt x="214" y="192"/>
                    <a:pt x="209" y="223"/>
                    <a:pt x="166" y="268"/>
                  </a:cubicBezTo>
                  <a:cubicBezTo>
                    <a:pt x="147" y="289"/>
                    <a:pt x="126" y="298"/>
                    <a:pt x="107" y="298"/>
                  </a:cubicBezTo>
                  <a:cubicBezTo>
                    <a:pt x="89" y="298"/>
                    <a:pt x="67" y="289"/>
                    <a:pt x="48" y="268"/>
                  </a:cubicBezTo>
                  <a:cubicBezTo>
                    <a:pt x="5" y="223"/>
                    <a:pt x="0" y="192"/>
                    <a:pt x="4" y="73"/>
                  </a:cubicBezTo>
                  <a:cubicBezTo>
                    <a:pt x="6" y="12"/>
                    <a:pt x="25" y="0"/>
                    <a:pt x="32" y="0"/>
                  </a:cubicBezTo>
                  <a:cubicBezTo>
                    <a:pt x="40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FC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0"/>
            <p:cNvSpPr/>
            <p:nvPr/>
          </p:nvSpPr>
          <p:spPr bwMode="auto">
            <a:xfrm>
              <a:off x="3994150" y="1212850"/>
              <a:ext cx="146050" cy="233363"/>
            </a:xfrm>
            <a:custGeom>
              <a:avLst/>
              <a:gdLst>
                <a:gd name="T0" fmla="*/ 35 w 42"/>
                <a:gd name="T1" fmla="*/ 23 h 67"/>
                <a:gd name="T2" fmla="*/ 14 w 42"/>
                <a:gd name="T3" fmla="*/ 0 h 67"/>
                <a:gd name="T4" fmla="*/ 42 w 42"/>
                <a:gd name="T5" fmla="*/ 67 h 67"/>
                <a:gd name="T6" fmla="*/ 35 w 42"/>
                <a:gd name="T7" fmla="*/ 2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7">
                  <a:moveTo>
                    <a:pt x="35" y="23"/>
                  </a:moveTo>
                  <a:cubicBezTo>
                    <a:pt x="35" y="23"/>
                    <a:pt x="28" y="0"/>
                    <a:pt x="14" y="0"/>
                  </a:cubicBezTo>
                  <a:cubicBezTo>
                    <a:pt x="0" y="0"/>
                    <a:pt x="7" y="44"/>
                    <a:pt x="42" y="67"/>
                  </a:cubicBezTo>
                  <a:lnTo>
                    <a:pt x="35" y="23"/>
                  </a:lnTo>
                  <a:close/>
                </a:path>
              </a:pathLst>
            </a:custGeom>
            <a:solidFill>
              <a:srgbClr val="FC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Oval 31"/>
            <p:cNvSpPr>
              <a:spLocks noChangeArrowheads="1"/>
            </p:cNvSpPr>
            <p:nvPr/>
          </p:nvSpPr>
          <p:spPr bwMode="auto">
            <a:xfrm>
              <a:off x="4181475" y="1139825"/>
              <a:ext cx="188913" cy="187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Oval 32"/>
            <p:cNvSpPr>
              <a:spLocks noChangeArrowheads="1"/>
            </p:cNvSpPr>
            <p:nvPr/>
          </p:nvSpPr>
          <p:spPr bwMode="auto">
            <a:xfrm>
              <a:off x="4244975" y="1181100"/>
              <a:ext cx="103188" cy="1079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Oval 33"/>
            <p:cNvSpPr>
              <a:spLocks noChangeArrowheads="1"/>
            </p:cNvSpPr>
            <p:nvPr/>
          </p:nvSpPr>
          <p:spPr bwMode="auto">
            <a:xfrm>
              <a:off x="4300538" y="1201738"/>
              <a:ext cx="26988" cy="28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4"/>
            <p:cNvSpPr/>
            <p:nvPr/>
          </p:nvSpPr>
          <p:spPr bwMode="auto">
            <a:xfrm>
              <a:off x="4411663" y="1265238"/>
              <a:ext cx="41275" cy="215900"/>
            </a:xfrm>
            <a:custGeom>
              <a:avLst/>
              <a:gdLst>
                <a:gd name="T0" fmla="*/ 12 w 12"/>
                <a:gd name="T1" fmla="*/ 62 h 62"/>
                <a:gd name="T2" fmla="*/ 11 w 12"/>
                <a:gd name="T3" fmla="*/ 62 h 62"/>
                <a:gd name="T4" fmla="*/ 10 w 12"/>
                <a:gd name="T5" fmla="*/ 61 h 62"/>
                <a:gd name="T6" fmla="*/ 8 w 12"/>
                <a:gd name="T7" fmla="*/ 61 h 62"/>
                <a:gd name="T8" fmla="*/ 5 w 12"/>
                <a:gd name="T9" fmla="*/ 58 h 62"/>
                <a:gd name="T10" fmla="*/ 2 w 12"/>
                <a:gd name="T11" fmla="*/ 54 h 62"/>
                <a:gd name="T12" fmla="*/ 0 w 12"/>
                <a:gd name="T13" fmla="*/ 43 h 62"/>
                <a:gd name="T14" fmla="*/ 1 w 12"/>
                <a:gd name="T15" fmla="*/ 31 h 62"/>
                <a:gd name="T16" fmla="*/ 6 w 12"/>
                <a:gd name="T17" fmla="*/ 10 h 62"/>
                <a:gd name="T18" fmla="*/ 8 w 12"/>
                <a:gd name="T19" fmla="*/ 0 h 62"/>
                <a:gd name="T20" fmla="*/ 7 w 12"/>
                <a:gd name="T21" fmla="*/ 10 h 62"/>
                <a:gd name="T22" fmla="*/ 5 w 12"/>
                <a:gd name="T23" fmla="*/ 31 h 62"/>
                <a:gd name="T24" fmla="*/ 5 w 12"/>
                <a:gd name="T25" fmla="*/ 43 h 62"/>
                <a:gd name="T26" fmla="*/ 7 w 12"/>
                <a:gd name="T27" fmla="*/ 51 h 62"/>
                <a:gd name="T28" fmla="*/ 9 w 12"/>
                <a:gd name="T29" fmla="*/ 54 h 62"/>
                <a:gd name="T30" fmla="*/ 10 w 12"/>
                <a:gd name="T31" fmla="*/ 54 h 62"/>
                <a:gd name="T32" fmla="*/ 11 w 12"/>
                <a:gd name="T33" fmla="*/ 54 h 62"/>
                <a:gd name="T34" fmla="*/ 12 w 12"/>
                <a:gd name="T35" fmla="*/ 54 h 62"/>
                <a:gd name="T36" fmla="*/ 12 w 12"/>
                <a:gd name="T37" fmla="*/ 54 h 62"/>
                <a:gd name="T38" fmla="*/ 12 w 12"/>
                <a:gd name="T3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62">
                  <a:moveTo>
                    <a:pt x="12" y="62"/>
                  </a:moveTo>
                  <a:cubicBezTo>
                    <a:pt x="12" y="62"/>
                    <a:pt x="12" y="62"/>
                    <a:pt x="11" y="62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9" y="61"/>
                    <a:pt x="8" y="61"/>
                  </a:cubicBezTo>
                  <a:cubicBezTo>
                    <a:pt x="7" y="60"/>
                    <a:pt x="6" y="60"/>
                    <a:pt x="5" y="58"/>
                  </a:cubicBezTo>
                  <a:cubicBezTo>
                    <a:pt x="3" y="57"/>
                    <a:pt x="2" y="56"/>
                    <a:pt x="2" y="54"/>
                  </a:cubicBezTo>
                  <a:cubicBezTo>
                    <a:pt x="1" y="51"/>
                    <a:pt x="0" y="47"/>
                    <a:pt x="0" y="43"/>
                  </a:cubicBezTo>
                  <a:cubicBezTo>
                    <a:pt x="0" y="39"/>
                    <a:pt x="1" y="35"/>
                    <a:pt x="1" y="31"/>
                  </a:cubicBezTo>
                  <a:cubicBezTo>
                    <a:pt x="3" y="23"/>
                    <a:pt x="4" y="15"/>
                    <a:pt x="6" y="10"/>
                  </a:cubicBezTo>
                  <a:cubicBezTo>
                    <a:pt x="7" y="4"/>
                    <a:pt x="8" y="0"/>
                    <a:pt x="8" y="0"/>
                  </a:cubicBezTo>
                  <a:cubicBezTo>
                    <a:pt x="8" y="0"/>
                    <a:pt x="8" y="4"/>
                    <a:pt x="7" y="10"/>
                  </a:cubicBezTo>
                  <a:cubicBezTo>
                    <a:pt x="6" y="16"/>
                    <a:pt x="5" y="24"/>
                    <a:pt x="5" y="31"/>
                  </a:cubicBezTo>
                  <a:cubicBezTo>
                    <a:pt x="5" y="35"/>
                    <a:pt x="5" y="39"/>
                    <a:pt x="5" y="43"/>
                  </a:cubicBezTo>
                  <a:cubicBezTo>
                    <a:pt x="6" y="46"/>
                    <a:pt x="6" y="49"/>
                    <a:pt x="7" y="51"/>
                  </a:cubicBezTo>
                  <a:cubicBezTo>
                    <a:pt x="8" y="53"/>
                    <a:pt x="9" y="53"/>
                    <a:pt x="9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lnTo>
                    <a:pt x="12" y="62"/>
                  </a:lnTo>
                  <a:close/>
                </a:path>
              </a:pathLst>
            </a:custGeom>
            <a:solidFill>
              <a:srgbClr val="F9C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5"/>
            <p:cNvSpPr/>
            <p:nvPr/>
          </p:nvSpPr>
          <p:spPr bwMode="auto">
            <a:xfrm>
              <a:off x="4452938" y="1449388"/>
              <a:ext cx="28575" cy="31750"/>
            </a:xfrm>
            <a:custGeom>
              <a:avLst/>
              <a:gdLst>
                <a:gd name="T0" fmla="*/ 0 w 8"/>
                <a:gd name="T1" fmla="*/ 1 h 9"/>
                <a:gd name="T2" fmla="*/ 0 w 8"/>
                <a:gd name="T3" fmla="*/ 2 h 9"/>
                <a:gd name="T4" fmla="*/ 1 w 8"/>
                <a:gd name="T5" fmla="*/ 2 h 9"/>
                <a:gd name="T6" fmla="*/ 4 w 8"/>
                <a:gd name="T7" fmla="*/ 2 h 9"/>
                <a:gd name="T8" fmla="*/ 6 w 8"/>
                <a:gd name="T9" fmla="*/ 2 h 9"/>
                <a:gd name="T10" fmla="*/ 7 w 8"/>
                <a:gd name="T11" fmla="*/ 1 h 9"/>
                <a:gd name="T12" fmla="*/ 8 w 8"/>
                <a:gd name="T13" fmla="*/ 0 h 9"/>
                <a:gd name="T14" fmla="*/ 8 w 8"/>
                <a:gd name="T15" fmla="*/ 2 h 9"/>
                <a:gd name="T16" fmla="*/ 7 w 8"/>
                <a:gd name="T17" fmla="*/ 4 h 9"/>
                <a:gd name="T18" fmla="*/ 6 w 8"/>
                <a:gd name="T19" fmla="*/ 5 h 9"/>
                <a:gd name="T20" fmla="*/ 2 w 8"/>
                <a:gd name="T21" fmla="*/ 8 h 9"/>
                <a:gd name="T22" fmla="*/ 0 w 8"/>
                <a:gd name="T23" fmla="*/ 9 h 9"/>
                <a:gd name="T24" fmla="*/ 0 w 8"/>
                <a:gd name="T2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9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8" y="2"/>
                    <a:pt x="8" y="3"/>
                    <a:pt x="7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4" y="7"/>
                    <a:pt x="3" y="7"/>
                    <a:pt x="2" y="8"/>
                  </a:cubicBezTo>
                  <a:cubicBezTo>
                    <a:pt x="1" y="8"/>
                    <a:pt x="0" y="9"/>
                    <a:pt x="0" y="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9C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36"/>
            <p:cNvSpPr/>
            <p:nvPr/>
          </p:nvSpPr>
          <p:spPr bwMode="auto">
            <a:xfrm>
              <a:off x="4762500" y="1212850"/>
              <a:ext cx="150813" cy="233363"/>
            </a:xfrm>
            <a:custGeom>
              <a:avLst/>
              <a:gdLst>
                <a:gd name="T0" fmla="*/ 8 w 43"/>
                <a:gd name="T1" fmla="*/ 23 h 67"/>
                <a:gd name="T2" fmla="*/ 29 w 43"/>
                <a:gd name="T3" fmla="*/ 0 h 67"/>
                <a:gd name="T4" fmla="*/ 0 w 43"/>
                <a:gd name="T5" fmla="*/ 67 h 67"/>
                <a:gd name="T6" fmla="*/ 8 w 43"/>
                <a:gd name="T7" fmla="*/ 2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67">
                  <a:moveTo>
                    <a:pt x="8" y="23"/>
                  </a:moveTo>
                  <a:cubicBezTo>
                    <a:pt x="8" y="23"/>
                    <a:pt x="15" y="0"/>
                    <a:pt x="29" y="0"/>
                  </a:cubicBezTo>
                  <a:cubicBezTo>
                    <a:pt x="43" y="0"/>
                    <a:pt x="36" y="44"/>
                    <a:pt x="0" y="67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FC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Oval 37"/>
            <p:cNvSpPr>
              <a:spLocks noChangeArrowheads="1"/>
            </p:cNvSpPr>
            <p:nvPr/>
          </p:nvSpPr>
          <p:spPr bwMode="auto">
            <a:xfrm>
              <a:off x="4537075" y="1139825"/>
              <a:ext cx="187325" cy="187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Oval 38"/>
            <p:cNvSpPr>
              <a:spLocks noChangeArrowheads="1"/>
            </p:cNvSpPr>
            <p:nvPr/>
          </p:nvSpPr>
          <p:spPr bwMode="auto">
            <a:xfrm>
              <a:off x="4598988" y="1181100"/>
              <a:ext cx="107950" cy="1079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Oval 39"/>
            <p:cNvSpPr>
              <a:spLocks noChangeArrowheads="1"/>
            </p:cNvSpPr>
            <p:nvPr/>
          </p:nvSpPr>
          <p:spPr bwMode="auto">
            <a:xfrm>
              <a:off x="4659313" y="1201738"/>
              <a:ext cx="26988" cy="28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40"/>
            <p:cNvSpPr/>
            <p:nvPr/>
          </p:nvSpPr>
          <p:spPr bwMode="auto">
            <a:xfrm>
              <a:off x="4418013" y="1268413"/>
              <a:ext cx="38100" cy="204788"/>
            </a:xfrm>
            <a:custGeom>
              <a:avLst/>
              <a:gdLst>
                <a:gd name="T0" fmla="*/ 10 w 11"/>
                <a:gd name="T1" fmla="*/ 59 h 59"/>
                <a:gd name="T2" fmla="*/ 10 w 11"/>
                <a:gd name="T3" fmla="*/ 59 h 59"/>
                <a:gd name="T4" fmla="*/ 9 w 11"/>
                <a:gd name="T5" fmla="*/ 59 h 59"/>
                <a:gd name="T6" fmla="*/ 7 w 11"/>
                <a:gd name="T7" fmla="*/ 59 h 59"/>
                <a:gd name="T8" fmla="*/ 4 w 11"/>
                <a:gd name="T9" fmla="*/ 57 h 59"/>
                <a:gd name="T10" fmla="*/ 2 w 11"/>
                <a:gd name="T11" fmla="*/ 53 h 59"/>
                <a:gd name="T12" fmla="*/ 1 w 11"/>
                <a:gd name="T13" fmla="*/ 31 h 59"/>
                <a:gd name="T14" fmla="*/ 5 w 11"/>
                <a:gd name="T15" fmla="*/ 10 h 59"/>
                <a:gd name="T16" fmla="*/ 7 w 11"/>
                <a:gd name="T17" fmla="*/ 0 h 59"/>
                <a:gd name="T18" fmla="*/ 5 w 11"/>
                <a:gd name="T19" fmla="*/ 10 h 59"/>
                <a:gd name="T20" fmla="*/ 2 w 11"/>
                <a:gd name="T21" fmla="*/ 31 h 59"/>
                <a:gd name="T22" fmla="*/ 4 w 11"/>
                <a:gd name="T23" fmla="*/ 52 h 59"/>
                <a:gd name="T24" fmla="*/ 6 w 11"/>
                <a:gd name="T25" fmla="*/ 55 h 59"/>
                <a:gd name="T26" fmla="*/ 8 w 11"/>
                <a:gd name="T27" fmla="*/ 56 h 59"/>
                <a:gd name="T28" fmla="*/ 9 w 11"/>
                <a:gd name="T29" fmla="*/ 56 h 59"/>
                <a:gd name="T30" fmla="*/ 10 w 11"/>
                <a:gd name="T31" fmla="*/ 56 h 59"/>
                <a:gd name="T32" fmla="*/ 11 w 11"/>
                <a:gd name="T33" fmla="*/ 56 h 59"/>
                <a:gd name="T34" fmla="*/ 10 w 11"/>
                <a:gd name="T3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59">
                  <a:moveTo>
                    <a:pt x="10" y="59"/>
                  </a:moveTo>
                  <a:cubicBezTo>
                    <a:pt x="10" y="59"/>
                    <a:pt x="10" y="59"/>
                    <a:pt x="10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8" y="59"/>
                    <a:pt x="7" y="59"/>
                  </a:cubicBezTo>
                  <a:cubicBezTo>
                    <a:pt x="6" y="59"/>
                    <a:pt x="5" y="58"/>
                    <a:pt x="4" y="57"/>
                  </a:cubicBezTo>
                  <a:cubicBezTo>
                    <a:pt x="3" y="56"/>
                    <a:pt x="3" y="55"/>
                    <a:pt x="2" y="53"/>
                  </a:cubicBezTo>
                  <a:cubicBezTo>
                    <a:pt x="0" y="47"/>
                    <a:pt x="0" y="39"/>
                    <a:pt x="1" y="31"/>
                  </a:cubicBezTo>
                  <a:cubicBezTo>
                    <a:pt x="2" y="23"/>
                    <a:pt x="3" y="15"/>
                    <a:pt x="5" y="10"/>
                  </a:cubicBezTo>
                  <a:cubicBezTo>
                    <a:pt x="6" y="4"/>
                    <a:pt x="7" y="0"/>
                    <a:pt x="7" y="0"/>
                  </a:cubicBezTo>
                  <a:cubicBezTo>
                    <a:pt x="7" y="0"/>
                    <a:pt x="6" y="4"/>
                    <a:pt x="5" y="10"/>
                  </a:cubicBezTo>
                  <a:cubicBezTo>
                    <a:pt x="4" y="16"/>
                    <a:pt x="3" y="23"/>
                    <a:pt x="2" y="31"/>
                  </a:cubicBezTo>
                  <a:cubicBezTo>
                    <a:pt x="2" y="39"/>
                    <a:pt x="2" y="47"/>
                    <a:pt x="4" y="52"/>
                  </a:cubicBezTo>
                  <a:cubicBezTo>
                    <a:pt x="5" y="53"/>
                    <a:pt x="6" y="54"/>
                    <a:pt x="6" y="55"/>
                  </a:cubicBezTo>
                  <a:cubicBezTo>
                    <a:pt x="7" y="56"/>
                    <a:pt x="8" y="56"/>
                    <a:pt x="8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1" y="56"/>
                    <a:pt x="11" y="56"/>
                  </a:cubicBezTo>
                  <a:lnTo>
                    <a:pt x="10" y="59"/>
                  </a:lnTo>
                  <a:close/>
                </a:path>
              </a:pathLst>
            </a:custGeom>
            <a:solidFill>
              <a:srgbClr val="F9C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41"/>
            <p:cNvSpPr/>
            <p:nvPr/>
          </p:nvSpPr>
          <p:spPr bwMode="auto">
            <a:xfrm>
              <a:off x="4338638" y="1581150"/>
              <a:ext cx="225425" cy="34925"/>
            </a:xfrm>
            <a:custGeom>
              <a:avLst/>
              <a:gdLst>
                <a:gd name="T0" fmla="*/ 33 w 65"/>
                <a:gd name="T1" fmla="*/ 10 h 10"/>
                <a:gd name="T2" fmla="*/ 1 w 65"/>
                <a:gd name="T3" fmla="*/ 3 h 10"/>
                <a:gd name="T4" fmla="*/ 0 w 65"/>
                <a:gd name="T5" fmla="*/ 1 h 10"/>
                <a:gd name="T6" fmla="*/ 2 w 65"/>
                <a:gd name="T7" fmla="*/ 1 h 10"/>
                <a:gd name="T8" fmla="*/ 33 w 65"/>
                <a:gd name="T9" fmla="*/ 8 h 10"/>
                <a:gd name="T10" fmla="*/ 63 w 65"/>
                <a:gd name="T11" fmla="*/ 1 h 10"/>
                <a:gd name="T12" fmla="*/ 64 w 65"/>
                <a:gd name="T13" fmla="*/ 1 h 10"/>
                <a:gd name="T14" fmla="*/ 64 w 65"/>
                <a:gd name="T15" fmla="*/ 3 h 10"/>
                <a:gd name="T16" fmla="*/ 33 w 65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0">
                  <a:moveTo>
                    <a:pt x="33" y="10"/>
                  </a:moveTo>
                  <a:cubicBezTo>
                    <a:pt x="13" y="10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4" y="8"/>
                    <a:pt x="33" y="8"/>
                  </a:cubicBezTo>
                  <a:cubicBezTo>
                    <a:pt x="51" y="8"/>
                    <a:pt x="63" y="1"/>
                    <a:pt x="63" y="1"/>
                  </a:cubicBezTo>
                  <a:cubicBezTo>
                    <a:pt x="63" y="0"/>
                    <a:pt x="64" y="0"/>
                    <a:pt x="64" y="1"/>
                  </a:cubicBezTo>
                  <a:cubicBezTo>
                    <a:pt x="65" y="2"/>
                    <a:pt x="65" y="2"/>
                    <a:pt x="64" y="3"/>
                  </a:cubicBezTo>
                  <a:cubicBezTo>
                    <a:pt x="63" y="3"/>
                    <a:pt x="52" y="10"/>
                    <a:pt x="33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42"/>
            <p:cNvSpPr/>
            <p:nvPr/>
          </p:nvSpPr>
          <p:spPr bwMode="auto">
            <a:xfrm>
              <a:off x="4132263" y="965200"/>
              <a:ext cx="215900" cy="142875"/>
            </a:xfrm>
            <a:custGeom>
              <a:avLst/>
              <a:gdLst>
                <a:gd name="T0" fmla="*/ 12 w 62"/>
                <a:gd name="T1" fmla="*/ 30 h 41"/>
                <a:gd name="T2" fmla="*/ 15 w 62"/>
                <a:gd name="T3" fmla="*/ 28 h 41"/>
                <a:gd name="T4" fmla="*/ 17 w 62"/>
                <a:gd name="T5" fmla="*/ 26 h 41"/>
                <a:gd name="T6" fmla="*/ 19 w 62"/>
                <a:gd name="T7" fmla="*/ 24 h 41"/>
                <a:gd name="T8" fmla="*/ 32 w 62"/>
                <a:gd name="T9" fmla="*/ 17 h 41"/>
                <a:gd name="T10" fmla="*/ 53 w 62"/>
                <a:gd name="T11" fmla="*/ 12 h 41"/>
                <a:gd name="T12" fmla="*/ 62 w 62"/>
                <a:gd name="T13" fmla="*/ 5 h 41"/>
                <a:gd name="T14" fmla="*/ 54 w 62"/>
                <a:gd name="T15" fmla="*/ 0 h 41"/>
                <a:gd name="T16" fmla="*/ 40 w 62"/>
                <a:gd name="T17" fmla="*/ 2 h 41"/>
                <a:gd name="T18" fmla="*/ 22 w 62"/>
                <a:gd name="T19" fmla="*/ 11 h 41"/>
                <a:gd name="T20" fmla="*/ 7 w 62"/>
                <a:gd name="T21" fmla="*/ 24 h 41"/>
                <a:gd name="T22" fmla="*/ 2 w 62"/>
                <a:gd name="T23" fmla="*/ 32 h 41"/>
                <a:gd name="T24" fmla="*/ 1 w 62"/>
                <a:gd name="T25" fmla="*/ 38 h 41"/>
                <a:gd name="T26" fmla="*/ 12 w 62"/>
                <a:gd name="T2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41">
                  <a:moveTo>
                    <a:pt x="12" y="30"/>
                  </a:moveTo>
                  <a:cubicBezTo>
                    <a:pt x="13" y="30"/>
                    <a:pt x="14" y="29"/>
                    <a:pt x="15" y="28"/>
                  </a:cubicBezTo>
                  <a:cubicBezTo>
                    <a:pt x="16" y="27"/>
                    <a:pt x="16" y="27"/>
                    <a:pt x="17" y="26"/>
                  </a:cubicBezTo>
                  <a:cubicBezTo>
                    <a:pt x="18" y="25"/>
                    <a:pt x="19" y="25"/>
                    <a:pt x="19" y="24"/>
                  </a:cubicBezTo>
                  <a:cubicBezTo>
                    <a:pt x="23" y="22"/>
                    <a:pt x="27" y="19"/>
                    <a:pt x="32" y="17"/>
                  </a:cubicBezTo>
                  <a:cubicBezTo>
                    <a:pt x="41" y="13"/>
                    <a:pt x="51" y="12"/>
                    <a:pt x="53" y="12"/>
                  </a:cubicBezTo>
                  <a:cubicBezTo>
                    <a:pt x="56" y="11"/>
                    <a:pt x="61" y="11"/>
                    <a:pt x="62" y="5"/>
                  </a:cubicBezTo>
                  <a:cubicBezTo>
                    <a:pt x="62" y="2"/>
                    <a:pt x="59" y="0"/>
                    <a:pt x="54" y="0"/>
                  </a:cubicBezTo>
                  <a:cubicBezTo>
                    <a:pt x="50" y="0"/>
                    <a:pt x="44" y="1"/>
                    <a:pt x="40" y="2"/>
                  </a:cubicBezTo>
                  <a:cubicBezTo>
                    <a:pt x="37" y="3"/>
                    <a:pt x="28" y="7"/>
                    <a:pt x="22" y="11"/>
                  </a:cubicBezTo>
                  <a:cubicBezTo>
                    <a:pt x="14" y="16"/>
                    <a:pt x="9" y="22"/>
                    <a:pt x="7" y="24"/>
                  </a:cubicBezTo>
                  <a:cubicBezTo>
                    <a:pt x="5" y="27"/>
                    <a:pt x="3" y="29"/>
                    <a:pt x="2" y="32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3" y="41"/>
                    <a:pt x="8" y="34"/>
                    <a:pt x="12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43"/>
            <p:cNvSpPr/>
            <p:nvPr/>
          </p:nvSpPr>
          <p:spPr bwMode="auto">
            <a:xfrm>
              <a:off x="4554538" y="965200"/>
              <a:ext cx="215900" cy="142875"/>
            </a:xfrm>
            <a:custGeom>
              <a:avLst/>
              <a:gdLst>
                <a:gd name="T0" fmla="*/ 50 w 62"/>
                <a:gd name="T1" fmla="*/ 30 h 41"/>
                <a:gd name="T2" fmla="*/ 47 w 62"/>
                <a:gd name="T3" fmla="*/ 28 h 41"/>
                <a:gd name="T4" fmla="*/ 45 w 62"/>
                <a:gd name="T5" fmla="*/ 26 h 41"/>
                <a:gd name="T6" fmla="*/ 43 w 62"/>
                <a:gd name="T7" fmla="*/ 24 h 41"/>
                <a:gd name="T8" fmla="*/ 30 w 62"/>
                <a:gd name="T9" fmla="*/ 17 h 41"/>
                <a:gd name="T10" fmla="*/ 9 w 62"/>
                <a:gd name="T11" fmla="*/ 12 h 41"/>
                <a:gd name="T12" fmla="*/ 0 w 62"/>
                <a:gd name="T13" fmla="*/ 5 h 41"/>
                <a:gd name="T14" fmla="*/ 8 w 62"/>
                <a:gd name="T15" fmla="*/ 0 h 41"/>
                <a:gd name="T16" fmla="*/ 22 w 62"/>
                <a:gd name="T17" fmla="*/ 2 h 41"/>
                <a:gd name="T18" fmla="*/ 40 w 62"/>
                <a:gd name="T19" fmla="*/ 11 h 41"/>
                <a:gd name="T20" fmla="*/ 55 w 62"/>
                <a:gd name="T21" fmla="*/ 24 h 41"/>
                <a:gd name="T22" fmla="*/ 60 w 62"/>
                <a:gd name="T23" fmla="*/ 32 h 41"/>
                <a:gd name="T24" fmla="*/ 61 w 62"/>
                <a:gd name="T25" fmla="*/ 38 h 41"/>
                <a:gd name="T26" fmla="*/ 50 w 62"/>
                <a:gd name="T2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41">
                  <a:moveTo>
                    <a:pt x="50" y="30"/>
                  </a:moveTo>
                  <a:cubicBezTo>
                    <a:pt x="49" y="30"/>
                    <a:pt x="48" y="29"/>
                    <a:pt x="47" y="28"/>
                  </a:cubicBezTo>
                  <a:cubicBezTo>
                    <a:pt x="46" y="27"/>
                    <a:pt x="46" y="27"/>
                    <a:pt x="45" y="26"/>
                  </a:cubicBezTo>
                  <a:cubicBezTo>
                    <a:pt x="44" y="25"/>
                    <a:pt x="43" y="25"/>
                    <a:pt x="43" y="24"/>
                  </a:cubicBezTo>
                  <a:cubicBezTo>
                    <a:pt x="39" y="22"/>
                    <a:pt x="35" y="19"/>
                    <a:pt x="30" y="17"/>
                  </a:cubicBezTo>
                  <a:cubicBezTo>
                    <a:pt x="21" y="13"/>
                    <a:pt x="11" y="12"/>
                    <a:pt x="9" y="12"/>
                  </a:cubicBezTo>
                  <a:cubicBezTo>
                    <a:pt x="6" y="11"/>
                    <a:pt x="1" y="11"/>
                    <a:pt x="0" y="5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12" y="0"/>
                    <a:pt x="18" y="1"/>
                    <a:pt x="22" y="2"/>
                  </a:cubicBezTo>
                  <a:cubicBezTo>
                    <a:pt x="25" y="3"/>
                    <a:pt x="34" y="7"/>
                    <a:pt x="40" y="11"/>
                  </a:cubicBezTo>
                  <a:cubicBezTo>
                    <a:pt x="48" y="16"/>
                    <a:pt x="53" y="22"/>
                    <a:pt x="55" y="24"/>
                  </a:cubicBezTo>
                  <a:cubicBezTo>
                    <a:pt x="57" y="27"/>
                    <a:pt x="59" y="29"/>
                    <a:pt x="60" y="32"/>
                  </a:cubicBezTo>
                  <a:cubicBezTo>
                    <a:pt x="61" y="35"/>
                    <a:pt x="62" y="37"/>
                    <a:pt x="61" y="38"/>
                  </a:cubicBezTo>
                  <a:cubicBezTo>
                    <a:pt x="59" y="41"/>
                    <a:pt x="54" y="34"/>
                    <a:pt x="50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44"/>
            <p:cNvSpPr/>
            <p:nvPr/>
          </p:nvSpPr>
          <p:spPr bwMode="auto">
            <a:xfrm>
              <a:off x="3941763" y="342900"/>
              <a:ext cx="1019175" cy="936625"/>
            </a:xfrm>
            <a:custGeom>
              <a:avLst/>
              <a:gdLst>
                <a:gd name="T0" fmla="*/ 249 w 293"/>
                <a:gd name="T1" fmla="*/ 269 h 269"/>
                <a:gd name="T2" fmla="*/ 244 w 293"/>
                <a:gd name="T3" fmla="*/ 148 h 269"/>
                <a:gd name="T4" fmla="*/ 147 w 293"/>
                <a:gd name="T5" fmla="*/ 153 h 269"/>
                <a:gd name="T6" fmla="*/ 51 w 293"/>
                <a:gd name="T7" fmla="*/ 145 h 269"/>
                <a:gd name="T8" fmla="*/ 43 w 293"/>
                <a:gd name="T9" fmla="*/ 269 h 269"/>
                <a:gd name="T10" fmla="*/ 0 w 293"/>
                <a:gd name="T11" fmla="*/ 135 h 269"/>
                <a:gd name="T12" fmla="*/ 13 w 293"/>
                <a:gd name="T13" fmla="*/ 138 h 269"/>
                <a:gd name="T14" fmla="*/ 28 w 293"/>
                <a:gd name="T15" fmla="*/ 50 h 269"/>
                <a:gd name="T16" fmla="*/ 40 w 293"/>
                <a:gd name="T17" fmla="*/ 68 h 269"/>
                <a:gd name="T18" fmla="*/ 104 w 293"/>
                <a:gd name="T19" fmla="*/ 1 h 269"/>
                <a:gd name="T20" fmla="*/ 107 w 293"/>
                <a:gd name="T21" fmla="*/ 22 h 269"/>
                <a:gd name="T22" fmla="*/ 185 w 293"/>
                <a:gd name="T23" fmla="*/ 3 h 269"/>
                <a:gd name="T24" fmla="*/ 183 w 293"/>
                <a:gd name="T25" fmla="*/ 22 h 269"/>
                <a:gd name="T26" fmla="*/ 253 w 293"/>
                <a:gd name="T27" fmla="*/ 41 h 269"/>
                <a:gd name="T28" fmla="*/ 238 w 293"/>
                <a:gd name="T29" fmla="*/ 52 h 269"/>
                <a:gd name="T30" fmla="*/ 293 w 293"/>
                <a:gd name="T31" fmla="*/ 116 h 269"/>
                <a:gd name="T32" fmla="*/ 277 w 293"/>
                <a:gd name="T33" fmla="*/ 119 h 269"/>
                <a:gd name="T34" fmla="*/ 292 w 293"/>
                <a:gd name="T35" fmla="*/ 194 h 269"/>
                <a:gd name="T36" fmla="*/ 282 w 293"/>
                <a:gd name="T37" fmla="*/ 191 h 269"/>
                <a:gd name="T38" fmla="*/ 249 w 293"/>
                <a:gd name="T3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269">
                  <a:moveTo>
                    <a:pt x="249" y="269"/>
                  </a:moveTo>
                  <a:cubicBezTo>
                    <a:pt x="252" y="216"/>
                    <a:pt x="251" y="158"/>
                    <a:pt x="244" y="148"/>
                  </a:cubicBezTo>
                  <a:cubicBezTo>
                    <a:pt x="240" y="142"/>
                    <a:pt x="199" y="153"/>
                    <a:pt x="147" y="153"/>
                  </a:cubicBezTo>
                  <a:cubicBezTo>
                    <a:pt x="100" y="153"/>
                    <a:pt x="56" y="141"/>
                    <a:pt x="51" y="145"/>
                  </a:cubicBezTo>
                  <a:cubicBezTo>
                    <a:pt x="41" y="154"/>
                    <a:pt x="43" y="269"/>
                    <a:pt x="43" y="269"/>
                  </a:cubicBezTo>
                  <a:cubicBezTo>
                    <a:pt x="43" y="269"/>
                    <a:pt x="0" y="208"/>
                    <a:pt x="0" y="135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3" y="138"/>
                    <a:pt x="7" y="84"/>
                    <a:pt x="28" y="5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61" y="22"/>
                    <a:pt x="104" y="1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43" y="0"/>
                    <a:pt x="185" y="3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3" y="22"/>
                    <a:pt x="226" y="21"/>
                    <a:pt x="253" y="41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8" y="52"/>
                    <a:pt x="282" y="72"/>
                    <a:pt x="293" y="116"/>
                  </a:cubicBezTo>
                  <a:cubicBezTo>
                    <a:pt x="277" y="119"/>
                    <a:pt x="277" y="119"/>
                    <a:pt x="277" y="119"/>
                  </a:cubicBezTo>
                  <a:cubicBezTo>
                    <a:pt x="277" y="119"/>
                    <a:pt x="293" y="145"/>
                    <a:pt x="292" y="194"/>
                  </a:cubicBezTo>
                  <a:cubicBezTo>
                    <a:pt x="282" y="191"/>
                    <a:pt x="282" y="191"/>
                    <a:pt x="282" y="191"/>
                  </a:cubicBezTo>
                  <a:cubicBezTo>
                    <a:pt x="282" y="191"/>
                    <a:pt x="278" y="242"/>
                    <a:pt x="249" y="26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45"/>
            <p:cNvSpPr/>
            <p:nvPr/>
          </p:nvSpPr>
          <p:spPr bwMode="auto">
            <a:xfrm>
              <a:off x="4689475" y="1766888"/>
              <a:ext cx="338138" cy="309563"/>
            </a:xfrm>
            <a:custGeom>
              <a:avLst/>
              <a:gdLst>
                <a:gd name="T0" fmla="*/ 1 w 97"/>
                <a:gd name="T1" fmla="*/ 0 h 89"/>
                <a:gd name="T2" fmla="*/ 94 w 97"/>
                <a:gd name="T3" fmla="*/ 37 h 89"/>
                <a:gd name="T4" fmla="*/ 97 w 97"/>
                <a:gd name="T5" fmla="*/ 77 h 89"/>
                <a:gd name="T6" fmla="*/ 0 w 97"/>
                <a:gd name="T7" fmla="*/ 32 h 89"/>
                <a:gd name="T8" fmla="*/ 1 w 97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89">
                  <a:moveTo>
                    <a:pt x="1" y="0"/>
                  </a:moveTo>
                  <a:cubicBezTo>
                    <a:pt x="1" y="0"/>
                    <a:pt x="62" y="65"/>
                    <a:pt x="94" y="37"/>
                  </a:cubicBezTo>
                  <a:cubicBezTo>
                    <a:pt x="97" y="77"/>
                    <a:pt x="97" y="77"/>
                    <a:pt x="97" y="77"/>
                  </a:cubicBezTo>
                  <a:cubicBezTo>
                    <a:pt x="97" y="77"/>
                    <a:pt x="54" y="89"/>
                    <a:pt x="0" y="3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46"/>
            <p:cNvSpPr/>
            <p:nvPr/>
          </p:nvSpPr>
          <p:spPr bwMode="auto">
            <a:xfrm>
              <a:off x="4943475" y="1901825"/>
              <a:ext cx="95250" cy="131763"/>
            </a:xfrm>
            <a:custGeom>
              <a:avLst/>
              <a:gdLst>
                <a:gd name="T0" fmla="*/ 11 w 27"/>
                <a:gd name="T1" fmla="*/ 3 h 38"/>
                <a:gd name="T2" fmla="*/ 20 w 27"/>
                <a:gd name="T3" fmla="*/ 38 h 38"/>
                <a:gd name="T4" fmla="*/ 27 w 27"/>
                <a:gd name="T5" fmla="*/ 38 h 38"/>
                <a:gd name="T6" fmla="*/ 21 w 27"/>
                <a:gd name="T7" fmla="*/ 0 h 38"/>
                <a:gd name="T8" fmla="*/ 11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11" y="3"/>
                  </a:moveTo>
                  <a:cubicBezTo>
                    <a:pt x="11" y="3"/>
                    <a:pt x="0" y="22"/>
                    <a:pt x="20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11" y="3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47"/>
            <p:cNvSpPr/>
            <p:nvPr/>
          </p:nvSpPr>
          <p:spPr bwMode="auto">
            <a:xfrm>
              <a:off x="4975225" y="1852613"/>
              <a:ext cx="327025" cy="334963"/>
            </a:xfrm>
            <a:custGeom>
              <a:avLst/>
              <a:gdLst>
                <a:gd name="T0" fmla="*/ 3 w 94"/>
                <a:gd name="T1" fmla="*/ 38 h 96"/>
                <a:gd name="T2" fmla="*/ 31 w 94"/>
                <a:gd name="T3" fmla="*/ 64 h 96"/>
                <a:gd name="T4" fmla="*/ 59 w 94"/>
                <a:gd name="T5" fmla="*/ 90 h 96"/>
                <a:gd name="T6" fmla="*/ 71 w 94"/>
                <a:gd name="T7" fmla="*/ 88 h 96"/>
                <a:gd name="T8" fmla="*/ 82 w 94"/>
                <a:gd name="T9" fmla="*/ 87 h 96"/>
                <a:gd name="T10" fmla="*/ 90 w 94"/>
                <a:gd name="T11" fmla="*/ 83 h 96"/>
                <a:gd name="T12" fmla="*/ 86 w 94"/>
                <a:gd name="T13" fmla="*/ 72 h 96"/>
                <a:gd name="T14" fmla="*/ 87 w 94"/>
                <a:gd name="T15" fmla="*/ 62 h 96"/>
                <a:gd name="T16" fmla="*/ 69 w 94"/>
                <a:gd name="T17" fmla="*/ 42 h 96"/>
                <a:gd name="T18" fmla="*/ 51 w 94"/>
                <a:gd name="T19" fmla="*/ 21 h 96"/>
                <a:gd name="T20" fmla="*/ 44 w 94"/>
                <a:gd name="T21" fmla="*/ 6 h 96"/>
                <a:gd name="T22" fmla="*/ 22 w 94"/>
                <a:gd name="T23" fmla="*/ 7 h 96"/>
                <a:gd name="T24" fmla="*/ 7 w 94"/>
                <a:gd name="T25" fmla="*/ 15 h 96"/>
                <a:gd name="T26" fmla="*/ 3 w 94"/>
                <a:gd name="T27" fmla="*/ 3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96">
                  <a:moveTo>
                    <a:pt x="3" y="38"/>
                  </a:moveTo>
                  <a:cubicBezTo>
                    <a:pt x="7" y="50"/>
                    <a:pt x="18" y="55"/>
                    <a:pt x="31" y="64"/>
                  </a:cubicBezTo>
                  <a:cubicBezTo>
                    <a:pt x="41" y="72"/>
                    <a:pt x="56" y="87"/>
                    <a:pt x="59" y="90"/>
                  </a:cubicBezTo>
                  <a:cubicBezTo>
                    <a:pt x="65" y="96"/>
                    <a:pt x="70" y="96"/>
                    <a:pt x="71" y="88"/>
                  </a:cubicBezTo>
                  <a:cubicBezTo>
                    <a:pt x="71" y="88"/>
                    <a:pt x="79" y="95"/>
                    <a:pt x="82" y="87"/>
                  </a:cubicBezTo>
                  <a:cubicBezTo>
                    <a:pt x="82" y="87"/>
                    <a:pt x="88" y="91"/>
                    <a:pt x="90" y="83"/>
                  </a:cubicBezTo>
                  <a:cubicBezTo>
                    <a:pt x="92" y="78"/>
                    <a:pt x="86" y="72"/>
                    <a:pt x="86" y="72"/>
                  </a:cubicBezTo>
                  <a:cubicBezTo>
                    <a:pt x="86" y="72"/>
                    <a:pt x="94" y="72"/>
                    <a:pt x="87" y="62"/>
                  </a:cubicBezTo>
                  <a:cubicBezTo>
                    <a:pt x="84" y="59"/>
                    <a:pt x="76" y="51"/>
                    <a:pt x="69" y="42"/>
                  </a:cubicBezTo>
                  <a:cubicBezTo>
                    <a:pt x="62" y="34"/>
                    <a:pt x="57" y="27"/>
                    <a:pt x="51" y="21"/>
                  </a:cubicBezTo>
                  <a:cubicBezTo>
                    <a:pt x="51" y="21"/>
                    <a:pt x="49" y="10"/>
                    <a:pt x="44" y="6"/>
                  </a:cubicBezTo>
                  <a:cubicBezTo>
                    <a:pt x="41" y="3"/>
                    <a:pt x="28" y="0"/>
                    <a:pt x="22" y="7"/>
                  </a:cubicBezTo>
                  <a:cubicBezTo>
                    <a:pt x="17" y="14"/>
                    <a:pt x="13" y="9"/>
                    <a:pt x="7" y="15"/>
                  </a:cubicBezTo>
                  <a:cubicBezTo>
                    <a:pt x="1" y="20"/>
                    <a:pt x="0" y="28"/>
                    <a:pt x="3" y="38"/>
                  </a:cubicBezTo>
                  <a:close/>
                </a:path>
              </a:pathLst>
            </a:custGeom>
            <a:solidFill>
              <a:srgbClr val="FC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48"/>
            <p:cNvSpPr/>
            <p:nvPr/>
          </p:nvSpPr>
          <p:spPr bwMode="auto">
            <a:xfrm>
              <a:off x="5132388" y="1881188"/>
              <a:ext cx="104775" cy="93663"/>
            </a:xfrm>
            <a:custGeom>
              <a:avLst/>
              <a:gdLst>
                <a:gd name="T0" fmla="*/ 0 w 30"/>
                <a:gd name="T1" fmla="*/ 0 h 27"/>
                <a:gd name="T2" fmla="*/ 23 w 30"/>
                <a:gd name="T3" fmla="*/ 20 h 27"/>
                <a:gd name="T4" fmla="*/ 3 w 30"/>
                <a:gd name="T5" fmla="*/ 15 h 27"/>
                <a:gd name="T6" fmla="*/ 0 w 30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7">
                  <a:moveTo>
                    <a:pt x="0" y="0"/>
                  </a:moveTo>
                  <a:cubicBezTo>
                    <a:pt x="0" y="0"/>
                    <a:pt x="30" y="8"/>
                    <a:pt x="23" y="20"/>
                  </a:cubicBezTo>
                  <a:cubicBezTo>
                    <a:pt x="19" y="27"/>
                    <a:pt x="9" y="21"/>
                    <a:pt x="3" y="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C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49"/>
            <p:cNvSpPr/>
            <p:nvPr/>
          </p:nvSpPr>
          <p:spPr bwMode="auto">
            <a:xfrm>
              <a:off x="5138738" y="2058988"/>
              <a:ext cx="87313" cy="96838"/>
            </a:xfrm>
            <a:custGeom>
              <a:avLst/>
              <a:gdLst>
                <a:gd name="T0" fmla="*/ 0 w 25"/>
                <a:gd name="T1" fmla="*/ 0 h 28"/>
                <a:gd name="T2" fmla="*/ 4 w 25"/>
                <a:gd name="T3" fmla="*/ 4 h 28"/>
                <a:gd name="T4" fmla="*/ 14 w 25"/>
                <a:gd name="T5" fmla="*/ 13 h 28"/>
                <a:gd name="T6" fmla="*/ 23 w 25"/>
                <a:gd name="T7" fmla="*/ 22 h 28"/>
                <a:gd name="T8" fmla="*/ 24 w 25"/>
                <a:gd name="T9" fmla="*/ 26 h 28"/>
                <a:gd name="T10" fmla="*/ 25 w 25"/>
                <a:gd name="T11" fmla="*/ 28 h 28"/>
                <a:gd name="T12" fmla="*/ 24 w 25"/>
                <a:gd name="T13" fmla="*/ 26 h 28"/>
                <a:gd name="T14" fmla="*/ 22 w 25"/>
                <a:gd name="T15" fmla="*/ 22 h 28"/>
                <a:gd name="T16" fmla="*/ 14 w 25"/>
                <a:gd name="T17" fmla="*/ 13 h 28"/>
                <a:gd name="T18" fmla="*/ 4 w 25"/>
                <a:gd name="T19" fmla="*/ 4 h 28"/>
                <a:gd name="T20" fmla="*/ 0 w 25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8">
                  <a:moveTo>
                    <a:pt x="0" y="0"/>
                  </a:moveTo>
                  <a:cubicBezTo>
                    <a:pt x="0" y="0"/>
                    <a:pt x="2" y="1"/>
                    <a:pt x="4" y="4"/>
                  </a:cubicBezTo>
                  <a:cubicBezTo>
                    <a:pt x="7" y="6"/>
                    <a:pt x="10" y="9"/>
                    <a:pt x="14" y="13"/>
                  </a:cubicBezTo>
                  <a:cubicBezTo>
                    <a:pt x="17" y="16"/>
                    <a:pt x="21" y="19"/>
                    <a:pt x="23" y="22"/>
                  </a:cubicBezTo>
                  <a:cubicBezTo>
                    <a:pt x="24" y="24"/>
                    <a:pt x="24" y="25"/>
                    <a:pt x="24" y="26"/>
                  </a:cubicBezTo>
                  <a:cubicBezTo>
                    <a:pt x="25" y="27"/>
                    <a:pt x="25" y="28"/>
                    <a:pt x="25" y="28"/>
                  </a:cubicBezTo>
                  <a:cubicBezTo>
                    <a:pt x="25" y="28"/>
                    <a:pt x="25" y="27"/>
                    <a:pt x="24" y="26"/>
                  </a:cubicBezTo>
                  <a:cubicBezTo>
                    <a:pt x="24" y="25"/>
                    <a:pt x="23" y="24"/>
                    <a:pt x="22" y="22"/>
                  </a:cubicBezTo>
                  <a:cubicBezTo>
                    <a:pt x="20" y="19"/>
                    <a:pt x="17" y="16"/>
                    <a:pt x="14" y="13"/>
                  </a:cubicBezTo>
                  <a:cubicBezTo>
                    <a:pt x="10" y="10"/>
                    <a:pt x="7" y="6"/>
                    <a:pt x="4" y="4"/>
                  </a:cubicBezTo>
                  <a:cubicBezTo>
                    <a:pt x="2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C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50"/>
            <p:cNvSpPr/>
            <p:nvPr/>
          </p:nvSpPr>
          <p:spPr bwMode="auto">
            <a:xfrm>
              <a:off x="5162550" y="2033588"/>
              <a:ext cx="98425" cy="119063"/>
            </a:xfrm>
            <a:custGeom>
              <a:avLst/>
              <a:gdLst>
                <a:gd name="T0" fmla="*/ 0 w 28"/>
                <a:gd name="T1" fmla="*/ 0 h 34"/>
                <a:gd name="T2" fmla="*/ 4 w 28"/>
                <a:gd name="T3" fmla="*/ 5 h 34"/>
                <a:gd name="T4" fmla="*/ 9 w 28"/>
                <a:gd name="T5" fmla="*/ 10 h 34"/>
                <a:gd name="T6" fmla="*/ 15 w 28"/>
                <a:gd name="T7" fmla="*/ 16 h 34"/>
                <a:gd name="T8" fmla="*/ 26 w 28"/>
                <a:gd name="T9" fmla="*/ 28 h 34"/>
                <a:gd name="T10" fmla="*/ 28 w 28"/>
                <a:gd name="T11" fmla="*/ 32 h 34"/>
                <a:gd name="T12" fmla="*/ 28 w 28"/>
                <a:gd name="T13" fmla="*/ 34 h 34"/>
                <a:gd name="T14" fmla="*/ 28 w 28"/>
                <a:gd name="T15" fmla="*/ 32 h 34"/>
                <a:gd name="T16" fmla="*/ 26 w 28"/>
                <a:gd name="T17" fmla="*/ 28 h 34"/>
                <a:gd name="T18" fmla="*/ 15 w 28"/>
                <a:gd name="T19" fmla="*/ 16 h 34"/>
                <a:gd name="T20" fmla="*/ 9 w 28"/>
                <a:gd name="T21" fmla="*/ 11 h 34"/>
                <a:gd name="T22" fmla="*/ 4 w 28"/>
                <a:gd name="T23" fmla="*/ 5 h 34"/>
                <a:gd name="T24" fmla="*/ 0 w 28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4">
                  <a:moveTo>
                    <a:pt x="0" y="0"/>
                  </a:moveTo>
                  <a:cubicBezTo>
                    <a:pt x="0" y="0"/>
                    <a:pt x="1" y="2"/>
                    <a:pt x="4" y="5"/>
                  </a:cubicBezTo>
                  <a:cubicBezTo>
                    <a:pt x="6" y="7"/>
                    <a:pt x="7" y="9"/>
                    <a:pt x="9" y="10"/>
                  </a:cubicBezTo>
                  <a:cubicBezTo>
                    <a:pt x="11" y="12"/>
                    <a:pt x="13" y="14"/>
                    <a:pt x="15" y="16"/>
                  </a:cubicBezTo>
                  <a:cubicBezTo>
                    <a:pt x="19" y="20"/>
                    <a:pt x="23" y="24"/>
                    <a:pt x="26" y="28"/>
                  </a:cubicBezTo>
                  <a:cubicBezTo>
                    <a:pt x="27" y="29"/>
                    <a:pt x="28" y="31"/>
                    <a:pt x="28" y="32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2"/>
                  </a:cubicBezTo>
                  <a:cubicBezTo>
                    <a:pt x="28" y="31"/>
                    <a:pt x="27" y="29"/>
                    <a:pt x="26" y="28"/>
                  </a:cubicBezTo>
                  <a:cubicBezTo>
                    <a:pt x="23" y="24"/>
                    <a:pt x="19" y="20"/>
                    <a:pt x="15" y="16"/>
                  </a:cubicBezTo>
                  <a:cubicBezTo>
                    <a:pt x="13" y="15"/>
                    <a:pt x="11" y="13"/>
                    <a:pt x="9" y="11"/>
                  </a:cubicBezTo>
                  <a:cubicBezTo>
                    <a:pt x="7" y="9"/>
                    <a:pt x="6" y="7"/>
                    <a:pt x="4" y="5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C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51"/>
            <p:cNvSpPr/>
            <p:nvPr/>
          </p:nvSpPr>
          <p:spPr bwMode="auto">
            <a:xfrm>
              <a:off x="5173663" y="1992313"/>
              <a:ext cx="96838" cy="111125"/>
            </a:xfrm>
            <a:custGeom>
              <a:avLst/>
              <a:gdLst>
                <a:gd name="T0" fmla="*/ 0 w 28"/>
                <a:gd name="T1" fmla="*/ 0 h 32"/>
                <a:gd name="T2" fmla="*/ 4 w 28"/>
                <a:gd name="T3" fmla="*/ 5 h 32"/>
                <a:gd name="T4" fmla="*/ 8 w 28"/>
                <a:gd name="T5" fmla="*/ 10 h 32"/>
                <a:gd name="T6" fmla="*/ 11 w 28"/>
                <a:gd name="T7" fmla="*/ 13 h 32"/>
                <a:gd name="T8" fmla="*/ 14 w 28"/>
                <a:gd name="T9" fmla="*/ 16 h 32"/>
                <a:gd name="T10" fmla="*/ 24 w 28"/>
                <a:gd name="T11" fmla="*/ 27 h 32"/>
                <a:gd name="T12" fmla="*/ 28 w 28"/>
                <a:gd name="T13" fmla="*/ 32 h 32"/>
                <a:gd name="T14" fmla="*/ 24 w 28"/>
                <a:gd name="T15" fmla="*/ 27 h 32"/>
                <a:gd name="T16" fmla="*/ 19 w 28"/>
                <a:gd name="T17" fmla="*/ 22 h 32"/>
                <a:gd name="T18" fmla="*/ 13 w 28"/>
                <a:gd name="T19" fmla="*/ 16 h 32"/>
                <a:gd name="T20" fmla="*/ 11 w 28"/>
                <a:gd name="T21" fmla="*/ 13 h 32"/>
                <a:gd name="T22" fmla="*/ 8 w 28"/>
                <a:gd name="T23" fmla="*/ 10 h 32"/>
                <a:gd name="T24" fmla="*/ 4 w 28"/>
                <a:gd name="T25" fmla="*/ 5 h 32"/>
                <a:gd name="T26" fmla="*/ 0 w 28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2">
                  <a:moveTo>
                    <a:pt x="0" y="0"/>
                  </a:moveTo>
                  <a:cubicBezTo>
                    <a:pt x="0" y="0"/>
                    <a:pt x="1" y="2"/>
                    <a:pt x="4" y="5"/>
                  </a:cubicBezTo>
                  <a:cubicBezTo>
                    <a:pt x="5" y="6"/>
                    <a:pt x="7" y="8"/>
                    <a:pt x="8" y="10"/>
                  </a:cubicBezTo>
                  <a:cubicBezTo>
                    <a:pt x="9" y="11"/>
                    <a:pt x="10" y="12"/>
                    <a:pt x="11" y="13"/>
                  </a:cubicBezTo>
                  <a:cubicBezTo>
                    <a:pt x="12" y="14"/>
                    <a:pt x="13" y="15"/>
                    <a:pt x="14" y="16"/>
                  </a:cubicBezTo>
                  <a:cubicBezTo>
                    <a:pt x="17" y="20"/>
                    <a:pt x="21" y="24"/>
                    <a:pt x="24" y="27"/>
                  </a:cubicBezTo>
                  <a:cubicBezTo>
                    <a:pt x="27" y="30"/>
                    <a:pt x="28" y="32"/>
                    <a:pt x="28" y="32"/>
                  </a:cubicBezTo>
                  <a:cubicBezTo>
                    <a:pt x="28" y="32"/>
                    <a:pt x="27" y="30"/>
                    <a:pt x="24" y="27"/>
                  </a:cubicBezTo>
                  <a:cubicBezTo>
                    <a:pt x="22" y="25"/>
                    <a:pt x="21" y="24"/>
                    <a:pt x="19" y="22"/>
                  </a:cubicBezTo>
                  <a:cubicBezTo>
                    <a:pt x="17" y="20"/>
                    <a:pt x="15" y="18"/>
                    <a:pt x="13" y="16"/>
                  </a:cubicBezTo>
                  <a:cubicBezTo>
                    <a:pt x="12" y="15"/>
                    <a:pt x="12" y="14"/>
                    <a:pt x="11" y="13"/>
                  </a:cubicBezTo>
                  <a:cubicBezTo>
                    <a:pt x="10" y="12"/>
                    <a:pt x="9" y="11"/>
                    <a:pt x="8" y="10"/>
                  </a:cubicBezTo>
                  <a:cubicBezTo>
                    <a:pt x="6" y="8"/>
                    <a:pt x="5" y="7"/>
                    <a:pt x="4" y="5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C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52"/>
            <p:cNvSpPr/>
            <p:nvPr/>
          </p:nvSpPr>
          <p:spPr bwMode="auto">
            <a:xfrm>
              <a:off x="5097463" y="1968500"/>
              <a:ext cx="73025" cy="93663"/>
            </a:xfrm>
            <a:custGeom>
              <a:avLst/>
              <a:gdLst>
                <a:gd name="T0" fmla="*/ 20 w 21"/>
                <a:gd name="T1" fmla="*/ 0 h 27"/>
                <a:gd name="T2" fmla="*/ 21 w 21"/>
                <a:gd name="T3" fmla="*/ 6 h 27"/>
                <a:gd name="T4" fmla="*/ 20 w 21"/>
                <a:gd name="T5" fmla="*/ 13 h 27"/>
                <a:gd name="T6" fmla="*/ 19 w 21"/>
                <a:gd name="T7" fmla="*/ 16 h 27"/>
                <a:gd name="T8" fmla="*/ 18 w 21"/>
                <a:gd name="T9" fmla="*/ 20 h 27"/>
                <a:gd name="T10" fmla="*/ 16 w 21"/>
                <a:gd name="T11" fmla="*/ 23 h 27"/>
                <a:gd name="T12" fmla="*/ 13 w 21"/>
                <a:gd name="T13" fmla="*/ 25 h 27"/>
                <a:gd name="T14" fmla="*/ 11 w 21"/>
                <a:gd name="T15" fmla="*/ 26 h 27"/>
                <a:gd name="T16" fmla="*/ 10 w 21"/>
                <a:gd name="T17" fmla="*/ 26 h 27"/>
                <a:gd name="T18" fmla="*/ 7 w 21"/>
                <a:gd name="T19" fmla="*/ 27 h 27"/>
                <a:gd name="T20" fmla="*/ 4 w 21"/>
                <a:gd name="T21" fmla="*/ 27 h 27"/>
                <a:gd name="T22" fmla="*/ 2 w 21"/>
                <a:gd name="T23" fmla="*/ 27 h 27"/>
                <a:gd name="T24" fmla="*/ 0 w 21"/>
                <a:gd name="T25" fmla="*/ 26 h 27"/>
                <a:gd name="T26" fmla="*/ 2 w 21"/>
                <a:gd name="T27" fmla="*/ 27 h 27"/>
                <a:gd name="T28" fmla="*/ 4 w 21"/>
                <a:gd name="T29" fmla="*/ 27 h 27"/>
                <a:gd name="T30" fmla="*/ 7 w 21"/>
                <a:gd name="T31" fmla="*/ 27 h 27"/>
                <a:gd name="T32" fmla="*/ 10 w 21"/>
                <a:gd name="T33" fmla="*/ 26 h 27"/>
                <a:gd name="T34" fmla="*/ 11 w 21"/>
                <a:gd name="T35" fmla="*/ 26 h 27"/>
                <a:gd name="T36" fmla="*/ 13 w 21"/>
                <a:gd name="T37" fmla="*/ 25 h 27"/>
                <a:gd name="T38" fmla="*/ 15 w 21"/>
                <a:gd name="T39" fmla="*/ 23 h 27"/>
                <a:gd name="T40" fmla="*/ 17 w 21"/>
                <a:gd name="T41" fmla="*/ 20 h 27"/>
                <a:gd name="T42" fmla="*/ 19 w 21"/>
                <a:gd name="T43" fmla="*/ 16 h 27"/>
                <a:gd name="T44" fmla="*/ 20 w 21"/>
                <a:gd name="T45" fmla="*/ 13 h 27"/>
                <a:gd name="T46" fmla="*/ 20 w 21"/>
                <a:gd name="T47" fmla="*/ 6 h 27"/>
                <a:gd name="T48" fmla="*/ 20 w 21"/>
                <a:gd name="T4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27">
                  <a:moveTo>
                    <a:pt x="20" y="0"/>
                  </a:moveTo>
                  <a:cubicBezTo>
                    <a:pt x="20" y="0"/>
                    <a:pt x="21" y="3"/>
                    <a:pt x="21" y="6"/>
                  </a:cubicBezTo>
                  <a:cubicBezTo>
                    <a:pt x="21" y="8"/>
                    <a:pt x="20" y="10"/>
                    <a:pt x="20" y="13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9" y="18"/>
                    <a:pt x="18" y="19"/>
                    <a:pt x="18" y="20"/>
                  </a:cubicBezTo>
                  <a:cubicBezTo>
                    <a:pt x="17" y="21"/>
                    <a:pt x="16" y="22"/>
                    <a:pt x="16" y="23"/>
                  </a:cubicBezTo>
                  <a:cubicBezTo>
                    <a:pt x="15" y="24"/>
                    <a:pt x="14" y="25"/>
                    <a:pt x="13" y="25"/>
                  </a:cubicBezTo>
                  <a:cubicBezTo>
                    <a:pt x="12" y="25"/>
                    <a:pt x="12" y="26"/>
                    <a:pt x="11" y="26"/>
                  </a:cubicBezTo>
                  <a:cubicBezTo>
                    <a:pt x="11" y="26"/>
                    <a:pt x="10" y="26"/>
                    <a:pt x="10" y="26"/>
                  </a:cubicBezTo>
                  <a:cubicBezTo>
                    <a:pt x="9" y="27"/>
                    <a:pt x="8" y="27"/>
                    <a:pt x="7" y="27"/>
                  </a:cubicBezTo>
                  <a:cubicBezTo>
                    <a:pt x="6" y="27"/>
                    <a:pt x="5" y="27"/>
                    <a:pt x="4" y="27"/>
                  </a:cubicBezTo>
                  <a:cubicBezTo>
                    <a:pt x="3" y="27"/>
                    <a:pt x="3" y="27"/>
                    <a:pt x="2" y="27"/>
                  </a:cubicBezTo>
                  <a:cubicBezTo>
                    <a:pt x="1" y="26"/>
                    <a:pt x="0" y="26"/>
                    <a:pt x="0" y="26"/>
                  </a:cubicBezTo>
                  <a:cubicBezTo>
                    <a:pt x="0" y="26"/>
                    <a:pt x="1" y="26"/>
                    <a:pt x="2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8" y="27"/>
                    <a:pt x="9" y="27"/>
                    <a:pt x="10" y="26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2" y="25"/>
                    <a:pt x="13" y="25"/>
                  </a:cubicBezTo>
                  <a:cubicBezTo>
                    <a:pt x="14" y="24"/>
                    <a:pt x="14" y="23"/>
                    <a:pt x="15" y="23"/>
                  </a:cubicBezTo>
                  <a:cubicBezTo>
                    <a:pt x="16" y="22"/>
                    <a:pt x="17" y="21"/>
                    <a:pt x="17" y="20"/>
                  </a:cubicBezTo>
                  <a:cubicBezTo>
                    <a:pt x="18" y="18"/>
                    <a:pt x="19" y="17"/>
                    <a:pt x="19" y="16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0" y="10"/>
                    <a:pt x="20" y="8"/>
                    <a:pt x="20" y="6"/>
                  </a:cubicBezTo>
                  <a:cubicBezTo>
                    <a:pt x="20" y="3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FCC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53"/>
            <p:cNvSpPr/>
            <p:nvPr/>
          </p:nvSpPr>
          <p:spPr bwMode="auto">
            <a:xfrm>
              <a:off x="5059363" y="1947863"/>
              <a:ext cx="93663" cy="17463"/>
            </a:xfrm>
            <a:custGeom>
              <a:avLst/>
              <a:gdLst>
                <a:gd name="T0" fmla="*/ 27 w 27"/>
                <a:gd name="T1" fmla="*/ 1 h 5"/>
                <a:gd name="T2" fmla="*/ 26 w 27"/>
                <a:gd name="T3" fmla="*/ 2 h 5"/>
                <a:gd name="T4" fmla="*/ 23 w 27"/>
                <a:gd name="T5" fmla="*/ 4 h 5"/>
                <a:gd name="T6" fmla="*/ 21 w 27"/>
                <a:gd name="T7" fmla="*/ 5 h 5"/>
                <a:gd name="T8" fmla="*/ 19 w 27"/>
                <a:gd name="T9" fmla="*/ 5 h 5"/>
                <a:gd name="T10" fmla="*/ 16 w 27"/>
                <a:gd name="T11" fmla="*/ 5 h 5"/>
                <a:gd name="T12" fmla="*/ 13 w 27"/>
                <a:gd name="T13" fmla="*/ 5 h 5"/>
                <a:gd name="T14" fmla="*/ 11 w 27"/>
                <a:gd name="T15" fmla="*/ 5 h 5"/>
                <a:gd name="T16" fmla="*/ 8 w 27"/>
                <a:gd name="T17" fmla="*/ 4 h 5"/>
                <a:gd name="T18" fmla="*/ 6 w 27"/>
                <a:gd name="T19" fmla="*/ 3 h 5"/>
                <a:gd name="T20" fmla="*/ 4 w 27"/>
                <a:gd name="T21" fmla="*/ 2 h 5"/>
                <a:gd name="T22" fmla="*/ 0 w 27"/>
                <a:gd name="T23" fmla="*/ 0 h 5"/>
                <a:gd name="T24" fmla="*/ 4 w 27"/>
                <a:gd name="T25" fmla="*/ 2 h 5"/>
                <a:gd name="T26" fmla="*/ 6 w 27"/>
                <a:gd name="T27" fmla="*/ 3 h 5"/>
                <a:gd name="T28" fmla="*/ 8 w 27"/>
                <a:gd name="T29" fmla="*/ 4 h 5"/>
                <a:gd name="T30" fmla="*/ 11 w 27"/>
                <a:gd name="T31" fmla="*/ 4 h 5"/>
                <a:gd name="T32" fmla="*/ 13 w 27"/>
                <a:gd name="T33" fmla="*/ 5 h 5"/>
                <a:gd name="T34" fmla="*/ 16 w 27"/>
                <a:gd name="T35" fmla="*/ 5 h 5"/>
                <a:gd name="T36" fmla="*/ 19 w 27"/>
                <a:gd name="T37" fmla="*/ 5 h 5"/>
                <a:gd name="T38" fmla="*/ 21 w 27"/>
                <a:gd name="T39" fmla="*/ 4 h 5"/>
                <a:gd name="T40" fmla="*/ 23 w 27"/>
                <a:gd name="T41" fmla="*/ 4 h 5"/>
                <a:gd name="T42" fmla="*/ 26 w 27"/>
                <a:gd name="T43" fmla="*/ 2 h 5"/>
                <a:gd name="T44" fmla="*/ 27 w 27"/>
                <a:gd name="T4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5">
                  <a:moveTo>
                    <a:pt x="27" y="1"/>
                  </a:moveTo>
                  <a:cubicBezTo>
                    <a:pt x="27" y="1"/>
                    <a:pt x="27" y="1"/>
                    <a:pt x="26" y="2"/>
                  </a:cubicBezTo>
                  <a:cubicBezTo>
                    <a:pt x="26" y="2"/>
                    <a:pt x="25" y="3"/>
                    <a:pt x="23" y="4"/>
                  </a:cubicBezTo>
                  <a:cubicBezTo>
                    <a:pt x="23" y="4"/>
                    <a:pt x="22" y="4"/>
                    <a:pt x="21" y="5"/>
                  </a:cubicBezTo>
                  <a:cubicBezTo>
                    <a:pt x="21" y="5"/>
                    <a:pt x="20" y="5"/>
                    <a:pt x="19" y="5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4" y="2"/>
                  </a:cubicBezTo>
                  <a:cubicBezTo>
                    <a:pt x="4" y="2"/>
                    <a:pt x="5" y="3"/>
                    <a:pt x="6" y="3"/>
                  </a:cubicBezTo>
                  <a:cubicBezTo>
                    <a:pt x="7" y="3"/>
                    <a:pt x="7" y="3"/>
                    <a:pt x="8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4" y="5"/>
                    <a:pt x="15" y="5"/>
                    <a:pt x="16" y="5"/>
                  </a:cubicBezTo>
                  <a:cubicBezTo>
                    <a:pt x="17" y="5"/>
                    <a:pt x="18" y="5"/>
                    <a:pt x="19" y="5"/>
                  </a:cubicBezTo>
                  <a:cubicBezTo>
                    <a:pt x="20" y="5"/>
                    <a:pt x="21" y="5"/>
                    <a:pt x="21" y="4"/>
                  </a:cubicBezTo>
                  <a:cubicBezTo>
                    <a:pt x="22" y="4"/>
                    <a:pt x="23" y="4"/>
                    <a:pt x="23" y="4"/>
                  </a:cubicBezTo>
                  <a:cubicBezTo>
                    <a:pt x="25" y="3"/>
                    <a:pt x="26" y="2"/>
                    <a:pt x="26" y="2"/>
                  </a:cubicBezTo>
                  <a:cubicBezTo>
                    <a:pt x="27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FCC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54"/>
            <p:cNvSpPr/>
            <p:nvPr/>
          </p:nvSpPr>
          <p:spPr bwMode="auto">
            <a:xfrm>
              <a:off x="5033963" y="1947863"/>
              <a:ext cx="87313" cy="82550"/>
            </a:xfrm>
            <a:custGeom>
              <a:avLst/>
              <a:gdLst>
                <a:gd name="T0" fmla="*/ 0 w 25"/>
                <a:gd name="T1" fmla="*/ 0 h 24"/>
                <a:gd name="T2" fmla="*/ 2 w 25"/>
                <a:gd name="T3" fmla="*/ 5 h 24"/>
                <a:gd name="T4" fmla="*/ 6 w 25"/>
                <a:gd name="T5" fmla="*/ 9 h 24"/>
                <a:gd name="T6" fmla="*/ 9 w 25"/>
                <a:gd name="T7" fmla="*/ 11 h 24"/>
                <a:gd name="T8" fmla="*/ 12 w 25"/>
                <a:gd name="T9" fmla="*/ 12 h 24"/>
                <a:gd name="T10" fmla="*/ 17 w 25"/>
                <a:gd name="T11" fmla="*/ 16 h 24"/>
                <a:gd name="T12" fmla="*/ 21 w 25"/>
                <a:gd name="T13" fmla="*/ 20 h 24"/>
                <a:gd name="T14" fmla="*/ 23 w 25"/>
                <a:gd name="T15" fmla="*/ 21 h 24"/>
                <a:gd name="T16" fmla="*/ 24 w 25"/>
                <a:gd name="T17" fmla="*/ 23 h 24"/>
                <a:gd name="T18" fmla="*/ 25 w 25"/>
                <a:gd name="T19" fmla="*/ 24 h 24"/>
                <a:gd name="T20" fmla="*/ 24 w 25"/>
                <a:gd name="T21" fmla="*/ 23 h 24"/>
                <a:gd name="T22" fmla="*/ 23 w 25"/>
                <a:gd name="T23" fmla="*/ 22 h 24"/>
                <a:gd name="T24" fmla="*/ 21 w 25"/>
                <a:gd name="T25" fmla="*/ 20 h 24"/>
                <a:gd name="T26" fmla="*/ 17 w 25"/>
                <a:gd name="T27" fmla="*/ 16 h 24"/>
                <a:gd name="T28" fmla="*/ 11 w 25"/>
                <a:gd name="T29" fmla="*/ 13 h 24"/>
                <a:gd name="T30" fmla="*/ 9 w 25"/>
                <a:gd name="T31" fmla="*/ 11 h 24"/>
                <a:gd name="T32" fmla="*/ 6 w 25"/>
                <a:gd name="T33" fmla="*/ 9 h 24"/>
                <a:gd name="T34" fmla="*/ 2 w 25"/>
                <a:gd name="T35" fmla="*/ 5 h 24"/>
                <a:gd name="T36" fmla="*/ 0 w 25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0" y="0"/>
                    <a:pt x="0" y="2"/>
                    <a:pt x="2" y="5"/>
                  </a:cubicBezTo>
                  <a:cubicBezTo>
                    <a:pt x="3" y="6"/>
                    <a:pt x="5" y="8"/>
                    <a:pt x="6" y="9"/>
                  </a:cubicBezTo>
                  <a:cubicBezTo>
                    <a:pt x="7" y="10"/>
                    <a:pt x="8" y="10"/>
                    <a:pt x="9" y="11"/>
                  </a:cubicBezTo>
                  <a:cubicBezTo>
                    <a:pt x="10" y="11"/>
                    <a:pt x="11" y="12"/>
                    <a:pt x="12" y="12"/>
                  </a:cubicBezTo>
                  <a:cubicBezTo>
                    <a:pt x="14" y="13"/>
                    <a:pt x="15" y="15"/>
                    <a:pt x="17" y="16"/>
                  </a:cubicBezTo>
                  <a:cubicBezTo>
                    <a:pt x="19" y="17"/>
                    <a:pt x="20" y="19"/>
                    <a:pt x="21" y="20"/>
                  </a:cubicBezTo>
                  <a:cubicBezTo>
                    <a:pt x="22" y="20"/>
                    <a:pt x="22" y="21"/>
                    <a:pt x="23" y="21"/>
                  </a:cubicBezTo>
                  <a:cubicBezTo>
                    <a:pt x="23" y="22"/>
                    <a:pt x="24" y="22"/>
                    <a:pt x="24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4" y="23"/>
                  </a:cubicBezTo>
                  <a:cubicBezTo>
                    <a:pt x="24" y="22"/>
                    <a:pt x="23" y="22"/>
                    <a:pt x="23" y="22"/>
                  </a:cubicBezTo>
                  <a:cubicBezTo>
                    <a:pt x="22" y="21"/>
                    <a:pt x="22" y="20"/>
                    <a:pt x="21" y="20"/>
                  </a:cubicBezTo>
                  <a:cubicBezTo>
                    <a:pt x="20" y="19"/>
                    <a:pt x="19" y="17"/>
                    <a:pt x="17" y="16"/>
                  </a:cubicBezTo>
                  <a:cubicBezTo>
                    <a:pt x="15" y="15"/>
                    <a:pt x="13" y="14"/>
                    <a:pt x="11" y="13"/>
                  </a:cubicBezTo>
                  <a:cubicBezTo>
                    <a:pt x="10" y="12"/>
                    <a:pt x="10" y="12"/>
                    <a:pt x="9" y="11"/>
                  </a:cubicBezTo>
                  <a:cubicBezTo>
                    <a:pt x="8" y="10"/>
                    <a:pt x="7" y="10"/>
                    <a:pt x="6" y="9"/>
                  </a:cubicBezTo>
                  <a:cubicBezTo>
                    <a:pt x="4" y="8"/>
                    <a:pt x="3" y="6"/>
                    <a:pt x="2" y="5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C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55"/>
            <p:cNvSpPr/>
            <p:nvPr/>
          </p:nvSpPr>
          <p:spPr bwMode="auto">
            <a:xfrm>
              <a:off x="5135563" y="1884363"/>
              <a:ext cx="31750" cy="76200"/>
            </a:xfrm>
            <a:custGeom>
              <a:avLst/>
              <a:gdLst>
                <a:gd name="T0" fmla="*/ 9 w 9"/>
                <a:gd name="T1" fmla="*/ 22 h 22"/>
                <a:gd name="T2" fmla="*/ 5 w 9"/>
                <a:gd name="T3" fmla="*/ 10 h 22"/>
                <a:gd name="T4" fmla="*/ 4 w 9"/>
                <a:gd name="T5" fmla="*/ 6 h 22"/>
                <a:gd name="T6" fmla="*/ 2 w 9"/>
                <a:gd name="T7" fmla="*/ 3 h 22"/>
                <a:gd name="T8" fmla="*/ 0 w 9"/>
                <a:gd name="T9" fmla="*/ 0 h 22"/>
                <a:gd name="T10" fmla="*/ 2 w 9"/>
                <a:gd name="T11" fmla="*/ 3 h 22"/>
                <a:gd name="T12" fmla="*/ 4 w 9"/>
                <a:gd name="T13" fmla="*/ 6 h 22"/>
                <a:gd name="T14" fmla="*/ 6 w 9"/>
                <a:gd name="T15" fmla="*/ 10 h 22"/>
                <a:gd name="T16" fmla="*/ 8 w 9"/>
                <a:gd name="T17" fmla="*/ 18 h 22"/>
                <a:gd name="T18" fmla="*/ 9 w 9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2">
                  <a:moveTo>
                    <a:pt x="9" y="22"/>
                  </a:moveTo>
                  <a:cubicBezTo>
                    <a:pt x="9" y="22"/>
                    <a:pt x="8" y="16"/>
                    <a:pt x="5" y="10"/>
                  </a:cubicBezTo>
                  <a:cubicBezTo>
                    <a:pt x="5" y="9"/>
                    <a:pt x="4" y="8"/>
                    <a:pt x="4" y="6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3"/>
                  </a:cubicBezTo>
                  <a:cubicBezTo>
                    <a:pt x="3" y="4"/>
                    <a:pt x="3" y="5"/>
                    <a:pt x="4" y="6"/>
                  </a:cubicBezTo>
                  <a:cubicBezTo>
                    <a:pt x="5" y="8"/>
                    <a:pt x="5" y="9"/>
                    <a:pt x="6" y="10"/>
                  </a:cubicBezTo>
                  <a:cubicBezTo>
                    <a:pt x="7" y="13"/>
                    <a:pt x="8" y="16"/>
                    <a:pt x="8" y="18"/>
                  </a:cubicBezTo>
                  <a:cubicBezTo>
                    <a:pt x="9" y="20"/>
                    <a:pt x="9" y="22"/>
                    <a:pt x="9" y="22"/>
                  </a:cubicBezTo>
                  <a:close/>
                </a:path>
              </a:pathLst>
            </a:custGeom>
            <a:solidFill>
              <a:srgbClr val="FCC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9" grpId="0"/>
      <p:bldP spid="66" grpId="0"/>
      <p:bldP spid="67" grpId="0"/>
      <p:bldP spid="110" grpId="0" animBg="1"/>
      <p:bldP spid="111" grpId="0" animBg="1"/>
      <p:bldP spid="113" grpId="0" animBg="1"/>
      <p:bldP spid="117" grpId="0" animBg="1"/>
      <p:bldP spid="119" grpId="0" animBg="1"/>
      <p:bldP spid="123" grpId="0" animBg="1"/>
      <p:bldP spid="137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543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个人简历</a:t>
            </a:r>
            <a:endParaRPr lang="en-US" b="1" dirty="0">
              <a:latin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75709" y="4809351"/>
            <a:ext cx="992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69" name="Rectangle 10"/>
          <p:cNvSpPr/>
          <p:nvPr/>
        </p:nvSpPr>
        <p:spPr>
          <a:xfrm>
            <a:off x="808479" y="1589817"/>
            <a:ext cx="2232538" cy="7155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70" name="TextBox 23"/>
          <p:cNvSpPr txBox="1"/>
          <p:nvPr/>
        </p:nvSpPr>
        <p:spPr>
          <a:xfrm>
            <a:off x="808479" y="1103068"/>
            <a:ext cx="2087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无名氏</a:t>
            </a:r>
            <a:endParaRPr lang="id-ID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71" name="TextBox 23"/>
          <p:cNvSpPr txBox="1"/>
          <p:nvPr/>
        </p:nvSpPr>
        <p:spPr>
          <a:xfrm>
            <a:off x="808479" y="1392451"/>
            <a:ext cx="2087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高级培训师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72" name="TextBox 23"/>
          <p:cNvSpPr txBox="1"/>
          <p:nvPr/>
        </p:nvSpPr>
        <p:spPr>
          <a:xfrm flipH="1">
            <a:off x="868764" y="2625674"/>
            <a:ext cx="2087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获奖</a:t>
            </a:r>
            <a:endParaRPr lang="id-ID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73" name="Group 16"/>
          <p:cNvGrpSpPr/>
          <p:nvPr/>
        </p:nvGrpSpPr>
        <p:grpSpPr>
          <a:xfrm>
            <a:off x="867148" y="2975637"/>
            <a:ext cx="3103402" cy="407338"/>
            <a:chOff x="1037858" y="4077181"/>
            <a:chExt cx="3103402" cy="407338"/>
          </a:xfrm>
        </p:grpSpPr>
        <p:sp>
          <p:nvSpPr>
            <p:cNvPr id="74" name="Content Placeholder 19"/>
            <p:cNvSpPr txBox="1"/>
            <p:nvPr/>
          </p:nvSpPr>
          <p:spPr>
            <a:xfrm flipH="1">
              <a:off x="1413742" y="4084969"/>
              <a:ext cx="2727518" cy="3917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首席金牌培训讲师</a:t>
              </a:r>
              <a:endParaRPr lang="id-ID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grpSp>
          <p:nvGrpSpPr>
            <p:cNvPr id="75" name="Group 18"/>
            <p:cNvGrpSpPr/>
            <p:nvPr/>
          </p:nvGrpSpPr>
          <p:grpSpPr>
            <a:xfrm flipH="1">
              <a:off x="1037858" y="4077181"/>
              <a:ext cx="335068" cy="407338"/>
              <a:chOff x="10004425" y="2801938"/>
              <a:chExt cx="404813" cy="492126"/>
            </a:xfrm>
            <a:solidFill>
              <a:schemeClr val="tx2"/>
            </a:solidFill>
          </p:grpSpPr>
          <p:sp>
            <p:nvSpPr>
              <p:cNvPr id="76" name="Freeform 5"/>
              <p:cNvSpPr>
                <a:spLocks noEditPoints="1"/>
              </p:cNvSpPr>
              <p:nvPr/>
            </p:nvSpPr>
            <p:spPr bwMode="auto">
              <a:xfrm>
                <a:off x="10039350" y="2801938"/>
                <a:ext cx="323850" cy="327025"/>
              </a:xfrm>
              <a:custGeom>
                <a:avLst/>
                <a:gdLst>
                  <a:gd name="T0" fmla="*/ 84 w 84"/>
                  <a:gd name="T1" fmla="*/ 42 h 85"/>
                  <a:gd name="T2" fmla="*/ 42 w 84"/>
                  <a:gd name="T3" fmla="*/ 0 h 85"/>
                  <a:gd name="T4" fmla="*/ 0 w 84"/>
                  <a:gd name="T5" fmla="*/ 42 h 85"/>
                  <a:gd name="T6" fmla="*/ 42 w 84"/>
                  <a:gd name="T7" fmla="*/ 85 h 85"/>
                  <a:gd name="T8" fmla="*/ 84 w 84"/>
                  <a:gd name="T9" fmla="*/ 42 h 85"/>
                  <a:gd name="T10" fmla="*/ 42 w 84"/>
                  <a:gd name="T11" fmla="*/ 72 h 85"/>
                  <a:gd name="T12" fmla="*/ 12 w 84"/>
                  <a:gd name="T13" fmla="*/ 42 h 85"/>
                  <a:gd name="T14" fmla="*/ 42 w 84"/>
                  <a:gd name="T15" fmla="*/ 13 h 85"/>
                  <a:gd name="T16" fmla="*/ 72 w 84"/>
                  <a:gd name="T17" fmla="*/ 42 h 85"/>
                  <a:gd name="T18" fmla="*/ 42 w 84"/>
                  <a:gd name="T19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85">
                    <a:moveTo>
                      <a:pt x="84" y="42"/>
                    </a:moveTo>
                    <a:cubicBezTo>
                      <a:pt x="84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6"/>
                      <a:pt x="19" y="85"/>
                      <a:pt x="42" y="85"/>
                    </a:cubicBezTo>
                    <a:cubicBezTo>
                      <a:pt x="65" y="85"/>
                      <a:pt x="84" y="66"/>
                      <a:pt x="84" y="42"/>
                    </a:cubicBezTo>
                    <a:close/>
                    <a:moveTo>
                      <a:pt x="42" y="72"/>
                    </a:moveTo>
                    <a:cubicBezTo>
                      <a:pt x="26" y="72"/>
                      <a:pt x="12" y="59"/>
                      <a:pt x="12" y="42"/>
                    </a:cubicBezTo>
                    <a:cubicBezTo>
                      <a:pt x="12" y="26"/>
                      <a:pt x="26" y="13"/>
                      <a:pt x="42" y="13"/>
                    </a:cubicBezTo>
                    <a:cubicBezTo>
                      <a:pt x="58" y="13"/>
                      <a:pt x="72" y="26"/>
                      <a:pt x="72" y="42"/>
                    </a:cubicBezTo>
                    <a:cubicBezTo>
                      <a:pt x="72" y="59"/>
                      <a:pt x="58" y="72"/>
                      <a:pt x="42" y="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7" name="Freeform 6"/>
              <p:cNvSpPr/>
              <p:nvPr/>
            </p:nvSpPr>
            <p:spPr bwMode="auto">
              <a:xfrm>
                <a:off x="10213975" y="3097213"/>
                <a:ext cx="195263" cy="196850"/>
              </a:xfrm>
              <a:custGeom>
                <a:avLst/>
                <a:gdLst>
                  <a:gd name="T0" fmla="*/ 28 w 51"/>
                  <a:gd name="T1" fmla="*/ 0 h 51"/>
                  <a:gd name="T2" fmla="*/ 0 w 51"/>
                  <a:gd name="T3" fmla="*/ 12 h 51"/>
                  <a:gd name="T4" fmla="*/ 26 w 51"/>
                  <a:gd name="T5" fmla="*/ 51 h 51"/>
                  <a:gd name="T6" fmla="*/ 29 w 51"/>
                  <a:gd name="T7" fmla="*/ 29 h 51"/>
                  <a:gd name="T8" fmla="*/ 51 w 51"/>
                  <a:gd name="T9" fmla="*/ 35 h 51"/>
                  <a:gd name="T10" fmla="*/ 28 w 51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1">
                    <a:moveTo>
                      <a:pt x="28" y="0"/>
                    </a:moveTo>
                    <a:cubicBezTo>
                      <a:pt x="21" y="7"/>
                      <a:pt x="11" y="11"/>
                      <a:pt x="0" y="12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51" y="35"/>
                      <a:pt x="51" y="35"/>
                      <a:pt x="51" y="35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8" name="Freeform 7"/>
              <p:cNvSpPr/>
              <p:nvPr/>
            </p:nvSpPr>
            <p:spPr bwMode="auto">
              <a:xfrm>
                <a:off x="10004425" y="3105151"/>
                <a:ext cx="196850" cy="188913"/>
              </a:xfrm>
              <a:custGeom>
                <a:avLst/>
                <a:gdLst>
                  <a:gd name="T0" fmla="*/ 0 w 51"/>
                  <a:gd name="T1" fmla="*/ 33 h 49"/>
                  <a:gd name="T2" fmla="*/ 22 w 51"/>
                  <a:gd name="T3" fmla="*/ 27 h 49"/>
                  <a:gd name="T4" fmla="*/ 25 w 51"/>
                  <a:gd name="T5" fmla="*/ 49 h 49"/>
                  <a:gd name="T6" fmla="*/ 51 w 51"/>
                  <a:gd name="T7" fmla="*/ 10 h 49"/>
                  <a:gd name="T8" fmla="*/ 22 w 51"/>
                  <a:gd name="T9" fmla="*/ 0 h 49"/>
                  <a:gd name="T10" fmla="*/ 0 w 51"/>
                  <a:gd name="T11" fmla="*/ 3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0" y="33"/>
                    </a:moveTo>
                    <a:cubicBezTo>
                      <a:pt x="22" y="27"/>
                      <a:pt x="22" y="27"/>
                      <a:pt x="22" y="27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0" y="10"/>
                      <a:pt x="30" y="6"/>
                      <a:pt x="22" y="0"/>
                    </a:cubicBezTo>
                    <a:lnTo>
                      <a:pt x="0" y="3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9" name="Freeform 8"/>
              <p:cNvSpPr/>
              <p:nvPr/>
            </p:nvSpPr>
            <p:spPr bwMode="auto">
              <a:xfrm>
                <a:off x="10125075" y="2886076"/>
                <a:ext cx="157163" cy="149225"/>
              </a:xfrm>
              <a:custGeom>
                <a:avLst/>
                <a:gdLst>
                  <a:gd name="T0" fmla="*/ 38 w 41"/>
                  <a:gd name="T1" fmla="*/ 14 h 39"/>
                  <a:gd name="T2" fmla="*/ 31 w 41"/>
                  <a:gd name="T3" fmla="*/ 13 h 39"/>
                  <a:gd name="T4" fmla="*/ 25 w 41"/>
                  <a:gd name="T5" fmla="*/ 9 h 39"/>
                  <a:gd name="T6" fmla="*/ 22 w 41"/>
                  <a:gd name="T7" fmla="*/ 2 h 39"/>
                  <a:gd name="T8" fmla="*/ 19 w 41"/>
                  <a:gd name="T9" fmla="*/ 2 h 39"/>
                  <a:gd name="T10" fmla="*/ 16 w 41"/>
                  <a:gd name="T11" fmla="*/ 9 h 39"/>
                  <a:gd name="T12" fmla="*/ 10 w 41"/>
                  <a:gd name="T13" fmla="*/ 13 h 39"/>
                  <a:gd name="T14" fmla="*/ 2 w 41"/>
                  <a:gd name="T15" fmla="*/ 14 h 39"/>
                  <a:gd name="T16" fmla="*/ 1 w 41"/>
                  <a:gd name="T17" fmla="*/ 17 h 39"/>
                  <a:gd name="T18" fmla="*/ 7 w 41"/>
                  <a:gd name="T19" fmla="*/ 22 h 39"/>
                  <a:gd name="T20" fmla="*/ 9 w 41"/>
                  <a:gd name="T21" fmla="*/ 29 h 39"/>
                  <a:gd name="T22" fmla="*/ 8 w 41"/>
                  <a:gd name="T23" fmla="*/ 36 h 39"/>
                  <a:gd name="T24" fmla="*/ 10 w 41"/>
                  <a:gd name="T25" fmla="*/ 38 h 39"/>
                  <a:gd name="T26" fmla="*/ 17 w 41"/>
                  <a:gd name="T27" fmla="*/ 34 h 39"/>
                  <a:gd name="T28" fmla="*/ 24 w 41"/>
                  <a:gd name="T29" fmla="*/ 34 h 39"/>
                  <a:gd name="T30" fmla="*/ 30 w 41"/>
                  <a:gd name="T31" fmla="*/ 38 h 39"/>
                  <a:gd name="T32" fmla="*/ 33 w 41"/>
                  <a:gd name="T33" fmla="*/ 36 h 39"/>
                  <a:gd name="T34" fmla="*/ 31 w 41"/>
                  <a:gd name="T35" fmla="*/ 29 h 39"/>
                  <a:gd name="T36" fmla="*/ 34 w 41"/>
                  <a:gd name="T37" fmla="*/ 22 h 39"/>
                  <a:gd name="T38" fmla="*/ 39 w 41"/>
                  <a:gd name="T39" fmla="*/ 17 h 39"/>
                  <a:gd name="T40" fmla="*/ 38 w 41"/>
                  <a:gd name="T41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39">
                    <a:moveTo>
                      <a:pt x="38" y="14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29" y="13"/>
                      <a:pt x="26" y="11"/>
                      <a:pt x="25" y="9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0"/>
                      <a:pt x="20" y="0"/>
                      <a:pt x="19" y="2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1"/>
                      <a:pt x="12" y="13"/>
                      <a:pt x="10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4"/>
                      <a:pt x="0" y="16"/>
                      <a:pt x="1" y="17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9" y="24"/>
                      <a:pt x="10" y="27"/>
                      <a:pt x="9" y="29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7" y="38"/>
                      <a:pt x="8" y="39"/>
                      <a:pt x="10" y="38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9" y="33"/>
                      <a:pt x="22" y="33"/>
                      <a:pt x="24" y="34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2" y="39"/>
                      <a:pt x="34" y="38"/>
                      <a:pt x="33" y="36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7"/>
                      <a:pt x="32" y="24"/>
                      <a:pt x="34" y="22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1" y="16"/>
                      <a:pt x="41" y="14"/>
                      <a:pt x="38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cxnSp>
        <p:nvCxnSpPr>
          <p:cNvPr id="81" name="Straight Connector 12"/>
          <p:cNvCxnSpPr/>
          <p:nvPr/>
        </p:nvCxnSpPr>
        <p:spPr>
          <a:xfrm>
            <a:off x="927348" y="1389108"/>
            <a:ext cx="49323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15"/>
          <p:cNvCxnSpPr/>
          <p:nvPr/>
        </p:nvCxnSpPr>
        <p:spPr>
          <a:xfrm flipH="1">
            <a:off x="943391" y="2916281"/>
            <a:ext cx="49323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9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0" name="Rectangle 5"/>
          <p:cNvSpPr/>
          <p:nvPr/>
        </p:nvSpPr>
        <p:spPr>
          <a:xfrm>
            <a:off x="1524000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1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个人简介</a:t>
            </a:r>
            <a:endParaRPr lang="en-US" sz="1600" b="1" dirty="0">
              <a:latin typeface="+mn-ea"/>
            </a:endParaRPr>
          </a:p>
        </p:txBody>
      </p:sp>
      <p:sp>
        <p:nvSpPr>
          <p:cNvPr id="132" name="TextBox 7"/>
          <p:cNvSpPr txBox="1"/>
          <p:nvPr/>
        </p:nvSpPr>
        <p:spPr>
          <a:xfrm>
            <a:off x="2642463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33" name="TextBox 11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34" name="TextBox 8"/>
          <p:cNvSpPr txBox="1"/>
          <p:nvPr/>
        </p:nvSpPr>
        <p:spPr>
          <a:xfrm>
            <a:off x="376622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工作经历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35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成功案例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36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39" name="Shape 191"/>
          <p:cNvSpPr/>
          <p:nvPr/>
        </p:nvSpPr>
        <p:spPr>
          <a:xfrm flipH="1">
            <a:off x="5915513" y="1347978"/>
            <a:ext cx="2" cy="79798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45718" tIns="45718" rIns="45718" bIns="45718"/>
          <a:lstStyle/>
          <a:p>
            <a:endParaRPr/>
          </a:p>
        </p:txBody>
      </p:sp>
      <p:sp>
        <p:nvSpPr>
          <p:cNvPr id="140" name="Shape 192"/>
          <p:cNvSpPr/>
          <p:nvPr/>
        </p:nvSpPr>
        <p:spPr>
          <a:xfrm flipH="1">
            <a:off x="5915513" y="2147197"/>
            <a:ext cx="2" cy="79145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45718" tIns="45718" rIns="45718" bIns="45718"/>
          <a:lstStyle/>
          <a:p>
            <a:endParaRPr/>
          </a:p>
        </p:txBody>
      </p:sp>
      <p:sp>
        <p:nvSpPr>
          <p:cNvPr id="141" name="Shape 193"/>
          <p:cNvSpPr/>
          <p:nvPr/>
        </p:nvSpPr>
        <p:spPr>
          <a:xfrm flipH="1">
            <a:off x="5915513" y="2967229"/>
            <a:ext cx="2" cy="73152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45718" tIns="45718" rIns="45718" bIns="45718"/>
          <a:lstStyle/>
          <a:p>
            <a:endParaRPr/>
          </a:p>
        </p:txBody>
      </p:sp>
      <p:sp>
        <p:nvSpPr>
          <p:cNvPr id="142" name="Shape 194"/>
          <p:cNvSpPr/>
          <p:nvPr/>
        </p:nvSpPr>
        <p:spPr>
          <a:xfrm flipH="1">
            <a:off x="5915513" y="3700654"/>
            <a:ext cx="2" cy="76200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45718" tIns="45718" rIns="45718" bIns="45718"/>
          <a:lstStyle/>
          <a:p>
            <a:endParaRPr/>
          </a:p>
        </p:txBody>
      </p:sp>
      <p:sp>
        <p:nvSpPr>
          <p:cNvPr id="143" name="Shape 195"/>
          <p:cNvSpPr/>
          <p:nvPr/>
        </p:nvSpPr>
        <p:spPr>
          <a:xfrm>
            <a:off x="5256860" y="1254743"/>
            <a:ext cx="441784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XX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4" name="Shape 196"/>
          <p:cNvSpPr/>
          <p:nvPr/>
        </p:nvSpPr>
        <p:spPr>
          <a:xfrm>
            <a:off x="6716797" y="1162203"/>
            <a:ext cx="553994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毕业于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5" name="Shape 197"/>
          <p:cNvSpPr/>
          <p:nvPr/>
        </p:nvSpPr>
        <p:spPr>
          <a:xfrm>
            <a:off x="6716797" y="1378997"/>
            <a:ext cx="573230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XX</a:t>
            </a:r>
            <a:r>
              <a:rPr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四中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0" name="Shape 202"/>
          <p:cNvSpPr/>
          <p:nvPr/>
        </p:nvSpPr>
        <p:spPr>
          <a:xfrm>
            <a:off x="5251966" y="1972797"/>
            <a:ext cx="441784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XX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1" name="Shape 203"/>
          <p:cNvSpPr/>
          <p:nvPr/>
        </p:nvSpPr>
        <p:spPr>
          <a:xfrm>
            <a:off x="6716797" y="1899306"/>
            <a:ext cx="400105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</a:rPr>
              <a:t>参加</a:t>
            </a:r>
          </a:p>
        </p:txBody>
      </p:sp>
      <p:sp>
        <p:nvSpPr>
          <p:cNvPr id="152" name="Shape 204"/>
          <p:cNvSpPr/>
          <p:nvPr/>
        </p:nvSpPr>
        <p:spPr>
          <a:xfrm>
            <a:off x="6716797" y="2116100"/>
            <a:ext cx="1121457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计算机三级培训</a:t>
            </a:r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53" name="Shape 205"/>
          <p:cNvSpPr/>
          <p:nvPr/>
        </p:nvSpPr>
        <p:spPr>
          <a:xfrm>
            <a:off x="5253640" y="2784643"/>
            <a:ext cx="441784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XX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4" name="Shape 206"/>
          <p:cNvSpPr/>
          <p:nvPr/>
        </p:nvSpPr>
        <p:spPr>
          <a:xfrm>
            <a:off x="6716797" y="2675250"/>
            <a:ext cx="400105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</a:rPr>
              <a:t>参加</a:t>
            </a:r>
          </a:p>
        </p:txBody>
      </p:sp>
      <p:sp>
        <p:nvSpPr>
          <p:cNvPr id="155" name="Shape 207"/>
          <p:cNvSpPr/>
          <p:nvPr/>
        </p:nvSpPr>
        <p:spPr>
          <a:xfrm>
            <a:off x="6716797" y="2901569"/>
            <a:ext cx="1320229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日语培训</a:t>
            </a:r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</a:p>
        </p:txBody>
      </p:sp>
      <p:sp>
        <p:nvSpPr>
          <p:cNvPr id="156" name="Shape 208"/>
          <p:cNvSpPr/>
          <p:nvPr/>
        </p:nvSpPr>
        <p:spPr>
          <a:xfrm>
            <a:off x="5243592" y="3539422"/>
            <a:ext cx="441784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XX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7" name="Shape 209"/>
          <p:cNvSpPr/>
          <p:nvPr/>
        </p:nvSpPr>
        <p:spPr>
          <a:xfrm>
            <a:off x="6716797" y="3415690"/>
            <a:ext cx="553994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</a:rPr>
              <a:t>毕业于</a:t>
            </a:r>
          </a:p>
        </p:txBody>
      </p:sp>
      <p:sp>
        <p:nvSpPr>
          <p:cNvPr id="158" name="Shape 210"/>
          <p:cNvSpPr/>
          <p:nvPr/>
        </p:nvSpPr>
        <p:spPr>
          <a:xfrm>
            <a:off x="6716797" y="3632485"/>
            <a:ext cx="1137487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XX</a:t>
            </a:r>
            <a:r>
              <a:rPr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大学计算机系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9" name="Shape 211"/>
          <p:cNvSpPr/>
          <p:nvPr/>
        </p:nvSpPr>
        <p:spPr>
          <a:xfrm>
            <a:off x="5215934" y="4254638"/>
            <a:ext cx="502698" cy="43088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XX</a:t>
            </a:r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</a:p>
          <a:p>
            <a:pPr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</a:t>
            </a:r>
          </a:p>
        </p:txBody>
      </p:sp>
      <p:sp>
        <p:nvSpPr>
          <p:cNvPr id="160" name="Shape 212"/>
          <p:cNvSpPr/>
          <p:nvPr/>
        </p:nvSpPr>
        <p:spPr>
          <a:xfrm>
            <a:off x="6716797" y="4129474"/>
            <a:ext cx="400105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</a:rPr>
              <a:t>加入</a:t>
            </a:r>
          </a:p>
        </p:txBody>
      </p:sp>
      <p:sp>
        <p:nvSpPr>
          <p:cNvPr id="161" name="Shape 213"/>
          <p:cNvSpPr/>
          <p:nvPr/>
        </p:nvSpPr>
        <p:spPr>
          <a:xfrm>
            <a:off x="6716797" y="4346269"/>
            <a:ext cx="1320229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某公司</a:t>
            </a:r>
            <a:r>
              <a:rPr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担任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XX</a:t>
            </a:r>
            <a:r>
              <a:rPr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经理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9" name="Group 34"/>
          <p:cNvGrpSpPr/>
          <p:nvPr/>
        </p:nvGrpSpPr>
        <p:grpSpPr>
          <a:xfrm>
            <a:off x="6078188" y="3505632"/>
            <a:ext cx="375783" cy="326500"/>
            <a:chOff x="2303444" y="6030256"/>
            <a:chExt cx="484188" cy="420688"/>
          </a:xfrm>
          <a:solidFill>
            <a:schemeClr val="accent2"/>
          </a:solidFill>
        </p:grpSpPr>
        <p:sp>
          <p:nvSpPr>
            <p:cNvPr id="180" name="Freeform 354"/>
            <p:cNvSpPr>
              <a:spLocks noEditPoints="1"/>
            </p:cNvSpPr>
            <p:nvPr/>
          </p:nvSpPr>
          <p:spPr bwMode="auto">
            <a:xfrm>
              <a:off x="2303444" y="6030256"/>
              <a:ext cx="484188" cy="346075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181" name="Freeform 355"/>
            <p:cNvSpPr/>
            <p:nvPr/>
          </p:nvSpPr>
          <p:spPr bwMode="auto">
            <a:xfrm>
              <a:off x="2741594" y="6181068"/>
              <a:ext cx="30163" cy="165100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182" name="Oval 356"/>
            <p:cNvSpPr>
              <a:spLocks noChangeArrowheads="1"/>
            </p:cNvSpPr>
            <p:nvPr/>
          </p:nvSpPr>
          <p:spPr bwMode="auto">
            <a:xfrm>
              <a:off x="2727307" y="6360456"/>
              <a:ext cx="60325" cy="90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</p:grpSp>
      <p:grpSp>
        <p:nvGrpSpPr>
          <p:cNvPr id="183" name="Group 55"/>
          <p:cNvGrpSpPr/>
          <p:nvPr/>
        </p:nvGrpSpPr>
        <p:grpSpPr>
          <a:xfrm>
            <a:off x="6133512" y="2771235"/>
            <a:ext cx="265134" cy="350113"/>
            <a:chOff x="10275888" y="1001713"/>
            <a:chExt cx="371475" cy="490537"/>
          </a:xfrm>
          <a:solidFill>
            <a:schemeClr val="accent2"/>
          </a:solidFill>
        </p:grpSpPr>
        <p:sp>
          <p:nvSpPr>
            <p:cNvPr id="184" name="Freeform 13"/>
            <p:cNvSpPr/>
            <p:nvPr/>
          </p:nvSpPr>
          <p:spPr bwMode="auto">
            <a:xfrm>
              <a:off x="10337800" y="1338263"/>
              <a:ext cx="247650" cy="15875"/>
            </a:xfrm>
            <a:custGeom>
              <a:avLst/>
              <a:gdLst>
                <a:gd name="T0" fmla="*/ 2 w 64"/>
                <a:gd name="T1" fmla="*/ 0 h 4"/>
                <a:gd name="T2" fmla="*/ 0 w 64"/>
                <a:gd name="T3" fmla="*/ 2 h 4"/>
                <a:gd name="T4" fmla="*/ 2 w 64"/>
                <a:gd name="T5" fmla="*/ 4 h 4"/>
                <a:gd name="T6" fmla="*/ 62 w 64"/>
                <a:gd name="T7" fmla="*/ 4 h 4"/>
                <a:gd name="T8" fmla="*/ 64 w 64"/>
                <a:gd name="T9" fmla="*/ 2 h 4"/>
                <a:gd name="T10" fmla="*/ 62 w 64"/>
                <a:gd name="T11" fmla="*/ 0 h 4"/>
                <a:gd name="T12" fmla="*/ 2 w 6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4" y="4"/>
                    <a:pt x="64" y="3"/>
                    <a:pt x="64" y="2"/>
                  </a:cubicBezTo>
                  <a:cubicBezTo>
                    <a:pt x="64" y="1"/>
                    <a:pt x="64" y="0"/>
                    <a:pt x="62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185" name="Freeform 14"/>
            <p:cNvSpPr/>
            <p:nvPr/>
          </p:nvSpPr>
          <p:spPr bwMode="auto">
            <a:xfrm>
              <a:off x="10337800" y="1384300"/>
              <a:ext cx="247650" cy="15875"/>
            </a:xfrm>
            <a:custGeom>
              <a:avLst/>
              <a:gdLst>
                <a:gd name="T0" fmla="*/ 62 w 64"/>
                <a:gd name="T1" fmla="*/ 0 h 4"/>
                <a:gd name="T2" fmla="*/ 2 w 64"/>
                <a:gd name="T3" fmla="*/ 0 h 4"/>
                <a:gd name="T4" fmla="*/ 0 w 64"/>
                <a:gd name="T5" fmla="*/ 2 h 4"/>
                <a:gd name="T6" fmla="*/ 2 w 64"/>
                <a:gd name="T7" fmla="*/ 4 h 4"/>
                <a:gd name="T8" fmla="*/ 62 w 64"/>
                <a:gd name="T9" fmla="*/ 4 h 4"/>
                <a:gd name="T10" fmla="*/ 64 w 64"/>
                <a:gd name="T11" fmla="*/ 2 h 4"/>
                <a:gd name="T12" fmla="*/ 62 w 6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4" y="4"/>
                    <a:pt x="64" y="3"/>
                    <a:pt x="64" y="2"/>
                  </a:cubicBezTo>
                  <a:cubicBezTo>
                    <a:pt x="64" y="1"/>
                    <a:pt x="64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186" name="Freeform 15"/>
            <p:cNvSpPr>
              <a:spLocks noEditPoints="1"/>
            </p:cNvSpPr>
            <p:nvPr/>
          </p:nvSpPr>
          <p:spPr bwMode="auto">
            <a:xfrm>
              <a:off x="10275888" y="1001713"/>
              <a:ext cx="371475" cy="490537"/>
            </a:xfrm>
            <a:custGeom>
              <a:avLst/>
              <a:gdLst>
                <a:gd name="T0" fmla="*/ 74 w 96"/>
                <a:gd name="T1" fmla="*/ 2 h 128"/>
                <a:gd name="T2" fmla="*/ 68 w 96"/>
                <a:gd name="T3" fmla="*/ 0 h 128"/>
                <a:gd name="T4" fmla="*/ 12 w 96"/>
                <a:gd name="T5" fmla="*/ 0 h 128"/>
                <a:gd name="T6" fmla="*/ 0 w 96"/>
                <a:gd name="T7" fmla="*/ 12 h 128"/>
                <a:gd name="T8" fmla="*/ 0 w 96"/>
                <a:gd name="T9" fmla="*/ 116 h 128"/>
                <a:gd name="T10" fmla="*/ 12 w 96"/>
                <a:gd name="T11" fmla="*/ 128 h 128"/>
                <a:gd name="T12" fmla="*/ 84 w 96"/>
                <a:gd name="T13" fmla="*/ 128 h 128"/>
                <a:gd name="T14" fmla="*/ 96 w 96"/>
                <a:gd name="T15" fmla="*/ 116 h 128"/>
                <a:gd name="T16" fmla="*/ 96 w 96"/>
                <a:gd name="T17" fmla="*/ 32 h 128"/>
                <a:gd name="T18" fmla="*/ 74 w 96"/>
                <a:gd name="T19" fmla="*/ 2 h 128"/>
                <a:gd name="T20" fmla="*/ 72 w 96"/>
                <a:gd name="T21" fmla="*/ 12 h 128"/>
                <a:gd name="T22" fmla="*/ 85 w 96"/>
                <a:gd name="T23" fmla="*/ 28 h 128"/>
                <a:gd name="T24" fmla="*/ 72 w 96"/>
                <a:gd name="T25" fmla="*/ 28 h 128"/>
                <a:gd name="T26" fmla="*/ 72 w 96"/>
                <a:gd name="T27" fmla="*/ 12 h 128"/>
                <a:gd name="T28" fmla="*/ 88 w 96"/>
                <a:gd name="T29" fmla="*/ 116 h 128"/>
                <a:gd name="T30" fmla="*/ 84 w 96"/>
                <a:gd name="T31" fmla="*/ 120 h 128"/>
                <a:gd name="T32" fmla="*/ 12 w 96"/>
                <a:gd name="T33" fmla="*/ 120 h 128"/>
                <a:gd name="T34" fmla="*/ 8 w 96"/>
                <a:gd name="T35" fmla="*/ 116 h 128"/>
                <a:gd name="T36" fmla="*/ 8 w 96"/>
                <a:gd name="T37" fmla="*/ 12 h 128"/>
                <a:gd name="T38" fmla="*/ 12 w 96"/>
                <a:gd name="T39" fmla="*/ 8 h 128"/>
                <a:gd name="T40" fmla="*/ 64 w 96"/>
                <a:gd name="T41" fmla="*/ 8 h 128"/>
                <a:gd name="T42" fmla="*/ 64 w 96"/>
                <a:gd name="T43" fmla="*/ 36 h 128"/>
                <a:gd name="T44" fmla="*/ 88 w 96"/>
                <a:gd name="T45" fmla="*/ 36 h 128"/>
                <a:gd name="T46" fmla="*/ 88 w 96"/>
                <a:gd name="T47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28">
                  <a:moveTo>
                    <a:pt x="74" y="2"/>
                  </a:moveTo>
                  <a:cubicBezTo>
                    <a:pt x="72" y="1"/>
                    <a:pt x="70" y="0"/>
                    <a:pt x="6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2"/>
                    <a:pt x="5" y="128"/>
                    <a:pt x="12" y="128"/>
                  </a:cubicBezTo>
                  <a:cubicBezTo>
                    <a:pt x="84" y="128"/>
                    <a:pt x="84" y="128"/>
                    <a:pt x="84" y="128"/>
                  </a:cubicBezTo>
                  <a:cubicBezTo>
                    <a:pt x="90" y="128"/>
                    <a:pt x="96" y="122"/>
                    <a:pt x="96" y="116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28"/>
                    <a:pt x="96" y="26"/>
                    <a:pt x="74" y="2"/>
                  </a:cubicBezTo>
                  <a:close/>
                  <a:moveTo>
                    <a:pt x="72" y="12"/>
                  </a:moveTo>
                  <a:cubicBezTo>
                    <a:pt x="76" y="17"/>
                    <a:pt x="82" y="23"/>
                    <a:pt x="85" y="28"/>
                  </a:cubicBezTo>
                  <a:cubicBezTo>
                    <a:pt x="72" y="28"/>
                    <a:pt x="72" y="28"/>
                    <a:pt x="72" y="28"/>
                  </a:cubicBezTo>
                  <a:lnTo>
                    <a:pt x="72" y="12"/>
                  </a:lnTo>
                  <a:close/>
                  <a:moveTo>
                    <a:pt x="88" y="116"/>
                  </a:moveTo>
                  <a:cubicBezTo>
                    <a:pt x="88" y="118"/>
                    <a:pt x="86" y="120"/>
                    <a:pt x="8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88" y="36"/>
                    <a:pt x="88" y="36"/>
                    <a:pt x="88" y="36"/>
                  </a:cubicBezTo>
                  <a:lnTo>
                    <a:pt x="88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187" name="Freeform 16"/>
            <p:cNvSpPr/>
            <p:nvPr/>
          </p:nvSpPr>
          <p:spPr bwMode="auto">
            <a:xfrm>
              <a:off x="10337800" y="1077913"/>
              <a:ext cx="155575" cy="31750"/>
            </a:xfrm>
            <a:custGeom>
              <a:avLst/>
              <a:gdLst>
                <a:gd name="T0" fmla="*/ 4 w 40"/>
                <a:gd name="T1" fmla="*/ 8 h 8"/>
                <a:gd name="T2" fmla="*/ 36 w 40"/>
                <a:gd name="T3" fmla="*/ 8 h 8"/>
                <a:gd name="T4" fmla="*/ 40 w 40"/>
                <a:gd name="T5" fmla="*/ 4 h 8"/>
                <a:gd name="T6" fmla="*/ 36 w 40"/>
                <a:gd name="T7" fmla="*/ 0 h 8"/>
                <a:gd name="T8" fmla="*/ 4 w 40"/>
                <a:gd name="T9" fmla="*/ 0 h 8"/>
                <a:gd name="T10" fmla="*/ 0 w 40"/>
                <a:gd name="T11" fmla="*/ 4 h 8"/>
                <a:gd name="T12" fmla="*/ 4 w 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4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8" y="8"/>
                    <a:pt x="40" y="6"/>
                    <a:pt x="40" y="4"/>
                  </a:cubicBezTo>
                  <a:cubicBezTo>
                    <a:pt x="40" y="1"/>
                    <a:pt x="38" y="0"/>
                    <a:pt x="3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188" name="Freeform 17"/>
            <p:cNvSpPr/>
            <p:nvPr/>
          </p:nvSpPr>
          <p:spPr bwMode="auto">
            <a:xfrm>
              <a:off x="10337800" y="1154113"/>
              <a:ext cx="155575" cy="15875"/>
            </a:xfrm>
            <a:custGeom>
              <a:avLst/>
              <a:gdLst>
                <a:gd name="T0" fmla="*/ 2 w 40"/>
                <a:gd name="T1" fmla="*/ 4 h 4"/>
                <a:gd name="T2" fmla="*/ 38 w 40"/>
                <a:gd name="T3" fmla="*/ 4 h 4"/>
                <a:gd name="T4" fmla="*/ 40 w 40"/>
                <a:gd name="T5" fmla="*/ 2 h 4"/>
                <a:gd name="T6" fmla="*/ 38 w 40"/>
                <a:gd name="T7" fmla="*/ 0 h 4"/>
                <a:gd name="T8" fmla="*/ 2 w 40"/>
                <a:gd name="T9" fmla="*/ 0 h 4"/>
                <a:gd name="T10" fmla="*/ 0 w 40"/>
                <a:gd name="T11" fmla="*/ 2 h 4"/>
                <a:gd name="T12" fmla="*/ 2 w 4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">
                  <a:moveTo>
                    <a:pt x="2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9" y="4"/>
                    <a:pt x="40" y="3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189" name="Freeform 18"/>
            <p:cNvSpPr/>
            <p:nvPr/>
          </p:nvSpPr>
          <p:spPr bwMode="auto">
            <a:xfrm>
              <a:off x="10337800" y="1200150"/>
              <a:ext cx="247650" cy="15875"/>
            </a:xfrm>
            <a:custGeom>
              <a:avLst/>
              <a:gdLst>
                <a:gd name="T0" fmla="*/ 0 w 64"/>
                <a:gd name="T1" fmla="*/ 2 h 4"/>
                <a:gd name="T2" fmla="*/ 2 w 64"/>
                <a:gd name="T3" fmla="*/ 4 h 4"/>
                <a:gd name="T4" fmla="*/ 62 w 64"/>
                <a:gd name="T5" fmla="*/ 4 h 4"/>
                <a:gd name="T6" fmla="*/ 64 w 64"/>
                <a:gd name="T7" fmla="*/ 2 h 4"/>
                <a:gd name="T8" fmla="*/ 62 w 64"/>
                <a:gd name="T9" fmla="*/ 0 h 4"/>
                <a:gd name="T10" fmla="*/ 2 w 64"/>
                <a:gd name="T11" fmla="*/ 0 h 4"/>
                <a:gd name="T12" fmla="*/ 0 w 6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190" name="Freeform 19"/>
            <p:cNvSpPr/>
            <p:nvPr/>
          </p:nvSpPr>
          <p:spPr bwMode="auto">
            <a:xfrm>
              <a:off x="10337800" y="1292225"/>
              <a:ext cx="247650" cy="15875"/>
            </a:xfrm>
            <a:custGeom>
              <a:avLst/>
              <a:gdLst>
                <a:gd name="T0" fmla="*/ 62 w 64"/>
                <a:gd name="T1" fmla="*/ 4 h 4"/>
                <a:gd name="T2" fmla="*/ 64 w 64"/>
                <a:gd name="T3" fmla="*/ 2 h 4"/>
                <a:gd name="T4" fmla="*/ 62 w 64"/>
                <a:gd name="T5" fmla="*/ 0 h 4"/>
                <a:gd name="T6" fmla="*/ 2 w 64"/>
                <a:gd name="T7" fmla="*/ 0 h 4"/>
                <a:gd name="T8" fmla="*/ 0 w 64"/>
                <a:gd name="T9" fmla="*/ 2 h 4"/>
                <a:gd name="T10" fmla="*/ 2 w 64"/>
                <a:gd name="T11" fmla="*/ 4 h 4"/>
                <a:gd name="T12" fmla="*/ 62 w 6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62" y="4"/>
                  </a:moveTo>
                  <a:cubicBezTo>
                    <a:pt x="63" y="4"/>
                    <a:pt x="64" y="3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lnTo>
                    <a:pt x="6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191" name="Freeform 20"/>
            <p:cNvSpPr/>
            <p:nvPr/>
          </p:nvSpPr>
          <p:spPr bwMode="auto">
            <a:xfrm>
              <a:off x="10337800" y="1246188"/>
              <a:ext cx="233363" cy="15875"/>
            </a:xfrm>
            <a:custGeom>
              <a:avLst/>
              <a:gdLst>
                <a:gd name="T0" fmla="*/ 2 w 60"/>
                <a:gd name="T1" fmla="*/ 4 h 4"/>
                <a:gd name="T2" fmla="*/ 58 w 60"/>
                <a:gd name="T3" fmla="*/ 4 h 4"/>
                <a:gd name="T4" fmla="*/ 60 w 60"/>
                <a:gd name="T5" fmla="*/ 2 h 4"/>
                <a:gd name="T6" fmla="*/ 58 w 60"/>
                <a:gd name="T7" fmla="*/ 0 h 4"/>
                <a:gd name="T8" fmla="*/ 2 w 60"/>
                <a:gd name="T9" fmla="*/ 0 h 4"/>
                <a:gd name="T10" fmla="*/ 0 w 60"/>
                <a:gd name="T11" fmla="*/ 2 h 4"/>
                <a:gd name="T12" fmla="*/ 2 w 6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">
                  <a:moveTo>
                    <a:pt x="2" y="4"/>
                  </a:move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60" y="3"/>
                    <a:pt x="60" y="2"/>
                  </a:cubicBezTo>
                  <a:cubicBezTo>
                    <a:pt x="60" y="1"/>
                    <a:pt x="59" y="0"/>
                    <a:pt x="5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</p:grpSp>
      <p:grpSp>
        <p:nvGrpSpPr>
          <p:cNvPr id="192" name="Group 34"/>
          <p:cNvGrpSpPr/>
          <p:nvPr/>
        </p:nvGrpSpPr>
        <p:grpSpPr>
          <a:xfrm>
            <a:off x="6078188" y="1317627"/>
            <a:ext cx="375783" cy="326500"/>
            <a:chOff x="2303444" y="6030256"/>
            <a:chExt cx="484188" cy="420688"/>
          </a:xfrm>
          <a:solidFill>
            <a:schemeClr val="accent2"/>
          </a:solidFill>
        </p:grpSpPr>
        <p:sp>
          <p:nvSpPr>
            <p:cNvPr id="193" name="Freeform 354"/>
            <p:cNvSpPr>
              <a:spLocks noEditPoints="1"/>
            </p:cNvSpPr>
            <p:nvPr/>
          </p:nvSpPr>
          <p:spPr bwMode="auto">
            <a:xfrm>
              <a:off x="2303444" y="6030256"/>
              <a:ext cx="484188" cy="346075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194" name="Freeform 355"/>
            <p:cNvSpPr/>
            <p:nvPr/>
          </p:nvSpPr>
          <p:spPr bwMode="auto">
            <a:xfrm>
              <a:off x="2741594" y="6181068"/>
              <a:ext cx="30163" cy="165100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195" name="Oval 356"/>
            <p:cNvSpPr>
              <a:spLocks noChangeArrowheads="1"/>
            </p:cNvSpPr>
            <p:nvPr/>
          </p:nvSpPr>
          <p:spPr bwMode="auto">
            <a:xfrm>
              <a:off x="2727307" y="6360456"/>
              <a:ext cx="60325" cy="90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200">
                <a:solidFill>
                  <a:srgbClr val="629DD1"/>
                </a:solidFill>
                <a:latin typeface="+mn-ea"/>
              </a:endParaRPr>
            </a:p>
          </p:txBody>
        </p:sp>
      </p:grpSp>
      <p:grpSp>
        <p:nvGrpSpPr>
          <p:cNvPr id="196" name="Group 16"/>
          <p:cNvGrpSpPr/>
          <p:nvPr/>
        </p:nvGrpSpPr>
        <p:grpSpPr>
          <a:xfrm>
            <a:off x="867148" y="3532920"/>
            <a:ext cx="3103402" cy="407338"/>
            <a:chOff x="1037858" y="4077181"/>
            <a:chExt cx="3103402" cy="407338"/>
          </a:xfrm>
        </p:grpSpPr>
        <p:sp>
          <p:nvSpPr>
            <p:cNvPr id="197" name="Content Placeholder 19"/>
            <p:cNvSpPr txBox="1"/>
            <p:nvPr/>
          </p:nvSpPr>
          <p:spPr>
            <a:xfrm flipH="1">
              <a:off x="1413742" y="4084969"/>
              <a:ext cx="2727518" cy="3917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首席金牌培训讲师</a:t>
              </a:r>
              <a:endParaRPr lang="id-ID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grpSp>
          <p:nvGrpSpPr>
            <p:cNvPr id="198" name="Group 18"/>
            <p:cNvGrpSpPr/>
            <p:nvPr/>
          </p:nvGrpSpPr>
          <p:grpSpPr>
            <a:xfrm flipH="1">
              <a:off x="1037858" y="4077181"/>
              <a:ext cx="335068" cy="407338"/>
              <a:chOff x="10004425" y="2801938"/>
              <a:chExt cx="404813" cy="492126"/>
            </a:xfrm>
            <a:solidFill>
              <a:schemeClr val="tx2"/>
            </a:solidFill>
          </p:grpSpPr>
          <p:sp>
            <p:nvSpPr>
              <p:cNvPr id="199" name="Freeform 5"/>
              <p:cNvSpPr>
                <a:spLocks noEditPoints="1"/>
              </p:cNvSpPr>
              <p:nvPr/>
            </p:nvSpPr>
            <p:spPr bwMode="auto">
              <a:xfrm>
                <a:off x="10039350" y="2801938"/>
                <a:ext cx="323850" cy="327025"/>
              </a:xfrm>
              <a:custGeom>
                <a:avLst/>
                <a:gdLst>
                  <a:gd name="T0" fmla="*/ 84 w 84"/>
                  <a:gd name="T1" fmla="*/ 42 h 85"/>
                  <a:gd name="T2" fmla="*/ 42 w 84"/>
                  <a:gd name="T3" fmla="*/ 0 h 85"/>
                  <a:gd name="T4" fmla="*/ 0 w 84"/>
                  <a:gd name="T5" fmla="*/ 42 h 85"/>
                  <a:gd name="T6" fmla="*/ 42 w 84"/>
                  <a:gd name="T7" fmla="*/ 85 h 85"/>
                  <a:gd name="T8" fmla="*/ 84 w 84"/>
                  <a:gd name="T9" fmla="*/ 42 h 85"/>
                  <a:gd name="T10" fmla="*/ 42 w 84"/>
                  <a:gd name="T11" fmla="*/ 72 h 85"/>
                  <a:gd name="T12" fmla="*/ 12 w 84"/>
                  <a:gd name="T13" fmla="*/ 42 h 85"/>
                  <a:gd name="T14" fmla="*/ 42 w 84"/>
                  <a:gd name="T15" fmla="*/ 13 h 85"/>
                  <a:gd name="T16" fmla="*/ 72 w 84"/>
                  <a:gd name="T17" fmla="*/ 42 h 85"/>
                  <a:gd name="T18" fmla="*/ 42 w 84"/>
                  <a:gd name="T19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85">
                    <a:moveTo>
                      <a:pt x="84" y="42"/>
                    </a:moveTo>
                    <a:cubicBezTo>
                      <a:pt x="84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6"/>
                      <a:pt x="19" y="85"/>
                      <a:pt x="42" y="85"/>
                    </a:cubicBezTo>
                    <a:cubicBezTo>
                      <a:pt x="65" y="85"/>
                      <a:pt x="84" y="66"/>
                      <a:pt x="84" y="42"/>
                    </a:cubicBezTo>
                    <a:close/>
                    <a:moveTo>
                      <a:pt x="42" y="72"/>
                    </a:moveTo>
                    <a:cubicBezTo>
                      <a:pt x="26" y="72"/>
                      <a:pt x="12" y="59"/>
                      <a:pt x="12" y="42"/>
                    </a:cubicBezTo>
                    <a:cubicBezTo>
                      <a:pt x="12" y="26"/>
                      <a:pt x="26" y="13"/>
                      <a:pt x="42" y="13"/>
                    </a:cubicBezTo>
                    <a:cubicBezTo>
                      <a:pt x="58" y="13"/>
                      <a:pt x="72" y="26"/>
                      <a:pt x="72" y="42"/>
                    </a:cubicBezTo>
                    <a:cubicBezTo>
                      <a:pt x="72" y="59"/>
                      <a:pt x="58" y="72"/>
                      <a:pt x="42" y="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0" name="Freeform 6"/>
              <p:cNvSpPr/>
              <p:nvPr/>
            </p:nvSpPr>
            <p:spPr bwMode="auto">
              <a:xfrm>
                <a:off x="10213975" y="3097213"/>
                <a:ext cx="195263" cy="196850"/>
              </a:xfrm>
              <a:custGeom>
                <a:avLst/>
                <a:gdLst>
                  <a:gd name="T0" fmla="*/ 28 w 51"/>
                  <a:gd name="T1" fmla="*/ 0 h 51"/>
                  <a:gd name="T2" fmla="*/ 0 w 51"/>
                  <a:gd name="T3" fmla="*/ 12 h 51"/>
                  <a:gd name="T4" fmla="*/ 26 w 51"/>
                  <a:gd name="T5" fmla="*/ 51 h 51"/>
                  <a:gd name="T6" fmla="*/ 29 w 51"/>
                  <a:gd name="T7" fmla="*/ 29 h 51"/>
                  <a:gd name="T8" fmla="*/ 51 w 51"/>
                  <a:gd name="T9" fmla="*/ 35 h 51"/>
                  <a:gd name="T10" fmla="*/ 28 w 51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1">
                    <a:moveTo>
                      <a:pt x="28" y="0"/>
                    </a:moveTo>
                    <a:cubicBezTo>
                      <a:pt x="21" y="7"/>
                      <a:pt x="11" y="11"/>
                      <a:pt x="0" y="12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51" y="35"/>
                      <a:pt x="51" y="35"/>
                      <a:pt x="51" y="35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1" name="Freeform 7"/>
              <p:cNvSpPr/>
              <p:nvPr/>
            </p:nvSpPr>
            <p:spPr bwMode="auto">
              <a:xfrm>
                <a:off x="10004425" y="3105151"/>
                <a:ext cx="196850" cy="188913"/>
              </a:xfrm>
              <a:custGeom>
                <a:avLst/>
                <a:gdLst>
                  <a:gd name="T0" fmla="*/ 0 w 51"/>
                  <a:gd name="T1" fmla="*/ 33 h 49"/>
                  <a:gd name="T2" fmla="*/ 22 w 51"/>
                  <a:gd name="T3" fmla="*/ 27 h 49"/>
                  <a:gd name="T4" fmla="*/ 25 w 51"/>
                  <a:gd name="T5" fmla="*/ 49 h 49"/>
                  <a:gd name="T6" fmla="*/ 51 w 51"/>
                  <a:gd name="T7" fmla="*/ 10 h 49"/>
                  <a:gd name="T8" fmla="*/ 22 w 51"/>
                  <a:gd name="T9" fmla="*/ 0 h 49"/>
                  <a:gd name="T10" fmla="*/ 0 w 51"/>
                  <a:gd name="T11" fmla="*/ 3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0" y="33"/>
                    </a:moveTo>
                    <a:cubicBezTo>
                      <a:pt x="22" y="27"/>
                      <a:pt x="22" y="27"/>
                      <a:pt x="22" y="27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0" y="10"/>
                      <a:pt x="30" y="6"/>
                      <a:pt x="22" y="0"/>
                    </a:cubicBezTo>
                    <a:lnTo>
                      <a:pt x="0" y="3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2" name="Freeform 8"/>
              <p:cNvSpPr/>
              <p:nvPr/>
            </p:nvSpPr>
            <p:spPr bwMode="auto">
              <a:xfrm>
                <a:off x="10125075" y="2886076"/>
                <a:ext cx="157163" cy="149225"/>
              </a:xfrm>
              <a:custGeom>
                <a:avLst/>
                <a:gdLst>
                  <a:gd name="T0" fmla="*/ 38 w 41"/>
                  <a:gd name="T1" fmla="*/ 14 h 39"/>
                  <a:gd name="T2" fmla="*/ 31 w 41"/>
                  <a:gd name="T3" fmla="*/ 13 h 39"/>
                  <a:gd name="T4" fmla="*/ 25 w 41"/>
                  <a:gd name="T5" fmla="*/ 9 h 39"/>
                  <a:gd name="T6" fmla="*/ 22 w 41"/>
                  <a:gd name="T7" fmla="*/ 2 h 39"/>
                  <a:gd name="T8" fmla="*/ 19 w 41"/>
                  <a:gd name="T9" fmla="*/ 2 h 39"/>
                  <a:gd name="T10" fmla="*/ 16 w 41"/>
                  <a:gd name="T11" fmla="*/ 9 h 39"/>
                  <a:gd name="T12" fmla="*/ 10 w 41"/>
                  <a:gd name="T13" fmla="*/ 13 h 39"/>
                  <a:gd name="T14" fmla="*/ 2 w 41"/>
                  <a:gd name="T15" fmla="*/ 14 h 39"/>
                  <a:gd name="T16" fmla="*/ 1 w 41"/>
                  <a:gd name="T17" fmla="*/ 17 h 39"/>
                  <a:gd name="T18" fmla="*/ 7 w 41"/>
                  <a:gd name="T19" fmla="*/ 22 h 39"/>
                  <a:gd name="T20" fmla="*/ 9 w 41"/>
                  <a:gd name="T21" fmla="*/ 29 h 39"/>
                  <a:gd name="T22" fmla="*/ 8 w 41"/>
                  <a:gd name="T23" fmla="*/ 36 h 39"/>
                  <a:gd name="T24" fmla="*/ 10 w 41"/>
                  <a:gd name="T25" fmla="*/ 38 h 39"/>
                  <a:gd name="T26" fmla="*/ 17 w 41"/>
                  <a:gd name="T27" fmla="*/ 34 h 39"/>
                  <a:gd name="T28" fmla="*/ 24 w 41"/>
                  <a:gd name="T29" fmla="*/ 34 h 39"/>
                  <a:gd name="T30" fmla="*/ 30 w 41"/>
                  <a:gd name="T31" fmla="*/ 38 h 39"/>
                  <a:gd name="T32" fmla="*/ 33 w 41"/>
                  <a:gd name="T33" fmla="*/ 36 h 39"/>
                  <a:gd name="T34" fmla="*/ 31 w 41"/>
                  <a:gd name="T35" fmla="*/ 29 h 39"/>
                  <a:gd name="T36" fmla="*/ 34 w 41"/>
                  <a:gd name="T37" fmla="*/ 22 h 39"/>
                  <a:gd name="T38" fmla="*/ 39 w 41"/>
                  <a:gd name="T39" fmla="*/ 17 h 39"/>
                  <a:gd name="T40" fmla="*/ 38 w 41"/>
                  <a:gd name="T41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39">
                    <a:moveTo>
                      <a:pt x="38" y="14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29" y="13"/>
                      <a:pt x="26" y="11"/>
                      <a:pt x="25" y="9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0"/>
                      <a:pt x="20" y="0"/>
                      <a:pt x="19" y="2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1"/>
                      <a:pt x="12" y="13"/>
                      <a:pt x="10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4"/>
                      <a:pt x="0" y="16"/>
                      <a:pt x="1" y="17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9" y="24"/>
                      <a:pt x="10" y="27"/>
                      <a:pt x="9" y="29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7" y="38"/>
                      <a:pt x="8" y="39"/>
                      <a:pt x="10" y="38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9" y="33"/>
                      <a:pt x="22" y="33"/>
                      <a:pt x="24" y="34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2" y="39"/>
                      <a:pt x="34" y="38"/>
                      <a:pt x="33" y="36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7"/>
                      <a:pt x="32" y="24"/>
                      <a:pt x="34" y="22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1" y="16"/>
                      <a:pt x="41" y="14"/>
                      <a:pt x="38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203" name="Group 16"/>
          <p:cNvGrpSpPr/>
          <p:nvPr/>
        </p:nvGrpSpPr>
        <p:grpSpPr>
          <a:xfrm>
            <a:off x="867148" y="4146776"/>
            <a:ext cx="3103402" cy="407338"/>
            <a:chOff x="1037858" y="4077181"/>
            <a:chExt cx="3103402" cy="407338"/>
          </a:xfrm>
        </p:grpSpPr>
        <p:sp>
          <p:nvSpPr>
            <p:cNvPr id="204" name="Content Placeholder 19"/>
            <p:cNvSpPr txBox="1"/>
            <p:nvPr/>
          </p:nvSpPr>
          <p:spPr>
            <a:xfrm flipH="1">
              <a:off x="1413742" y="4084969"/>
              <a:ext cx="2727518" cy="3917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首席金牌培训讲师</a:t>
              </a:r>
              <a:endParaRPr lang="id-ID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grpSp>
          <p:nvGrpSpPr>
            <p:cNvPr id="205" name="Group 18"/>
            <p:cNvGrpSpPr/>
            <p:nvPr/>
          </p:nvGrpSpPr>
          <p:grpSpPr>
            <a:xfrm flipH="1">
              <a:off x="1037858" y="4077181"/>
              <a:ext cx="335068" cy="407338"/>
              <a:chOff x="10004425" y="2801938"/>
              <a:chExt cx="404813" cy="492126"/>
            </a:xfrm>
            <a:solidFill>
              <a:schemeClr val="tx2"/>
            </a:solidFill>
          </p:grpSpPr>
          <p:sp>
            <p:nvSpPr>
              <p:cNvPr id="206" name="Freeform 5"/>
              <p:cNvSpPr>
                <a:spLocks noEditPoints="1"/>
              </p:cNvSpPr>
              <p:nvPr/>
            </p:nvSpPr>
            <p:spPr bwMode="auto">
              <a:xfrm>
                <a:off x="10039350" y="2801938"/>
                <a:ext cx="323850" cy="327025"/>
              </a:xfrm>
              <a:custGeom>
                <a:avLst/>
                <a:gdLst>
                  <a:gd name="T0" fmla="*/ 84 w 84"/>
                  <a:gd name="T1" fmla="*/ 42 h 85"/>
                  <a:gd name="T2" fmla="*/ 42 w 84"/>
                  <a:gd name="T3" fmla="*/ 0 h 85"/>
                  <a:gd name="T4" fmla="*/ 0 w 84"/>
                  <a:gd name="T5" fmla="*/ 42 h 85"/>
                  <a:gd name="T6" fmla="*/ 42 w 84"/>
                  <a:gd name="T7" fmla="*/ 85 h 85"/>
                  <a:gd name="T8" fmla="*/ 84 w 84"/>
                  <a:gd name="T9" fmla="*/ 42 h 85"/>
                  <a:gd name="T10" fmla="*/ 42 w 84"/>
                  <a:gd name="T11" fmla="*/ 72 h 85"/>
                  <a:gd name="T12" fmla="*/ 12 w 84"/>
                  <a:gd name="T13" fmla="*/ 42 h 85"/>
                  <a:gd name="T14" fmla="*/ 42 w 84"/>
                  <a:gd name="T15" fmla="*/ 13 h 85"/>
                  <a:gd name="T16" fmla="*/ 72 w 84"/>
                  <a:gd name="T17" fmla="*/ 42 h 85"/>
                  <a:gd name="T18" fmla="*/ 42 w 84"/>
                  <a:gd name="T19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85">
                    <a:moveTo>
                      <a:pt x="84" y="42"/>
                    </a:moveTo>
                    <a:cubicBezTo>
                      <a:pt x="84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6"/>
                      <a:pt x="19" y="85"/>
                      <a:pt x="42" y="85"/>
                    </a:cubicBezTo>
                    <a:cubicBezTo>
                      <a:pt x="65" y="85"/>
                      <a:pt x="84" y="66"/>
                      <a:pt x="84" y="42"/>
                    </a:cubicBezTo>
                    <a:close/>
                    <a:moveTo>
                      <a:pt x="42" y="72"/>
                    </a:moveTo>
                    <a:cubicBezTo>
                      <a:pt x="26" y="72"/>
                      <a:pt x="12" y="59"/>
                      <a:pt x="12" y="42"/>
                    </a:cubicBezTo>
                    <a:cubicBezTo>
                      <a:pt x="12" y="26"/>
                      <a:pt x="26" y="13"/>
                      <a:pt x="42" y="13"/>
                    </a:cubicBezTo>
                    <a:cubicBezTo>
                      <a:pt x="58" y="13"/>
                      <a:pt x="72" y="26"/>
                      <a:pt x="72" y="42"/>
                    </a:cubicBezTo>
                    <a:cubicBezTo>
                      <a:pt x="72" y="59"/>
                      <a:pt x="58" y="72"/>
                      <a:pt x="42" y="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7" name="Freeform 6"/>
              <p:cNvSpPr/>
              <p:nvPr/>
            </p:nvSpPr>
            <p:spPr bwMode="auto">
              <a:xfrm>
                <a:off x="10213975" y="3097213"/>
                <a:ext cx="195263" cy="196850"/>
              </a:xfrm>
              <a:custGeom>
                <a:avLst/>
                <a:gdLst>
                  <a:gd name="T0" fmla="*/ 28 w 51"/>
                  <a:gd name="T1" fmla="*/ 0 h 51"/>
                  <a:gd name="T2" fmla="*/ 0 w 51"/>
                  <a:gd name="T3" fmla="*/ 12 h 51"/>
                  <a:gd name="T4" fmla="*/ 26 w 51"/>
                  <a:gd name="T5" fmla="*/ 51 h 51"/>
                  <a:gd name="T6" fmla="*/ 29 w 51"/>
                  <a:gd name="T7" fmla="*/ 29 h 51"/>
                  <a:gd name="T8" fmla="*/ 51 w 51"/>
                  <a:gd name="T9" fmla="*/ 35 h 51"/>
                  <a:gd name="T10" fmla="*/ 28 w 51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1">
                    <a:moveTo>
                      <a:pt x="28" y="0"/>
                    </a:moveTo>
                    <a:cubicBezTo>
                      <a:pt x="21" y="7"/>
                      <a:pt x="11" y="11"/>
                      <a:pt x="0" y="12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51" y="35"/>
                      <a:pt x="51" y="35"/>
                      <a:pt x="51" y="35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8" name="Freeform 7"/>
              <p:cNvSpPr/>
              <p:nvPr/>
            </p:nvSpPr>
            <p:spPr bwMode="auto">
              <a:xfrm>
                <a:off x="10004425" y="3105151"/>
                <a:ext cx="196850" cy="188913"/>
              </a:xfrm>
              <a:custGeom>
                <a:avLst/>
                <a:gdLst>
                  <a:gd name="T0" fmla="*/ 0 w 51"/>
                  <a:gd name="T1" fmla="*/ 33 h 49"/>
                  <a:gd name="T2" fmla="*/ 22 w 51"/>
                  <a:gd name="T3" fmla="*/ 27 h 49"/>
                  <a:gd name="T4" fmla="*/ 25 w 51"/>
                  <a:gd name="T5" fmla="*/ 49 h 49"/>
                  <a:gd name="T6" fmla="*/ 51 w 51"/>
                  <a:gd name="T7" fmla="*/ 10 h 49"/>
                  <a:gd name="T8" fmla="*/ 22 w 51"/>
                  <a:gd name="T9" fmla="*/ 0 h 49"/>
                  <a:gd name="T10" fmla="*/ 0 w 51"/>
                  <a:gd name="T11" fmla="*/ 3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0" y="33"/>
                    </a:moveTo>
                    <a:cubicBezTo>
                      <a:pt x="22" y="27"/>
                      <a:pt x="22" y="27"/>
                      <a:pt x="22" y="27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0" y="10"/>
                      <a:pt x="30" y="6"/>
                      <a:pt x="22" y="0"/>
                    </a:cubicBezTo>
                    <a:lnTo>
                      <a:pt x="0" y="3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9" name="Freeform 8"/>
              <p:cNvSpPr/>
              <p:nvPr/>
            </p:nvSpPr>
            <p:spPr bwMode="auto">
              <a:xfrm>
                <a:off x="10125075" y="2886076"/>
                <a:ext cx="157163" cy="149225"/>
              </a:xfrm>
              <a:custGeom>
                <a:avLst/>
                <a:gdLst>
                  <a:gd name="T0" fmla="*/ 38 w 41"/>
                  <a:gd name="T1" fmla="*/ 14 h 39"/>
                  <a:gd name="T2" fmla="*/ 31 w 41"/>
                  <a:gd name="T3" fmla="*/ 13 h 39"/>
                  <a:gd name="T4" fmla="*/ 25 w 41"/>
                  <a:gd name="T5" fmla="*/ 9 h 39"/>
                  <a:gd name="T6" fmla="*/ 22 w 41"/>
                  <a:gd name="T7" fmla="*/ 2 h 39"/>
                  <a:gd name="T8" fmla="*/ 19 w 41"/>
                  <a:gd name="T9" fmla="*/ 2 h 39"/>
                  <a:gd name="T10" fmla="*/ 16 w 41"/>
                  <a:gd name="T11" fmla="*/ 9 h 39"/>
                  <a:gd name="T12" fmla="*/ 10 w 41"/>
                  <a:gd name="T13" fmla="*/ 13 h 39"/>
                  <a:gd name="T14" fmla="*/ 2 w 41"/>
                  <a:gd name="T15" fmla="*/ 14 h 39"/>
                  <a:gd name="T16" fmla="*/ 1 w 41"/>
                  <a:gd name="T17" fmla="*/ 17 h 39"/>
                  <a:gd name="T18" fmla="*/ 7 w 41"/>
                  <a:gd name="T19" fmla="*/ 22 h 39"/>
                  <a:gd name="T20" fmla="*/ 9 w 41"/>
                  <a:gd name="T21" fmla="*/ 29 h 39"/>
                  <a:gd name="T22" fmla="*/ 8 w 41"/>
                  <a:gd name="T23" fmla="*/ 36 h 39"/>
                  <a:gd name="T24" fmla="*/ 10 w 41"/>
                  <a:gd name="T25" fmla="*/ 38 h 39"/>
                  <a:gd name="T26" fmla="*/ 17 w 41"/>
                  <a:gd name="T27" fmla="*/ 34 h 39"/>
                  <a:gd name="T28" fmla="*/ 24 w 41"/>
                  <a:gd name="T29" fmla="*/ 34 h 39"/>
                  <a:gd name="T30" fmla="*/ 30 w 41"/>
                  <a:gd name="T31" fmla="*/ 38 h 39"/>
                  <a:gd name="T32" fmla="*/ 33 w 41"/>
                  <a:gd name="T33" fmla="*/ 36 h 39"/>
                  <a:gd name="T34" fmla="*/ 31 w 41"/>
                  <a:gd name="T35" fmla="*/ 29 h 39"/>
                  <a:gd name="T36" fmla="*/ 34 w 41"/>
                  <a:gd name="T37" fmla="*/ 22 h 39"/>
                  <a:gd name="T38" fmla="*/ 39 w 41"/>
                  <a:gd name="T39" fmla="*/ 17 h 39"/>
                  <a:gd name="T40" fmla="*/ 38 w 41"/>
                  <a:gd name="T41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39">
                    <a:moveTo>
                      <a:pt x="38" y="14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29" y="13"/>
                      <a:pt x="26" y="11"/>
                      <a:pt x="25" y="9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0"/>
                      <a:pt x="20" y="0"/>
                      <a:pt x="19" y="2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1"/>
                      <a:pt x="12" y="13"/>
                      <a:pt x="10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4"/>
                      <a:pt x="0" y="16"/>
                      <a:pt x="1" y="17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9" y="24"/>
                      <a:pt x="10" y="27"/>
                      <a:pt x="9" y="29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7" y="38"/>
                      <a:pt x="8" y="39"/>
                      <a:pt x="10" y="38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9" y="33"/>
                      <a:pt x="22" y="33"/>
                      <a:pt x="24" y="34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2" y="39"/>
                      <a:pt x="34" y="38"/>
                      <a:pt x="33" y="36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7"/>
                      <a:pt x="32" y="24"/>
                      <a:pt x="34" y="22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1" y="16"/>
                      <a:pt x="41" y="14"/>
                      <a:pt x="38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212" name="Group 127"/>
          <p:cNvGrpSpPr/>
          <p:nvPr/>
        </p:nvGrpSpPr>
        <p:grpSpPr>
          <a:xfrm>
            <a:off x="6080340" y="2028411"/>
            <a:ext cx="371479" cy="358540"/>
            <a:chOff x="4859338" y="3862388"/>
            <a:chExt cx="568325" cy="438151"/>
          </a:xfrm>
          <a:solidFill>
            <a:schemeClr val="accent2"/>
          </a:solidFill>
        </p:grpSpPr>
        <p:sp>
          <p:nvSpPr>
            <p:cNvPr id="213" name="Freeform 128"/>
            <p:cNvSpPr>
              <a:spLocks noEditPoints="1"/>
            </p:cNvSpPr>
            <p:nvPr/>
          </p:nvSpPr>
          <p:spPr bwMode="auto">
            <a:xfrm>
              <a:off x="4859338" y="3862388"/>
              <a:ext cx="568325" cy="249238"/>
            </a:xfrm>
            <a:custGeom>
              <a:avLst/>
              <a:gdLst>
                <a:gd name="T0" fmla="*/ 1791 w 3582"/>
                <a:gd name="T1" fmla="*/ 179 h 1414"/>
                <a:gd name="T2" fmla="*/ 350 w 3582"/>
                <a:gd name="T3" fmla="*/ 675 h 1414"/>
                <a:gd name="T4" fmla="*/ 1791 w 3582"/>
                <a:gd name="T5" fmla="*/ 1233 h 1414"/>
                <a:gd name="T6" fmla="*/ 3232 w 3582"/>
                <a:gd name="T7" fmla="*/ 675 h 1414"/>
                <a:gd name="T8" fmla="*/ 1791 w 3582"/>
                <a:gd name="T9" fmla="*/ 179 h 1414"/>
                <a:gd name="T10" fmla="*/ 1780 w 3582"/>
                <a:gd name="T11" fmla="*/ 0 h 1414"/>
                <a:gd name="T12" fmla="*/ 1802 w 3582"/>
                <a:gd name="T13" fmla="*/ 0 h 1414"/>
                <a:gd name="T14" fmla="*/ 1826 w 3582"/>
                <a:gd name="T15" fmla="*/ 5 h 1414"/>
                <a:gd name="T16" fmla="*/ 3520 w 3582"/>
                <a:gd name="T17" fmla="*/ 589 h 1414"/>
                <a:gd name="T18" fmla="*/ 3541 w 3582"/>
                <a:gd name="T19" fmla="*/ 599 h 1414"/>
                <a:gd name="T20" fmla="*/ 3558 w 3582"/>
                <a:gd name="T21" fmla="*/ 612 h 1414"/>
                <a:gd name="T22" fmla="*/ 3571 w 3582"/>
                <a:gd name="T23" fmla="*/ 629 h 1414"/>
                <a:gd name="T24" fmla="*/ 3579 w 3582"/>
                <a:gd name="T25" fmla="*/ 648 h 1414"/>
                <a:gd name="T26" fmla="*/ 3582 w 3582"/>
                <a:gd name="T27" fmla="*/ 669 h 1414"/>
                <a:gd name="T28" fmla="*/ 3580 w 3582"/>
                <a:gd name="T29" fmla="*/ 689 h 1414"/>
                <a:gd name="T30" fmla="*/ 3572 w 3582"/>
                <a:gd name="T31" fmla="*/ 708 h 1414"/>
                <a:gd name="T32" fmla="*/ 3560 w 3582"/>
                <a:gd name="T33" fmla="*/ 725 h 1414"/>
                <a:gd name="T34" fmla="*/ 3545 w 3582"/>
                <a:gd name="T35" fmla="*/ 739 h 1414"/>
                <a:gd name="T36" fmla="*/ 3525 w 3582"/>
                <a:gd name="T37" fmla="*/ 750 h 1414"/>
                <a:gd name="T38" fmla="*/ 1829 w 3582"/>
                <a:gd name="T39" fmla="*/ 1407 h 1414"/>
                <a:gd name="T40" fmla="*/ 1810 w 3582"/>
                <a:gd name="T41" fmla="*/ 1412 h 1414"/>
                <a:gd name="T42" fmla="*/ 1791 w 3582"/>
                <a:gd name="T43" fmla="*/ 1414 h 1414"/>
                <a:gd name="T44" fmla="*/ 1772 w 3582"/>
                <a:gd name="T45" fmla="*/ 1412 h 1414"/>
                <a:gd name="T46" fmla="*/ 1753 w 3582"/>
                <a:gd name="T47" fmla="*/ 1407 h 1414"/>
                <a:gd name="T48" fmla="*/ 58 w 3582"/>
                <a:gd name="T49" fmla="*/ 750 h 1414"/>
                <a:gd name="T50" fmla="*/ 38 w 3582"/>
                <a:gd name="T51" fmla="*/ 739 h 1414"/>
                <a:gd name="T52" fmla="*/ 22 w 3582"/>
                <a:gd name="T53" fmla="*/ 725 h 1414"/>
                <a:gd name="T54" fmla="*/ 10 w 3582"/>
                <a:gd name="T55" fmla="*/ 708 h 1414"/>
                <a:gd name="T56" fmla="*/ 2 w 3582"/>
                <a:gd name="T57" fmla="*/ 689 h 1414"/>
                <a:gd name="T58" fmla="*/ 0 w 3582"/>
                <a:gd name="T59" fmla="*/ 669 h 1414"/>
                <a:gd name="T60" fmla="*/ 0 w 3582"/>
                <a:gd name="T61" fmla="*/ 669 h 1414"/>
                <a:gd name="T62" fmla="*/ 3 w 3582"/>
                <a:gd name="T63" fmla="*/ 648 h 1414"/>
                <a:gd name="T64" fmla="*/ 11 w 3582"/>
                <a:gd name="T65" fmla="*/ 629 h 1414"/>
                <a:gd name="T66" fmla="*/ 24 w 3582"/>
                <a:gd name="T67" fmla="*/ 612 h 1414"/>
                <a:gd name="T68" fmla="*/ 41 w 3582"/>
                <a:gd name="T69" fmla="*/ 599 h 1414"/>
                <a:gd name="T70" fmla="*/ 61 w 3582"/>
                <a:gd name="T71" fmla="*/ 589 h 1414"/>
                <a:gd name="T72" fmla="*/ 1757 w 3582"/>
                <a:gd name="T73" fmla="*/ 5 h 1414"/>
                <a:gd name="T74" fmla="*/ 1780 w 3582"/>
                <a:gd name="T75" fmla="*/ 0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82" h="1414">
                  <a:moveTo>
                    <a:pt x="1791" y="179"/>
                  </a:moveTo>
                  <a:lnTo>
                    <a:pt x="350" y="675"/>
                  </a:lnTo>
                  <a:lnTo>
                    <a:pt x="1791" y="1233"/>
                  </a:lnTo>
                  <a:lnTo>
                    <a:pt x="3232" y="675"/>
                  </a:lnTo>
                  <a:lnTo>
                    <a:pt x="1791" y="179"/>
                  </a:lnTo>
                  <a:close/>
                  <a:moveTo>
                    <a:pt x="1780" y="0"/>
                  </a:moveTo>
                  <a:lnTo>
                    <a:pt x="1802" y="0"/>
                  </a:lnTo>
                  <a:lnTo>
                    <a:pt x="1826" y="5"/>
                  </a:lnTo>
                  <a:lnTo>
                    <a:pt x="3520" y="589"/>
                  </a:lnTo>
                  <a:lnTo>
                    <a:pt x="3541" y="599"/>
                  </a:lnTo>
                  <a:lnTo>
                    <a:pt x="3558" y="612"/>
                  </a:lnTo>
                  <a:lnTo>
                    <a:pt x="3571" y="629"/>
                  </a:lnTo>
                  <a:lnTo>
                    <a:pt x="3579" y="648"/>
                  </a:lnTo>
                  <a:lnTo>
                    <a:pt x="3582" y="669"/>
                  </a:lnTo>
                  <a:lnTo>
                    <a:pt x="3580" y="689"/>
                  </a:lnTo>
                  <a:lnTo>
                    <a:pt x="3572" y="708"/>
                  </a:lnTo>
                  <a:lnTo>
                    <a:pt x="3560" y="725"/>
                  </a:lnTo>
                  <a:lnTo>
                    <a:pt x="3545" y="739"/>
                  </a:lnTo>
                  <a:lnTo>
                    <a:pt x="3525" y="750"/>
                  </a:lnTo>
                  <a:lnTo>
                    <a:pt x="1829" y="1407"/>
                  </a:lnTo>
                  <a:lnTo>
                    <a:pt x="1810" y="1412"/>
                  </a:lnTo>
                  <a:lnTo>
                    <a:pt x="1791" y="1414"/>
                  </a:lnTo>
                  <a:lnTo>
                    <a:pt x="1772" y="1412"/>
                  </a:lnTo>
                  <a:lnTo>
                    <a:pt x="1753" y="1407"/>
                  </a:lnTo>
                  <a:lnTo>
                    <a:pt x="58" y="750"/>
                  </a:lnTo>
                  <a:lnTo>
                    <a:pt x="38" y="739"/>
                  </a:lnTo>
                  <a:lnTo>
                    <a:pt x="22" y="725"/>
                  </a:lnTo>
                  <a:lnTo>
                    <a:pt x="10" y="708"/>
                  </a:lnTo>
                  <a:lnTo>
                    <a:pt x="2" y="689"/>
                  </a:lnTo>
                  <a:lnTo>
                    <a:pt x="0" y="669"/>
                  </a:lnTo>
                  <a:lnTo>
                    <a:pt x="0" y="669"/>
                  </a:lnTo>
                  <a:lnTo>
                    <a:pt x="3" y="648"/>
                  </a:lnTo>
                  <a:lnTo>
                    <a:pt x="11" y="629"/>
                  </a:lnTo>
                  <a:lnTo>
                    <a:pt x="24" y="612"/>
                  </a:lnTo>
                  <a:lnTo>
                    <a:pt x="41" y="599"/>
                  </a:lnTo>
                  <a:lnTo>
                    <a:pt x="61" y="589"/>
                  </a:lnTo>
                  <a:lnTo>
                    <a:pt x="1757" y="5"/>
                  </a:lnTo>
                  <a:lnTo>
                    <a:pt x="17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214" name="Freeform 129"/>
            <p:cNvSpPr/>
            <p:nvPr/>
          </p:nvSpPr>
          <p:spPr bwMode="auto">
            <a:xfrm>
              <a:off x="4859338" y="4030663"/>
              <a:ext cx="568325" cy="147638"/>
            </a:xfrm>
            <a:custGeom>
              <a:avLst/>
              <a:gdLst>
                <a:gd name="T0" fmla="*/ 91 w 3582"/>
                <a:gd name="T1" fmla="*/ 0 h 837"/>
                <a:gd name="T2" fmla="*/ 112 w 3582"/>
                <a:gd name="T3" fmla="*/ 1 h 837"/>
                <a:gd name="T4" fmla="*/ 133 w 3582"/>
                <a:gd name="T5" fmla="*/ 7 h 837"/>
                <a:gd name="T6" fmla="*/ 1791 w 3582"/>
                <a:gd name="T7" fmla="*/ 648 h 837"/>
                <a:gd name="T8" fmla="*/ 3449 w 3582"/>
                <a:gd name="T9" fmla="*/ 7 h 837"/>
                <a:gd name="T10" fmla="*/ 3470 w 3582"/>
                <a:gd name="T11" fmla="*/ 1 h 837"/>
                <a:gd name="T12" fmla="*/ 3491 w 3582"/>
                <a:gd name="T13" fmla="*/ 0 h 837"/>
                <a:gd name="T14" fmla="*/ 3512 w 3582"/>
                <a:gd name="T15" fmla="*/ 3 h 837"/>
                <a:gd name="T16" fmla="*/ 3532 w 3582"/>
                <a:gd name="T17" fmla="*/ 10 h 837"/>
                <a:gd name="T18" fmla="*/ 3549 w 3582"/>
                <a:gd name="T19" fmla="*/ 21 h 837"/>
                <a:gd name="T20" fmla="*/ 3564 w 3582"/>
                <a:gd name="T21" fmla="*/ 35 h 837"/>
                <a:gd name="T22" fmla="*/ 3575 w 3582"/>
                <a:gd name="T23" fmla="*/ 52 h 837"/>
                <a:gd name="T24" fmla="*/ 3581 w 3582"/>
                <a:gd name="T25" fmla="*/ 71 h 837"/>
                <a:gd name="T26" fmla="*/ 3582 w 3582"/>
                <a:gd name="T27" fmla="*/ 90 h 837"/>
                <a:gd name="T28" fmla="*/ 3579 w 3582"/>
                <a:gd name="T29" fmla="*/ 109 h 837"/>
                <a:gd name="T30" fmla="*/ 3571 w 3582"/>
                <a:gd name="T31" fmla="*/ 126 h 837"/>
                <a:gd name="T32" fmla="*/ 3559 w 3582"/>
                <a:gd name="T33" fmla="*/ 142 h 837"/>
                <a:gd name="T34" fmla="*/ 3544 w 3582"/>
                <a:gd name="T35" fmla="*/ 155 h 837"/>
                <a:gd name="T36" fmla="*/ 3525 w 3582"/>
                <a:gd name="T37" fmla="*/ 165 h 837"/>
                <a:gd name="T38" fmla="*/ 1791 w 3582"/>
                <a:gd name="T39" fmla="*/ 837 h 837"/>
                <a:gd name="T40" fmla="*/ 58 w 3582"/>
                <a:gd name="T41" fmla="*/ 165 h 837"/>
                <a:gd name="T42" fmla="*/ 39 w 3582"/>
                <a:gd name="T43" fmla="*/ 155 h 837"/>
                <a:gd name="T44" fmla="*/ 23 w 3582"/>
                <a:gd name="T45" fmla="*/ 142 h 837"/>
                <a:gd name="T46" fmla="*/ 11 w 3582"/>
                <a:gd name="T47" fmla="*/ 126 h 837"/>
                <a:gd name="T48" fmla="*/ 3 w 3582"/>
                <a:gd name="T49" fmla="*/ 109 h 837"/>
                <a:gd name="T50" fmla="*/ 0 w 3582"/>
                <a:gd name="T51" fmla="*/ 90 h 837"/>
                <a:gd name="T52" fmla="*/ 1 w 3582"/>
                <a:gd name="T53" fmla="*/ 71 h 837"/>
                <a:gd name="T54" fmla="*/ 8 w 3582"/>
                <a:gd name="T55" fmla="*/ 52 h 837"/>
                <a:gd name="T56" fmla="*/ 19 w 3582"/>
                <a:gd name="T57" fmla="*/ 35 h 837"/>
                <a:gd name="T58" fmla="*/ 33 w 3582"/>
                <a:gd name="T59" fmla="*/ 21 h 837"/>
                <a:gd name="T60" fmla="*/ 51 w 3582"/>
                <a:gd name="T61" fmla="*/ 10 h 837"/>
                <a:gd name="T62" fmla="*/ 70 w 3582"/>
                <a:gd name="T63" fmla="*/ 3 h 837"/>
                <a:gd name="T64" fmla="*/ 91 w 3582"/>
                <a:gd name="T65" fmla="*/ 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82" h="837">
                  <a:moveTo>
                    <a:pt x="91" y="0"/>
                  </a:moveTo>
                  <a:lnTo>
                    <a:pt x="112" y="1"/>
                  </a:lnTo>
                  <a:lnTo>
                    <a:pt x="133" y="7"/>
                  </a:lnTo>
                  <a:lnTo>
                    <a:pt x="1791" y="648"/>
                  </a:lnTo>
                  <a:lnTo>
                    <a:pt x="3449" y="7"/>
                  </a:lnTo>
                  <a:lnTo>
                    <a:pt x="3470" y="1"/>
                  </a:lnTo>
                  <a:lnTo>
                    <a:pt x="3491" y="0"/>
                  </a:lnTo>
                  <a:lnTo>
                    <a:pt x="3512" y="3"/>
                  </a:lnTo>
                  <a:lnTo>
                    <a:pt x="3532" y="10"/>
                  </a:lnTo>
                  <a:lnTo>
                    <a:pt x="3549" y="21"/>
                  </a:lnTo>
                  <a:lnTo>
                    <a:pt x="3564" y="35"/>
                  </a:lnTo>
                  <a:lnTo>
                    <a:pt x="3575" y="52"/>
                  </a:lnTo>
                  <a:lnTo>
                    <a:pt x="3581" y="71"/>
                  </a:lnTo>
                  <a:lnTo>
                    <a:pt x="3582" y="90"/>
                  </a:lnTo>
                  <a:lnTo>
                    <a:pt x="3579" y="109"/>
                  </a:lnTo>
                  <a:lnTo>
                    <a:pt x="3571" y="126"/>
                  </a:lnTo>
                  <a:lnTo>
                    <a:pt x="3559" y="142"/>
                  </a:lnTo>
                  <a:lnTo>
                    <a:pt x="3544" y="155"/>
                  </a:lnTo>
                  <a:lnTo>
                    <a:pt x="3525" y="165"/>
                  </a:lnTo>
                  <a:lnTo>
                    <a:pt x="1791" y="837"/>
                  </a:lnTo>
                  <a:lnTo>
                    <a:pt x="58" y="165"/>
                  </a:lnTo>
                  <a:lnTo>
                    <a:pt x="39" y="155"/>
                  </a:lnTo>
                  <a:lnTo>
                    <a:pt x="23" y="142"/>
                  </a:lnTo>
                  <a:lnTo>
                    <a:pt x="11" y="126"/>
                  </a:lnTo>
                  <a:lnTo>
                    <a:pt x="3" y="109"/>
                  </a:lnTo>
                  <a:lnTo>
                    <a:pt x="0" y="90"/>
                  </a:lnTo>
                  <a:lnTo>
                    <a:pt x="1" y="71"/>
                  </a:lnTo>
                  <a:lnTo>
                    <a:pt x="8" y="52"/>
                  </a:lnTo>
                  <a:lnTo>
                    <a:pt x="19" y="35"/>
                  </a:lnTo>
                  <a:lnTo>
                    <a:pt x="33" y="21"/>
                  </a:lnTo>
                  <a:lnTo>
                    <a:pt x="51" y="10"/>
                  </a:lnTo>
                  <a:lnTo>
                    <a:pt x="70" y="3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215" name="Freeform 130"/>
            <p:cNvSpPr/>
            <p:nvPr/>
          </p:nvSpPr>
          <p:spPr bwMode="auto">
            <a:xfrm>
              <a:off x="4859338" y="4092576"/>
              <a:ext cx="568325" cy="147638"/>
            </a:xfrm>
            <a:custGeom>
              <a:avLst/>
              <a:gdLst>
                <a:gd name="T0" fmla="*/ 3491 w 3582"/>
                <a:gd name="T1" fmla="*/ 0 h 837"/>
                <a:gd name="T2" fmla="*/ 3512 w 3582"/>
                <a:gd name="T3" fmla="*/ 3 h 837"/>
                <a:gd name="T4" fmla="*/ 3532 w 3582"/>
                <a:gd name="T5" fmla="*/ 10 h 837"/>
                <a:gd name="T6" fmla="*/ 3549 w 3582"/>
                <a:gd name="T7" fmla="*/ 21 h 837"/>
                <a:gd name="T8" fmla="*/ 3564 w 3582"/>
                <a:gd name="T9" fmla="*/ 35 h 837"/>
                <a:gd name="T10" fmla="*/ 3575 w 3582"/>
                <a:gd name="T11" fmla="*/ 52 h 837"/>
                <a:gd name="T12" fmla="*/ 3581 w 3582"/>
                <a:gd name="T13" fmla="*/ 71 h 837"/>
                <a:gd name="T14" fmla="*/ 3582 w 3582"/>
                <a:gd name="T15" fmla="*/ 92 h 837"/>
                <a:gd name="T16" fmla="*/ 3579 w 3582"/>
                <a:gd name="T17" fmla="*/ 110 h 837"/>
                <a:gd name="T18" fmla="*/ 3571 w 3582"/>
                <a:gd name="T19" fmla="*/ 128 h 837"/>
                <a:gd name="T20" fmla="*/ 3559 w 3582"/>
                <a:gd name="T21" fmla="*/ 143 h 837"/>
                <a:gd name="T22" fmla="*/ 3544 w 3582"/>
                <a:gd name="T23" fmla="*/ 156 h 837"/>
                <a:gd name="T24" fmla="*/ 3525 w 3582"/>
                <a:gd name="T25" fmla="*/ 166 h 837"/>
                <a:gd name="T26" fmla="*/ 1791 w 3582"/>
                <a:gd name="T27" fmla="*/ 837 h 837"/>
                <a:gd name="T28" fmla="*/ 58 w 3582"/>
                <a:gd name="T29" fmla="*/ 166 h 837"/>
                <a:gd name="T30" fmla="*/ 39 w 3582"/>
                <a:gd name="T31" fmla="*/ 156 h 837"/>
                <a:gd name="T32" fmla="*/ 23 w 3582"/>
                <a:gd name="T33" fmla="*/ 143 h 837"/>
                <a:gd name="T34" fmla="*/ 11 w 3582"/>
                <a:gd name="T35" fmla="*/ 128 h 837"/>
                <a:gd name="T36" fmla="*/ 3 w 3582"/>
                <a:gd name="T37" fmla="*/ 110 h 837"/>
                <a:gd name="T38" fmla="*/ 0 w 3582"/>
                <a:gd name="T39" fmla="*/ 92 h 837"/>
                <a:gd name="T40" fmla="*/ 1 w 3582"/>
                <a:gd name="T41" fmla="*/ 71 h 837"/>
                <a:gd name="T42" fmla="*/ 8 w 3582"/>
                <a:gd name="T43" fmla="*/ 52 h 837"/>
                <a:gd name="T44" fmla="*/ 19 w 3582"/>
                <a:gd name="T45" fmla="*/ 35 h 837"/>
                <a:gd name="T46" fmla="*/ 33 w 3582"/>
                <a:gd name="T47" fmla="*/ 21 h 837"/>
                <a:gd name="T48" fmla="*/ 51 w 3582"/>
                <a:gd name="T49" fmla="*/ 10 h 837"/>
                <a:gd name="T50" fmla="*/ 70 w 3582"/>
                <a:gd name="T51" fmla="*/ 3 h 837"/>
                <a:gd name="T52" fmla="*/ 91 w 3582"/>
                <a:gd name="T53" fmla="*/ 0 h 837"/>
                <a:gd name="T54" fmla="*/ 112 w 3582"/>
                <a:gd name="T55" fmla="*/ 1 h 837"/>
                <a:gd name="T56" fmla="*/ 133 w 3582"/>
                <a:gd name="T57" fmla="*/ 7 h 837"/>
                <a:gd name="T58" fmla="*/ 1791 w 3582"/>
                <a:gd name="T59" fmla="*/ 650 h 837"/>
                <a:gd name="T60" fmla="*/ 3449 w 3582"/>
                <a:gd name="T61" fmla="*/ 7 h 837"/>
                <a:gd name="T62" fmla="*/ 3470 w 3582"/>
                <a:gd name="T63" fmla="*/ 1 h 837"/>
                <a:gd name="T64" fmla="*/ 3491 w 3582"/>
                <a:gd name="T65" fmla="*/ 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82" h="837">
                  <a:moveTo>
                    <a:pt x="3491" y="0"/>
                  </a:moveTo>
                  <a:lnTo>
                    <a:pt x="3512" y="3"/>
                  </a:lnTo>
                  <a:lnTo>
                    <a:pt x="3532" y="10"/>
                  </a:lnTo>
                  <a:lnTo>
                    <a:pt x="3549" y="21"/>
                  </a:lnTo>
                  <a:lnTo>
                    <a:pt x="3564" y="35"/>
                  </a:lnTo>
                  <a:lnTo>
                    <a:pt x="3575" y="52"/>
                  </a:lnTo>
                  <a:lnTo>
                    <a:pt x="3581" y="71"/>
                  </a:lnTo>
                  <a:lnTo>
                    <a:pt x="3582" y="92"/>
                  </a:lnTo>
                  <a:lnTo>
                    <a:pt x="3579" y="110"/>
                  </a:lnTo>
                  <a:lnTo>
                    <a:pt x="3571" y="128"/>
                  </a:lnTo>
                  <a:lnTo>
                    <a:pt x="3559" y="143"/>
                  </a:lnTo>
                  <a:lnTo>
                    <a:pt x="3544" y="156"/>
                  </a:lnTo>
                  <a:lnTo>
                    <a:pt x="3525" y="166"/>
                  </a:lnTo>
                  <a:lnTo>
                    <a:pt x="1791" y="837"/>
                  </a:lnTo>
                  <a:lnTo>
                    <a:pt x="58" y="166"/>
                  </a:lnTo>
                  <a:lnTo>
                    <a:pt x="39" y="156"/>
                  </a:lnTo>
                  <a:lnTo>
                    <a:pt x="23" y="143"/>
                  </a:lnTo>
                  <a:lnTo>
                    <a:pt x="11" y="128"/>
                  </a:lnTo>
                  <a:lnTo>
                    <a:pt x="3" y="110"/>
                  </a:lnTo>
                  <a:lnTo>
                    <a:pt x="0" y="92"/>
                  </a:lnTo>
                  <a:lnTo>
                    <a:pt x="1" y="71"/>
                  </a:lnTo>
                  <a:lnTo>
                    <a:pt x="8" y="52"/>
                  </a:lnTo>
                  <a:lnTo>
                    <a:pt x="19" y="35"/>
                  </a:lnTo>
                  <a:lnTo>
                    <a:pt x="33" y="21"/>
                  </a:lnTo>
                  <a:lnTo>
                    <a:pt x="51" y="10"/>
                  </a:lnTo>
                  <a:lnTo>
                    <a:pt x="70" y="3"/>
                  </a:lnTo>
                  <a:lnTo>
                    <a:pt x="91" y="0"/>
                  </a:lnTo>
                  <a:lnTo>
                    <a:pt x="112" y="1"/>
                  </a:lnTo>
                  <a:lnTo>
                    <a:pt x="133" y="7"/>
                  </a:lnTo>
                  <a:lnTo>
                    <a:pt x="1791" y="650"/>
                  </a:lnTo>
                  <a:lnTo>
                    <a:pt x="3449" y="7"/>
                  </a:lnTo>
                  <a:lnTo>
                    <a:pt x="3470" y="1"/>
                  </a:lnTo>
                  <a:lnTo>
                    <a:pt x="34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solidFill>
                  <a:srgbClr val="629DD1"/>
                </a:solidFill>
                <a:latin typeface="+mn-ea"/>
              </a:endParaRPr>
            </a:p>
          </p:txBody>
        </p:sp>
        <p:sp>
          <p:nvSpPr>
            <p:cNvPr id="216" name="Freeform 131"/>
            <p:cNvSpPr/>
            <p:nvPr/>
          </p:nvSpPr>
          <p:spPr bwMode="auto">
            <a:xfrm>
              <a:off x="4859338" y="4152901"/>
              <a:ext cx="568325" cy="147638"/>
            </a:xfrm>
            <a:custGeom>
              <a:avLst/>
              <a:gdLst>
                <a:gd name="T0" fmla="*/ 91 w 3582"/>
                <a:gd name="T1" fmla="*/ 0 h 838"/>
                <a:gd name="T2" fmla="*/ 112 w 3582"/>
                <a:gd name="T3" fmla="*/ 2 h 838"/>
                <a:gd name="T4" fmla="*/ 133 w 3582"/>
                <a:gd name="T5" fmla="*/ 8 h 838"/>
                <a:gd name="T6" fmla="*/ 1791 w 3582"/>
                <a:gd name="T7" fmla="*/ 650 h 838"/>
                <a:gd name="T8" fmla="*/ 3449 w 3582"/>
                <a:gd name="T9" fmla="*/ 8 h 838"/>
                <a:gd name="T10" fmla="*/ 3470 w 3582"/>
                <a:gd name="T11" fmla="*/ 2 h 838"/>
                <a:gd name="T12" fmla="*/ 3491 w 3582"/>
                <a:gd name="T13" fmla="*/ 1 h 838"/>
                <a:gd name="T14" fmla="*/ 3512 w 3582"/>
                <a:gd name="T15" fmla="*/ 5 h 838"/>
                <a:gd name="T16" fmla="*/ 3532 w 3582"/>
                <a:gd name="T17" fmla="*/ 12 h 838"/>
                <a:gd name="T18" fmla="*/ 3549 w 3582"/>
                <a:gd name="T19" fmla="*/ 22 h 838"/>
                <a:gd name="T20" fmla="*/ 3564 w 3582"/>
                <a:gd name="T21" fmla="*/ 36 h 838"/>
                <a:gd name="T22" fmla="*/ 3575 w 3582"/>
                <a:gd name="T23" fmla="*/ 54 h 838"/>
                <a:gd name="T24" fmla="*/ 3581 w 3582"/>
                <a:gd name="T25" fmla="*/ 73 h 838"/>
                <a:gd name="T26" fmla="*/ 3582 w 3582"/>
                <a:gd name="T27" fmla="*/ 92 h 838"/>
                <a:gd name="T28" fmla="*/ 3579 w 3582"/>
                <a:gd name="T29" fmla="*/ 111 h 838"/>
                <a:gd name="T30" fmla="*/ 3571 w 3582"/>
                <a:gd name="T31" fmla="*/ 128 h 838"/>
                <a:gd name="T32" fmla="*/ 3559 w 3582"/>
                <a:gd name="T33" fmla="*/ 144 h 838"/>
                <a:gd name="T34" fmla="*/ 3544 w 3582"/>
                <a:gd name="T35" fmla="*/ 157 h 838"/>
                <a:gd name="T36" fmla="*/ 3525 w 3582"/>
                <a:gd name="T37" fmla="*/ 167 h 838"/>
                <a:gd name="T38" fmla="*/ 1791 w 3582"/>
                <a:gd name="T39" fmla="*/ 838 h 838"/>
                <a:gd name="T40" fmla="*/ 58 w 3582"/>
                <a:gd name="T41" fmla="*/ 167 h 838"/>
                <a:gd name="T42" fmla="*/ 39 w 3582"/>
                <a:gd name="T43" fmla="*/ 157 h 838"/>
                <a:gd name="T44" fmla="*/ 23 w 3582"/>
                <a:gd name="T45" fmla="*/ 144 h 838"/>
                <a:gd name="T46" fmla="*/ 11 w 3582"/>
                <a:gd name="T47" fmla="*/ 128 h 838"/>
                <a:gd name="T48" fmla="*/ 3 w 3582"/>
                <a:gd name="T49" fmla="*/ 111 h 838"/>
                <a:gd name="T50" fmla="*/ 0 w 3582"/>
                <a:gd name="T51" fmla="*/ 92 h 838"/>
                <a:gd name="T52" fmla="*/ 1 w 3582"/>
                <a:gd name="T53" fmla="*/ 73 h 838"/>
                <a:gd name="T54" fmla="*/ 8 w 3582"/>
                <a:gd name="T55" fmla="*/ 54 h 838"/>
                <a:gd name="T56" fmla="*/ 19 w 3582"/>
                <a:gd name="T57" fmla="*/ 36 h 838"/>
                <a:gd name="T58" fmla="*/ 33 w 3582"/>
                <a:gd name="T59" fmla="*/ 22 h 838"/>
                <a:gd name="T60" fmla="*/ 51 w 3582"/>
                <a:gd name="T61" fmla="*/ 12 h 838"/>
                <a:gd name="T62" fmla="*/ 70 w 3582"/>
                <a:gd name="T63" fmla="*/ 4 h 838"/>
                <a:gd name="T64" fmla="*/ 91 w 3582"/>
                <a:gd name="T65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82" h="838">
                  <a:moveTo>
                    <a:pt x="91" y="0"/>
                  </a:moveTo>
                  <a:lnTo>
                    <a:pt x="112" y="2"/>
                  </a:lnTo>
                  <a:lnTo>
                    <a:pt x="133" y="8"/>
                  </a:lnTo>
                  <a:lnTo>
                    <a:pt x="1791" y="650"/>
                  </a:lnTo>
                  <a:lnTo>
                    <a:pt x="3449" y="8"/>
                  </a:lnTo>
                  <a:lnTo>
                    <a:pt x="3470" y="2"/>
                  </a:lnTo>
                  <a:lnTo>
                    <a:pt x="3491" y="1"/>
                  </a:lnTo>
                  <a:lnTo>
                    <a:pt x="3512" y="5"/>
                  </a:lnTo>
                  <a:lnTo>
                    <a:pt x="3532" y="12"/>
                  </a:lnTo>
                  <a:lnTo>
                    <a:pt x="3549" y="22"/>
                  </a:lnTo>
                  <a:lnTo>
                    <a:pt x="3564" y="36"/>
                  </a:lnTo>
                  <a:lnTo>
                    <a:pt x="3575" y="54"/>
                  </a:lnTo>
                  <a:lnTo>
                    <a:pt x="3581" y="73"/>
                  </a:lnTo>
                  <a:lnTo>
                    <a:pt x="3582" y="92"/>
                  </a:lnTo>
                  <a:lnTo>
                    <a:pt x="3579" y="111"/>
                  </a:lnTo>
                  <a:lnTo>
                    <a:pt x="3571" y="128"/>
                  </a:lnTo>
                  <a:lnTo>
                    <a:pt x="3559" y="144"/>
                  </a:lnTo>
                  <a:lnTo>
                    <a:pt x="3544" y="157"/>
                  </a:lnTo>
                  <a:lnTo>
                    <a:pt x="3525" y="167"/>
                  </a:lnTo>
                  <a:lnTo>
                    <a:pt x="1791" y="838"/>
                  </a:lnTo>
                  <a:lnTo>
                    <a:pt x="58" y="167"/>
                  </a:lnTo>
                  <a:lnTo>
                    <a:pt x="39" y="157"/>
                  </a:lnTo>
                  <a:lnTo>
                    <a:pt x="23" y="144"/>
                  </a:lnTo>
                  <a:lnTo>
                    <a:pt x="11" y="128"/>
                  </a:lnTo>
                  <a:lnTo>
                    <a:pt x="3" y="111"/>
                  </a:lnTo>
                  <a:lnTo>
                    <a:pt x="0" y="92"/>
                  </a:lnTo>
                  <a:lnTo>
                    <a:pt x="1" y="73"/>
                  </a:lnTo>
                  <a:lnTo>
                    <a:pt x="8" y="54"/>
                  </a:lnTo>
                  <a:lnTo>
                    <a:pt x="19" y="36"/>
                  </a:lnTo>
                  <a:lnTo>
                    <a:pt x="33" y="22"/>
                  </a:lnTo>
                  <a:lnTo>
                    <a:pt x="51" y="12"/>
                  </a:lnTo>
                  <a:lnTo>
                    <a:pt x="70" y="4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solidFill>
                  <a:srgbClr val="629DD1"/>
                </a:solidFill>
                <a:latin typeface="+mn-ea"/>
              </a:endParaRPr>
            </a:p>
          </p:txBody>
        </p:sp>
      </p:grpSp>
      <p:sp>
        <p:nvSpPr>
          <p:cNvPr id="217" name="Like Icon"/>
          <p:cNvSpPr>
            <a:spLocks noChangeAspect="1"/>
          </p:cNvSpPr>
          <p:nvPr/>
        </p:nvSpPr>
        <p:spPr bwMode="auto">
          <a:xfrm>
            <a:off x="6104223" y="4216418"/>
            <a:ext cx="323712" cy="400660"/>
          </a:xfrm>
          <a:custGeom>
            <a:avLst/>
            <a:gdLst>
              <a:gd name="T0" fmla="*/ 332 w 677"/>
              <a:gd name="T1" fmla="*/ 0 h 840"/>
              <a:gd name="T2" fmla="*/ 282 w 677"/>
              <a:gd name="T3" fmla="*/ 191 h 840"/>
              <a:gd name="T4" fmla="*/ 198 w 677"/>
              <a:gd name="T5" fmla="*/ 332 h 840"/>
              <a:gd name="T6" fmla="*/ 141 w 677"/>
              <a:gd name="T7" fmla="*/ 466 h 840"/>
              <a:gd name="T8" fmla="*/ 28 w 677"/>
              <a:gd name="T9" fmla="*/ 459 h 840"/>
              <a:gd name="T10" fmla="*/ 57 w 677"/>
              <a:gd name="T11" fmla="*/ 734 h 840"/>
              <a:gd name="T12" fmla="*/ 226 w 677"/>
              <a:gd name="T13" fmla="*/ 755 h 840"/>
              <a:gd name="T14" fmla="*/ 565 w 677"/>
              <a:gd name="T15" fmla="*/ 727 h 840"/>
              <a:gd name="T16" fmla="*/ 649 w 677"/>
              <a:gd name="T17" fmla="*/ 642 h 840"/>
              <a:gd name="T18" fmla="*/ 642 w 677"/>
              <a:gd name="T19" fmla="*/ 558 h 840"/>
              <a:gd name="T20" fmla="*/ 642 w 677"/>
              <a:gd name="T21" fmla="*/ 445 h 840"/>
              <a:gd name="T22" fmla="*/ 593 w 677"/>
              <a:gd name="T23" fmla="*/ 332 h 840"/>
              <a:gd name="T24" fmla="*/ 395 w 677"/>
              <a:gd name="T25" fmla="*/ 304 h 840"/>
              <a:gd name="T26" fmla="*/ 452 w 677"/>
              <a:gd name="T27" fmla="*/ 134 h 840"/>
              <a:gd name="T28" fmla="*/ 332 w 677"/>
              <a:gd name="T29" fmla="*/ 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77" h="840">
                <a:moveTo>
                  <a:pt x="332" y="0"/>
                </a:moveTo>
                <a:cubicBezTo>
                  <a:pt x="332" y="113"/>
                  <a:pt x="282" y="219"/>
                  <a:pt x="282" y="191"/>
                </a:cubicBezTo>
                <a:cubicBezTo>
                  <a:pt x="282" y="163"/>
                  <a:pt x="226" y="276"/>
                  <a:pt x="198" y="332"/>
                </a:cubicBezTo>
                <a:cubicBezTo>
                  <a:pt x="169" y="388"/>
                  <a:pt x="141" y="466"/>
                  <a:pt x="141" y="466"/>
                </a:cubicBezTo>
                <a:lnTo>
                  <a:pt x="28" y="459"/>
                </a:lnTo>
                <a:cubicBezTo>
                  <a:pt x="28" y="459"/>
                  <a:pt x="0" y="706"/>
                  <a:pt x="57" y="734"/>
                </a:cubicBezTo>
                <a:cubicBezTo>
                  <a:pt x="113" y="762"/>
                  <a:pt x="172" y="723"/>
                  <a:pt x="226" y="755"/>
                </a:cubicBezTo>
                <a:cubicBezTo>
                  <a:pt x="367" y="840"/>
                  <a:pt x="593" y="784"/>
                  <a:pt x="565" y="727"/>
                </a:cubicBezTo>
                <a:cubicBezTo>
                  <a:pt x="565" y="727"/>
                  <a:pt x="677" y="671"/>
                  <a:pt x="649" y="642"/>
                </a:cubicBezTo>
                <a:cubicBezTo>
                  <a:pt x="649" y="642"/>
                  <a:pt x="677" y="600"/>
                  <a:pt x="642" y="558"/>
                </a:cubicBezTo>
                <a:cubicBezTo>
                  <a:pt x="677" y="515"/>
                  <a:pt x="663" y="473"/>
                  <a:pt x="642" y="445"/>
                </a:cubicBezTo>
                <a:cubicBezTo>
                  <a:pt x="663" y="403"/>
                  <a:pt x="677" y="360"/>
                  <a:pt x="593" y="332"/>
                </a:cubicBezTo>
                <a:cubicBezTo>
                  <a:pt x="539" y="314"/>
                  <a:pt x="395" y="381"/>
                  <a:pt x="395" y="304"/>
                </a:cubicBezTo>
                <a:cubicBezTo>
                  <a:pt x="395" y="276"/>
                  <a:pt x="452" y="191"/>
                  <a:pt x="452" y="134"/>
                </a:cubicBezTo>
                <a:cubicBezTo>
                  <a:pt x="452" y="22"/>
                  <a:pt x="332" y="0"/>
                  <a:pt x="332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900">
              <a:solidFill>
                <a:srgbClr val="629DD1"/>
              </a:solidFill>
              <a:latin typeface="+mn-ea"/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2899276" y="1747925"/>
            <a:ext cx="2261904" cy="2897332"/>
            <a:chOff x="1270000" y="550863"/>
            <a:chExt cx="4594224" cy="5884862"/>
          </a:xfrm>
        </p:grpSpPr>
        <p:sp>
          <p:nvSpPr>
            <p:cNvPr id="118" name="Freeform 9"/>
            <p:cNvSpPr/>
            <p:nvPr/>
          </p:nvSpPr>
          <p:spPr bwMode="auto">
            <a:xfrm>
              <a:off x="2982912" y="550863"/>
              <a:ext cx="1319212" cy="3508375"/>
            </a:xfrm>
            <a:custGeom>
              <a:avLst/>
              <a:gdLst>
                <a:gd name="T0" fmla="*/ 1240 w 1827"/>
                <a:gd name="T1" fmla="*/ 421 h 4861"/>
                <a:gd name="T2" fmla="*/ 1555 w 1827"/>
                <a:gd name="T3" fmla="*/ 3779 h 4861"/>
                <a:gd name="T4" fmla="*/ 1715 w 1827"/>
                <a:gd name="T5" fmla="*/ 4801 h 4861"/>
                <a:gd name="T6" fmla="*/ 907 w 1827"/>
                <a:gd name="T7" fmla="*/ 3561 h 4861"/>
                <a:gd name="T8" fmla="*/ 474 w 1827"/>
                <a:gd name="T9" fmla="*/ 1026 h 4861"/>
                <a:gd name="T10" fmla="*/ 1240 w 1827"/>
                <a:gd name="T11" fmla="*/ 421 h 4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7" h="4861">
                  <a:moveTo>
                    <a:pt x="1240" y="421"/>
                  </a:moveTo>
                  <a:cubicBezTo>
                    <a:pt x="1827" y="892"/>
                    <a:pt x="1611" y="3231"/>
                    <a:pt x="1555" y="3779"/>
                  </a:cubicBezTo>
                  <a:cubicBezTo>
                    <a:pt x="1500" y="4327"/>
                    <a:pt x="1476" y="4674"/>
                    <a:pt x="1715" y="4801"/>
                  </a:cubicBezTo>
                  <a:cubicBezTo>
                    <a:pt x="1184" y="4861"/>
                    <a:pt x="840" y="4611"/>
                    <a:pt x="907" y="3561"/>
                  </a:cubicBezTo>
                  <a:cubicBezTo>
                    <a:pt x="974" y="2511"/>
                    <a:pt x="947" y="1330"/>
                    <a:pt x="474" y="1026"/>
                  </a:cubicBezTo>
                  <a:cubicBezTo>
                    <a:pt x="0" y="721"/>
                    <a:pt x="715" y="0"/>
                    <a:pt x="1240" y="421"/>
                  </a:cubicBezTo>
                  <a:close/>
                </a:path>
              </a:pathLst>
            </a:custGeom>
            <a:solidFill>
              <a:srgbClr val="6B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"/>
            <p:cNvSpPr/>
            <p:nvPr/>
          </p:nvSpPr>
          <p:spPr bwMode="auto">
            <a:xfrm>
              <a:off x="2060575" y="938213"/>
              <a:ext cx="2259012" cy="2571750"/>
            </a:xfrm>
            <a:custGeom>
              <a:avLst/>
              <a:gdLst>
                <a:gd name="T0" fmla="*/ 1615 w 3129"/>
                <a:gd name="T1" fmla="*/ 0 h 3562"/>
                <a:gd name="T2" fmla="*/ 0 w 3129"/>
                <a:gd name="T3" fmla="*/ 1939 h 3562"/>
                <a:gd name="T4" fmla="*/ 486 w 3129"/>
                <a:gd name="T5" fmla="*/ 3293 h 3562"/>
                <a:gd name="T6" fmla="*/ 1615 w 3129"/>
                <a:gd name="T7" fmla="*/ 0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9" h="3562">
                  <a:moveTo>
                    <a:pt x="1615" y="0"/>
                  </a:moveTo>
                  <a:cubicBezTo>
                    <a:pt x="560" y="0"/>
                    <a:pt x="0" y="881"/>
                    <a:pt x="0" y="1939"/>
                  </a:cubicBezTo>
                  <a:cubicBezTo>
                    <a:pt x="0" y="2480"/>
                    <a:pt x="208" y="2986"/>
                    <a:pt x="486" y="3293"/>
                  </a:cubicBezTo>
                  <a:cubicBezTo>
                    <a:pt x="729" y="3562"/>
                    <a:pt x="3129" y="0"/>
                    <a:pt x="1615" y="0"/>
                  </a:cubicBezTo>
                  <a:close/>
                </a:path>
              </a:pathLst>
            </a:custGeom>
            <a:solidFill>
              <a:srgbClr val="6B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"/>
            <p:cNvSpPr/>
            <p:nvPr/>
          </p:nvSpPr>
          <p:spPr bwMode="auto">
            <a:xfrm>
              <a:off x="2689225" y="5113338"/>
              <a:ext cx="503237" cy="1230312"/>
            </a:xfrm>
            <a:custGeom>
              <a:avLst/>
              <a:gdLst>
                <a:gd name="T0" fmla="*/ 157 w 317"/>
                <a:gd name="T1" fmla="*/ 0 h 775"/>
                <a:gd name="T2" fmla="*/ 317 w 317"/>
                <a:gd name="T3" fmla="*/ 0 h 775"/>
                <a:gd name="T4" fmla="*/ 160 w 317"/>
                <a:gd name="T5" fmla="*/ 775 h 775"/>
                <a:gd name="T6" fmla="*/ 0 w 317"/>
                <a:gd name="T7" fmla="*/ 775 h 775"/>
                <a:gd name="T8" fmla="*/ 157 w 317"/>
                <a:gd name="T9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775">
                  <a:moveTo>
                    <a:pt x="157" y="0"/>
                  </a:moveTo>
                  <a:lnTo>
                    <a:pt x="317" y="0"/>
                  </a:lnTo>
                  <a:lnTo>
                    <a:pt x="160" y="775"/>
                  </a:lnTo>
                  <a:lnTo>
                    <a:pt x="0" y="77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"/>
            <p:cNvSpPr/>
            <p:nvPr/>
          </p:nvSpPr>
          <p:spPr bwMode="auto">
            <a:xfrm>
              <a:off x="2606675" y="6276975"/>
              <a:ext cx="376237" cy="157162"/>
            </a:xfrm>
            <a:custGeom>
              <a:avLst/>
              <a:gdLst>
                <a:gd name="T0" fmla="*/ 485 w 522"/>
                <a:gd name="T1" fmla="*/ 0 h 217"/>
                <a:gd name="T2" fmla="*/ 452 w 522"/>
                <a:gd name="T3" fmla="*/ 113 h 217"/>
                <a:gd name="T4" fmla="*/ 304 w 522"/>
                <a:gd name="T5" fmla="*/ 217 h 217"/>
                <a:gd name="T6" fmla="*/ 86 w 522"/>
                <a:gd name="T7" fmla="*/ 217 h 217"/>
                <a:gd name="T8" fmla="*/ 114 w 522"/>
                <a:gd name="T9" fmla="*/ 89 h 217"/>
                <a:gd name="T10" fmla="*/ 321 w 522"/>
                <a:gd name="T11" fmla="*/ 88 h 217"/>
                <a:gd name="T12" fmla="*/ 485 w 522"/>
                <a:gd name="T1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2" h="217">
                  <a:moveTo>
                    <a:pt x="485" y="0"/>
                  </a:moveTo>
                  <a:cubicBezTo>
                    <a:pt x="485" y="0"/>
                    <a:pt x="522" y="65"/>
                    <a:pt x="452" y="113"/>
                  </a:cubicBezTo>
                  <a:cubicBezTo>
                    <a:pt x="381" y="163"/>
                    <a:pt x="304" y="217"/>
                    <a:pt x="304" y="217"/>
                  </a:cubicBezTo>
                  <a:cubicBezTo>
                    <a:pt x="86" y="217"/>
                    <a:pt x="86" y="217"/>
                    <a:pt x="86" y="217"/>
                  </a:cubicBezTo>
                  <a:cubicBezTo>
                    <a:pt x="6" y="217"/>
                    <a:pt x="0" y="122"/>
                    <a:pt x="114" y="89"/>
                  </a:cubicBezTo>
                  <a:cubicBezTo>
                    <a:pt x="200" y="89"/>
                    <a:pt x="242" y="89"/>
                    <a:pt x="321" y="88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3"/>
            <p:cNvSpPr/>
            <p:nvPr/>
          </p:nvSpPr>
          <p:spPr bwMode="auto">
            <a:xfrm>
              <a:off x="2889250" y="6348413"/>
              <a:ext cx="44450" cy="87312"/>
            </a:xfrm>
            <a:custGeom>
              <a:avLst/>
              <a:gdLst>
                <a:gd name="T0" fmla="*/ 19 w 28"/>
                <a:gd name="T1" fmla="*/ 55 h 55"/>
                <a:gd name="T2" fmla="*/ 0 w 28"/>
                <a:gd name="T3" fmla="*/ 55 h 55"/>
                <a:gd name="T4" fmla="*/ 0 w 28"/>
                <a:gd name="T5" fmla="*/ 0 h 55"/>
                <a:gd name="T6" fmla="*/ 28 w 28"/>
                <a:gd name="T7" fmla="*/ 0 h 55"/>
                <a:gd name="T8" fmla="*/ 19 w 28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5">
                  <a:moveTo>
                    <a:pt x="19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19" y="55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4"/>
            <p:cNvSpPr/>
            <p:nvPr/>
          </p:nvSpPr>
          <p:spPr bwMode="auto">
            <a:xfrm>
              <a:off x="2727325" y="3821113"/>
              <a:ext cx="912812" cy="1165225"/>
            </a:xfrm>
            <a:custGeom>
              <a:avLst/>
              <a:gdLst>
                <a:gd name="T0" fmla="*/ 287 w 575"/>
                <a:gd name="T1" fmla="*/ 0 h 734"/>
                <a:gd name="T2" fmla="*/ 0 w 575"/>
                <a:gd name="T3" fmla="*/ 0 h 734"/>
                <a:gd name="T4" fmla="*/ 0 w 575"/>
                <a:gd name="T5" fmla="*/ 734 h 734"/>
                <a:gd name="T6" fmla="*/ 287 w 575"/>
                <a:gd name="T7" fmla="*/ 734 h 734"/>
                <a:gd name="T8" fmla="*/ 575 w 575"/>
                <a:gd name="T9" fmla="*/ 734 h 734"/>
                <a:gd name="T10" fmla="*/ 575 w 575"/>
                <a:gd name="T11" fmla="*/ 0 h 734"/>
                <a:gd name="T12" fmla="*/ 287 w 575"/>
                <a:gd name="T13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5" h="734">
                  <a:moveTo>
                    <a:pt x="287" y="0"/>
                  </a:moveTo>
                  <a:lnTo>
                    <a:pt x="0" y="0"/>
                  </a:lnTo>
                  <a:lnTo>
                    <a:pt x="0" y="734"/>
                  </a:lnTo>
                  <a:lnTo>
                    <a:pt x="287" y="734"/>
                  </a:lnTo>
                  <a:lnTo>
                    <a:pt x="575" y="734"/>
                  </a:lnTo>
                  <a:lnTo>
                    <a:pt x="575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5"/>
            <p:cNvSpPr/>
            <p:nvPr/>
          </p:nvSpPr>
          <p:spPr bwMode="auto">
            <a:xfrm>
              <a:off x="2990850" y="3595688"/>
              <a:ext cx="644525" cy="615950"/>
            </a:xfrm>
            <a:custGeom>
              <a:avLst/>
              <a:gdLst>
                <a:gd name="T0" fmla="*/ 0 w 894"/>
                <a:gd name="T1" fmla="*/ 0 h 855"/>
                <a:gd name="T2" fmla="*/ 530 w 894"/>
                <a:gd name="T3" fmla="*/ 855 h 855"/>
                <a:gd name="T4" fmla="*/ 894 w 894"/>
                <a:gd name="T5" fmla="*/ 0 h 855"/>
                <a:gd name="T6" fmla="*/ 0 w 894"/>
                <a:gd name="T7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4" h="855">
                  <a:moveTo>
                    <a:pt x="0" y="0"/>
                  </a:moveTo>
                  <a:cubicBezTo>
                    <a:pt x="0" y="344"/>
                    <a:pt x="530" y="855"/>
                    <a:pt x="530" y="855"/>
                  </a:cubicBezTo>
                  <a:cubicBezTo>
                    <a:pt x="530" y="855"/>
                    <a:pt x="894" y="344"/>
                    <a:pt x="894" y="0"/>
                  </a:cubicBezTo>
                  <a:cubicBezTo>
                    <a:pt x="667" y="0"/>
                    <a:pt x="278" y="0"/>
                    <a:pt x="0" y="0"/>
                  </a:cubicBezTo>
                  <a:close/>
                </a:path>
              </a:pathLst>
            </a:custGeom>
            <a:solidFill>
              <a:srgbClr val="F6B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6"/>
            <p:cNvSpPr/>
            <p:nvPr/>
          </p:nvSpPr>
          <p:spPr bwMode="auto">
            <a:xfrm>
              <a:off x="3014662" y="3716338"/>
              <a:ext cx="601662" cy="153987"/>
            </a:xfrm>
            <a:custGeom>
              <a:avLst/>
              <a:gdLst>
                <a:gd name="T0" fmla="*/ 417 w 833"/>
                <a:gd name="T1" fmla="*/ 214 h 214"/>
                <a:gd name="T2" fmla="*/ 0 w 833"/>
                <a:gd name="T3" fmla="*/ 0 h 214"/>
                <a:gd name="T4" fmla="*/ 20 w 833"/>
                <a:gd name="T5" fmla="*/ 0 h 214"/>
                <a:gd name="T6" fmla="*/ 417 w 833"/>
                <a:gd name="T7" fmla="*/ 195 h 214"/>
                <a:gd name="T8" fmla="*/ 813 w 833"/>
                <a:gd name="T9" fmla="*/ 0 h 214"/>
                <a:gd name="T10" fmla="*/ 833 w 833"/>
                <a:gd name="T11" fmla="*/ 0 h 214"/>
                <a:gd name="T12" fmla="*/ 417 w 833"/>
                <a:gd name="T13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3" h="214">
                  <a:moveTo>
                    <a:pt x="417" y="214"/>
                  </a:moveTo>
                  <a:cubicBezTo>
                    <a:pt x="187" y="214"/>
                    <a:pt x="0" y="12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04"/>
                    <a:pt x="198" y="195"/>
                    <a:pt x="417" y="195"/>
                  </a:cubicBezTo>
                  <a:cubicBezTo>
                    <a:pt x="635" y="195"/>
                    <a:pt x="813" y="104"/>
                    <a:pt x="813" y="0"/>
                  </a:cubicBezTo>
                  <a:cubicBezTo>
                    <a:pt x="833" y="0"/>
                    <a:pt x="833" y="0"/>
                    <a:pt x="833" y="0"/>
                  </a:cubicBezTo>
                  <a:cubicBezTo>
                    <a:pt x="833" y="120"/>
                    <a:pt x="646" y="214"/>
                    <a:pt x="417" y="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Oval 17"/>
            <p:cNvSpPr>
              <a:spLocks noChangeArrowheads="1"/>
            </p:cNvSpPr>
            <p:nvPr/>
          </p:nvSpPr>
          <p:spPr bwMode="auto">
            <a:xfrm>
              <a:off x="3260725" y="3806825"/>
              <a:ext cx="107950" cy="107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Oval 18"/>
            <p:cNvSpPr>
              <a:spLocks noChangeArrowheads="1"/>
            </p:cNvSpPr>
            <p:nvPr/>
          </p:nvSpPr>
          <p:spPr bwMode="auto">
            <a:xfrm>
              <a:off x="3148012" y="3806825"/>
              <a:ext cx="80962" cy="809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Oval 19"/>
            <p:cNvSpPr>
              <a:spLocks noChangeArrowheads="1"/>
            </p:cNvSpPr>
            <p:nvPr/>
          </p:nvSpPr>
          <p:spPr bwMode="auto">
            <a:xfrm>
              <a:off x="3400425" y="3806825"/>
              <a:ext cx="80962" cy="809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Rectangle 20"/>
            <p:cNvSpPr>
              <a:spLocks noChangeArrowheads="1"/>
            </p:cNvSpPr>
            <p:nvPr/>
          </p:nvSpPr>
          <p:spPr bwMode="auto">
            <a:xfrm>
              <a:off x="3305175" y="5113338"/>
              <a:ext cx="254000" cy="1230312"/>
            </a:xfrm>
            <a:prstGeom prst="rect">
              <a:avLst/>
            </a:pr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21"/>
            <p:cNvSpPr/>
            <p:nvPr/>
          </p:nvSpPr>
          <p:spPr bwMode="auto">
            <a:xfrm>
              <a:off x="3260725" y="6276975"/>
              <a:ext cx="376237" cy="158750"/>
            </a:xfrm>
            <a:custGeom>
              <a:avLst/>
              <a:gdLst>
                <a:gd name="T0" fmla="*/ 60 w 521"/>
                <a:gd name="T1" fmla="*/ 0 h 221"/>
                <a:gd name="T2" fmla="*/ 73 w 521"/>
                <a:gd name="T3" fmla="*/ 118 h 221"/>
                <a:gd name="T4" fmla="*/ 259 w 521"/>
                <a:gd name="T5" fmla="*/ 221 h 221"/>
                <a:gd name="T6" fmla="*/ 438 w 521"/>
                <a:gd name="T7" fmla="*/ 221 h 221"/>
                <a:gd name="T8" fmla="*/ 408 w 521"/>
                <a:gd name="T9" fmla="*/ 93 h 221"/>
                <a:gd name="T10" fmla="*/ 245 w 521"/>
                <a:gd name="T11" fmla="*/ 93 h 221"/>
                <a:gd name="T12" fmla="*/ 60 w 521"/>
                <a:gd name="T1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1" h="221">
                  <a:moveTo>
                    <a:pt x="60" y="0"/>
                  </a:moveTo>
                  <a:cubicBezTo>
                    <a:pt x="60" y="0"/>
                    <a:pt x="0" y="76"/>
                    <a:pt x="73" y="118"/>
                  </a:cubicBezTo>
                  <a:cubicBezTo>
                    <a:pt x="148" y="160"/>
                    <a:pt x="259" y="221"/>
                    <a:pt x="259" y="221"/>
                  </a:cubicBezTo>
                  <a:cubicBezTo>
                    <a:pt x="438" y="221"/>
                    <a:pt x="438" y="221"/>
                    <a:pt x="438" y="221"/>
                  </a:cubicBezTo>
                  <a:cubicBezTo>
                    <a:pt x="518" y="221"/>
                    <a:pt x="521" y="125"/>
                    <a:pt x="408" y="93"/>
                  </a:cubicBezTo>
                  <a:cubicBezTo>
                    <a:pt x="245" y="93"/>
                    <a:pt x="245" y="93"/>
                    <a:pt x="245" y="93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22"/>
            <p:cNvSpPr/>
            <p:nvPr/>
          </p:nvSpPr>
          <p:spPr bwMode="auto">
            <a:xfrm>
              <a:off x="3311525" y="6348413"/>
              <a:ext cx="50800" cy="87312"/>
            </a:xfrm>
            <a:custGeom>
              <a:avLst/>
              <a:gdLst>
                <a:gd name="T0" fmla="*/ 9 w 32"/>
                <a:gd name="T1" fmla="*/ 55 h 55"/>
                <a:gd name="T2" fmla="*/ 32 w 32"/>
                <a:gd name="T3" fmla="*/ 55 h 55"/>
                <a:gd name="T4" fmla="*/ 32 w 32"/>
                <a:gd name="T5" fmla="*/ 0 h 55"/>
                <a:gd name="T6" fmla="*/ 0 w 32"/>
                <a:gd name="T7" fmla="*/ 0 h 55"/>
                <a:gd name="T8" fmla="*/ 9 w 32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5">
                  <a:moveTo>
                    <a:pt x="9" y="55"/>
                  </a:moveTo>
                  <a:lnTo>
                    <a:pt x="32" y="55"/>
                  </a:lnTo>
                  <a:lnTo>
                    <a:pt x="32" y="0"/>
                  </a:lnTo>
                  <a:lnTo>
                    <a:pt x="0" y="0"/>
                  </a:lnTo>
                  <a:lnTo>
                    <a:pt x="9" y="55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23"/>
            <p:cNvSpPr/>
            <p:nvPr/>
          </p:nvSpPr>
          <p:spPr bwMode="auto">
            <a:xfrm>
              <a:off x="2592387" y="4986338"/>
              <a:ext cx="1195387" cy="715962"/>
            </a:xfrm>
            <a:custGeom>
              <a:avLst/>
              <a:gdLst>
                <a:gd name="T0" fmla="*/ 0 w 753"/>
                <a:gd name="T1" fmla="*/ 0 h 451"/>
                <a:gd name="T2" fmla="*/ 65 w 753"/>
                <a:gd name="T3" fmla="*/ 451 h 451"/>
                <a:gd name="T4" fmla="*/ 709 w 753"/>
                <a:gd name="T5" fmla="*/ 451 h 451"/>
                <a:gd name="T6" fmla="*/ 753 w 753"/>
                <a:gd name="T7" fmla="*/ 0 h 451"/>
                <a:gd name="T8" fmla="*/ 0 w 753"/>
                <a:gd name="T9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3" h="451">
                  <a:moveTo>
                    <a:pt x="0" y="0"/>
                  </a:moveTo>
                  <a:lnTo>
                    <a:pt x="65" y="451"/>
                  </a:lnTo>
                  <a:lnTo>
                    <a:pt x="709" y="451"/>
                  </a:lnTo>
                  <a:lnTo>
                    <a:pt x="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24"/>
            <p:cNvSpPr/>
            <p:nvPr/>
          </p:nvSpPr>
          <p:spPr bwMode="auto">
            <a:xfrm>
              <a:off x="3389312" y="3643313"/>
              <a:ext cx="571500" cy="1470025"/>
            </a:xfrm>
            <a:custGeom>
              <a:avLst/>
              <a:gdLst>
                <a:gd name="T0" fmla="*/ 237 w 360"/>
                <a:gd name="T1" fmla="*/ 645 h 926"/>
                <a:gd name="T2" fmla="*/ 360 w 360"/>
                <a:gd name="T3" fmla="*/ 69 h 926"/>
                <a:gd name="T4" fmla="*/ 189 w 360"/>
                <a:gd name="T5" fmla="*/ 0 h 926"/>
                <a:gd name="T6" fmla="*/ 0 w 360"/>
                <a:gd name="T7" fmla="*/ 683 h 926"/>
                <a:gd name="T8" fmla="*/ 0 w 360"/>
                <a:gd name="T9" fmla="*/ 926 h 926"/>
                <a:gd name="T10" fmla="*/ 280 w 360"/>
                <a:gd name="T11" fmla="*/ 926 h 926"/>
                <a:gd name="T12" fmla="*/ 237 w 360"/>
                <a:gd name="T13" fmla="*/ 645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926">
                  <a:moveTo>
                    <a:pt x="237" y="645"/>
                  </a:moveTo>
                  <a:lnTo>
                    <a:pt x="360" y="69"/>
                  </a:lnTo>
                  <a:lnTo>
                    <a:pt x="189" y="0"/>
                  </a:lnTo>
                  <a:lnTo>
                    <a:pt x="0" y="683"/>
                  </a:lnTo>
                  <a:lnTo>
                    <a:pt x="0" y="926"/>
                  </a:lnTo>
                  <a:lnTo>
                    <a:pt x="280" y="926"/>
                  </a:lnTo>
                  <a:lnTo>
                    <a:pt x="237" y="645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25"/>
            <p:cNvSpPr/>
            <p:nvPr/>
          </p:nvSpPr>
          <p:spPr bwMode="auto">
            <a:xfrm>
              <a:off x="3373437" y="3571875"/>
              <a:ext cx="398462" cy="706437"/>
            </a:xfrm>
            <a:custGeom>
              <a:avLst/>
              <a:gdLst>
                <a:gd name="T0" fmla="*/ 133 w 251"/>
                <a:gd name="T1" fmla="*/ 0 h 445"/>
                <a:gd name="T2" fmla="*/ 185 w 251"/>
                <a:gd name="T3" fmla="*/ 34 h 445"/>
                <a:gd name="T4" fmla="*/ 251 w 251"/>
                <a:gd name="T5" fmla="*/ 343 h 445"/>
                <a:gd name="T6" fmla="*/ 170 w 251"/>
                <a:gd name="T7" fmla="*/ 192 h 445"/>
                <a:gd name="T8" fmla="*/ 0 w 251"/>
                <a:gd name="T9" fmla="*/ 445 h 445"/>
                <a:gd name="T10" fmla="*/ 0 w 251"/>
                <a:gd name="T11" fmla="*/ 403 h 445"/>
                <a:gd name="T12" fmla="*/ 133 w 251"/>
                <a:gd name="T1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445">
                  <a:moveTo>
                    <a:pt x="133" y="0"/>
                  </a:moveTo>
                  <a:lnTo>
                    <a:pt x="185" y="34"/>
                  </a:lnTo>
                  <a:lnTo>
                    <a:pt x="251" y="343"/>
                  </a:lnTo>
                  <a:lnTo>
                    <a:pt x="170" y="192"/>
                  </a:lnTo>
                  <a:lnTo>
                    <a:pt x="0" y="445"/>
                  </a:lnTo>
                  <a:lnTo>
                    <a:pt x="0" y="40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405062" y="3643313"/>
              <a:ext cx="992187" cy="1470025"/>
            </a:xfrm>
            <a:custGeom>
              <a:avLst/>
              <a:gdLst>
                <a:gd name="T0" fmla="*/ 297 w 625"/>
                <a:gd name="T1" fmla="*/ 0 h 926"/>
                <a:gd name="T2" fmla="*/ 0 w 625"/>
                <a:gd name="T3" fmla="*/ 68 h 926"/>
                <a:gd name="T4" fmla="*/ 182 w 625"/>
                <a:gd name="T5" fmla="*/ 645 h 926"/>
                <a:gd name="T6" fmla="*/ 72 w 625"/>
                <a:gd name="T7" fmla="*/ 926 h 926"/>
                <a:gd name="T8" fmla="*/ 625 w 625"/>
                <a:gd name="T9" fmla="*/ 926 h 926"/>
                <a:gd name="T10" fmla="*/ 625 w 625"/>
                <a:gd name="T11" fmla="*/ 682 h 926"/>
                <a:gd name="T12" fmla="*/ 297 w 625"/>
                <a:gd name="T13" fmla="*/ 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5" h="926">
                  <a:moveTo>
                    <a:pt x="297" y="0"/>
                  </a:moveTo>
                  <a:lnTo>
                    <a:pt x="0" y="68"/>
                  </a:lnTo>
                  <a:lnTo>
                    <a:pt x="182" y="645"/>
                  </a:lnTo>
                  <a:lnTo>
                    <a:pt x="72" y="926"/>
                  </a:lnTo>
                  <a:lnTo>
                    <a:pt x="625" y="926"/>
                  </a:lnTo>
                  <a:lnTo>
                    <a:pt x="625" y="682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644775" y="3571875"/>
              <a:ext cx="728662" cy="706437"/>
            </a:xfrm>
            <a:custGeom>
              <a:avLst/>
              <a:gdLst>
                <a:gd name="T0" fmla="*/ 217 w 459"/>
                <a:gd name="T1" fmla="*/ 0 h 445"/>
                <a:gd name="T2" fmla="*/ 120 w 459"/>
                <a:gd name="T3" fmla="*/ 34 h 445"/>
                <a:gd name="T4" fmla="*/ 0 w 459"/>
                <a:gd name="T5" fmla="*/ 343 h 445"/>
                <a:gd name="T6" fmla="*/ 239 w 459"/>
                <a:gd name="T7" fmla="*/ 192 h 445"/>
                <a:gd name="T8" fmla="*/ 459 w 459"/>
                <a:gd name="T9" fmla="*/ 445 h 445"/>
                <a:gd name="T10" fmla="*/ 459 w 459"/>
                <a:gd name="T11" fmla="*/ 403 h 445"/>
                <a:gd name="T12" fmla="*/ 217 w 459"/>
                <a:gd name="T1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445">
                  <a:moveTo>
                    <a:pt x="217" y="0"/>
                  </a:moveTo>
                  <a:lnTo>
                    <a:pt x="120" y="34"/>
                  </a:lnTo>
                  <a:lnTo>
                    <a:pt x="0" y="343"/>
                  </a:lnTo>
                  <a:lnTo>
                    <a:pt x="239" y="192"/>
                  </a:lnTo>
                  <a:lnTo>
                    <a:pt x="459" y="445"/>
                  </a:lnTo>
                  <a:lnTo>
                    <a:pt x="459" y="40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4121149" y="2495550"/>
              <a:ext cx="396875" cy="652462"/>
            </a:xfrm>
            <a:custGeom>
              <a:avLst/>
              <a:gdLst>
                <a:gd name="T0" fmla="*/ 0 w 550"/>
                <a:gd name="T1" fmla="*/ 51 h 906"/>
                <a:gd name="T2" fmla="*/ 0 w 550"/>
                <a:gd name="T3" fmla="*/ 876 h 906"/>
                <a:gd name="T4" fmla="*/ 550 w 550"/>
                <a:gd name="T5" fmla="*/ 462 h 906"/>
                <a:gd name="T6" fmla="*/ 0 w 550"/>
                <a:gd name="T7" fmla="*/ 5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0" h="906">
                  <a:moveTo>
                    <a:pt x="0" y="51"/>
                  </a:moveTo>
                  <a:cubicBezTo>
                    <a:pt x="0" y="876"/>
                    <a:pt x="0" y="876"/>
                    <a:pt x="0" y="876"/>
                  </a:cubicBezTo>
                  <a:cubicBezTo>
                    <a:pt x="208" y="906"/>
                    <a:pt x="550" y="860"/>
                    <a:pt x="550" y="462"/>
                  </a:cubicBezTo>
                  <a:cubicBezTo>
                    <a:pt x="550" y="68"/>
                    <a:pt x="216" y="0"/>
                    <a:pt x="0" y="51"/>
                  </a:cubicBezTo>
                  <a:close/>
                </a:path>
              </a:pathLst>
            </a:cu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089150" y="2495550"/>
              <a:ext cx="396875" cy="652462"/>
            </a:xfrm>
            <a:custGeom>
              <a:avLst/>
              <a:gdLst>
                <a:gd name="T0" fmla="*/ 550 w 550"/>
                <a:gd name="T1" fmla="*/ 51 h 906"/>
                <a:gd name="T2" fmla="*/ 550 w 550"/>
                <a:gd name="T3" fmla="*/ 876 h 906"/>
                <a:gd name="T4" fmla="*/ 0 w 550"/>
                <a:gd name="T5" fmla="*/ 462 h 906"/>
                <a:gd name="T6" fmla="*/ 550 w 550"/>
                <a:gd name="T7" fmla="*/ 5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0" h="906">
                  <a:moveTo>
                    <a:pt x="550" y="51"/>
                  </a:moveTo>
                  <a:cubicBezTo>
                    <a:pt x="550" y="876"/>
                    <a:pt x="550" y="876"/>
                    <a:pt x="550" y="876"/>
                  </a:cubicBezTo>
                  <a:cubicBezTo>
                    <a:pt x="342" y="906"/>
                    <a:pt x="0" y="860"/>
                    <a:pt x="0" y="462"/>
                  </a:cubicBezTo>
                  <a:cubicBezTo>
                    <a:pt x="0" y="68"/>
                    <a:pt x="342" y="0"/>
                    <a:pt x="550" y="51"/>
                  </a:cubicBezTo>
                  <a:close/>
                </a:path>
              </a:pathLst>
            </a:cu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222500" y="1176338"/>
              <a:ext cx="2160587" cy="2593975"/>
            </a:xfrm>
            <a:custGeom>
              <a:avLst/>
              <a:gdLst>
                <a:gd name="T0" fmla="*/ 2991 w 2991"/>
                <a:gd name="T1" fmla="*/ 1797 h 3594"/>
                <a:gd name="T2" fmla="*/ 1495 w 2991"/>
                <a:gd name="T3" fmla="*/ 0 h 3594"/>
                <a:gd name="T4" fmla="*/ 0 w 2991"/>
                <a:gd name="T5" fmla="*/ 1797 h 3594"/>
                <a:gd name="T6" fmla="*/ 1495 w 2991"/>
                <a:gd name="T7" fmla="*/ 3594 h 3594"/>
                <a:gd name="T8" fmla="*/ 2991 w 2991"/>
                <a:gd name="T9" fmla="*/ 1797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1" h="3594">
                  <a:moveTo>
                    <a:pt x="2991" y="1797"/>
                  </a:moveTo>
                  <a:cubicBezTo>
                    <a:pt x="2991" y="805"/>
                    <a:pt x="2321" y="0"/>
                    <a:pt x="1495" y="0"/>
                  </a:cubicBezTo>
                  <a:cubicBezTo>
                    <a:pt x="669" y="0"/>
                    <a:pt x="0" y="805"/>
                    <a:pt x="0" y="1797"/>
                  </a:cubicBezTo>
                  <a:cubicBezTo>
                    <a:pt x="0" y="2789"/>
                    <a:pt x="373" y="3594"/>
                    <a:pt x="1495" y="3594"/>
                  </a:cubicBezTo>
                  <a:cubicBezTo>
                    <a:pt x="2617" y="3594"/>
                    <a:pt x="2991" y="2789"/>
                    <a:pt x="2991" y="1797"/>
                  </a:cubicBezTo>
                  <a:close/>
                </a:path>
              </a:pathLst>
            </a:cu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3135312" y="2913063"/>
              <a:ext cx="288925" cy="269875"/>
            </a:xfrm>
            <a:custGeom>
              <a:avLst/>
              <a:gdLst>
                <a:gd name="T0" fmla="*/ 38 w 400"/>
                <a:gd name="T1" fmla="*/ 189 h 374"/>
                <a:gd name="T2" fmla="*/ 306 w 400"/>
                <a:gd name="T3" fmla="*/ 374 h 374"/>
                <a:gd name="T4" fmla="*/ 400 w 400"/>
                <a:gd name="T5" fmla="*/ 37 h 374"/>
                <a:gd name="T6" fmla="*/ 38 w 400"/>
                <a:gd name="T7" fmla="*/ 189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0" h="374">
                  <a:moveTo>
                    <a:pt x="38" y="189"/>
                  </a:moveTo>
                  <a:cubicBezTo>
                    <a:pt x="0" y="311"/>
                    <a:pt x="157" y="357"/>
                    <a:pt x="306" y="374"/>
                  </a:cubicBezTo>
                  <a:cubicBezTo>
                    <a:pt x="29" y="293"/>
                    <a:pt x="200" y="18"/>
                    <a:pt x="400" y="37"/>
                  </a:cubicBezTo>
                  <a:cubicBezTo>
                    <a:pt x="223" y="0"/>
                    <a:pt x="76" y="67"/>
                    <a:pt x="38" y="189"/>
                  </a:cubicBezTo>
                  <a:close/>
                </a:path>
              </a:pathLst>
            </a:custGeom>
            <a:solidFill>
              <a:srgbClr val="FF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Oval 32"/>
            <p:cNvSpPr>
              <a:spLocks noChangeArrowheads="1"/>
            </p:cNvSpPr>
            <p:nvPr/>
          </p:nvSpPr>
          <p:spPr bwMode="auto">
            <a:xfrm>
              <a:off x="2317750" y="2876550"/>
              <a:ext cx="274637" cy="187325"/>
            </a:xfrm>
            <a:prstGeom prst="ellipse">
              <a:avLst/>
            </a:prstGeom>
            <a:solidFill>
              <a:srgbClr val="FF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Oval 33"/>
            <p:cNvSpPr>
              <a:spLocks noChangeArrowheads="1"/>
            </p:cNvSpPr>
            <p:nvPr/>
          </p:nvSpPr>
          <p:spPr bwMode="auto">
            <a:xfrm>
              <a:off x="3983037" y="2876550"/>
              <a:ext cx="276225" cy="187325"/>
            </a:xfrm>
            <a:prstGeom prst="ellipse">
              <a:avLst/>
            </a:prstGeom>
            <a:solidFill>
              <a:srgbClr val="FF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Oval 34"/>
            <p:cNvSpPr>
              <a:spLocks noChangeArrowheads="1"/>
            </p:cNvSpPr>
            <p:nvPr/>
          </p:nvSpPr>
          <p:spPr bwMode="auto">
            <a:xfrm>
              <a:off x="2652712" y="2501900"/>
              <a:ext cx="403225" cy="4048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Oval 35"/>
            <p:cNvSpPr>
              <a:spLocks noChangeArrowheads="1"/>
            </p:cNvSpPr>
            <p:nvPr/>
          </p:nvSpPr>
          <p:spPr bwMode="auto">
            <a:xfrm>
              <a:off x="2730500" y="2574925"/>
              <a:ext cx="241300" cy="241300"/>
            </a:xfrm>
            <a:prstGeom prst="ellipse">
              <a:avLst/>
            </a:prstGeom>
            <a:solidFill>
              <a:srgbClr val="6B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Oval 36"/>
            <p:cNvSpPr>
              <a:spLocks noChangeArrowheads="1"/>
            </p:cNvSpPr>
            <p:nvPr/>
          </p:nvSpPr>
          <p:spPr bwMode="auto">
            <a:xfrm>
              <a:off x="2789237" y="2598738"/>
              <a:ext cx="50800" cy="523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Oval 37"/>
            <p:cNvSpPr>
              <a:spLocks noChangeArrowheads="1"/>
            </p:cNvSpPr>
            <p:nvPr/>
          </p:nvSpPr>
          <p:spPr bwMode="auto">
            <a:xfrm>
              <a:off x="3497262" y="2501900"/>
              <a:ext cx="404812" cy="4048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Oval 38"/>
            <p:cNvSpPr>
              <a:spLocks noChangeArrowheads="1"/>
            </p:cNvSpPr>
            <p:nvPr/>
          </p:nvSpPr>
          <p:spPr bwMode="auto">
            <a:xfrm>
              <a:off x="3581399" y="2574925"/>
              <a:ext cx="242887" cy="241300"/>
            </a:xfrm>
            <a:prstGeom prst="ellipse">
              <a:avLst/>
            </a:prstGeom>
            <a:solidFill>
              <a:srgbClr val="6B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Oval 39"/>
            <p:cNvSpPr>
              <a:spLocks noChangeArrowheads="1"/>
            </p:cNvSpPr>
            <p:nvPr/>
          </p:nvSpPr>
          <p:spPr bwMode="auto">
            <a:xfrm>
              <a:off x="3643312" y="2598738"/>
              <a:ext cx="52387" cy="523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847975" y="3209925"/>
              <a:ext cx="909637" cy="261937"/>
            </a:xfrm>
            <a:custGeom>
              <a:avLst/>
              <a:gdLst>
                <a:gd name="T0" fmla="*/ 1261 w 1261"/>
                <a:gd name="T1" fmla="*/ 0 h 364"/>
                <a:gd name="T2" fmla="*/ 0 w 1261"/>
                <a:gd name="T3" fmla="*/ 0 h 364"/>
                <a:gd name="T4" fmla="*/ 622 w 1261"/>
                <a:gd name="T5" fmla="*/ 364 h 364"/>
                <a:gd name="T6" fmla="*/ 1261 w 1261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1" h="364">
                  <a:moveTo>
                    <a:pt x="1261" y="0"/>
                  </a:moveTo>
                  <a:cubicBezTo>
                    <a:pt x="1016" y="0"/>
                    <a:pt x="240" y="0"/>
                    <a:pt x="0" y="0"/>
                  </a:cubicBezTo>
                  <a:cubicBezTo>
                    <a:pt x="63" y="214"/>
                    <a:pt x="224" y="364"/>
                    <a:pt x="622" y="364"/>
                  </a:cubicBezTo>
                  <a:cubicBezTo>
                    <a:pt x="1020" y="364"/>
                    <a:pt x="1186" y="209"/>
                    <a:pt x="1261" y="0"/>
                  </a:cubicBezTo>
                  <a:close/>
                </a:path>
              </a:pathLst>
            </a:custGeom>
            <a:solidFill>
              <a:srgbClr val="FFA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927350" y="3209925"/>
              <a:ext cx="750887" cy="141287"/>
            </a:xfrm>
            <a:custGeom>
              <a:avLst/>
              <a:gdLst>
                <a:gd name="T0" fmla="*/ 985 w 1041"/>
                <a:gd name="T1" fmla="*/ 137 h 197"/>
                <a:gd name="T2" fmla="*/ 1041 w 1041"/>
                <a:gd name="T3" fmla="*/ 0 h 197"/>
                <a:gd name="T4" fmla="*/ 0 w 1041"/>
                <a:gd name="T5" fmla="*/ 0 h 197"/>
                <a:gd name="T6" fmla="*/ 55 w 1041"/>
                <a:gd name="T7" fmla="*/ 137 h 197"/>
                <a:gd name="T8" fmla="*/ 985 w 1041"/>
                <a:gd name="T9" fmla="*/ 13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1" h="197">
                  <a:moveTo>
                    <a:pt x="985" y="137"/>
                  </a:moveTo>
                  <a:cubicBezTo>
                    <a:pt x="1020" y="113"/>
                    <a:pt x="1035" y="49"/>
                    <a:pt x="1041" y="0"/>
                  </a:cubicBezTo>
                  <a:cubicBezTo>
                    <a:pt x="770" y="0"/>
                    <a:pt x="269" y="0"/>
                    <a:pt x="0" y="0"/>
                  </a:cubicBezTo>
                  <a:cubicBezTo>
                    <a:pt x="6" y="49"/>
                    <a:pt x="20" y="113"/>
                    <a:pt x="55" y="137"/>
                  </a:cubicBezTo>
                  <a:cubicBezTo>
                    <a:pt x="145" y="197"/>
                    <a:pt x="895" y="197"/>
                    <a:pt x="985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957512" y="3281363"/>
              <a:ext cx="685800" cy="190500"/>
            </a:xfrm>
            <a:custGeom>
              <a:avLst/>
              <a:gdLst>
                <a:gd name="T0" fmla="*/ 470 w 950"/>
                <a:gd name="T1" fmla="*/ 264 h 264"/>
                <a:gd name="T2" fmla="*/ 950 w 950"/>
                <a:gd name="T3" fmla="*/ 132 h 264"/>
                <a:gd name="T4" fmla="*/ 943 w 950"/>
                <a:gd name="T5" fmla="*/ 125 h 264"/>
                <a:gd name="T6" fmla="*/ 13 w 950"/>
                <a:gd name="T7" fmla="*/ 125 h 264"/>
                <a:gd name="T8" fmla="*/ 0 w 950"/>
                <a:gd name="T9" fmla="*/ 138 h 264"/>
                <a:gd name="T10" fmla="*/ 470 w 950"/>
                <a:gd name="T11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0" h="264">
                  <a:moveTo>
                    <a:pt x="470" y="264"/>
                  </a:moveTo>
                  <a:cubicBezTo>
                    <a:pt x="697" y="264"/>
                    <a:pt x="848" y="213"/>
                    <a:pt x="950" y="132"/>
                  </a:cubicBezTo>
                  <a:cubicBezTo>
                    <a:pt x="948" y="129"/>
                    <a:pt x="946" y="127"/>
                    <a:pt x="943" y="125"/>
                  </a:cubicBezTo>
                  <a:cubicBezTo>
                    <a:pt x="807" y="12"/>
                    <a:pt x="165" y="0"/>
                    <a:pt x="13" y="125"/>
                  </a:cubicBezTo>
                  <a:cubicBezTo>
                    <a:pt x="8" y="128"/>
                    <a:pt x="4" y="133"/>
                    <a:pt x="0" y="138"/>
                  </a:cubicBezTo>
                  <a:cubicBezTo>
                    <a:pt x="99" y="217"/>
                    <a:pt x="247" y="264"/>
                    <a:pt x="470" y="2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43"/>
            <p:cNvSpPr/>
            <p:nvPr/>
          </p:nvSpPr>
          <p:spPr bwMode="auto">
            <a:xfrm>
              <a:off x="3506787" y="2120900"/>
              <a:ext cx="392112" cy="125412"/>
            </a:xfrm>
            <a:custGeom>
              <a:avLst/>
              <a:gdLst>
                <a:gd name="T0" fmla="*/ 0 w 544"/>
                <a:gd name="T1" fmla="*/ 173 h 173"/>
                <a:gd name="T2" fmla="*/ 544 w 544"/>
                <a:gd name="T3" fmla="*/ 80 h 173"/>
                <a:gd name="T4" fmla="*/ 0 w 544"/>
                <a:gd name="T5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4" h="173">
                  <a:moveTo>
                    <a:pt x="0" y="173"/>
                  </a:moveTo>
                  <a:cubicBezTo>
                    <a:pt x="138" y="86"/>
                    <a:pt x="416" y="59"/>
                    <a:pt x="544" y="80"/>
                  </a:cubicBezTo>
                  <a:cubicBezTo>
                    <a:pt x="394" y="0"/>
                    <a:pt x="96" y="11"/>
                    <a:pt x="0" y="173"/>
                  </a:cubicBezTo>
                  <a:close/>
                </a:path>
              </a:pathLst>
            </a:custGeom>
            <a:solidFill>
              <a:srgbClr val="6B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44"/>
            <p:cNvSpPr/>
            <p:nvPr/>
          </p:nvSpPr>
          <p:spPr bwMode="auto">
            <a:xfrm>
              <a:off x="2047875" y="938213"/>
              <a:ext cx="2730499" cy="1892300"/>
            </a:xfrm>
            <a:custGeom>
              <a:avLst/>
              <a:gdLst>
                <a:gd name="T0" fmla="*/ 2872 w 3782"/>
                <a:gd name="T1" fmla="*/ 1102 h 2621"/>
                <a:gd name="T2" fmla="*/ 243 w 3782"/>
                <a:gd name="T3" fmla="*/ 2252 h 2621"/>
                <a:gd name="T4" fmla="*/ 1730 w 3782"/>
                <a:gd name="T5" fmla="*/ 0 h 2621"/>
                <a:gd name="T6" fmla="*/ 3198 w 3782"/>
                <a:gd name="T7" fmla="*/ 2621 h 2621"/>
                <a:gd name="T8" fmla="*/ 2872 w 3782"/>
                <a:gd name="T9" fmla="*/ 1102 h 2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2" h="2621">
                  <a:moveTo>
                    <a:pt x="2872" y="1102"/>
                  </a:moveTo>
                  <a:cubicBezTo>
                    <a:pt x="2460" y="1498"/>
                    <a:pt x="1320" y="2037"/>
                    <a:pt x="243" y="2252"/>
                  </a:cubicBezTo>
                  <a:cubicBezTo>
                    <a:pt x="6" y="1787"/>
                    <a:pt x="0" y="0"/>
                    <a:pt x="1730" y="0"/>
                  </a:cubicBezTo>
                  <a:cubicBezTo>
                    <a:pt x="3460" y="0"/>
                    <a:pt x="3782" y="1747"/>
                    <a:pt x="3198" y="2621"/>
                  </a:cubicBezTo>
                  <a:cubicBezTo>
                    <a:pt x="3198" y="2209"/>
                    <a:pt x="3085" y="1511"/>
                    <a:pt x="2872" y="1102"/>
                  </a:cubicBezTo>
                  <a:close/>
                </a:path>
              </a:pathLst>
            </a:custGeom>
            <a:solidFill>
              <a:srgbClr val="6B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45"/>
            <p:cNvSpPr/>
            <p:nvPr/>
          </p:nvSpPr>
          <p:spPr bwMode="auto">
            <a:xfrm>
              <a:off x="3670299" y="3460750"/>
              <a:ext cx="2193925" cy="1495425"/>
            </a:xfrm>
            <a:custGeom>
              <a:avLst/>
              <a:gdLst>
                <a:gd name="T0" fmla="*/ 3040 w 3040"/>
                <a:gd name="T1" fmla="*/ 1973 h 2072"/>
                <a:gd name="T2" fmla="*/ 2941 w 3040"/>
                <a:gd name="T3" fmla="*/ 2072 h 2072"/>
                <a:gd name="T4" fmla="*/ 100 w 3040"/>
                <a:gd name="T5" fmla="*/ 2072 h 2072"/>
                <a:gd name="T6" fmla="*/ 0 w 3040"/>
                <a:gd name="T7" fmla="*/ 1973 h 2072"/>
                <a:gd name="T8" fmla="*/ 0 w 3040"/>
                <a:gd name="T9" fmla="*/ 100 h 2072"/>
                <a:gd name="T10" fmla="*/ 100 w 3040"/>
                <a:gd name="T11" fmla="*/ 0 h 2072"/>
                <a:gd name="T12" fmla="*/ 2941 w 3040"/>
                <a:gd name="T13" fmla="*/ 0 h 2072"/>
                <a:gd name="T14" fmla="*/ 3040 w 3040"/>
                <a:gd name="T15" fmla="*/ 100 h 2072"/>
                <a:gd name="T16" fmla="*/ 3040 w 3040"/>
                <a:gd name="T17" fmla="*/ 1973 h 2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40" h="2072">
                  <a:moveTo>
                    <a:pt x="3040" y="1973"/>
                  </a:moveTo>
                  <a:cubicBezTo>
                    <a:pt x="3040" y="2028"/>
                    <a:pt x="2996" y="2072"/>
                    <a:pt x="2941" y="2072"/>
                  </a:cubicBezTo>
                  <a:cubicBezTo>
                    <a:pt x="100" y="2072"/>
                    <a:pt x="100" y="2072"/>
                    <a:pt x="100" y="2072"/>
                  </a:cubicBezTo>
                  <a:cubicBezTo>
                    <a:pt x="45" y="2072"/>
                    <a:pt x="0" y="2028"/>
                    <a:pt x="0" y="1973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45"/>
                    <a:pt x="45" y="0"/>
                    <a:pt x="100" y="0"/>
                  </a:cubicBezTo>
                  <a:cubicBezTo>
                    <a:pt x="2941" y="0"/>
                    <a:pt x="2941" y="0"/>
                    <a:pt x="2941" y="0"/>
                  </a:cubicBezTo>
                  <a:cubicBezTo>
                    <a:pt x="2996" y="0"/>
                    <a:pt x="3040" y="45"/>
                    <a:pt x="3040" y="100"/>
                  </a:cubicBezTo>
                  <a:lnTo>
                    <a:pt x="3040" y="1973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9" name="Picture 46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840162" y="3632200"/>
              <a:ext cx="1854200" cy="1154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0" name="Rectangle 47"/>
            <p:cNvSpPr>
              <a:spLocks noChangeArrowheads="1"/>
            </p:cNvSpPr>
            <p:nvPr/>
          </p:nvSpPr>
          <p:spPr bwMode="auto">
            <a:xfrm>
              <a:off x="3843337" y="3633788"/>
              <a:ext cx="1847850" cy="1149350"/>
            </a:xfrm>
            <a:prstGeom prst="rect">
              <a:avLst/>
            </a:pr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Rectangle 48"/>
            <p:cNvSpPr>
              <a:spLocks noChangeArrowheads="1"/>
            </p:cNvSpPr>
            <p:nvPr/>
          </p:nvSpPr>
          <p:spPr bwMode="auto">
            <a:xfrm>
              <a:off x="3843337" y="3633788"/>
              <a:ext cx="1847850" cy="76200"/>
            </a:xfrm>
            <a:prstGeom prst="rect">
              <a:avLst/>
            </a:pr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Oval 49"/>
            <p:cNvSpPr>
              <a:spLocks noChangeArrowheads="1"/>
            </p:cNvSpPr>
            <p:nvPr/>
          </p:nvSpPr>
          <p:spPr bwMode="auto">
            <a:xfrm>
              <a:off x="4210049" y="3654425"/>
              <a:ext cx="31750" cy="31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Oval 50"/>
            <p:cNvSpPr>
              <a:spLocks noChangeArrowheads="1"/>
            </p:cNvSpPr>
            <p:nvPr/>
          </p:nvSpPr>
          <p:spPr bwMode="auto">
            <a:xfrm>
              <a:off x="4260849" y="3654425"/>
              <a:ext cx="30162" cy="31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Oval 51"/>
            <p:cNvSpPr>
              <a:spLocks noChangeArrowheads="1"/>
            </p:cNvSpPr>
            <p:nvPr/>
          </p:nvSpPr>
          <p:spPr bwMode="auto">
            <a:xfrm>
              <a:off x="4311649" y="3654425"/>
              <a:ext cx="30162" cy="31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52"/>
            <p:cNvSpPr/>
            <p:nvPr/>
          </p:nvSpPr>
          <p:spPr bwMode="auto">
            <a:xfrm>
              <a:off x="4495799" y="3870325"/>
              <a:ext cx="544512" cy="555625"/>
            </a:xfrm>
            <a:custGeom>
              <a:avLst/>
              <a:gdLst>
                <a:gd name="T0" fmla="*/ 377 w 754"/>
                <a:gd name="T1" fmla="*/ 0 h 768"/>
                <a:gd name="T2" fmla="*/ 377 w 754"/>
                <a:gd name="T3" fmla="*/ 0 h 768"/>
                <a:gd name="T4" fmla="*/ 0 w 754"/>
                <a:gd name="T5" fmla="*/ 369 h 768"/>
                <a:gd name="T6" fmla="*/ 238 w 754"/>
                <a:gd name="T7" fmla="*/ 768 h 768"/>
                <a:gd name="T8" fmla="*/ 517 w 754"/>
                <a:gd name="T9" fmla="*/ 768 h 768"/>
                <a:gd name="T10" fmla="*/ 754 w 754"/>
                <a:gd name="T11" fmla="*/ 369 h 768"/>
                <a:gd name="T12" fmla="*/ 377 w 754"/>
                <a:gd name="T13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4" h="768">
                  <a:moveTo>
                    <a:pt x="377" y="0"/>
                  </a:moveTo>
                  <a:cubicBezTo>
                    <a:pt x="377" y="0"/>
                    <a:pt x="377" y="0"/>
                    <a:pt x="377" y="0"/>
                  </a:cubicBezTo>
                  <a:cubicBezTo>
                    <a:pt x="182" y="0"/>
                    <a:pt x="0" y="95"/>
                    <a:pt x="0" y="369"/>
                  </a:cubicBezTo>
                  <a:cubicBezTo>
                    <a:pt x="0" y="628"/>
                    <a:pt x="238" y="704"/>
                    <a:pt x="238" y="768"/>
                  </a:cubicBezTo>
                  <a:cubicBezTo>
                    <a:pt x="256" y="768"/>
                    <a:pt x="499" y="768"/>
                    <a:pt x="517" y="768"/>
                  </a:cubicBezTo>
                  <a:cubicBezTo>
                    <a:pt x="517" y="704"/>
                    <a:pt x="754" y="628"/>
                    <a:pt x="754" y="369"/>
                  </a:cubicBezTo>
                  <a:cubicBezTo>
                    <a:pt x="754" y="95"/>
                    <a:pt x="572" y="0"/>
                    <a:pt x="3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53"/>
            <p:cNvSpPr/>
            <p:nvPr/>
          </p:nvSpPr>
          <p:spPr bwMode="auto">
            <a:xfrm>
              <a:off x="4497387" y="4176713"/>
              <a:ext cx="539750" cy="249237"/>
            </a:xfrm>
            <a:custGeom>
              <a:avLst/>
              <a:gdLst>
                <a:gd name="T0" fmla="*/ 234 w 746"/>
                <a:gd name="T1" fmla="*/ 344 h 344"/>
                <a:gd name="T2" fmla="*/ 513 w 746"/>
                <a:gd name="T3" fmla="*/ 344 h 344"/>
                <a:gd name="T4" fmla="*/ 746 w 746"/>
                <a:gd name="T5" fmla="*/ 0 h 344"/>
                <a:gd name="T6" fmla="*/ 0 w 746"/>
                <a:gd name="T7" fmla="*/ 0 h 344"/>
                <a:gd name="T8" fmla="*/ 234 w 746"/>
                <a:gd name="T9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344">
                  <a:moveTo>
                    <a:pt x="234" y="344"/>
                  </a:moveTo>
                  <a:cubicBezTo>
                    <a:pt x="252" y="344"/>
                    <a:pt x="495" y="344"/>
                    <a:pt x="513" y="344"/>
                  </a:cubicBezTo>
                  <a:cubicBezTo>
                    <a:pt x="513" y="280"/>
                    <a:pt x="715" y="216"/>
                    <a:pt x="7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216"/>
                    <a:pt x="234" y="280"/>
                    <a:pt x="234" y="3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Rectangle 54"/>
            <p:cNvSpPr>
              <a:spLocks noChangeArrowheads="1"/>
            </p:cNvSpPr>
            <p:nvPr/>
          </p:nvSpPr>
          <p:spPr bwMode="auto">
            <a:xfrm>
              <a:off x="4738687" y="4251325"/>
              <a:ext cx="6350" cy="174625"/>
            </a:xfrm>
            <a:prstGeom prst="rect">
              <a:avLst/>
            </a:pr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Rectangle 55"/>
            <p:cNvSpPr>
              <a:spLocks noChangeArrowheads="1"/>
            </p:cNvSpPr>
            <p:nvPr/>
          </p:nvSpPr>
          <p:spPr bwMode="auto">
            <a:xfrm>
              <a:off x="4791074" y="4251325"/>
              <a:ext cx="4762" cy="174625"/>
            </a:xfrm>
            <a:prstGeom prst="rect">
              <a:avLst/>
            </a:pr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56"/>
            <p:cNvSpPr>
              <a:spLocks noEditPoints="1"/>
            </p:cNvSpPr>
            <p:nvPr/>
          </p:nvSpPr>
          <p:spPr bwMode="auto">
            <a:xfrm>
              <a:off x="4737099" y="4233863"/>
              <a:ext cx="33337" cy="33337"/>
            </a:xfrm>
            <a:custGeom>
              <a:avLst/>
              <a:gdLst>
                <a:gd name="T0" fmla="*/ 23 w 45"/>
                <a:gd name="T1" fmla="*/ 46 h 46"/>
                <a:gd name="T2" fmla="*/ 0 w 45"/>
                <a:gd name="T3" fmla="*/ 23 h 46"/>
                <a:gd name="T4" fmla="*/ 23 w 45"/>
                <a:gd name="T5" fmla="*/ 0 h 46"/>
                <a:gd name="T6" fmla="*/ 45 w 45"/>
                <a:gd name="T7" fmla="*/ 23 h 46"/>
                <a:gd name="T8" fmla="*/ 23 w 45"/>
                <a:gd name="T9" fmla="*/ 46 h 46"/>
                <a:gd name="T10" fmla="*/ 23 w 45"/>
                <a:gd name="T11" fmla="*/ 9 h 46"/>
                <a:gd name="T12" fmla="*/ 8 w 45"/>
                <a:gd name="T13" fmla="*/ 23 h 46"/>
                <a:gd name="T14" fmla="*/ 23 w 45"/>
                <a:gd name="T15" fmla="*/ 37 h 46"/>
                <a:gd name="T16" fmla="*/ 37 w 45"/>
                <a:gd name="T17" fmla="*/ 23 h 46"/>
                <a:gd name="T18" fmla="*/ 23 w 45"/>
                <a:gd name="T19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6">
                  <a:moveTo>
                    <a:pt x="23" y="46"/>
                  </a:move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cubicBezTo>
                    <a:pt x="45" y="35"/>
                    <a:pt x="35" y="46"/>
                    <a:pt x="23" y="46"/>
                  </a:cubicBezTo>
                  <a:close/>
                  <a:moveTo>
                    <a:pt x="23" y="9"/>
                  </a:moveTo>
                  <a:cubicBezTo>
                    <a:pt x="15" y="9"/>
                    <a:pt x="8" y="15"/>
                    <a:pt x="8" y="23"/>
                  </a:cubicBezTo>
                  <a:cubicBezTo>
                    <a:pt x="8" y="31"/>
                    <a:pt x="15" y="37"/>
                    <a:pt x="23" y="37"/>
                  </a:cubicBezTo>
                  <a:cubicBezTo>
                    <a:pt x="31" y="37"/>
                    <a:pt x="37" y="31"/>
                    <a:pt x="37" y="23"/>
                  </a:cubicBezTo>
                  <a:cubicBezTo>
                    <a:pt x="37" y="15"/>
                    <a:pt x="31" y="9"/>
                    <a:pt x="23" y="9"/>
                  </a:cubicBezTo>
                  <a:close/>
                </a:path>
              </a:pathLst>
            </a:cu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57"/>
            <p:cNvSpPr>
              <a:spLocks noEditPoints="1"/>
            </p:cNvSpPr>
            <p:nvPr/>
          </p:nvSpPr>
          <p:spPr bwMode="auto">
            <a:xfrm>
              <a:off x="4764087" y="4233863"/>
              <a:ext cx="33337" cy="33337"/>
            </a:xfrm>
            <a:custGeom>
              <a:avLst/>
              <a:gdLst>
                <a:gd name="T0" fmla="*/ 23 w 45"/>
                <a:gd name="T1" fmla="*/ 46 h 46"/>
                <a:gd name="T2" fmla="*/ 0 w 45"/>
                <a:gd name="T3" fmla="*/ 23 h 46"/>
                <a:gd name="T4" fmla="*/ 23 w 45"/>
                <a:gd name="T5" fmla="*/ 0 h 46"/>
                <a:gd name="T6" fmla="*/ 45 w 45"/>
                <a:gd name="T7" fmla="*/ 23 h 46"/>
                <a:gd name="T8" fmla="*/ 23 w 45"/>
                <a:gd name="T9" fmla="*/ 46 h 46"/>
                <a:gd name="T10" fmla="*/ 23 w 45"/>
                <a:gd name="T11" fmla="*/ 9 h 46"/>
                <a:gd name="T12" fmla="*/ 8 w 45"/>
                <a:gd name="T13" fmla="*/ 23 h 46"/>
                <a:gd name="T14" fmla="*/ 23 w 45"/>
                <a:gd name="T15" fmla="*/ 37 h 46"/>
                <a:gd name="T16" fmla="*/ 37 w 45"/>
                <a:gd name="T17" fmla="*/ 23 h 46"/>
                <a:gd name="T18" fmla="*/ 23 w 45"/>
                <a:gd name="T19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6">
                  <a:moveTo>
                    <a:pt x="23" y="46"/>
                  </a:move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cubicBezTo>
                    <a:pt x="45" y="35"/>
                    <a:pt x="35" y="46"/>
                    <a:pt x="23" y="46"/>
                  </a:cubicBezTo>
                  <a:close/>
                  <a:moveTo>
                    <a:pt x="23" y="9"/>
                  </a:moveTo>
                  <a:cubicBezTo>
                    <a:pt x="15" y="9"/>
                    <a:pt x="8" y="15"/>
                    <a:pt x="8" y="23"/>
                  </a:cubicBezTo>
                  <a:cubicBezTo>
                    <a:pt x="8" y="31"/>
                    <a:pt x="15" y="37"/>
                    <a:pt x="23" y="37"/>
                  </a:cubicBezTo>
                  <a:cubicBezTo>
                    <a:pt x="30" y="37"/>
                    <a:pt x="37" y="31"/>
                    <a:pt x="37" y="23"/>
                  </a:cubicBezTo>
                  <a:cubicBezTo>
                    <a:pt x="37" y="15"/>
                    <a:pt x="30" y="9"/>
                    <a:pt x="23" y="9"/>
                  </a:cubicBezTo>
                  <a:close/>
                </a:path>
              </a:pathLst>
            </a:cu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58"/>
            <p:cNvSpPr/>
            <p:nvPr/>
          </p:nvSpPr>
          <p:spPr bwMode="auto">
            <a:xfrm>
              <a:off x="4689474" y="4627563"/>
              <a:ext cx="155575" cy="58737"/>
            </a:xfrm>
            <a:custGeom>
              <a:avLst/>
              <a:gdLst>
                <a:gd name="T0" fmla="*/ 107 w 215"/>
                <a:gd name="T1" fmla="*/ 81 h 81"/>
                <a:gd name="T2" fmla="*/ 215 w 215"/>
                <a:gd name="T3" fmla="*/ 0 h 81"/>
                <a:gd name="T4" fmla="*/ 0 w 215"/>
                <a:gd name="T5" fmla="*/ 0 h 81"/>
                <a:gd name="T6" fmla="*/ 107 w 215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81">
                  <a:moveTo>
                    <a:pt x="107" y="81"/>
                  </a:moveTo>
                  <a:cubicBezTo>
                    <a:pt x="158" y="81"/>
                    <a:pt x="201" y="48"/>
                    <a:pt x="2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48"/>
                    <a:pt x="56" y="81"/>
                    <a:pt x="107" y="81"/>
                  </a:cubicBezTo>
                  <a:close/>
                </a:path>
              </a:pathLst>
            </a:cu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59"/>
            <p:cNvSpPr/>
            <p:nvPr/>
          </p:nvSpPr>
          <p:spPr bwMode="auto">
            <a:xfrm>
              <a:off x="4632324" y="4448175"/>
              <a:ext cx="271462" cy="46037"/>
            </a:xfrm>
            <a:custGeom>
              <a:avLst/>
              <a:gdLst>
                <a:gd name="T0" fmla="*/ 375 w 375"/>
                <a:gd name="T1" fmla="*/ 33 h 64"/>
                <a:gd name="T2" fmla="*/ 343 w 375"/>
                <a:gd name="T3" fmla="*/ 64 h 64"/>
                <a:gd name="T4" fmla="*/ 32 w 375"/>
                <a:gd name="T5" fmla="*/ 64 h 64"/>
                <a:gd name="T6" fmla="*/ 0 w 375"/>
                <a:gd name="T7" fmla="*/ 32 h 64"/>
                <a:gd name="T8" fmla="*/ 32 w 375"/>
                <a:gd name="T9" fmla="*/ 0 h 64"/>
                <a:gd name="T10" fmla="*/ 342 w 375"/>
                <a:gd name="T11" fmla="*/ 0 h 64"/>
                <a:gd name="T12" fmla="*/ 375 w 375"/>
                <a:gd name="T13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64">
                  <a:moveTo>
                    <a:pt x="375" y="33"/>
                  </a:moveTo>
                  <a:cubicBezTo>
                    <a:pt x="375" y="50"/>
                    <a:pt x="361" y="64"/>
                    <a:pt x="343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60" y="0"/>
                    <a:pt x="375" y="15"/>
                    <a:pt x="375" y="33"/>
                  </a:cubicBezTo>
                  <a:close/>
                </a:path>
              </a:pathLst>
            </a:cu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60"/>
            <p:cNvSpPr/>
            <p:nvPr/>
          </p:nvSpPr>
          <p:spPr bwMode="auto">
            <a:xfrm>
              <a:off x="4632324" y="4505325"/>
              <a:ext cx="271462" cy="47625"/>
            </a:xfrm>
            <a:custGeom>
              <a:avLst/>
              <a:gdLst>
                <a:gd name="T0" fmla="*/ 375 w 375"/>
                <a:gd name="T1" fmla="*/ 32 h 64"/>
                <a:gd name="T2" fmla="*/ 343 w 375"/>
                <a:gd name="T3" fmla="*/ 64 h 64"/>
                <a:gd name="T4" fmla="*/ 32 w 375"/>
                <a:gd name="T5" fmla="*/ 64 h 64"/>
                <a:gd name="T6" fmla="*/ 0 w 375"/>
                <a:gd name="T7" fmla="*/ 32 h 64"/>
                <a:gd name="T8" fmla="*/ 32 w 375"/>
                <a:gd name="T9" fmla="*/ 0 h 64"/>
                <a:gd name="T10" fmla="*/ 343 w 375"/>
                <a:gd name="T11" fmla="*/ 0 h 64"/>
                <a:gd name="T12" fmla="*/ 375 w 375"/>
                <a:gd name="T1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64">
                  <a:moveTo>
                    <a:pt x="375" y="32"/>
                  </a:moveTo>
                  <a:cubicBezTo>
                    <a:pt x="375" y="50"/>
                    <a:pt x="360" y="64"/>
                    <a:pt x="343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60" y="0"/>
                    <a:pt x="375" y="15"/>
                    <a:pt x="375" y="32"/>
                  </a:cubicBezTo>
                  <a:close/>
                </a:path>
              </a:pathLst>
            </a:cu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61"/>
            <p:cNvSpPr/>
            <p:nvPr/>
          </p:nvSpPr>
          <p:spPr bwMode="auto">
            <a:xfrm>
              <a:off x="4632324" y="4568825"/>
              <a:ext cx="271462" cy="47625"/>
            </a:xfrm>
            <a:custGeom>
              <a:avLst/>
              <a:gdLst>
                <a:gd name="T0" fmla="*/ 375 w 375"/>
                <a:gd name="T1" fmla="*/ 32 h 64"/>
                <a:gd name="T2" fmla="*/ 343 w 375"/>
                <a:gd name="T3" fmla="*/ 64 h 64"/>
                <a:gd name="T4" fmla="*/ 32 w 375"/>
                <a:gd name="T5" fmla="*/ 64 h 64"/>
                <a:gd name="T6" fmla="*/ 0 w 375"/>
                <a:gd name="T7" fmla="*/ 32 h 64"/>
                <a:gd name="T8" fmla="*/ 32 w 375"/>
                <a:gd name="T9" fmla="*/ 0 h 64"/>
                <a:gd name="T10" fmla="*/ 343 w 375"/>
                <a:gd name="T11" fmla="*/ 0 h 64"/>
                <a:gd name="T12" fmla="*/ 375 w 375"/>
                <a:gd name="T1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64">
                  <a:moveTo>
                    <a:pt x="375" y="32"/>
                  </a:moveTo>
                  <a:cubicBezTo>
                    <a:pt x="375" y="50"/>
                    <a:pt x="360" y="64"/>
                    <a:pt x="343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60" y="0"/>
                    <a:pt x="375" y="15"/>
                    <a:pt x="375" y="32"/>
                  </a:cubicBezTo>
                  <a:close/>
                </a:path>
              </a:pathLst>
            </a:custGeom>
            <a:solidFill>
              <a:srgbClr val="009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62"/>
            <p:cNvSpPr/>
            <p:nvPr/>
          </p:nvSpPr>
          <p:spPr bwMode="auto">
            <a:xfrm>
              <a:off x="4273549" y="3148013"/>
              <a:ext cx="822325" cy="519112"/>
            </a:xfrm>
            <a:custGeom>
              <a:avLst/>
              <a:gdLst>
                <a:gd name="T0" fmla="*/ 1129 w 1139"/>
                <a:gd name="T1" fmla="*/ 329 h 719"/>
                <a:gd name="T2" fmla="*/ 651 w 1139"/>
                <a:gd name="T3" fmla="*/ 21 h 719"/>
                <a:gd name="T4" fmla="*/ 47 w 1139"/>
                <a:gd name="T5" fmla="*/ 291 h 719"/>
                <a:gd name="T6" fmla="*/ 499 w 1139"/>
                <a:gd name="T7" fmla="*/ 718 h 719"/>
                <a:gd name="T8" fmla="*/ 1129 w 1139"/>
                <a:gd name="T9" fmla="*/ 329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9" h="719">
                  <a:moveTo>
                    <a:pt x="1129" y="329"/>
                  </a:moveTo>
                  <a:cubicBezTo>
                    <a:pt x="1122" y="126"/>
                    <a:pt x="929" y="39"/>
                    <a:pt x="651" y="21"/>
                  </a:cubicBezTo>
                  <a:cubicBezTo>
                    <a:pt x="338" y="0"/>
                    <a:pt x="87" y="66"/>
                    <a:pt x="47" y="291"/>
                  </a:cubicBezTo>
                  <a:cubicBezTo>
                    <a:pt x="0" y="552"/>
                    <a:pt x="140" y="719"/>
                    <a:pt x="499" y="718"/>
                  </a:cubicBezTo>
                  <a:cubicBezTo>
                    <a:pt x="888" y="716"/>
                    <a:pt x="1139" y="599"/>
                    <a:pt x="1129" y="329"/>
                  </a:cubicBezTo>
                  <a:close/>
                </a:path>
              </a:pathLst>
            </a:cu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63"/>
            <p:cNvSpPr/>
            <p:nvPr/>
          </p:nvSpPr>
          <p:spPr bwMode="auto">
            <a:xfrm>
              <a:off x="1755775" y="3741738"/>
              <a:ext cx="865187" cy="1414462"/>
            </a:xfrm>
            <a:custGeom>
              <a:avLst/>
              <a:gdLst>
                <a:gd name="T0" fmla="*/ 900 w 1198"/>
                <a:gd name="T1" fmla="*/ 14 h 1960"/>
                <a:gd name="T2" fmla="*/ 148 w 1198"/>
                <a:gd name="T3" fmla="*/ 1469 h 1960"/>
                <a:gd name="T4" fmla="*/ 691 w 1198"/>
                <a:gd name="T5" fmla="*/ 1656 h 1960"/>
                <a:gd name="T6" fmla="*/ 1077 w 1198"/>
                <a:gd name="T7" fmla="*/ 573 h 1960"/>
                <a:gd name="T8" fmla="*/ 900 w 1198"/>
                <a:gd name="T9" fmla="*/ 14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8" h="1960">
                  <a:moveTo>
                    <a:pt x="900" y="14"/>
                  </a:moveTo>
                  <a:cubicBezTo>
                    <a:pt x="728" y="50"/>
                    <a:pt x="304" y="952"/>
                    <a:pt x="148" y="1469"/>
                  </a:cubicBezTo>
                  <a:cubicBezTo>
                    <a:pt x="0" y="1960"/>
                    <a:pt x="614" y="1959"/>
                    <a:pt x="691" y="1656"/>
                  </a:cubicBezTo>
                  <a:cubicBezTo>
                    <a:pt x="719" y="1544"/>
                    <a:pt x="1003" y="797"/>
                    <a:pt x="1077" y="573"/>
                  </a:cubicBezTo>
                  <a:cubicBezTo>
                    <a:pt x="1198" y="209"/>
                    <a:pt x="969" y="0"/>
                    <a:pt x="900" y="14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64"/>
            <p:cNvSpPr/>
            <p:nvPr/>
          </p:nvSpPr>
          <p:spPr bwMode="auto">
            <a:xfrm>
              <a:off x="1736725" y="3670300"/>
              <a:ext cx="517525" cy="1303337"/>
            </a:xfrm>
            <a:custGeom>
              <a:avLst/>
              <a:gdLst>
                <a:gd name="T0" fmla="*/ 11 w 717"/>
                <a:gd name="T1" fmla="*/ 1060 h 1805"/>
                <a:gd name="T2" fmla="*/ 17 w 717"/>
                <a:gd name="T3" fmla="*/ 271 h 1805"/>
                <a:gd name="T4" fmla="*/ 538 w 717"/>
                <a:gd name="T5" fmla="*/ 283 h 1805"/>
                <a:gd name="T6" fmla="*/ 675 w 717"/>
                <a:gd name="T7" fmla="*/ 1101 h 1805"/>
                <a:gd name="T8" fmla="*/ 360 w 717"/>
                <a:gd name="T9" fmla="*/ 1803 h 1805"/>
                <a:gd name="T10" fmla="*/ 11 w 717"/>
                <a:gd name="T11" fmla="*/ 1060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7" h="1805">
                  <a:moveTo>
                    <a:pt x="11" y="1060"/>
                  </a:moveTo>
                  <a:cubicBezTo>
                    <a:pt x="14" y="714"/>
                    <a:pt x="0" y="468"/>
                    <a:pt x="17" y="271"/>
                  </a:cubicBezTo>
                  <a:cubicBezTo>
                    <a:pt x="41" y="0"/>
                    <a:pt x="515" y="10"/>
                    <a:pt x="538" y="283"/>
                  </a:cubicBezTo>
                  <a:cubicBezTo>
                    <a:pt x="558" y="519"/>
                    <a:pt x="662" y="948"/>
                    <a:pt x="675" y="1101"/>
                  </a:cubicBezTo>
                  <a:cubicBezTo>
                    <a:pt x="717" y="1593"/>
                    <a:pt x="671" y="1801"/>
                    <a:pt x="360" y="1803"/>
                  </a:cubicBezTo>
                  <a:cubicBezTo>
                    <a:pt x="92" y="1805"/>
                    <a:pt x="10" y="1230"/>
                    <a:pt x="11" y="1060"/>
                  </a:cubicBezTo>
                  <a:close/>
                </a:path>
              </a:pathLst>
            </a:custGeom>
            <a:solidFill>
              <a:srgbClr val="FFC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65"/>
            <p:cNvSpPr/>
            <p:nvPr/>
          </p:nvSpPr>
          <p:spPr bwMode="auto">
            <a:xfrm>
              <a:off x="1270000" y="4137025"/>
              <a:ext cx="950912" cy="1112837"/>
            </a:xfrm>
            <a:custGeom>
              <a:avLst/>
              <a:gdLst>
                <a:gd name="T0" fmla="*/ 1047 w 1317"/>
                <a:gd name="T1" fmla="*/ 1389 h 1542"/>
                <a:gd name="T2" fmla="*/ 338 w 1317"/>
                <a:gd name="T3" fmla="*/ 1429 h 1542"/>
                <a:gd name="T4" fmla="*/ 199 w 1317"/>
                <a:gd name="T5" fmla="*/ 165 h 1542"/>
                <a:gd name="T6" fmla="*/ 966 w 1317"/>
                <a:gd name="T7" fmla="*/ 143 h 1542"/>
                <a:gd name="T8" fmla="*/ 1047 w 1317"/>
                <a:gd name="T9" fmla="*/ 1389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7" h="1542">
                  <a:moveTo>
                    <a:pt x="1047" y="1389"/>
                  </a:moveTo>
                  <a:cubicBezTo>
                    <a:pt x="824" y="1502"/>
                    <a:pt x="526" y="1542"/>
                    <a:pt x="338" y="1429"/>
                  </a:cubicBezTo>
                  <a:cubicBezTo>
                    <a:pt x="88" y="1280"/>
                    <a:pt x="0" y="313"/>
                    <a:pt x="199" y="165"/>
                  </a:cubicBezTo>
                  <a:cubicBezTo>
                    <a:pt x="402" y="13"/>
                    <a:pt x="659" y="0"/>
                    <a:pt x="966" y="143"/>
                  </a:cubicBezTo>
                  <a:cubicBezTo>
                    <a:pt x="1305" y="301"/>
                    <a:pt x="1317" y="1252"/>
                    <a:pt x="1047" y="1389"/>
                  </a:cubicBezTo>
                  <a:close/>
                </a:path>
              </a:pathLst>
            </a:custGeom>
            <a:solidFill>
              <a:srgbClr val="FE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9" grpId="0"/>
      <p:bldP spid="70" grpId="0"/>
      <p:bldP spid="71" grpId="0"/>
      <p:bldP spid="72" grpId="0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2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5543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获奖证书</a:t>
            </a:r>
            <a:endParaRPr lang="en-US" altLang="zh-CN" b="1" dirty="0">
              <a:latin typeface="+mn-ea"/>
            </a:endParaRPr>
          </a:p>
        </p:txBody>
      </p:sp>
      <p:graphicFrame>
        <p:nvGraphicFramePr>
          <p:cNvPr id="38" name="Diagram 37"/>
          <p:cNvGraphicFramePr/>
          <p:nvPr/>
        </p:nvGraphicFramePr>
        <p:xfrm>
          <a:off x="963498" y="1465242"/>
          <a:ext cx="1660615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Oval 38"/>
          <p:cNvSpPr/>
          <p:nvPr/>
        </p:nvSpPr>
        <p:spPr>
          <a:xfrm>
            <a:off x="963498" y="1465242"/>
            <a:ext cx="1660615" cy="16764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17815" y="1352550"/>
            <a:ext cx="784509" cy="798492"/>
            <a:chOff x="2117815" y="1352550"/>
            <a:chExt cx="784509" cy="798492"/>
          </a:xfrm>
        </p:grpSpPr>
        <p:sp>
          <p:nvSpPr>
            <p:cNvPr id="44" name="Oval 43"/>
            <p:cNvSpPr/>
            <p:nvPr/>
          </p:nvSpPr>
          <p:spPr>
            <a:xfrm>
              <a:off x="2117815" y="1352550"/>
              <a:ext cx="784509" cy="7984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+mn-e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62188" y="1584127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时间</a:t>
              </a:r>
              <a:endParaRPr lang="en-US" altLang="zh-CN" sz="1200" dirty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82096" y="1736527"/>
              <a:ext cx="6559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20XX</a:t>
              </a:r>
            </a:p>
          </p:txBody>
        </p:sp>
      </p:grpSp>
      <p:graphicFrame>
        <p:nvGraphicFramePr>
          <p:cNvPr id="48" name="Diagram 47"/>
          <p:cNvGraphicFramePr/>
          <p:nvPr/>
        </p:nvGraphicFramePr>
        <p:xfrm>
          <a:off x="3685589" y="1465242"/>
          <a:ext cx="1660615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9" name="Oval 48"/>
          <p:cNvSpPr/>
          <p:nvPr/>
        </p:nvSpPr>
        <p:spPr>
          <a:xfrm>
            <a:off x="3685589" y="1465242"/>
            <a:ext cx="1660615" cy="16764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320230" y="1465242"/>
            <a:ext cx="1660615" cy="1676400"/>
            <a:chOff x="6241676" y="1465242"/>
            <a:chExt cx="1660615" cy="1676400"/>
          </a:xfrm>
        </p:grpSpPr>
        <p:graphicFrame>
          <p:nvGraphicFramePr>
            <p:cNvPr id="59" name="Diagram 58"/>
            <p:cNvGraphicFramePr/>
            <p:nvPr/>
          </p:nvGraphicFramePr>
          <p:xfrm>
            <a:off x="6241676" y="1465242"/>
            <a:ext cx="1660615" cy="1676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60" name="Oval 59"/>
            <p:cNvSpPr/>
            <p:nvPr/>
          </p:nvSpPr>
          <p:spPr>
            <a:xfrm>
              <a:off x="6241676" y="1465242"/>
              <a:ext cx="1660615" cy="16764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54291" y="1352550"/>
            <a:ext cx="784509" cy="798492"/>
            <a:chOff x="4854291" y="1352550"/>
            <a:chExt cx="784509" cy="798492"/>
          </a:xfrm>
        </p:grpSpPr>
        <p:sp>
          <p:nvSpPr>
            <p:cNvPr id="55" name="Oval 54"/>
            <p:cNvSpPr/>
            <p:nvPr/>
          </p:nvSpPr>
          <p:spPr>
            <a:xfrm>
              <a:off x="4854291" y="1352550"/>
              <a:ext cx="784509" cy="7984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+mn-ea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918571" y="1754414"/>
              <a:ext cx="6559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20XX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994713" y="1584127"/>
              <a:ext cx="5036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时间</a:t>
              </a:r>
              <a:endParaRPr lang="en-US" altLang="zh-CN" sz="1200" dirty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445091" y="1352550"/>
            <a:ext cx="784509" cy="798492"/>
            <a:chOff x="7445091" y="1352550"/>
            <a:chExt cx="784509" cy="798492"/>
          </a:xfrm>
        </p:grpSpPr>
        <p:sp>
          <p:nvSpPr>
            <p:cNvPr id="61" name="Oval 60"/>
            <p:cNvSpPr/>
            <p:nvPr/>
          </p:nvSpPr>
          <p:spPr>
            <a:xfrm>
              <a:off x="7445091" y="1352550"/>
              <a:ext cx="784509" cy="7984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+mn-ea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09372" y="1736527"/>
              <a:ext cx="6559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20XX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589463" y="1581150"/>
              <a:ext cx="4924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时间</a:t>
              </a:r>
              <a:endParaRPr lang="en-US" sz="1200" dirty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311943" y="3194695"/>
            <a:ext cx="963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证书名称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51749" y="3818751"/>
            <a:ext cx="1684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97516" y="3513951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>
                <a:solidFill>
                  <a:schemeClr val="accent2"/>
                </a:solidFill>
                <a:latin typeface="+mn-ea"/>
              </a:rPr>
              <a:t>颁布单位名称</a:t>
            </a:r>
            <a:endParaRPr lang="en-US" sz="105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1009897" y="3792438"/>
            <a:ext cx="1642512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034034" y="3194695"/>
            <a:ext cx="963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证书名称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02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708552" y="3853186"/>
            <a:ext cx="1684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19607" y="3513951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>
                <a:solidFill>
                  <a:schemeClr val="accent2"/>
                </a:solidFill>
                <a:latin typeface="+mn-ea"/>
              </a:rPr>
              <a:t>颁布单位名称</a:t>
            </a:r>
            <a:endParaRPr lang="en-US" altLang="zh-CN" sz="105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3729352" y="3792438"/>
            <a:ext cx="1642512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668675" y="3194695"/>
            <a:ext cx="963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证书名称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03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308481" y="3843071"/>
            <a:ext cx="1684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54248" y="3499545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>
                <a:solidFill>
                  <a:schemeClr val="accent2"/>
                </a:solidFill>
                <a:latin typeface="+mn-ea"/>
              </a:rPr>
              <a:t>颁布单位名称</a:t>
            </a:r>
            <a:endParaRPr lang="en-US" altLang="zh-CN" sz="1050" b="1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329281" y="3801430"/>
            <a:ext cx="1642512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0" name="Rectangle 5"/>
          <p:cNvSpPr/>
          <p:nvPr/>
        </p:nvSpPr>
        <p:spPr>
          <a:xfrm>
            <a:off x="1524000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1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个人简介</a:t>
            </a:r>
            <a:endParaRPr lang="en-US" sz="1600" b="1" dirty="0">
              <a:latin typeface="+mn-ea"/>
            </a:endParaRPr>
          </a:p>
        </p:txBody>
      </p:sp>
      <p:sp>
        <p:nvSpPr>
          <p:cNvPr id="52" name="TextBox 7"/>
          <p:cNvSpPr txBox="1"/>
          <p:nvPr/>
        </p:nvSpPr>
        <p:spPr>
          <a:xfrm>
            <a:off x="2642463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曾获奖励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3" name="TextBox 11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4" name="TextBox 8"/>
          <p:cNvSpPr txBox="1"/>
          <p:nvPr/>
        </p:nvSpPr>
        <p:spPr>
          <a:xfrm>
            <a:off x="376622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工作经历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7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成功案例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3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38" grpId="0">
        <p:bldAsOne/>
      </p:bldGraphic>
      <p:bldP spid="39" grpId="0" animBg="1"/>
      <p:bldGraphic spid="48" grpId="0">
        <p:bldAsOne/>
      </p:bldGraphic>
      <p:bldP spid="49" grpId="0" animBg="1"/>
      <p:bldP spid="65" grpId="0"/>
      <p:bldP spid="66" grpId="0"/>
      <p:bldP spid="67" grpId="0"/>
      <p:bldP spid="69" grpId="0"/>
      <p:bldP spid="70" grpId="0"/>
      <p:bldP spid="71" grpId="0"/>
      <p:bldP spid="73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/>
          <p:cNvPicPr>
            <a:picLocks noGrp="1" noChangeAspect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743200" y="0"/>
            <a:ext cx="6400800" cy="5143500"/>
          </a:xfrm>
        </p:spPr>
      </p:pic>
      <p:sp>
        <p:nvSpPr>
          <p:cNvPr id="7" name="Rectangle 6"/>
          <p:cNvSpPr/>
          <p:nvPr/>
        </p:nvSpPr>
        <p:spPr>
          <a:xfrm>
            <a:off x="0" y="0"/>
            <a:ext cx="2743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5255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曾获奖励</a:t>
            </a:r>
            <a:endParaRPr 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521" y="180202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章节标题</a:t>
            </a:r>
            <a:endParaRPr 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381000" y="949246"/>
            <a:ext cx="424140" cy="403304"/>
          </a:xfrm>
          <a:custGeom>
            <a:avLst/>
            <a:gdLst>
              <a:gd name="T0" fmla="*/ 112 w 118"/>
              <a:gd name="T1" fmla="*/ 26 h 112"/>
              <a:gd name="T2" fmla="*/ 95 w 118"/>
              <a:gd name="T3" fmla="*/ 20 h 112"/>
              <a:gd name="T4" fmla="*/ 95 w 118"/>
              <a:gd name="T5" fmla="*/ 16 h 112"/>
              <a:gd name="T6" fmla="*/ 95 w 118"/>
              <a:gd name="T7" fmla="*/ 12 h 112"/>
              <a:gd name="T8" fmla="*/ 83 w 118"/>
              <a:gd name="T9" fmla="*/ 0 h 112"/>
              <a:gd name="T10" fmla="*/ 35 w 118"/>
              <a:gd name="T11" fmla="*/ 0 h 112"/>
              <a:gd name="T12" fmla="*/ 23 w 118"/>
              <a:gd name="T13" fmla="*/ 12 h 112"/>
              <a:gd name="T14" fmla="*/ 23 w 118"/>
              <a:gd name="T15" fmla="*/ 16 h 112"/>
              <a:gd name="T16" fmla="*/ 23 w 118"/>
              <a:gd name="T17" fmla="*/ 20 h 112"/>
              <a:gd name="T18" fmla="*/ 6 w 118"/>
              <a:gd name="T19" fmla="*/ 26 h 112"/>
              <a:gd name="T20" fmla="*/ 3 w 118"/>
              <a:gd name="T21" fmla="*/ 45 h 112"/>
              <a:gd name="T22" fmla="*/ 24 w 118"/>
              <a:gd name="T23" fmla="*/ 58 h 112"/>
              <a:gd name="T24" fmla="*/ 55 w 118"/>
              <a:gd name="T25" fmla="*/ 88 h 112"/>
              <a:gd name="T26" fmla="*/ 55 w 118"/>
              <a:gd name="T27" fmla="*/ 88 h 112"/>
              <a:gd name="T28" fmla="*/ 55 w 118"/>
              <a:gd name="T29" fmla="*/ 104 h 112"/>
              <a:gd name="T30" fmla="*/ 47 w 118"/>
              <a:gd name="T31" fmla="*/ 104 h 112"/>
              <a:gd name="T32" fmla="*/ 43 w 118"/>
              <a:gd name="T33" fmla="*/ 108 h 112"/>
              <a:gd name="T34" fmla="*/ 47 w 118"/>
              <a:gd name="T35" fmla="*/ 112 h 112"/>
              <a:gd name="T36" fmla="*/ 71 w 118"/>
              <a:gd name="T37" fmla="*/ 112 h 112"/>
              <a:gd name="T38" fmla="*/ 75 w 118"/>
              <a:gd name="T39" fmla="*/ 108 h 112"/>
              <a:gd name="T40" fmla="*/ 71 w 118"/>
              <a:gd name="T41" fmla="*/ 104 h 112"/>
              <a:gd name="T42" fmla="*/ 63 w 118"/>
              <a:gd name="T43" fmla="*/ 104 h 112"/>
              <a:gd name="T44" fmla="*/ 63 w 118"/>
              <a:gd name="T45" fmla="*/ 88 h 112"/>
              <a:gd name="T46" fmla="*/ 63 w 118"/>
              <a:gd name="T47" fmla="*/ 88 h 112"/>
              <a:gd name="T48" fmla="*/ 94 w 118"/>
              <a:gd name="T49" fmla="*/ 58 h 112"/>
              <a:gd name="T50" fmla="*/ 115 w 118"/>
              <a:gd name="T51" fmla="*/ 45 h 112"/>
              <a:gd name="T52" fmla="*/ 112 w 118"/>
              <a:gd name="T53" fmla="*/ 26 h 112"/>
              <a:gd name="T54" fmla="*/ 11 w 118"/>
              <a:gd name="T55" fmla="*/ 42 h 112"/>
              <a:gd name="T56" fmla="*/ 12 w 118"/>
              <a:gd name="T57" fmla="*/ 31 h 112"/>
              <a:gd name="T58" fmla="*/ 23 w 118"/>
              <a:gd name="T59" fmla="*/ 28 h 112"/>
              <a:gd name="T60" fmla="*/ 23 w 118"/>
              <a:gd name="T61" fmla="*/ 48 h 112"/>
              <a:gd name="T62" fmla="*/ 23 w 118"/>
              <a:gd name="T63" fmla="*/ 50 h 112"/>
              <a:gd name="T64" fmla="*/ 11 w 118"/>
              <a:gd name="T65" fmla="*/ 42 h 112"/>
              <a:gd name="T66" fmla="*/ 87 w 118"/>
              <a:gd name="T67" fmla="*/ 16 h 112"/>
              <a:gd name="T68" fmla="*/ 87 w 118"/>
              <a:gd name="T69" fmla="*/ 48 h 112"/>
              <a:gd name="T70" fmla="*/ 59 w 118"/>
              <a:gd name="T71" fmla="*/ 80 h 112"/>
              <a:gd name="T72" fmla="*/ 31 w 118"/>
              <a:gd name="T73" fmla="*/ 48 h 112"/>
              <a:gd name="T74" fmla="*/ 31 w 118"/>
              <a:gd name="T75" fmla="*/ 16 h 112"/>
              <a:gd name="T76" fmla="*/ 31 w 118"/>
              <a:gd name="T77" fmla="*/ 12 h 112"/>
              <a:gd name="T78" fmla="*/ 35 w 118"/>
              <a:gd name="T79" fmla="*/ 8 h 112"/>
              <a:gd name="T80" fmla="*/ 83 w 118"/>
              <a:gd name="T81" fmla="*/ 8 h 112"/>
              <a:gd name="T82" fmla="*/ 87 w 118"/>
              <a:gd name="T83" fmla="*/ 12 h 112"/>
              <a:gd name="T84" fmla="*/ 87 w 118"/>
              <a:gd name="T85" fmla="*/ 16 h 112"/>
              <a:gd name="T86" fmla="*/ 107 w 118"/>
              <a:gd name="T87" fmla="*/ 42 h 112"/>
              <a:gd name="T88" fmla="*/ 95 w 118"/>
              <a:gd name="T89" fmla="*/ 50 h 112"/>
              <a:gd name="T90" fmla="*/ 95 w 118"/>
              <a:gd name="T91" fmla="*/ 48 h 112"/>
              <a:gd name="T92" fmla="*/ 95 w 118"/>
              <a:gd name="T93" fmla="*/ 28 h 112"/>
              <a:gd name="T94" fmla="*/ 106 w 118"/>
              <a:gd name="T95" fmla="*/ 31 h 112"/>
              <a:gd name="T96" fmla="*/ 107 w 118"/>
              <a:gd name="T97" fmla="*/ 4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8" h="112">
                <a:moveTo>
                  <a:pt x="112" y="26"/>
                </a:moveTo>
                <a:cubicBezTo>
                  <a:pt x="108" y="22"/>
                  <a:pt x="102" y="19"/>
                  <a:pt x="95" y="20"/>
                </a:cubicBezTo>
                <a:cubicBezTo>
                  <a:pt x="95" y="16"/>
                  <a:pt x="95" y="16"/>
                  <a:pt x="95" y="16"/>
                </a:cubicBezTo>
                <a:cubicBezTo>
                  <a:pt x="95" y="12"/>
                  <a:pt x="95" y="12"/>
                  <a:pt x="95" y="12"/>
                </a:cubicBezTo>
                <a:cubicBezTo>
                  <a:pt x="95" y="5"/>
                  <a:pt x="90" y="0"/>
                  <a:pt x="8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0"/>
                  <a:pt x="23" y="5"/>
                  <a:pt x="23" y="12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20"/>
                  <a:pt x="23" y="20"/>
                  <a:pt x="23" y="20"/>
                </a:cubicBezTo>
                <a:cubicBezTo>
                  <a:pt x="16" y="19"/>
                  <a:pt x="10" y="22"/>
                  <a:pt x="6" y="26"/>
                </a:cubicBezTo>
                <a:cubicBezTo>
                  <a:pt x="1" y="32"/>
                  <a:pt x="0" y="39"/>
                  <a:pt x="3" y="45"/>
                </a:cubicBezTo>
                <a:cubicBezTo>
                  <a:pt x="7" y="53"/>
                  <a:pt x="14" y="57"/>
                  <a:pt x="24" y="58"/>
                </a:cubicBezTo>
                <a:cubicBezTo>
                  <a:pt x="28" y="74"/>
                  <a:pt x="40" y="86"/>
                  <a:pt x="55" y="88"/>
                </a:cubicBezTo>
                <a:cubicBezTo>
                  <a:pt x="55" y="88"/>
                  <a:pt x="55" y="88"/>
                  <a:pt x="55" y="88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5" y="104"/>
                  <a:pt x="43" y="106"/>
                  <a:pt x="43" y="108"/>
                </a:cubicBezTo>
                <a:cubicBezTo>
                  <a:pt x="43" y="110"/>
                  <a:pt x="45" y="112"/>
                  <a:pt x="47" y="112"/>
                </a:cubicBezTo>
                <a:cubicBezTo>
                  <a:pt x="71" y="112"/>
                  <a:pt x="71" y="112"/>
                  <a:pt x="71" y="112"/>
                </a:cubicBezTo>
                <a:cubicBezTo>
                  <a:pt x="73" y="112"/>
                  <a:pt x="75" y="110"/>
                  <a:pt x="75" y="108"/>
                </a:cubicBezTo>
                <a:cubicBezTo>
                  <a:pt x="75" y="106"/>
                  <a:pt x="73" y="104"/>
                  <a:pt x="71" y="104"/>
                </a:cubicBezTo>
                <a:cubicBezTo>
                  <a:pt x="63" y="104"/>
                  <a:pt x="63" y="104"/>
                  <a:pt x="63" y="104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78" y="86"/>
                  <a:pt x="90" y="74"/>
                  <a:pt x="94" y="58"/>
                </a:cubicBezTo>
                <a:cubicBezTo>
                  <a:pt x="104" y="57"/>
                  <a:pt x="111" y="53"/>
                  <a:pt x="115" y="45"/>
                </a:cubicBezTo>
                <a:cubicBezTo>
                  <a:pt x="118" y="39"/>
                  <a:pt x="117" y="32"/>
                  <a:pt x="112" y="26"/>
                </a:cubicBezTo>
                <a:close/>
                <a:moveTo>
                  <a:pt x="11" y="42"/>
                </a:moveTo>
                <a:cubicBezTo>
                  <a:pt x="9" y="39"/>
                  <a:pt x="9" y="34"/>
                  <a:pt x="12" y="31"/>
                </a:cubicBezTo>
                <a:cubicBezTo>
                  <a:pt x="14" y="29"/>
                  <a:pt x="18" y="28"/>
                  <a:pt x="23" y="2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9"/>
                  <a:pt x="23" y="49"/>
                  <a:pt x="23" y="50"/>
                </a:cubicBezTo>
                <a:cubicBezTo>
                  <a:pt x="17" y="49"/>
                  <a:pt x="13" y="46"/>
                  <a:pt x="11" y="42"/>
                </a:cubicBezTo>
                <a:close/>
                <a:moveTo>
                  <a:pt x="87" y="16"/>
                </a:moveTo>
                <a:cubicBezTo>
                  <a:pt x="87" y="48"/>
                  <a:pt x="87" y="48"/>
                  <a:pt x="87" y="48"/>
                </a:cubicBezTo>
                <a:cubicBezTo>
                  <a:pt x="87" y="66"/>
                  <a:pt x="74" y="80"/>
                  <a:pt x="59" y="80"/>
                </a:cubicBezTo>
                <a:cubicBezTo>
                  <a:pt x="44" y="80"/>
                  <a:pt x="31" y="66"/>
                  <a:pt x="31" y="48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0"/>
                  <a:pt x="33" y="8"/>
                  <a:pt x="35" y="8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8"/>
                  <a:pt x="87" y="10"/>
                  <a:pt x="87" y="12"/>
                </a:cubicBezTo>
                <a:lnTo>
                  <a:pt x="87" y="16"/>
                </a:lnTo>
                <a:close/>
                <a:moveTo>
                  <a:pt x="107" y="42"/>
                </a:moveTo>
                <a:cubicBezTo>
                  <a:pt x="105" y="46"/>
                  <a:pt x="101" y="49"/>
                  <a:pt x="95" y="50"/>
                </a:cubicBezTo>
                <a:cubicBezTo>
                  <a:pt x="95" y="49"/>
                  <a:pt x="95" y="49"/>
                  <a:pt x="95" y="48"/>
                </a:cubicBezTo>
                <a:cubicBezTo>
                  <a:pt x="95" y="28"/>
                  <a:pt x="95" y="28"/>
                  <a:pt x="95" y="28"/>
                </a:cubicBezTo>
                <a:cubicBezTo>
                  <a:pt x="100" y="28"/>
                  <a:pt x="104" y="29"/>
                  <a:pt x="106" y="31"/>
                </a:cubicBezTo>
                <a:cubicBezTo>
                  <a:pt x="109" y="34"/>
                  <a:pt x="109" y="39"/>
                  <a:pt x="107" y="42"/>
                </a:cubicBezTo>
                <a:close/>
              </a:path>
            </a:pathLst>
          </a:custGeom>
          <a:solidFill>
            <a:schemeClr val="bg1"/>
          </a:solidFill>
          <a:ln w="0" cmpd="thinThick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32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543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曾获奖励介绍</a:t>
            </a:r>
            <a:endParaRPr lang="en-US" b="1" dirty="0">
              <a:latin typeface="+mn-e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46380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4400" y="1657350"/>
            <a:ext cx="1981200" cy="2819400"/>
          </a:xfrm>
          <a:prstGeom prst="roundRect">
            <a:avLst>
              <a:gd name="adj" fmla="val 1687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1174319" y="1870710"/>
          <a:ext cx="1461363" cy="146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Oval 19"/>
          <p:cNvSpPr/>
          <p:nvPr/>
        </p:nvSpPr>
        <p:spPr>
          <a:xfrm>
            <a:off x="1174319" y="1870710"/>
            <a:ext cx="1461363" cy="14630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81400" y="1657350"/>
            <a:ext cx="1981200" cy="2819400"/>
          </a:xfrm>
          <a:prstGeom prst="roundRect">
            <a:avLst>
              <a:gd name="adj" fmla="val 1687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graphicFrame>
        <p:nvGraphicFramePr>
          <p:cNvPr id="22" name="Diagram 21"/>
          <p:cNvGraphicFramePr/>
          <p:nvPr/>
        </p:nvGraphicFramePr>
        <p:xfrm>
          <a:off x="3841319" y="1870710"/>
          <a:ext cx="1461363" cy="146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3" name="Oval 22"/>
          <p:cNvSpPr/>
          <p:nvPr/>
        </p:nvSpPr>
        <p:spPr>
          <a:xfrm>
            <a:off x="3841319" y="1870710"/>
            <a:ext cx="1461363" cy="14630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48400" y="1657350"/>
            <a:ext cx="1981200" cy="2819400"/>
          </a:xfrm>
          <a:prstGeom prst="roundRect">
            <a:avLst>
              <a:gd name="adj" fmla="val 1687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graphicFrame>
        <p:nvGraphicFramePr>
          <p:cNvPr id="25" name="Diagram 24"/>
          <p:cNvGraphicFramePr/>
          <p:nvPr/>
        </p:nvGraphicFramePr>
        <p:xfrm>
          <a:off x="6508319" y="1870710"/>
          <a:ext cx="1461363" cy="146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6" name="Oval 25"/>
          <p:cNvSpPr/>
          <p:nvPr/>
        </p:nvSpPr>
        <p:spPr>
          <a:xfrm>
            <a:off x="6508319" y="1870710"/>
            <a:ext cx="1461363" cy="146304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99260" y="2797479"/>
            <a:ext cx="569682" cy="566928"/>
            <a:chOff x="3799260" y="2797479"/>
            <a:chExt cx="569682" cy="566928"/>
          </a:xfrm>
        </p:grpSpPr>
        <p:sp>
          <p:nvSpPr>
            <p:cNvPr id="29" name="Oval 28"/>
            <p:cNvSpPr/>
            <p:nvPr/>
          </p:nvSpPr>
          <p:spPr>
            <a:xfrm>
              <a:off x="3799260" y="2797479"/>
              <a:ext cx="569682" cy="5669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latin typeface="+mn-ea"/>
              </a:endParaRPr>
            </a:p>
          </p:txBody>
        </p:sp>
        <p:sp>
          <p:nvSpPr>
            <p:cNvPr id="33" name="Shopping Cart Icon"/>
            <p:cNvSpPr>
              <a:spLocks noChangeAspect="1" noEditPoints="1"/>
            </p:cNvSpPr>
            <p:nvPr/>
          </p:nvSpPr>
          <p:spPr bwMode="auto">
            <a:xfrm>
              <a:off x="3949189" y="2968148"/>
              <a:ext cx="269825" cy="225591"/>
            </a:xfrm>
            <a:custGeom>
              <a:avLst/>
              <a:gdLst>
                <a:gd name="T0" fmla="*/ 494 w 678"/>
                <a:gd name="T1" fmla="*/ 423 h 564"/>
                <a:gd name="T2" fmla="*/ 565 w 678"/>
                <a:gd name="T3" fmla="*/ 493 h 564"/>
                <a:gd name="T4" fmla="*/ 494 w 678"/>
                <a:gd name="T5" fmla="*/ 564 h 564"/>
                <a:gd name="T6" fmla="*/ 424 w 678"/>
                <a:gd name="T7" fmla="*/ 493 h 564"/>
                <a:gd name="T8" fmla="*/ 494 w 678"/>
                <a:gd name="T9" fmla="*/ 423 h 564"/>
                <a:gd name="T10" fmla="*/ 212 w 678"/>
                <a:gd name="T11" fmla="*/ 423 h 564"/>
                <a:gd name="T12" fmla="*/ 283 w 678"/>
                <a:gd name="T13" fmla="*/ 493 h 564"/>
                <a:gd name="T14" fmla="*/ 212 w 678"/>
                <a:gd name="T15" fmla="*/ 564 h 564"/>
                <a:gd name="T16" fmla="*/ 142 w 678"/>
                <a:gd name="T17" fmla="*/ 493 h 564"/>
                <a:gd name="T18" fmla="*/ 212 w 678"/>
                <a:gd name="T19" fmla="*/ 423 h 564"/>
                <a:gd name="T20" fmla="*/ 113 w 678"/>
                <a:gd name="T21" fmla="*/ 395 h 564"/>
                <a:gd name="T22" fmla="*/ 113 w 678"/>
                <a:gd name="T23" fmla="*/ 310 h 564"/>
                <a:gd name="T24" fmla="*/ 57 w 678"/>
                <a:gd name="T25" fmla="*/ 84 h 564"/>
                <a:gd name="T26" fmla="*/ 0 w 678"/>
                <a:gd name="T27" fmla="*/ 84 h 564"/>
                <a:gd name="T28" fmla="*/ 0 w 678"/>
                <a:gd name="T29" fmla="*/ 0 h 564"/>
                <a:gd name="T30" fmla="*/ 142 w 678"/>
                <a:gd name="T31" fmla="*/ 0 h 564"/>
                <a:gd name="T32" fmla="*/ 142 w 678"/>
                <a:gd name="T33" fmla="*/ 84 h 564"/>
                <a:gd name="T34" fmla="*/ 678 w 678"/>
                <a:gd name="T35" fmla="*/ 84 h 564"/>
                <a:gd name="T36" fmla="*/ 593 w 678"/>
                <a:gd name="T37" fmla="*/ 395 h 564"/>
                <a:gd name="T38" fmla="*/ 113 w 678"/>
                <a:gd name="T39" fmla="*/ 395 h 564"/>
                <a:gd name="T40" fmla="*/ 201 w 678"/>
                <a:gd name="T41" fmla="*/ 310 h 564"/>
                <a:gd name="T42" fmla="*/ 534 w 678"/>
                <a:gd name="T43" fmla="*/ 310 h 564"/>
                <a:gd name="T44" fmla="*/ 568 w 678"/>
                <a:gd name="T45" fmla="*/ 169 h 564"/>
                <a:gd name="T46" fmla="*/ 167 w 678"/>
                <a:gd name="T47" fmla="*/ 169 h 564"/>
                <a:gd name="T48" fmla="*/ 201 w 678"/>
                <a:gd name="T49" fmla="*/ 31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8" h="564">
                  <a:moveTo>
                    <a:pt x="494" y="423"/>
                  </a:moveTo>
                  <a:cubicBezTo>
                    <a:pt x="533" y="423"/>
                    <a:pt x="565" y="454"/>
                    <a:pt x="565" y="493"/>
                  </a:cubicBezTo>
                  <a:cubicBezTo>
                    <a:pt x="565" y="532"/>
                    <a:pt x="533" y="564"/>
                    <a:pt x="494" y="564"/>
                  </a:cubicBezTo>
                  <a:cubicBezTo>
                    <a:pt x="455" y="564"/>
                    <a:pt x="424" y="532"/>
                    <a:pt x="424" y="493"/>
                  </a:cubicBezTo>
                  <a:cubicBezTo>
                    <a:pt x="424" y="454"/>
                    <a:pt x="455" y="423"/>
                    <a:pt x="494" y="423"/>
                  </a:cubicBezTo>
                  <a:close/>
                  <a:moveTo>
                    <a:pt x="212" y="423"/>
                  </a:moveTo>
                  <a:cubicBezTo>
                    <a:pt x="251" y="423"/>
                    <a:pt x="283" y="454"/>
                    <a:pt x="283" y="493"/>
                  </a:cubicBezTo>
                  <a:cubicBezTo>
                    <a:pt x="283" y="532"/>
                    <a:pt x="251" y="564"/>
                    <a:pt x="212" y="564"/>
                  </a:cubicBezTo>
                  <a:cubicBezTo>
                    <a:pt x="173" y="564"/>
                    <a:pt x="142" y="532"/>
                    <a:pt x="142" y="493"/>
                  </a:cubicBezTo>
                  <a:cubicBezTo>
                    <a:pt x="142" y="454"/>
                    <a:pt x="173" y="423"/>
                    <a:pt x="212" y="423"/>
                  </a:cubicBezTo>
                  <a:close/>
                  <a:moveTo>
                    <a:pt x="113" y="395"/>
                  </a:moveTo>
                  <a:lnTo>
                    <a:pt x="113" y="310"/>
                  </a:lnTo>
                  <a:lnTo>
                    <a:pt x="57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42" y="84"/>
                  </a:lnTo>
                  <a:lnTo>
                    <a:pt x="678" y="84"/>
                  </a:lnTo>
                  <a:lnTo>
                    <a:pt x="593" y="395"/>
                  </a:lnTo>
                  <a:lnTo>
                    <a:pt x="113" y="395"/>
                  </a:lnTo>
                  <a:close/>
                  <a:moveTo>
                    <a:pt x="201" y="310"/>
                  </a:moveTo>
                  <a:lnTo>
                    <a:pt x="534" y="310"/>
                  </a:lnTo>
                  <a:lnTo>
                    <a:pt x="568" y="169"/>
                  </a:lnTo>
                  <a:lnTo>
                    <a:pt x="167" y="169"/>
                  </a:lnTo>
                  <a:lnTo>
                    <a:pt x="201" y="3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sz="900">
                <a:latin typeface="+mn-ea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73977" y="2797479"/>
            <a:ext cx="569682" cy="566928"/>
            <a:chOff x="6473977" y="2797479"/>
            <a:chExt cx="569682" cy="566928"/>
          </a:xfrm>
        </p:grpSpPr>
        <p:sp>
          <p:nvSpPr>
            <p:cNvPr id="31" name="Oval 30"/>
            <p:cNvSpPr/>
            <p:nvPr/>
          </p:nvSpPr>
          <p:spPr>
            <a:xfrm>
              <a:off x="6473977" y="2797479"/>
              <a:ext cx="569682" cy="5669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latin typeface="+mn-ea"/>
              </a:endParaRPr>
            </a:p>
          </p:txBody>
        </p:sp>
        <p:sp>
          <p:nvSpPr>
            <p:cNvPr id="36" name="Balance Icon"/>
            <p:cNvSpPr>
              <a:spLocks noChangeAspect="1" noEditPoints="1"/>
            </p:cNvSpPr>
            <p:nvPr/>
          </p:nvSpPr>
          <p:spPr bwMode="auto">
            <a:xfrm>
              <a:off x="6621499" y="2958306"/>
              <a:ext cx="274637" cy="217487"/>
            </a:xfrm>
            <a:custGeom>
              <a:avLst/>
              <a:gdLst>
                <a:gd name="T0" fmla="*/ 494 w 959"/>
                <a:gd name="T1" fmla="*/ 0 h 762"/>
                <a:gd name="T2" fmla="*/ 522 w 959"/>
                <a:gd name="T3" fmla="*/ 56 h 762"/>
                <a:gd name="T4" fmla="*/ 524 w 959"/>
                <a:gd name="T5" fmla="*/ 117 h 762"/>
                <a:gd name="T6" fmla="*/ 851 w 959"/>
                <a:gd name="T7" fmla="*/ 209 h 762"/>
                <a:gd name="T8" fmla="*/ 837 w 959"/>
                <a:gd name="T9" fmla="*/ 264 h 762"/>
                <a:gd name="T10" fmla="*/ 802 w 959"/>
                <a:gd name="T11" fmla="*/ 255 h 762"/>
                <a:gd name="T12" fmla="*/ 959 w 959"/>
                <a:gd name="T13" fmla="*/ 564 h 762"/>
                <a:gd name="T14" fmla="*/ 776 w 959"/>
                <a:gd name="T15" fmla="*/ 663 h 762"/>
                <a:gd name="T16" fmla="*/ 593 w 959"/>
                <a:gd name="T17" fmla="*/ 564 h 762"/>
                <a:gd name="T18" fmla="*/ 736 w 959"/>
                <a:gd name="T19" fmla="*/ 239 h 762"/>
                <a:gd name="T20" fmla="*/ 526 w 959"/>
                <a:gd name="T21" fmla="*/ 186 h 762"/>
                <a:gd name="T22" fmla="*/ 543 w 959"/>
                <a:gd name="T23" fmla="*/ 679 h 762"/>
                <a:gd name="T24" fmla="*/ 734 w 959"/>
                <a:gd name="T25" fmla="*/ 762 h 762"/>
                <a:gd name="T26" fmla="*/ 254 w 959"/>
                <a:gd name="T27" fmla="*/ 762 h 762"/>
                <a:gd name="T28" fmla="*/ 445 w 959"/>
                <a:gd name="T29" fmla="*/ 679 h 762"/>
                <a:gd name="T30" fmla="*/ 464 w 959"/>
                <a:gd name="T31" fmla="*/ 171 h 762"/>
                <a:gd name="T32" fmla="*/ 227 w 959"/>
                <a:gd name="T33" fmla="*/ 112 h 762"/>
                <a:gd name="T34" fmla="*/ 367 w 959"/>
                <a:gd name="T35" fmla="*/ 437 h 762"/>
                <a:gd name="T36" fmla="*/ 183 w 959"/>
                <a:gd name="T37" fmla="*/ 536 h 762"/>
                <a:gd name="T38" fmla="*/ 0 w 959"/>
                <a:gd name="T39" fmla="*/ 437 h 762"/>
                <a:gd name="T40" fmla="*/ 161 w 959"/>
                <a:gd name="T41" fmla="*/ 95 h 762"/>
                <a:gd name="T42" fmla="*/ 125 w 959"/>
                <a:gd name="T43" fmla="*/ 87 h 762"/>
                <a:gd name="T44" fmla="*/ 139 w 959"/>
                <a:gd name="T45" fmla="*/ 32 h 762"/>
                <a:gd name="T46" fmla="*/ 465 w 959"/>
                <a:gd name="T47" fmla="*/ 109 h 762"/>
                <a:gd name="T48" fmla="*/ 465 w 959"/>
                <a:gd name="T49" fmla="*/ 56 h 762"/>
                <a:gd name="T50" fmla="*/ 494 w 959"/>
                <a:gd name="T51" fmla="*/ 0 h 762"/>
                <a:gd name="T52" fmla="*/ 894 w 959"/>
                <a:gd name="T53" fmla="*/ 564 h 762"/>
                <a:gd name="T54" fmla="*/ 790 w 959"/>
                <a:gd name="T55" fmla="*/ 308 h 762"/>
                <a:gd name="T56" fmla="*/ 790 w 959"/>
                <a:gd name="T57" fmla="*/ 564 h 762"/>
                <a:gd name="T58" fmla="*/ 894 w 959"/>
                <a:gd name="T59" fmla="*/ 564 h 762"/>
                <a:gd name="T60" fmla="*/ 658 w 959"/>
                <a:gd name="T61" fmla="*/ 564 h 762"/>
                <a:gd name="T62" fmla="*/ 762 w 959"/>
                <a:gd name="T63" fmla="*/ 564 h 762"/>
                <a:gd name="T64" fmla="*/ 762 w 959"/>
                <a:gd name="T65" fmla="*/ 308 h 762"/>
                <a:gd name="T66" fmla="*/ 658 w 959"/>
                <a:gd name="T67" fmla="*/ 564 h 762"/>
                <a:gd name="T68" fmla="*/ 301 w 959"/>
                <a:gd name="T69" fmla="*/ 437 h 762"/>
                <a:gd name="T70" fmla="*/ 197 w 959"/>
                <a:gd name="T71" fmla="*/ 181 h 762"/>
                <a:gd name="T72" fmla="*/ 197 w 959"/>
                <a:gd name="T73" fmla="*/ 437 h 762"/>
                <a:gd name="T74" fmla="*/ 301 w 959"/>
                <a:gd name="T75" fmla="*/ 437 h 762"/>
                <a:gd name="T76" fmla="*/ 66 w 959"/>
                <a:gd name="T77" fmla="*/ 437 h 762"/>
                <a:gd name="T78" fmla="*/ 169 w 959"/>
                <a:gd name="T79" fmla="*/ 437 h 762"/>
                <a:gd name="T80" fmla="*/ 169 w 959"/>
                <a:gd name="T81" fmla="*/ 181 h 762"/>
                <a:gd name="T82" fmla="*/ 66 w 959"/>
                <a:gd name="T83" fmla="*/ 437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9" h="762">
                  <a:moveTo>
                    <a:pt x="494" y="0"/>
                  </a:moveTo>
                  <a:cubicBezTo>
                    <a:pt x="525" y="0"/>
                    <a:pt x="522" y="25"/>
                    <a:pt x="522" y="56"/>
                  </a:cubicBezTo>
                  <a:lnTo>
                    <a:pt x="524" y="117"/>
                  </a:lnTo>
                  <a:lnTo>
                    <a:pt x="851" y="209"/>
                  </a:lnTo>
                  <a:lnTo>
                    <a:pt x="837" y="264"/>
                  </a:lnTo>
                  <a:lnTo>
                    <a:pt x="802" y="255"/>
                  </a:lnTo>
                  <a:lnTo>
                    <a:pt x="959" y="564"/>
                  </a:lnTo>
                  <a:cubicBezTo>
                    <a:pt x="959" y="619"/>
                    <a:pt x="869" y="663"/>
                    <a:pt x="776" y="663"/>
                  </a:cubicBezTo>
                  <a:cubicBezTo>
                    <a:pt x="682" y="663"/>
                    <a:pt x="593" y="619"/>
                    <a:pt x="593" y="564"/>
                  </a:cubicBezTo>
                  <a:lnTo>
                    <a:pt x="736" y="239"/>
                  </a:lnTo>
                  <a:lnTo>
                    <a:pt x="526" y="186"/>
                  </a:lnTo>
                  <a:lnTo>
                    <a:pt x="543" y="679"/>
                  </a:lnTo>
                  <a:cubicBezTo>
                    <a:pt x="652" y="687"/>
                    <a:pt x="734" y="721"/>
                    <a:pt x="734" y="762"/>
                  </a:cubicBezTo>
                  <a:lnTo>
                    <a:pt x="254" y="762"/>
                  </a:lnTo>
                  <a:cubicBezTo>
                    <a:pt x="254" y="721"/>
                    <a:pt x="336" y="687"/>
                    <a:pt x="445" y="679"/>
                  </a:cubicBezTo>
                  <a:lnTo>
                    <a:pt x="464" y="171"/>
                  </a:lnTo>
                  <a:lnTo>
                    <a:pt x="227" y="112"/>
                  </a:lnTo>
                  <a:lnTo>
                    <a:pt x="367" y="437"/>
                  </a:lnTo>
                  <a:cubicBezTo>
                    <a:pt x="367" y="492"/>
                    <a:pt x="277" y="536"/>
                    <a:pt x="183" y="536"/>
                  </a:cubicBezTo>
                  <a:cubicBezTo>
                    <a:pt x="90" y="536"/>
                    <a:pt x="0" y="492"/>
                    <a:pt x="0" y="437"/>
                  </a:cubicBezTo>
                  <a:lnTo>
                    <a:pt x="161" y="95"/>
                  </a:lnTo>
                  <a:lnTo>
                    <a:pt x="125" y="87"/>
                  </a:lnTo>
                  <a:lnTo>
                    <a:pt x="139" y="32"/>
                  </a:lnTo>
                  <a:lnTo>
                    <a:pt x="465" y="109"/>
                  </a:lnTo>
                  <a:lnTo>
                    <a:pt x="465" y="56"/>
                  </a:lnTo>
                  <a:cubicBezTo>
                    <a:pt x="465" y="25"/>
                    <a:pt x="463" y="0"/>
                    <a:pt x="494" y="0"/>
                  </a:cubicBezTo>
                  <a:close/>
                  <a:moveTo>
                    <a:pt x="894" y="564"/>
                  </a:moveTo>
                  <a:lnTo>
                    <a:pt x="790" y="308"/>
                  </a:lnTo>
                  <a:lnTo>
                    <a:pt x="790" y="564"/>
                  </a:lnTo>
                  <a:lnTo>
                    <a:pt x="894" y="564"/>
                  </a:lnTo>
                  <a:close/>
                  <a:moveTo>
                    <a:pt x="658" y="564"/>
                  </a:moveTo>
                  <a:lnTo>
                    <a:pt x="762" y="564"/>
                  </a:lnTo>
                  <a:lnTo>
                    <a:pt x="762" y="308"/>
                  </a:lnTo>
                  <a:lnTo>
                    <a:pt x="658" y="564"/>
                  </a:lnTo>
                  <a:close/>
                  <a:moveTo>
                    <a:pt x="301" y="437"/>
                  </a:moveTo>
                  <a:lnTo>
                    <a:pt x="197" y="181"/>
                  </a:lnTo>
                  <a:lnTo>
                    <a:pt x="197" y="437"/>
                  </a:lnTo>
                  <a:lnTo>
                    <a:pt x="301" y="437"/>
                  </a:lnTo>
                  <a:close/>
                  <a:moveTo>
                    <a:pt x="66" y="437"/>
                  </a:moveTo>
                  <a:lnTo>
                    <a:pt x="169" y="437"/>
                  </a:lnTo>
                  <a:lnTo>
                    <a:pt x="169" y="181"/>
                  </a:lnTo>
                  <a:lnTo>
                    <a:pt x="66" y="4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sz="900">
                <a:latin typeface="+mn-ea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27494" y="2797479"/>
            <a:ext cx="569682" cy="566928"/>
            <a:chOff x="1127494" y="2797479"/>
            <a:chExt cx="569682" cy="566928"/>
          </a:xfrm>
        </p:grpSpPr>
        <p:sp>
          <p:nvSpPr>
            <p:cNvPr id="27" name="Oval 26"/>
            <p:cNvSpPr/>
            <p:nvPr/>
          </p:nvSpPr>
          <p:spPr>
            <a:xfrm>
              <a:off x="1127494" y="2797479"/>
              <a:ext cx="569682" cy="5669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latin typeface="+mn-ea"/>
              </a:endParaRPr>
            </a:p>
          </p:txBody>
        </p:sp>
        <p:sp>
          <p:nvSpPr>
            <p:cNvPr id="39" name="Loop Icon"/>
            <p:cNvSpPr>
              <a:spLocks noChangeAspect="1"/>
            </p:cNvSpPr>
            <p:nvPr/>
          </p:nvSpPr>
          <p:spPr bwMode="auto">
            <a:xfrm>
              <a:off x="1303803" y="2989261"/>
              <a:ext cx="217487" cy="204478"/>
            </a:xfrm>
            <a:custGeom>
              <a:avLst/>
              <a:gdLst>
                <a:gd name="T0" fmla="*/ 0 w 137"/>
                <a:gd name="T1" fmla="*/ 79 h 98"/>
                <a:gd name="T2" fmla="*/ 0 w 137"/>
                <a:gd name="T3" fmla="*/ 0 h 98"/>
                <a:gd name="T4" fmla="*/ 137 w 137"/>
                <a:gd name="T5" fmla="*/ 0 h 98"/>
                <a:gd name="T6" fmla="*/ 137 w 137"/>
                <a:gd name="T7" fmla="*/ 79 h 98"/>
                <a:gd name="T8" fmla="*/ 82 w 137"/>
                <a:gd name="T9" fmla="*/ 79 h 98"/>
                <a:gd name="T10" fmla="*/ 102 w 137"/>
                <a:gd name="T11" fmla="*/ 98 h 98"/>
                <a:gd name="T12" fmla="*/ 71 w 137"/>
                <a:gd name="T13" fmla="*/ 98 h 98"/>
                <a:gd name="T14" fmla="*/ 39 w 137"/>
                <a:gd name="T15" fmla="*/ 69 h 98"/>
                <a:gd name="T16" fmla="*/ 71 w 137"/>
                <a:gd name="T17" fmla="*/ 39 h 98"/>
                <a:gd name="T18" fmla="*/ 102 w 137"/>
                <a:gd name="T19" fmla="*/ 39 h 98"/>
                <a:gd name="T20" fmla="*/ 82 w 137"/>
                <a:gd name="T21" fmla="*/ 59 h 98"/>
                <a:gd name="T22" fmla="*/ 117 w 137"/>
                <a:gd name="T23" fmla="*/ 59 h 98"/>
                <a:gd name="T24" fmla="*/ 117 w 137"/>
                <a:gd name="T25" fmla="*/ 20 h 98"/>
                <a:gd name="T26" fmla="*/ 19 w 137"/>
                <a:gd name="T27" fmla="*/ 20 h 98"/>
                <a:gd name="T28" fmla="*/ 19 w 137"/>
                <a:gd name="T29" fmla="*/ 59 h 98"/>
                <a:gd name="T30" fmla="*/ 37 w 137"/>
                <a:gd name="T31" fmla="*/ 59 h 98"/>
                <a:gd name="T32" fmla="*/ 29 w 137"/>
                <a:gd name="T33" fmla="*/ 69 h 98"/>
                <a:gd name="T34" fmla="*/ 36 w 137"/>
                <a:gd name="T35" fmla="*/ 79 h 98"/>
                <a:gd name="T36" fmla="*/ 0 w 137"/>
                <a:gd name="T37" fmla="*/ 7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7" h="98">
                  <a:moveTo>
                    <a:pt x="0" y="79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79"/>
                  </a:lnTo>
                  <a:lnTo>
                    <a:pt x="82" y="79"/>
                  </a:lnTo>
                  <a:lnTo>
                    <a:pt x="102" y="98"/>
                  </a:lnTo>
                  <a:lnTo>
                    <a:pt x="71" y="98"/>
                  </a:lnTo>
                  <a:lnTo>
                    <a:pt x="39" y="69"/>
                  </a:lnTo>
                  <a:lnTo>
                    <a:pt x="71" y="39"/>
                  </a:lnTo>
                  <a:lnTo>
                    <a:pt x="102" y="39"/>
                  </a:lnTo>
                  <a:lnTo>
                    <a:pt x="82" y="59"/>
                  </a:lnTo>
                  <a:lnTo>
                    <a:pt x="117" y="59"/>
                  </a:lnTo>
                  <a:lnTo>
                    <a:pt x="117" y="20"/>
                  </a:lnTo>
                  <a:lnTo>
                    <a:pt x="19" y="20"/>
                  </a:lnTo>
                  <a:lnTo>
                    <a:pt x="19" y="59"/>
                  </a:lnTo>
                  <a:lnTo>
                    <a:pt x="37" y="59"/>
                  </a:lnTo>
                  <a:lnTo>
                    <a:pt x="29" y="69"/>
                  </a:lnTo>
                  <a:lnTo>
                    <a:pt x="36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sz="900">
                <a:latin typeface="+mn-ea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06561" y="128381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电脑比赛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73563" y="128381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演讲比赛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07958" y="128381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设计比赛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172361" y="3562350"/>
            <a:ext cx="1463321" cy="0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41319" y="3562350"/>
            <a:ext cx="1463321" cy="0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506361" y="3562350"/>
            <a:ext cx="1463321" cy="0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91337" y="3601811"/>
            <a:ext cx="157566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58337" y="3601810"/>
            <a:ext cx="157566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451168" y="3601811"/>
            <a:ext cx="157566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0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个人简介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263595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曾获奖励</a:t>
            </a:r>
            <a:endParaRPr lang="en-US" sz="1600" b="1" dirty="0">
              <a:latin typeface="+mn-ea"/>
            </a:endParaRPr>
          </a:p>
        </p:txBody>
      </p:sp>
      <p:sp>
        <p:nvSpPr>
          <p:cNvPr id="51" name="TextBox 8"/>
          <p:cNvSpPr txBox="1"/>
          <p:nvPr/>
        </p:nvSpPr>
        <p:spPr>
          <a:xfrm>
            <a:off x="376622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工作经历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2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成功案例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3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5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Graphic spid="19" grpId="0">
        <p:bldAsOne/>
      </p:bldGraphic>
      <p:bldP spid="20" grpId="0" animBg="1"/>
      <p:bldP spid="21" grpId="0" animBg="1"/>
      <p:bldGraphic spid="22" grpId="0">
        <p:bldAsOne/>
      </p:bldGraphic>
      <p:bldP spid="23" grpId="0" animBg="1"/>
      <p:bldP spid="24" grpId="0" animBg="1"/>
      <p:bldGraphic spid="25" grpId="0">
        <p:bldAsOne/>
      </p:bldGraphic>
      <p:bldP spid="26" grpId="0" animBg="1"/>
      <p:bldP spid="41" grpId="0"/>
      <p:bldP spid="42" grpId="0"/>
      <p:bldP spid="43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22" name="Rectangle 11"/>
          <p:cNvSpPr/>
          <p:nvPr/>
        </p:nvSpPr>
        <p:spPr>
          <a:xfrm>
            <a:off x="2646380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543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曾获奖励介绍</a:t>
            </a:r>
            <a:endParaRPr lang="en-US" b="1" dirty="0">
              <a:latin typeface="+mn-ea"/>
            </a:endParaRPr>
          </a:p>
        </p:txBody>
      </p:sp>
      <p:grpSp>
        <p:nvGrpSpPr>
          <p:cNvPr id="54" name="Group 62"/>
          <p:cNvGrpSpPr/>
          <p:nvPr/>
        </p:nvGrpSpPr>
        <p:grpSpPr>
          <a:xfrm>
            <a:off x="3626084" y="1483491"/>
            <a:ext cx="1816211" cy="2426215"/>
            <a:chOff x="5053014" y="2036764"/>
            <a:chExt cx="2089150" cy="2790826"/>
          </a:xfrm>
        </p:grpSpPr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5053014" y="2036764"/>
              <a:ext cx="2089150" cy="2641601"/>
            </a:xfrm>
            <a:custGeom>
              <a:avLst/>
              <a:gdLst>
                <a:gd name="T0" fmla="*/ 485 w 554"/>
                <a:gd name="T1" fmla="*/ 235 h 701"/>
                <a:gd name="T2" fmla="*/ 441 w 554"/>
                <a:gd name="T3" fmla="*/ 281 h 701"/>
                <a:gd name="T4" fmla="*/ 484 w 554"/>
                <a:gd name="T5" fmla="*/ 105 h 701"/>
                <a:gd name="T6" fmla="*/ 522 w 554"/>
                <a:gd name="T7" fmla="*/ 105 h 701"/>
                <a:gd name="T8" fmla="*/ 485 w 554"/>
                <a:gd name="T9" fmla="*/ 235 h 701"/>
                <a:gd name="T10" fmla="*/ 69 w 554"/>
                <a:gd name="T11" fmla="*/ 235 h 701"/>
                <a:gd name="T12" fmla="*/ 32 w 554"/>
                <a:gd name="T13" fmla="*/ 105 h 701"/>
                <a:gd name="T14" fmla="*/ 69 w 554"/>
                <a:gd name="T15" fmla="*/ 105 h 701"/>
                <a:gd name="T16" fmla="*/ 111 w 554"/>
                <a:gd name="T17" fmla="*/ 280 h 701"/>
                <a:gd name="T18" fmla="*/ 69 w 554"/>
                <a:gd name="T19" fmla="*/ 235 h 701"/>
                <a:gd name="T20" fmla="*/ 487 w 554"/>
                <a:gd name="T21" fmla="*/ 73 h 701"/>
                <a:gd name="T22" fmla="*/ 489 w 554"/>
                <a:gd name="T23" fmla="*/ 34 h 701"/>
                <a:gd name="T24" fmla="*/ 458 w 554"/>
                <a:gd name="T25" fmla="*/ 0 h 701"/>
                <a:gd name="T26" fmla="*/ 95 w 554"/>
                <a:gd name="T27" fmla="*/ 0 h 701"/>
                <a:gd name="T28" fmla="*/ 64 w 554"/>
                <a:gd name="T29" fmla="*/ 34 h 701"/>
                <a:gd name="T30" fmla="*/ 66 w 554"/>
                <a:gd name="T31" fmla="*/ 73 h 701"/>
                <a:gd name="T32" fmla="*/ 0 w 554"/>
                <a:gd name="T33" fmla="*/ 73 h 701"/>
                <a:gd name="T34" fmla="*/ 0 w 554"/>
                <a:gd name="T35" fmla="*/ 89 h 701"/>
                <a:gd name="T36" fmla="*/ 41 w 554"/>
                <a:gd name="T37" fmla="*/ 252 h 701"/>
                <a:gd name="T38" fmla="*/ 130 w 554"/>
                <a:gd name="T39" fmla="*/ 322 h 701"/>
                <a:gd name="T40" fmla="*/ 259 w 554"/>
                <a:gd name="T41" fmla="*/ 441 h 701"/>
                <a:gd name="T42" fmla="*/ 161 w 554"/>
                <a:gd name="T43" fmla="*/ 682 h 701"/>
                <a:gd name="T44" fmla="*/ 161 w 554"/>
                <a:gd name="T45" fmla="*/ 701 h 701"/>
                <a:gd name="T46" fmla="*/ 389 w 554"/>
                <a:gd name="T47" fmla="*/ 701 h 701"/>
                <a:gd name="T48" fmla="*/ 389 w 554"/>
                <a:gd name="T49" fmla="*/ 682 h 701"/>
                <a:gd name="T50" fmla="*/ 292 w 554"/>
                <a:gd name="T51" fmla="*/ 441 h 701"/>
                <a:gd name="T52" fmla="*/ 423 w 554"/>
                <a:gd name="T53" fmla="*/ 322 h 701"/>
                <a:gd name="T54" fmla="*/ 513 w 554"/>
                <a:gd name="T55" fmla="*/ 252 h 701"/>
                <a:gd name="T56" fmla="*/ 554 w 554"/>
                <a:gd name="T57" fmla="*/ 89 h 701"/>
                <a:gd name="T58" fmla="*/ 554 w 554"/>
                <a:gd name="T59" fmla="*/ 73 h 701"/>
                <a:gd name="T60" fmla="*/ 487 w 554"/>
                <a:gd name="T61" fmla="*/ 73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4" h="701">
                  <a:moveTo>
                    <a:pt x="485" y="235"/>
                  </a:moveTo>
                  <a:cubicBezTo>
                    <a:pt x="472" y="256"/>
                    <a:pt x="457" y="271"/>
                    <a:pt x="441" y="281"/>
                  </a:cubicBezTo>
                  <a:cubicBezTo>
                    <a:pt x="461" y="230"/>
                    <a:pt x="476" y="171"/>
                    <a:pt x="484" y="105"/>
                  </a:cubicBezTo>
                  <a:cubicBezTo>
                    <a:pt x="522" y="105"/>
                    <a:pt x="522" y="105"/>
                    <a:pt x="522" y="105"/>
                  </a:cubicBezTo>
                  <a:cubicBezTo>
                    <a:pt x="519" y="155"/>
                    <a:pt x="506" y="200"/>
                    <a:pt x="485" y="235"/>
                  </a:cubicBezTo>
                  <a:moveTo>
                    <a:pt x="69" y="235"/>
                  </a:moveTo>
                  <a:cubicBezTo>
                    <a:pt x="48" y="200"/>
                    <a:pt x="35" y="155"/>
                    <a:pt x="32" y="105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7" y="170"/>
                    <a:pt x="92" y="230"/>
                    <a:pt x="111" y="280"/>
                  </a:cubicBezTo>
                  <a:cubicBezTo>
                    <a:pt x="96" y="271"/>
                    <a:pt x="81" y="255"/>
                    <a:pt x="69" y="235"/>
                  </a:cubicBezTo>
                  <a:moveTo>
                    <a:pt x="487" y="73"/>
                  </a:moveTo>
                  <a:cubicBezTo>
                    <a:pt x="488" y="60"/>
                    <a:pt x="489" y="47"/>
                    <a:pt x="489" y="34"/>
                  </a:cubicBezTo>
                  <a:cubicBezTo>
                    <a:pt x="471" y="34"/>
                    <a:pt x="457" y="19"/>
                    <a:pt x="458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6" y="19"/>
                    <a:pt x="82" y="34"/>
                    <a:pt x="64" y="34"/>
                  </a:cubicBezTo>
                  <a:cubicBezTo>
                    <a:pt x="64" y="47"/>
                    <a:pt x="65" y="60"/>
                    <a:pt x="66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51"/>
                    <a:pt x="15" y="208"/>
                    <a:pt x="41" y="252"/>
                  </a:cubicBezTo>
                  <a:cubicBezTo>
                    <a:pt x="65" y="291"/>
                    <a:pt x="96" y="315"/>
                    <a:pt x="130" y="322"/>
                  </a:cubicBezTo>
                  <a:cubicBezTo>
                    <a:pt x="164" y="389"/>
                    <a:pt x="209" y="432"/>
                    <a:pt x="259" y="441"/>
                  </a:cubicBezTo>
                  <a:cubicBezTo>
                    <a:pt x="253" y="561"/>
                    <a:pt x="213" y="658"/>
                    <a:pt x="161" y="682"/>
                  </a:cubicBezTo>
                  <a:cubicBezTo>
                    <a:pt x="161" y="701"/>
                    <a:pt x="161" y="701"/>
                    <a:pt x="161" y="701"/>
                  </a:cubicBezTo>
                  <a:cubicBezTo>
                    <a:pt x="389" y="701"/>
                    <a:pt x="389" y="701"/>
                    <a:pt x="389" y="701"/>
                  </a:cubicBezTo>
                  <a:cubicBezTo>
                    <a:pt x="389" y="682"/>
                    <a:pt x="389" y="682"/>
                    <a:pt x="389" y="682"/>
                  </a:cubicBezTo>
                  <a:cubicBezTo>
                    <a:pt x="338" y="658"/>
                    <a:pt x="298" y="561"/>
                    <a:pt x="292" y="441"/>
                  </a:cubicBezTo>
                  <a:cubicBezTo>
                    <a:pt x="342" y="434"/>
                    <a:pt x="388" y="390"/>
                    <a:pt x="423" y="322"/>
                  </a:cubicBezTo>
                  <a:cubicBezTo>
                    <a:pt x="457" y="315"/>
                    <a:pt x="489" y="291"/>
                    <a:pt x="513" y="252"/>
                  </a:cubicBezTo>
                  <a:cubicBezTo>
                    <a:pt x="539" y="208"/>
                    <a:pt x="554" y="151"/>
                    <a:pt x="554" y="89"/>
                  </a:cubicBezTo>
                  <a:cubicBezTo>
                    <a:pt x="554" y="73"/>
                    <a:pt x="554" y="73"/>
                    <a:pt x="554" y="73"/>
                  </a:cubicBezTo>
                  <a:lnTo>
                    <a:pt x="487" y="73"/>
                  </a:lnTo>
                  <a:close/>
                </a:path>
              </a:pathLst>
            </a:custGeom>
            <a:solidFill>
              <a:srgbClr val="FFC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56" name="Freeform 6"/>
            <p:cNvSpPr/>
            <p:nvPr/>
          </p:nvSpPr>
          <p:spPr bwMode="auto">
            <a:xfrm>
              <a:off x="5661027" y="3698878"/>
              <a:ext cx="858838" cy="979488"/>
            </a:xfrm>
            <a:custGeom>
              <a:avLst/>
              <a:gdLst>
                <a:gd name="T0" fmla="*/ 98 w 228"/>
                <a:gd name="T1" fmla="*/ 0 h 260"/>
                <a:gd name="T2" fmla="*/ 0 w 228"/>
                <a:gd name="T3" fmla="*/ 241 h 260"/>
                <a:gd name="T4" fmla="*/ 0 w 228"/>
                <a:gd name="T5" fmla="*/ 260 h 260"/>
                <a:gd name="T6" fmla="*/ 228 w 228"/>
                <a:gd name="T7" fmla="*/ 260 h 260"/>
                <a:gd name="T8" fmla="*/ 228 w 228"/>
                <a:gd name="T9" fmla="*/ 241 h 260"/>
                <a:gd name="T10" fmla="*/ 131 w 228"/>
                <a:gd name="T11" fmla="*/ 0 h 260"/>
                <a:gd name="T12" fmla="*/ 98 w 228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260">
                  <a:moveTo>
                    <a:pt x="98" y="0"/>
                  </a:moveTo>
                  <a:cubicBezTo>
                    <a:pt x="92" y="120"/>
                    <a:pt x="52" y="217"/>
                    <a:pt x="0" y="241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228" y="241"/>
                    <a:pt x="228" y="241"/>
                    <a:pt x="228" y="241"/>
                  </a:cubicBezTo>
                  <a:cubicBezTo>
                    <a:pt x="177" y="217"/>
                    <a:pt x="137" y="120"/>
                    <a:pt x="131" y="0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rgbClr val="FCD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57" name="Freeform 7"/>
            <p:cNvSpPr/>
            <p:nvPr/>
          </p:nvSpPr>
          <p:spPr bwMode="auto">
            <a:xfrm>
              <a:off x="5427663" y="2311402"/>
              <a:ext cx="312738" cy="901701"/>
            </a:xfrm>
            <a:custGeom>
              <a:avLst/>
              <a:gdLst>
                <a:gd name="T0" fmla="*/ 66 w 83"/>
                <a:gd name="T1" fmla="*/ 239 h 239"/>
                <a:gd name="T2" fmla="*/ 52 w 83"/>
                <a:gd name="T3" fmla="*/ 229 h 239"/>
                <a:gd name="T4" fmla="*/ 1 w 83"/>
                <a:gd name="T5" fmla="*/ 18 h 239"/>
                <a:gd name="T6" fmla="*/ 14 w 83"/>
                <a:gd name="T7" fmla="*/ 1 h 239"/>
                <a:gd name="T8" fmla="*/ 31 w 83"/>
                <a:gd name="T9" fmla="*/ 14 h 239"/>
                <a:gd name="T10" fmla="*/ 80 w 83"/>
                <a:gd name="T11" fmla="*/ 218 h 239"/>
                <a:gd name="T12" fmla="*/ 72 w 83"/>
                <a:gd name="T13" fmla="*/ 238 h 239"/>
                <a:gd name="T14" fmla="*/ 66 w 83"/>
                <a:gd name="T15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39">
                  <a:moveTo>
                    <a:pt x="66" y="239"/>
                  </a:moveTo>
                  <a:cubicBezTo>
                    <a:pt x="60" y="239"/>
                    <a:pt x="55" y="235"/>
                    <a:pt x="52" y="229"/>
                  </a:cubicBezTo>
                  <a:cubicBezTo>
                    <a:pt x="28" y="168"/>
                    <a:pt x="10" y="95"/>
                    <a:pt x="1" y="18"/>
                  </a:cubicBezTo>
                  <a:cubicBezTo>
                    <a:pt x="0" y="10"/>
                    <a:pt x="6" y="2"/>
                    <a:pt x="14" y="1"/>
                  </a:cubicBezTo>
                  <a:cubicBezTo>
                    <a:pt x="23" y="0"/>
                    <a:pt x="30" y="6"/>
                    <a:pt x="31" y="14"/>
                  </a:cubicBezTo>
                  <a:cubicBezTo>
                    <a:pt x="40" y="88"/>
                    <a:pt x="57" y="159"/>
                    <a:pt x="80" y="218"/>
                  </a:cubicBezTo>
                  <a:cubicBezTo>
                    <a:pt x="83" y="226"/>
                    <a:pt x="80" y="235"/>
                    <a:pt x="72" y="238"/>
                  </a:cubicBezTo>
                  <a:cubicBezTo>
                    <a:pt x="70" y="238"/>
                    <a:pt x="68" y="239"/>
                    <a:pt x="66" y="239"/>
                  </a:cubicBezTo>
                </a:path>
              </a:pathLst>
            </a:custGeom>
            <a:solidFill>
              <a:srgbClr val="FCD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58" name="Freeform 8"/>
            <p:cNvSpPr/>
            <p:nvPr/>
          </p:nvSpPr>
          <p:spPr bwMode="auto">
            <a:xfrm>
              <a:off x="5554662" y="4681540"/>
              <a:ext cx="1074738" cy="146050"/>
            </a:xfrm>
            <a:custGeom>
              <a:avLst/>
              <a:gdLst>
                <a:gd name="T0" fmla="*/ 285 w 285"/>
                <a:gd name="T1" fmla="*/ 39 h 39"/>
                <a:gd name="T2" fmla="*/ 0 w 285"/>
                <a:gd name="T3" fmla="*/ 39 h 39"/>
                <a:gd name="T4" fmla="*/ 0 w 285"/>
                <a:gd name="T5" fmla="*/ 16 h 39"/>
                <a:gd name="T6" fmla="*/ 16 w 285"/>
                <a:gd name="T7" fmla="*/ 0 h 39"/>
                <a:gd name="T8" fmla="*/ 269 w 285"/>
                <a:gd name="T9" fmla="*/ 0 h 39"/>
                <a:gd name="T10" fmla="*/ 285 w 285"/>
                <a:gd name="T11" fmla="*/ 16 h 39"/>
                <a:gd name="T12" fmla="*/ 285 w 285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39">
                  <a:moveTo>
                    <a:pt x="285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78" y="0"/>
                    <a:pt x="285" y="7"/>
                    <a:pt x="285" y="16"/>
                  </a:cubicBezTo>
                  <a:lnTo>
                    <a:pt x="285" y="39"/>
                  </a:lnTo>
                  <a:close/>
                </a:path>
              </a:pathLst>
            </a:custGeom>
            <a:solidFill>
              <a:srgbClr val="F6A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59" name="Freeform 9"/>
            <p:cNvSpPr/>
            <p:nvPr/>
          </p:nvSpPr>
          <p:spPr bwMode="auto">
            <a:xfrm>
              <a:off x="5988050" y="2247902"/>
              <a:ext cx="874713" cy="1450976"/>
            </a:xfrm>
            <a:custGeom>
              <a:avLst/>
              <a:gdLst>
                <a:gd name="T0" fmla="*/ 82 w 232"/>
                <a:gd name="T1" fmla="*/ 0 h 385"/>
                <a:gd name="T2" fmla="*/ 0 w 232"/>
                <a:gd name="T3" fmla="*/ 308 h 385"/>
                <a:gd name="T4" fmla="*/ 46 w 232"/>
                <a:gd name="T5" fmla="*/ 385 h 385"/>
                <a:gd name="T6" fmla="*/ 175 w 232"/>
                <a:gd name="T7" fmla="*/ 266 h 385"/>
                <a:gd name="T8" fmla="*/ 232 w 232"/>
                <a:gd name="T9" fmla="*/ 236 h 385"/>
                <a:gd name="T10" fmla="*/ 215 w 232"/>
                <a:gd name="T11" fmla="*/ 208 h 385"/>
                <a:gd name="T12" fmla="*/ 193 w 232"/>
                <a:gd name="T13" fmla="*/ 225 h 385"/>
                <a:gd name="T14" fmla="*/ 205 w 232"/>
                <a:gd name="T15" fmla="*/ 193 h 385"/>
                <a:gd name="T16" fmla="*/ 82 w 232"/>
                <a:gd name="T1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385">
                  <a:moveTo>
                    <a:pt x="82" y="0"/>
                  </a:moveTo>
                  <a:cubicBezTo>
                    <a:pt x="0" y="308"/>
                    <a:pt x="0" y="308"/>
                    <a:pt x="0" y="308"/>
                  </a:cubicBezTo>
                  <a:cubicBezTo>
                    <a:pt x="46" y="385"/>
                    <a:pt x="46" y="385"/>
                    <a:pt x="46" y="385"/>
                  </a:cubicBezTo>
                  <a:cubicBezTo>
                    <a:pt x="96" y="376"/>
                    <a:pt x="141" y="333"/>
                    <a:pt x="175" y="266"/>
                  </a:cubicBezTo>
                  <a:cubicBezTo>
                    <a:pt x="195" y="262"/>
                    <a:pt x="215" y="252"/>
                    <a:pt x="232" y="236"/>
                  </a:cubicBezTo>
                  <a:cubicBezTo>
                    <a:pt x="215" y="208"/>
                    <a:pt x="215" y="208"/>
                    <a:pt x="215" y="208"/>
                  </a:cubicBezTo>
                  <a:cubicBezTo>
                    <a:pt x="208" y="215"/>
                    <a:pt x="201" y="220"/>
                    <a:pt x="193" y="225"/>
                  </a:cubicBezTo>
                  <a:cubicBezTo>
                    <a:pt x="197" y="214"/>
                    <a:pt x="201" y="204"/>
                    <a:pt x="205" y="193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F6A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60" name="Freeform 10"/>
            <p:cNvSpPr/>
            <p:nvPr/>
          </p:nvSpPr>
          <p:spPr bwMode="auto">
            <a:xfrm>
              <a:off x="5705475" y="2244727"/>
              <a:ext cx="595313" cy="1163638"/>
            </a:xfrm>
            <a:custGeom>
              <a:avLst/>
              <a:gdLst>
                <a:gd name="T0" fmla="*/ 178 w 375"/>
                <a:gd name="T1" fmla="*/ 180 h 733"/>
                <a:gd name="T2" fmla="*/ 176 w 375"/>
                <a:gd name="T3" fmla="*/ 180 h 733"/>
                <a:gd name="T4" fmla="*/ 31 w 375"/>
                <a:gd name="T5" fmla="*/ 244 h 733"/>
                <a:gd name="T6" fmla="*/ 0 w 375"/>
                <a:gd name="T7" fmla="*/ 92 h 733"/>
                <a:gd name="T8" fmla="*/ 209 w 375"/>
                <a:gd name="T9" fmla="*/ 0 h 733"/>
                <a:gd name="T10" fmla="*/ 375 w 375"/>
                <a:gd name="T11" fmla="*/ 0 h 733"/>
                <a:gd name="T12" fmla="*/ 375 w 375"/>
                <a:gd name="T13" fmla="*/ 733 h 733"/>
                <a:gd name="T14" fmla="*/ 178 w 375"/>
                <a:gd name="T15" fmla="*/ 733 h 733"/>
                <a:gd name="T16" fmla="*/ 178 w 375"/>
                <a:gd name="T17" fmla="*/ 18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" h="733">
                  <a:moveTo>
                    <a:pt x="178" y="180"/>
                  </a:moveTo>
                  <a:lnTo>
                    <a:pt x="176" y="180"/>
                  </a:lnTo>
                  <a:lnTo>
                    <a:pt x="31" y="244"/>
                  </a:lnTo>
                  <a:lnTo>
                    <a:pt x="0" y="92"/>
                  </a:lnTo>
                  <a:lnTo>
                    <a:pt x="209" y="0"/>
                  </a:lnTo>
                  <a:lnTo>
                    <a:pt x="375" y="0"/>
                  </a:lnTo>
                  <a:lnTo>
                    <a:pt x="375" y="733"/>
                  </a:lnTo>
                  <a:lnTo>
                    <a:pt x="178" y="733"/>
                  </a:lnTo>
                  <a:lnTo>
                    <a:pt x="178" y="180"/>
                  </a:lnTo>
                  <a:close/>
                </a:path>
              </a:pathLst>
            </a:custGeom>
            <a:solidFill>
              <a:srgbClr val="E8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61" name="Freeform 11"/>
            <p:cNvSpPr/>
            <p:nvPr/>
          </p:nvSpPr>
          <p:spPr bwMode="auto">
            <a:xfrm>
              <a:off x="5565776" y="2214564"/>
              <a:ext cx="336550" cy="315913"/>
            </a:xfrm>
            <a:custGeom>
              <a:avLst/>
              <a:gdLst>
                <a:gd name="T0" fmla="*/ 105 w 212"/>
                <a:gd name="T1" fmla="*/ 0 h 199"/>
                <a:gd name="T2" fmla="*/ 112 w 212"/>
                <a:gd name="T3" fmla="*/ 102 h 199"/>
                <a:gd name="T4" fmla="*/ 212 w 212"/>
                <a:gd name="T5" fmla="*/ 76 h 199"/>
                <a:gd name="T6" fmla="*/ 117 w 212"/>
                <a:gd name="T7" fmla="*/ 114 h 199"/>
                <a:gd name="T8" fmla="*/ 171 w 212"/>
                <a:gd name="T9" fmla="*/ 199 h 199"/>
                <a:gd name="T10" fmla="*/ 105 w 212"/>
                <a:gd name="T11" fmla="*/ 123 h 199"/>
                <a:gd name="T12" fmla="*/ 41 w 212"/>
                <a:gd name="T13" fmla="*/ 199 h 199"/>
                <a:gd name="T14" fmla="*/ 95 w 212"/>
                <a:gd name="T15" fmla="*/ 114 h 199"/>
                <a:gd name="T16" fmla="*/ 0 w 212"/>
                <a:gd name="T17" fmla="*/ 76 h 199"/>
                <a:gd name="T18" fmla="*/ 98 w 212"/>
                <a:gd name="T19" fmla="*/ 102 h 199"/>
                <a:gd name="T20" fmla="*/ 105 w 212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2" h="199">
                  <a:moveTo>
                    <a:pt x="105" y="0"/>
                  </a:moveTo>
                  <a:lnTo>
                    <a:pt x="112" y="102"/>
                  </a:lnTo>
                  <a:lnTo>
                    <a:pt x="212" y="76"/>
                  </a:lnTo>
                  <a:lnTo>
                    <a:pt x="117" y="114"/>
                  </a:lnTo>
                  <a:lnTo>
                    <a:pt x="171" y="199"/>
                  </a:lnTo>
                  <a:lnTo>
                    <a:pt x="105" y="123"/>
                  </a:lnTo>
                  <a:lnTo>
                    <a:pt x="41" y="199"/>
                  </a:lnTo>
                  <a:lnTo>
                    <a:pt x="95" y="114"/>
                  </a:lnTo>
                  <a:lnTo>
                    <a:pt x="0" y="76"/>
                  </a:lnTo>
                  <a:lnTo>
                    <a:pt x="98" y="10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62" name="Freeform 12"/>
            <p:cNvSpPr>
              <a:spLocks noEditPoints="1"/>
            </p:cNvSpPr>
            <p:nvPr/>
          </p:nvSpPr>
          <p:spPr bwMode="auto">
            <a:xfrm>
              <a:off x="6089651" y="2036764"/>
              <a:ext cx="1052513" cy="2641601"/>
            </a:xfrm>
            <a:custGeom>
              <a:avLst/>
              <a:gdLst>
                <a:gd name="T0" fmla="*/ 56 w 279"/>
                <a:gd name="T1" fmla="*/ 55 h 701"/>
                <a:gd name="T2" fmla="*/ 209 w 279"/>
                <a:gd name="T3" fmla="*/ 105 h 701"/>
                <a:gd name="T4" fmla="*/ 205 w 279"/>
                <a:gd name="T5" fmla="*/ 292 h 701"/>
                <a:gd name="T6" fmla="*/ 279 w 279"/>
                <a:gd name="T7" fmla="*/ 73 h 701"/>
                <a:gd name="T8" fmla="*/ 167 w 279"/>
                <a:gd name="T9" fmla="*/ 279 h 701"/>
                <a:gd name="T10" fmla="*/ 167 w 279"/>
                <a:gd name="T11" fmla="*/ 280 h 701"/>
                <a:gd name="T12" fmla="*/ 167 w 279"/>
                <a:gd name="T13" fmla="*/ 280 h 701"/>
                <a:gd name="T14" fmla="*/ 167 w 279"/>
                <a:gd name="T15" fmla="*/ 280 h 701"/>
                <a:gd name="T16" fmla="*/ 167 w 279"/>
                <a:gd name="T17" fmla="*/ 280 h 701"/>
                <a:gd name="T18" fmla="*/ 167 w 279"/>
                <a:gd name="T19" fmla="*/ 280 h 701"/>
                <a:gd name="T20" fmla="*/ 167 w 279"/>
                <a:gd name="T21" fmla="*/ 280 h 701"/>
                <a:gd name="T22" fmla="*/ 166 w 279"/>
                <a:gd name="T23" fmla="*/ 281 h 701"/>
                <a:gd name="T24" fmla="*/ 151 w 279"/>
                <a:gd name="T25" fmla="*/ 321 h 701"/>
                <a:gd name="T26" fmla="*/ 151 w 279"/>
                <a:gd name="T27" fmla="*/ 321 h 701"/>
                <a:gd name="T28" fmla="*/ 150 w 279"/>
                <a:gd name="T29" fmla="*/ 321 h 701"/>
                <a:gd name="T30" fmla="*/ 150 w 279"/>
                <a:gd name="T31" fmla="*/ 321 h 701"/>
                <a:gd name="T32" fmla="*/ 150 w 279"/>
                <a:gd name="T33" fmla="*/ 322 h 701"/>
                <a:gd name="T34" fmla="*/ 149 w 279"/>
                <a:gd name="T35" fmla="*/ 322 h 701"/>
                <a:gd name="T36" fmla="*/ 149 w 279"/>
                <a:gd name="T37" fmla="*/ 322 h 701"/>
                <a:gd name="T38" fmla="*/ 149 w 279"/>
                <a:gd name="T39" fmla="*/ 322 h 701"/>
                <a:gd name="T40" fmla="*/ 148 w 279"/>
                <a:gd name="T41" fmla="*/ 322 h 701"/>
                <a:gd name="T42" fmla="*/ 148 w 279"/>
                <a:gd name="T43" fmla="*/ 322 h 701"/>
                <a:gd name="T44" fmla="*/ 148 w 279"/>
                <a:gd name="T45" fmla="*/ 322 h 701"/>
                <a:gd name="T46" fmla="*/ 147 w 279"/>
                <a:gd name="T47" fmla="*/ 323 h 701"/>
                <a:gd name="T48" fmla="*/ 147 w 279"/>
                <a:gd name="T49" fmla="*/ 323 h 701"/>
                <a:gd name="T50" fmla="*/ 129 w 279"/>
                <a:gd name="T51" fmla="*/ 355 h 701"/>
                <a:gd name="T52" fmla="*/ 129 w 279"/>
                <a:gd name="T53" fmla="*/ 355 h 701"/>
                <a:gd name="T54" fmla="*/ 128 w 279"/>
                <a:gd name="T55" fmla="*/ 356 h 701"/>
                <a:gd name="T56" fmla="*/ 128 w 279"/>
                <a:gd name="T57" fmla="*/ 356 h 701"/>
                <a:gd name="T58" fmla="*/ 128 w 279"/>
                <a:gd name="T59" fmla="*/ 356 h 701"/>
                <a:gd name="T60" fmla="*/ 128 w 279"/>
                <a:gd name="T61" fmla="*/ 356 h 701"/>
                <a:gd name="T62" fmla="*/ 128 w 279"/>
                <a:gd name="T63" fmla="*/ 357 h 701"/>
                <a:gd name="T64" fmla="*/ 128 w 279"/>
                <a:gd name="T65" fmla="*/ 357 h 701"/>
                <a:gd name="T66" fmla="*/ 127 w 279"/>
                <a:gd name="T67" fmla="*/ 357 h 701"/>
                <a:gd name="T68" fmla="*/ 127 w 279"/>
                <a:gd name="T69" fmla="*/ 357 h 701"/>
                <a:gd name="T70" fmla="*/ 127 w 279"/>
                <a:gd name="T71" fmla="*/ 358 h 701"/>
                <a:gd name="T72" fmla="*/ 127 w 279"/>
                <a:gd name="T73" fmla="*/ 358 h 701"/>
                <a:gd name="T74" fmla="*/ 127 w 279"/>
                <a:gd name="T75" fmla="*/ 358 h 701"/>
                <a:gd name="T76" fmla="*/ 127 w 279"/>
                <a:gd name="T77" fmla="*/ 358 h 701"/>
                <a:gd name="T78" fmla="*/ 127 w 279"/>
                <a:gd name="T79" fmla="*/ 358 h 701"/>
                <a:gd name="T80" fmla="*/ 126 w 279"/>
                <a:gd name="T81" fmla="*/ 359 h 701"/>
                <a:gd name="T82" fmla="*/ 126 w 279"/>
                <a:gd name="T83" fmla="*/ 359 h 701"/>
                <a:gd name="T84" fmla="*/ 126 w 279"/>
                <a:gd name="T85" fmla="*/ 359 h 701"/>
                <a:gd name="T86" fmla="*/ 126 w 279"/>
                <a:gd name="T87" fmla="*/ 359 h 701"/>
                <a:gd name="T88" fmla="*/ 126 w 279"/>
                <a:gd name="T89" fmla="*/ 360 h 701"/>
                <a:gd name="T90" fmla="*/ 126 w 279"/>
                <a:gd name="T91" fmla="*/ 360 h 701"/>
                <a:gd name="T92" fmla="*/ 0 w 279"/>
                <a:gd name="T93" fmla="*/ 441 h 701"/>
                <a:gd name="T94" fmla="*/ 0 w 279"/>
                <a:gd name="T95" fmla="*/ 701 h 701"/>
                <a:gd name="T96" fmla="*/ 126 w 279"/>
                <a:gd name="T97" fmla="*/ 36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9" h="701">
                  <a:moveTo>
                    <a:pt x="18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178" y="249"/>
                    <a:pt x="178" y="249"/>
                    <a:pt x="178" y="249"/>
                  </a:cubicBezTo>
                  <a:cubicBezTo>
                    <a:pt x="175" y="259"/>
                    <a:pt x="171" y="269"/>
                    <a:pt x="167" y="279"/>
                  </a:cubicBezTo>
                  <a:cubicBezTo>
                    <a:pt x="187" y="229"/>
                    <a:pt x="201" y="170"/>
                    <a:pt x="209" y="105"/>
                  </a:cubicBezTo>
                  <a:cubicBezTo>
                    <a:pt x="247" y="105"/>
                    <a:pt x="247" y="105"/>
                    <a:pt x="247" y="105"/>
                  </a:cubicBezTo>
                  <a:cubicBezTo>
                    <a:pt x="244" y="155"/>
                    <a:pt x="231" y="200"/>
                    <a:pt x="210" y="235"/>
                  </a:cubicBezTo>
                  <a:cubicBezTo>
                    <a:pt x="203" y="246"/>
                    <a:pt x="196" y="256"/>
                    <a:pt x="188" y="264"/>
                  </a:cubicBezTo>
                  <a:cubicBezTo>
                    <a:pt x="205" y="292"/>
                    <a:pt x="205" y="292"/>
                    <a:pt x="205" y="292"/>
                  </a:cubicBezTo>
                  <a:cubicBezTo>
                    <a:pt x="189" y="307"/>
                    <a:pt x="171" y="317"/>
                    <a:pt x="151" y="321"/>
                  </a:cubicBezTo>
                  <a:cubicBezTo>
                    <a:pt x="184" y="314"/>
                    <a:pt x="214" y="290"/>
                    <a:pt x="238" y="252"/>
                  </a:cubicBezTo>
                  <a:cubicBezTo>
                    <a:pt x="264" y="208"/>
                    <a:pt x="279" y="151"/>
                    <a:pt x="279" y="89"/>
                  </a:cubicBezTo>
                  <a:cubicBezTo>
                    <a:pt x="279" y="73"/>
                    <a:pt x="279" y="73"/>
                    <a:pt x="279" y="73"/>
                  </a:cubicBezTo>
                  <a:cubicBezTo>
                    <a:pt x="212" y="73"/>
                    <a:pt x="212" y="73"/>
                    <a:pt x="212" y="73"/>
                  </a:cubicBezTo>
                  <a:cubicBezTo>
                    <a:pt x="213" y="60"/>
                    <a:pt x="214" y="47"/>
                    <a:pt x="214" y="34"/>
                  </a:cubicBezTo>
                  <a:cubicBezTo>
                    <a:pt x="196" y="34"/>
                    <a:pt x="182" y="19"/>
                    <a:pt x="183" y="0"/>
                  </a:cubicBezTo>
                  <a:moveTo>
                    <a:pt x="167" y="279"/>
                  </a:moveTo>
                  <a:cubicBezTo>
                    <a:pt x="167" y="279"/>
                    <a:pt x="167" y="279"/>
                    <a:pt x="167" y="279"/>
                  </a:cubicBezTo>
                  <a:cubicBezTo>
                    <a:pt x="167" y="279"/>
                    <a:pt x="167" y="279"/>
                    <a:pt x="167" y="279"/>
                  </a:cubicBezTo>
                  <a:moveTo>
                    <a:pt x="167" y="279"/>
                  </a:moveTo>
                  <a:cubicBezTo>
                    <a:pt x="167" y="279"/>
                    <a:pt x="167" y="280"/>
                    <a:pt x="167" y="280"/>
                  </a:cubicBezTo>
                  <a:cubicBezTo>
                    <a:pt x="167" y="280"/>
                    <a:pt x="167" y="279"/>
                    <a:pt x="167" y="279"/>
                  </a:cubicBezTo>
                  <a:moveTo>
                    <a:pt x="167" y="28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67" y="280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67" y="280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67" y="280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67" y="280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6" y="281"/>
                    <a:pt x="166" y="281"/>
                  </a:cubicBezTo>
                  <a:cubicBezTo>
                    <a:pt x="166" y="281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67" y="280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7" y="281"/>
                    <a:pt x="167" y="281"/>
                  </a:cubicBezTo>
                  <a:cubicBezTo>
                    <a:pt x="167" y="281"/>
                    <a:pt x="167" y="280"/>
                    <a:pt x="167" y="280"/>
                  </a:cubicBezTo>
                  <a:moveTo>
                    <a:pt x="167" y="281"/>
                  </a:moveTo>
                  <a:cubicBezTo>
                    <a:pt x="167" y="281"/>
                    <a:pt x="166" y="281"/>
                    <a:pt x="166" y="281"/>
                  </a:cubicBezTo>
                  <a:cubicBezTo>
                    <a:pt x="166" y="281"/>
                    <a:pt x="167" y="281"/>
                    <a:pt x="167" y="281"/>
                  </a:cubicBezTo>
                  <a:moveTo>
                    <a:pt x="151" y="321"/>
                  </a:moveTo>
                  <a:cubicBezTo>
                    <a:pt x="151" y="321"/>
                    <a:pt x="151" y="321"/>
                    <a:pt x="151" y="321"/>
                  </a:cubicBezTo>
                  <a:cubicBezTo>
                    <a:pt x="151" y="321"/>
                    <a:pt x="151" y="321"/>
                    <a:pt x="151" y="321"/>
                  </a:cubicBezTo>
                  <a:moveTo>
                    <a:pt x="151" y="321"/>
                  </a:moveTo>
                  <a:cubicBezTo>
                    <a:pt x="151" y="321"/>
                    <a:pt x="151" y="321"/>
                    <a:pt x="151" y="321"/>
                  </a:cubicBezTo>
                  <a:cubicBezTo>
                    <a:pt x="151" y="321"/>
                    <a:pt x="151" y="321"/>
                    <a:pt x="151" y="321"/>
                  </a:cubicBezTo>
                  <a:moveTo>
                    <a:pt x="151" y="321"/>
                  </a:moveTo>
                  <a:cubicBezTo>
                    <a:pt x="151" y="321"/>
                    <a:pt x="151" y="321"/>
                    <a:pt x="151" y="321"/>
                  </a:cubicBezTo>
                  <a:cubicBezTo>
                    <a:pt x="151" y="321"/>
                    <a:pt x="151" y="321"/>
                    <a:pt x="151" y="321"/>
                  </a:cubicBezTo>
                  <a:moveTo>
                    <a:pt x="151" y="321"/>
                  </a:moveTo>
                  <a:cubicBezTo>
                    <a:pt x="150" y="321"/>
                    <a:pt x="150" y="321"/>
                    <a:pt x="150" y="321"/>
                  </a:cubicBezTo>
                  <a:cubicBezTo>
                    <a:pt x="150" y="321"/>
                    <a:pt x="150" y="321"/>
                    <a:pt x="151" y="321"/>
                  </a:cubicBezTo>
                  <a:moveTo>
                    <a:pt x="150" y="321"/>
                  </a:moveTo>
                  <a:cubicBezTo>
                    <a:pt x="150" y="321"/>
                    <a:pt x="150" y="321"/>
                    <a:pt x="150" y="321"/>
                  </a:cubicBezTo>
                  <a:cubicBezTo>
                    <a:pt x="150" y="321"/>
                    <a:pt x="150" y="321"/>
                    <a:pt x="150" y="321"/>
                  </a:cubicBezTo>
                  <a:moveTo>
                    <a:pt x="150" y="321"/>
                  </a:moveTo>
                  <a:cubicBezTo>
                    <a:pt x="150" y="322"/>
                    <a:pt x="150" y="322"/>
                    <a:pt x="150" y="322"/>
                  </a:cubicBezTo>
                  <a:cubicBezTo>
                    <a:pt x="150" y="322"/>
                    <a:pt x="150" y="322"/>
                    <a:pt x="150" y="321"/>
                  </a:cubicBezTo>
                  <a:moveTo>
                    <a:pt x="150" y="322"/>
                  </a:moveTo>
                  <a:cubicBezTo>
                    <a:pt x="149" y="322"/>
                    <a:pt x="149" y="322"/>
                    <a:pt x="149" y="322"/>
                  </a:cubicBezTo>
                  <a:cubicBezTo>
                    <a:pt x="149" y="322"/>
                    <a:pt x="149" y="322"/>
                    <a:pt x="150" y="322"/>
                  </a:cubicBezTo>
                  <a:moveTo>
                    <a:pt x="149" y="322"/>
                  </a:moveTo>
                  <a:cubicBezTo>
                    <a:pt x="149" y="322"/>
                    <a:pt x="149" y="322"/>
                    <a:pt x="149" y="322"/>
                  </a:cubicBezTo>
                  <a:cubicBezTo>
                    <a:pt x="149" y="322"/>
                    <a:pt x="149" y="322"/>
                    <a:pt x="149" y="322"/>
                  </a:cubicBezTo>
                  <a:moveTo>
                    <a:pt x="149" y="322"/>
                  </a:moveTo>
                  <a:cubicBezTo>
                    <a:pt x="149" y="322"/>
                    <a:pt x="149" y="322"/>
                    <a:pt x="149" y="322"/>
                  </a:cubicBezTo>
                  <a:cubicBezTo>
                    <a:pt x="149" y="322"/>
                    <a:pt x="149" y="322"/>
                    <a:pt x="149" y="322"/>
                  </a:cubicBezTo>
                  <a:moveTo>
                    <a:pt x="149" y="322"/>
                  </a:moveTo>
                  <a:cubicBezTo>
                    <a:pt x="149" y="322"/>
                    <a:pt x="149" y="322"/>
                    <a:pt x="149" y="322"/>
                  </a:cubicBezTo>
                  <a:cubicBezTo>
                    <a:pt x="149" y="322"/>
                    <a:pt x="149" y="322"/>
                    <a:pt x="149" y="322"/>
                  </a:cubicBezTo>
                  <a:moveTo>
                    <a:pt x="149" y="322"/>
                  </a:moveTo>
                  <a:cubicBezTo>
                    <a:pt x="149" y="322"/>
                    <a:pt x="148" y="322"/>
                    <a:pt x="148" y="322"/>
                  </a:cubicBezTo>
                  <a:cubicBezTo>
                    <a:pt x="148" y="322"/>
                    <a:pt x="149" y="322"/>
                    <a:pt x="149" y="322"/>
                  </a:cubicBezTo>
                  <a:moveTo>
                    <a:pt x="148" y="322"/>
                  </a:moveTo>
                  <a:cubicBezTo>
                    <a:pt x="148" y="322"/>
                    <a:pt x="148" y="322"/>
                    <a:pt x="148" y="322"/>
                  </a:cubicBezTo>
                  <a:cubicBezTo>
                    <a:pt x="148" y="322"/>
                    <a:pt x="148" y="322"/>
                    <a:pt x="148" y="322"/>
                  </a:cubicBezTo>
                  <a:moveTo>
                    <a:pt x="148" y="322"/>
                  </a:moveTo>
                  <a:cubicBezTo>
                    <a:pt x="148" y="322"/>
                    <a:pt x="148" y="322"/>
                    <a:pt x="148" y="322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48" y="322"/>
                    <a:pt x="148" y="322"/>
                    <a:pt x="148" y="322"/>
                  </a:cubicBezTo>
                  <a:moveTo>
                    <a:pt x="148" y="322"/>
                  </a:moveTo>
                  <a:cubicBezTo>
                    <a:pt x="148" y="322"/>
                    <a:pt x="148" y="322"/>
                    <a:pt x="148" y="322"/>
                  </a:cubicBezTo>
                  <a:cubicBezTo>
                    <a:pt x="148" y="322"/>
                    <a:pt x="148" y="322"/>
                    <a:pt x="148" y="322"/>
                  </a:cubicBezTo>
                  <a:moveTo>
                    <a:pt x="147" y="323"/>
                  </a:moveTo>
                  <a:cubicBezTo>
                    <a:pt x="147" y="323"/>
                    <a:pt x="147" y="323"/>
                    <a:pt x="147" y="323"/>
                  </a:cubicBezTo>
                  <a:close/>
                  <a:moveTo>
                    <a:pt x="147" y="323"/>
                  </a:moveTo>
                  <a:cubicBezTo>
                    <a:pt x="147" y="323"/>
                    <a:pt x="147" y="323"/>
                    <a:pt x="147" y="323"/>
                  </a:cubicBezTo>
                  <a:cubicBezTo>
                    <a:pt x="147" y="323"/>
                    <a:pt x="147" y="323"/>
                    <a:pt x="147" y="323"/>
                  </a:cubicBezTo>
                  <a:moveTo>
                    <a:pt x="147" y="323"/>
                  </a:moveTo>
                  <a:cubicBezTo>
                    <a:pt x="147" y="323"/>
                    <a:pt x="147" y="323"/>
                    <a:pt x="147" y="323"/>
                  </a:cubicBezTo>
                  <a:cubicBezTo>
                    <a:pt x="147" y="323"/>
                    <a:pt x="147" y="323"/>
                    <a:pt x="147" y="323"/>
                  </a:cubicBezTo>
                  <a:moveTo>
                    <a:pt x="146" y="326"/>
                  </a:moveTo>
                  <a:cubicBezTo>
                    <a:pt x="146" y="326"/>
                    <a:pt x="146" y="326"/>
                    <a:pt x="146" y="326"/>
                  </a:cubicBezTo>
                  <a:close/>
                  <a:moveTo>
                    <a:pt x="129" y="355"/>
                  </a:moveTo>
                  <a:cubicBezTo>
                    <a:pt x="129" y="355"/>
                    <a:pt x="129" y="355"/>
                    <a:pt x="129" y="355"/>
                  </a:cubicBezTo>
                  <a:cubicBezTo>
                    <a:pt x="129" y="355"/>
                    <a:pt x="129" y="355"/>
                    <a:pt x="129" y="355"/>
                  </a:cubicBezTo>
                  <a:moveTo>
                    <a:pt x="129" y="355"/>
                  </a:moveTo>
                  <a:cubicBezTo>
                    <a:pt x="129" y="355"/>
                    <a:pt x="129" y="355"/>
                    <a:pt x="129" y="355"/>
                  </a:cubicBezTo>
                  <a:cubicBezTo>
                    <a:pt x="129" y="355"/>
                    <a:pt x="129" y="355"/>
                    <a:pt x="129" y="355"/>
                  </a:cubicBezTo>
                  <a:moveTo>
                    <a:pt x="128" y="356"/>
                  </a:moveTo>
                  <a:cubicBezTo>
                    <a:pt x="128" y="356"/>
                    <a:pt x="128" y="356"/>
                    <a:pt x="128" y="356"/>
                  </a:cubicBezTo>
                  <a:cubicBezTo>
                    <a:pt x="128" y="356"/>
                    <a:pt x="128" y="356"/>
                    <a:pt x="128" y="356"/>
                  </a:cubicBezTo>
                  <a:moveTo>
                    <a:pt x="128" y="356"/>
                  </a:moveTo>
                  <a:cubicBezTo>
                    <a:pt x="128" y="356"/>
                    <a:pt x="128" y="356"/>
                    <a:pt x="128" y="356"/>
                  </a:cubicBezTo>
                  <a:cubicBezTo>
                    <a:pt x="128" y="356"/>
                    <a:pt x="128" y="356"/>
                    <a:pt x="128" y="356"/>
                  </a:cubicBezTo>
                  <a:moveTo>
                    <a:pt x="128" y="356"/>
                  </a:moveTo>
                  <a:cubicBezTo>
                    <a:pt x="128" y="356"/>
                    <a:pt x="128" y="356"/>
                    <a:pt x="128" y="356"/>
                  </a:cubicBezTo>
                  <a:cubicBezTo>
                    <a:pt x="128" y="356"/>
                    <a:pt x="128" y="356"/>
                    <a:pt x="128" y="356"/>
                  </a:cubicBezTo>
                  <a:moveTo>
                    <a:pt x="128" y="356"/>
                  </a:moveTo>
                  <a:cubicBezTo>
                    <a:pt x="128" y="356"/>
                    <a:pt x="128" y="356"/>
                    <a:pt x="128" y="356"/>
                  </a:cubicBezTo>
                  <a:cubicBezTo>
                    <a:pt x="128" y="356"/>
                    <a:pt x="128" y="356"/>
                    <a:pt x="128" y="356"/>
                  </a:cubicBezTo>
                  <a:moveTo>
                    <a:pt x="128" y="356"/>
                  </a:moveTo>
                  <a:cubicBezTo>
                    <a:pt x="128" y="356"/>
                    <a:pt x="128" y="356"/>
                    <a:pt x="128" y="356"/>
                  </a:cubicBezTo>
                  <a:cubicBezTo>
                    <a:pt x="128" y="356"/>
                    <a:pt x="128" y="356"/>
                    <a:pt x="128" y="356"/>
                  </a:cubicBezTo>
                  <a:moveTo>
                    <a:pt x="128" y="357"/>
                  </a:moveTo>
                  <a:cubicBezTo>
                    <a:pt x="128" y="357"/>
                    <a:pt x="128" y="357"/>
                    <a:pt x="128" y="357"/>
                  </a:cubicBezTo>
                  <a:cubicBezTo>
                    <a:pt x="128" y="357"/>
                    <a:pt x="128" y="357"/>
                    <a:pt x="128" y="357"/>
                  </a:cubicBezTo>
                  <a:moveTo>
                    <a:pt x="128" y="357"/>
                  </a:moveTo>
                  <a:cubicBezTo>
                    <a:pt x="128" y="357"/>
                    <a:pt x="128" y="357"/>
                    <a:pt x="128" y="357"/>
                  </a:cubicBezTo>
                  <a:cubicBezTo>
                    <a:pt x="128" y="357"/>
                    <a:pt x="128" y="357"/>
                    <a:pt x="128" y="357"/>
                  </a:cubicBezTo>
                  <a:moveTo>
                    <a:pt x="128" y="357"/>
                  </a:moveTo>
                  <a:cubicBezTo>
                    <a:pt x="128" y="357"/>
                    <a:pt x="128" y="357"/>
                    <a:pt x="128" y="357"/>
                  </a:cubicBezTo>
                  <a:cubicBezTo>
                    <a:pt x="128" y="357"/>
                    <a:pt x="128" y="357"/>
                    <a:pt x="128" y="357"/>
                  </a:cubicBezTo>
                  <a:moveTo>
                    <a:pt x="127" y="357"/>
                  </a:moveTo>
                  <a:cubicBezTo>
                    <a:pt x="127" y="357"/>
                    <a:pt x="127" y="357"/>
                    <a:pt x="127" y="357"/>
                  </a:cubicBezTo>
                  <a:cubicBezTo>
                    <a:pt x="127" y="357"/>
                    <a:pt x="127" y="357"/>
                    <a:pt x="127" y="357"/>
                  </a:cubicBezTo>
                  <a:moveTo>
                    <a:pt x="127" y="357"/>
                  </a:moveTo>
                  <a:cubicBezTo>
                    <a:pt x="127" y="357"/>
                    <a:pt x="127" y="357"/>
                    <a:pt x="127" y="357"/>
                  </a:cubicBezTo>
                  <a:cubicBezTo>
                    <a:pt x="127" y="357"/>
                    <a:pt x="127" y="357"/>
                    <a:pt x="127" y="357"/>
                  </a:cubicBezTo>
                  <a:moveTo>
                    <a:pt x="127" y="357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7"/>
                  </a:cubicBezTo>
                  <a:moveTo>
                    <a:pt x="127" y="358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8"/>
                  </a:cubicBezTo>
                  <a:moveTo>
                    <a:pt x="127" y="358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8"/>
                  </a:cubicBezTo>
                  <a:moveTo>
                    <a:pt x="127" y="358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8"/>
                  </a:cubicBezTo>
                  <a:moveTo>
                    <a:pt x="127" y="358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8"/>
                  </a:cubicBezTo>
                  <a:moveTo>
                    <a:pt x="127" y="358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8"/>
                  </a:cubicBezTo>
                  <a:moveTo>
                    <a:pt x="127" y="358"/>
                  </a:moveTo>
                  <a:cubicBezTo>
                    <a:pt x="127" y="359"/>
                    <a:pt x="127" y="359"/>
                    <a:pt x="126" y="359"/>
                  </a:cubicBezTo>
                  <a:cubicBezTo>
                    <a:pt x="127" y="359"/>
                    <a:pt x="127" y="359"/>
                    <a:pt x="127" y="358"/>
                  </a:cubicBezTo>
                  <a:moveTo>
                    <a:pt x="126" y="359"/>
                  </a:moveTo>
                  <a:cubicBezTo>
                    <a:pt x="126" y="359"/>
                    <a:pt x="126" y="359"/>
                    <a:pt x="126" y="359"/>
                  </a:cubicBezTo>
                  <a:cubicBezTo>
                    <a:pt x="126" y="359"/>
                    <a:pt x="126" y="359"/>
                    <a:pt x="126" y="359"/>
                  </a:cubicBezTo>
                  <a:moveTo>
                    <a:pt x="126" y="359"/>
                  </a:moveTo>
                  <a:cubicBezTo>
                    <a:pt x="126" y="359"/>
                    <a:pt x="126" y="359"/>
                    <a:pt x="126" y="359"/>
                  </a:cubicBezTo>
                  <a:cubicBezTo>
                    <a:pt x="126" y="359"/>
                    <a:pt x="126" y="359"/>
                    <a:pt x="126" y="359"/>
                  </a:cubicBezTo>
                  <a:moveTo>
                    <a:pt x="126" y="359"/>
                  </a:moveTo>
                  <a:cubicBezTo>
                    <a:pt x="126" y="359"/>
                    <a:pt x="126" y="359"/>
                    <a:pt x="126" y="359"/>
                  </a:cubicBezTo>
                  <a:cubicBezTo>
                    <a:pt x="126" y="359"/>
                    <a:pt x="126" y="359"/>
                    <a:pt x="126" y="359"/>
                  </a:cubicBezTo>
                  <a:moveTo>
                    <a:pt x="126" y="359"/>
                  </a:moveTo>
                  <a:cubicBezTo>
                    <a:pt x="126" y="359"/>
                    <a:pt x="126" y="359"/>
                    <a:pt x="126" y="359"/>
                  </a:cubicBezTo>
                  <a:cubicBezTo>
                    <a:pt x="126" y="359"/>
                    <a:pt x="126" y="359"/>
                    <a:pt x="126" y="359"/>
                  </a:cubicBezTo>
                  <a:moveTo>
                    <a:pt x="126" y="359"/>
                  </a:moveTo>
                  <a:cubicBezTo>
                    <a:pt x="126" y="359"/>
                    <a:pt x="126" y="359"/>
                    <a:pt x="126" y="359"/>
                  </a:cubicBezTo>
                  <a:cubicBezTo>
                    <a:pt x="126" y="359"/>
                    <a:pt x="126" y="359"/>
                    <a:pt x="126" y="359"/>
                  </a:cubicBezTo>
                  <a:moveTo>
                    <a:pt x="126" y="359"/>
                  </a:moveTo>
                  <a:cubicBezTo>
                    <a:pt x="126" y="360"/>
                    <a:pt x="126" y="360"/>
                    <a:pt x="126" y="360"/>
                  </a:cubicBezTo>
                  <a:cubicBezTo>
                    <a:pt x="126" y="360"/>
                    <a:pt x="126" y="360"/>
                    <a:pt x="126" y="359"/>
                  </a:cubicBezTo>
                  <a:moveTo>
                    <a:pt x="126" y="360"/>
                  </a:moveTo>
                  <a:cubicBezTo>
                    <a:pt x="126" y="360"/>
                    <a:pt x="126" y="360"/>
                    <a:pt x="126" y="360"/>
                  </a:cubicBezTo>
                  <a:cubicBezTo>
                    <a:pt x="126" y="360"/>
                    <a:pt x="126" y="360"/>
                    <a:pt x="126" y="360"/>
                  </a:cubicBezTo>
                  <a:moveTo>
                    <a:pt x="126" y="360"/>
                  </a:moveTo>
                  <a:cubicBezTo>
                    <a:pt x="126" y="360"/>
                    <a:pt x="126" y="360"/>
                    <a:pt x="126" y="360"/>
                  </a:cubicBezTo>
                  <a:cubicBezTo>
                    <a:pt x="126" y="360"/>
                    <a:pt x="126" y="360"/>
                    <a:pt x="126" y="360"/>
                  </a:cubicBezTo>
                  <a:moveTo>
                    <a:pt x="126" y="360"/>
                  </a:moveTo>
                  <a:cubicBezTo>
                    <a:pt x="95" y="405"/>
                    <a:pt x="59" y="434"/>
                    <a:pt x="19" y="441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7" y="441"/>
                    <a:pt x="17" y="441"/>
                    <a:pt x="17" y="441"/>
                  </a:cubicBezTo>
                  <a:cubicBezTo>
                    <a:pt x="23" y="561"/>
                    <a:pt x="63" y="658"/>
                    <a:pt x="114" y="682"/>
                  </a:cubicBezTo>
                  <a:cubicBezTo>
                    <a:pt x="114" y="701"/>
                    <a:pt x="114" y="701"/>
                    <a:pt x="114" y="701"/>
                  </a:cubicBezTo>
                  <a:cubicBezTo>
                    <a:pt x="0" y="701"/>
                    <a:pt x="0" y="701"/>
                    <a:pt x="0" y="701"/>
                  </a:cubicBezTo>
                  <a:cubicBezTo>
                    <a:pt x="114" y="701"/>
                    <a:pt x="114" y="701"/>
                    <a:pt x="114" y="701"/>
                  </a:cubicBezTo>
                  <a:cubicBezTo>
                    <a:pt x="114" y="682"/>
                    <a:pt x="114" y="682"/>
                    <a:pt x="114" y="682"/>
                  </a:cubicBezTo>
                  <a:cubicBezTo>
                    <a:pt x="63" y="658"/>
                    <a:pt x="23" y="561"/>
                    <a:pt x="17" y="441"/>
                  </a:cubicBezTo>
                  <a:cubicBezTo>
                    <a:pt x="57" y="435"/>
                    <a:pt x="94" y="406"/>
                    <a:pt x="126" y="360"/>
                  </a:cubicBezTo>
                </a:path>
              </a:pathLst>
            </a:custGeom>
            <a:solidFill>
              <a:srgbClr val="FBA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63" name="Freeform 13"/>
            <p:cNvSpPr/>
            <p:nvPr/>
          </p:nvSpPr>
          <p:spPr bwMode="auto">
            <a:xfrm>
              <a:off x="6089651" y="3698878"/>
              <a:ext cx="430213" cy="979488"/>
            </a:xfrm>
            <a:custGeom>
              <a:avLst/>
              <a:gdLst>
                <a:gd name="T0" fmla="*/ 0 w 114"/>
                <a:gd name="T1" fmla="*/ 0 h 260"/>
                <a:gd name="T2" fmla="*/ 0 w 114"/>
                <a:gd name="T3" fmla="*/ 260 h 260"/>
                <a:gd name="T4" fmla="*/ 114 w 114"/>
                <a:gd name="T5" fmla="*/ 260 h 260"/>
                <a:gd name="T6" fmla="*/ 114 w 114"/>
                <a:gd name="T7" fmla="*/ 241 h 260"/>
                <a:gd name="T8" fmla="*/ 17 w 114"/>
                <a:gd name="T9" fmla="*/ 0 h 260"/>
                <a:gd name="T10" fmla="*/ 0 w 114"/>
                <a:gd name="T1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260">
                  <a:moveTo>
                    <a:pt x="0" y="0"/>
                  </a:moveTo>
                  <a:cubicBezTo>
                    <a:pt x="0" y="260"/>
                    <a:pt x="0" y="260"/>
                    <a:pt x="0" y="260"/>
                  </a:cubicBezTo>
                  <a:cubicBezTo>
                    <a:pt x="114" y="260"/>
                    <a:pt x="114" y="260"/>
                    <a:pt x="114" y="260"/>
                  </a:cubicBezTo>
                  <a:cubicBezTo>
                    <a:pt x="114" y="241"/>
                    <a:pt x="114" y="241"/>
                    <a:pt x="114" y="241"/>
                  </a:cubicBezTo>
                  <a:cubicBezTo>
                    <a:pt x="63" y="217"/>
                    <a:pt x="23" y="12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BB3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64" name="Freeform 14"/>
            <p:cNvSpPr/>
            <p:nvPr/>
          </p:nvSpPr>
          <p:spPr bwMode="auto">
            <a:xfrm>
              <a:off x="6089651" y="4681540"/>
              <a:ext cx="539750" cy="146050"/>
            </a:xfrm>
            <a:custGeom>
              <a:avLst/>
              <a:gdLst>
                <a:gd name="T0" fmla="*/ 127 w 143"/>
                <a:gd name="T1" fmla="*/ 0 h 39"/>
                <a:gd name="T2" fmla="*/ 0 w 143"/>
                <a:gd name="T3" fmla="*/ 0 h 39"/>
                <a:gd name="T4" fmla="*/ 0 w 143"/>
                <a:gd name="T5" fmla="*/ 39 h 39"/>
                <a:gd name="T6" fmla="*/ 143 w 143"/>
                <a:gd name="T7" fmla="*/ 39 h 39"/>
                <a:gd name="T8" fmla="*/ 143 w 143"/>
                <a:gd name="T9" fmla="*/ 16 h 39"/>
                <a:gd name="T10" fmla="*/ 127 w 143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39">
                  <a:moveTo>
                    <a:pt x="1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43" y="39"/>
                    <a:pt x="143" y="39"/>
                    <a:pt x="143" y="39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7"/>
                    <a:pt x="136" y="0"/>
                    <a:pt x="127" y="0"/>
                  </a:cubicBezTo>
                </a:path>
              </a:pathLst>
            </a:custGeom>
            <a:solidFill>
              <a:srgbClr val="F08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65" name="Freeform 15"/>
            <p:cNvSpPr/>
            <p:nvPr/>
          </p:nvSpPr>
          <p:spPr bwMode="auto">
            <a:xfrm>
              <a:off x="6089648" y="2252664"/>
              <a:ext cx="773112" cy="1446213"/>
            </a:xfrm>
            <a:custGeom>
              <a:avLst/>
              <a:gdLst>
                <a:gd name="T0" fmla="*/ 56 w 205"/>
                <a:gd name="T1" fmla="*/ 307 h 384"/>
                <a:gd name="T2" fmla="*/ 0 w 205"/>
                <a:gd name="T3" fmla="*/ 351 h 384"/>
                <a:gd name="T4" fmla="*/ 126 w 205"/>
                <a:gd name="T5" fmla="*/ 303 h 384"/>
                <a:gd name="T6" fmla="*/ 126 w 205"/>
                <a:gd name="T7" fmla="*/ 303 h 384"/>
                <a:gd name="T8" fmla="*/ 126 w 205"/>
                <a:gd name="T9" fmla="*/ 303 h 384"/>
                <a:gd name="T10" fmla="*/ 126 w 205"/>
                <a:gd name="T11" fmla="*/ 302 h 384"/>
                <a:gd name="T12" fmla="*/ 126 w 205"/>
                <a:gd name="T13" fmla="*/ 302 h 384"/>
                <a:gd name="T14" fmla="*/ 126 w 205"/>
                <a:gd name="T15" fmla="*/ 302 h 384"/>
                <a:gd name="T16" fmla="*/ 126 w 205"/>
                <a:gd name="T17" fmla="*/ 302 h 384"/>
                <a:gd name="T18" fmla="*/ 126 w 205"/>
                <a:gd name="T19" fmla="*/ 302 h 384"/>
                <a:gd name="T20" fmla="*/ 126 w 205"/>
                <a:gd name="T21" fmla="*/ 302 h 384"/>
                <a:gd name="T22" fmla="*/ 127 w 205"/>
                <a:gd name="T23" fmla="*/ 301 h 384"/>
                <a:gd name="T24" fmla="*/ 127 w 205"/>
                <a:gd name="T25" fmla="*/ 301 h 384"/>
                <a:gd name="T26" fmla="*/ 127 w 205"/>
                <a:gd name="T27" fmla="*/ 301 h 384"/>
                <a:gd name="T28" fmla="*/ 127 w 205"/>
                <a:gd name="T29" fmla="*/ 301 h 384"/>
                <a:gd name="T30" fmla="*/ 127 w 205"/>
                <a:gd name="T31" fmla="*/ 301 h 384"/>
                <a:gd name="T32" fmla="*/ 127 w 205"/>
                <a:gd name="T33" fmla="*/ 301 h 384"/>
                <a:gd name="T34" fmla="*/ 127 w 205"/>
                <a:gd name="T35" fmla="*/ 300 h 384"/>
                <a:gd name="T36" fmla="*/ 127 w 205"/>
                <a:gd name="T37" fmla="*/ 300 h 384"/>
                <a:gd name="T38" fmla="*/ 127 w 205"/>
                <a:gd name="T39" fmla="*/ 300 h 384"/>
                <a:gd name="T40" fmla="*/ 128 w 205"/>
                <a:gd name="T41" fmla="*/ 300 h 384"/>
                <a:gd name="T42" fmla="*/ 128 w 205"/>
                <a:gd name="T43" fmla="*/ 300 h 384"/>
                <a:gd name="T44" fmla="*/ 128 w 205"/>
                <a:gd name="T45" fmla="*/ 300 h 384"/>
                <a:gd name="T46" fmla="*/ 128 w 205"/>
                <a:gd name="T47" fmla="*/ 299 h 384"/>
                <a:gd name="T48" fmla="*/ 128 w 205"/>
                <a:gd name="T49" fmla="*/ 299 h 384"/>
                <a:gd name="T50" fmla="*/ 128 w 205"/>
                <a:gd name="T51" fmla="*/ 299 h 384"/>
                <a:gd name="T52" fmla="*/ 128 w 205"/>
                <a:gd name="T53" fmla="*/ 299 h 384"/>
                <a:gd name="T54" fmla="*/ 128 w 205"/>
                <a:gd name="T55" fmla="*/ 299 h 384"/>
                <a:gd name="T56" fmla="*/ 129 w 205"/>
                <a:gd name="T57" fmla="*/ 298 h 384"/>
                <a:gd name="T58" fmla="*/ 129 w 205"/>
                <a:gd name="T59" fmla="*/ 298 h 384"/>
                <a:gd name="T60" fmla="*/ 146 w 205"/>
                <a:gd name="T61" fmla="*/ 269 h 384"/>
                <a:gd name="T62" fmla="*/ 147 w 205"/>
                <a:gd name="T63" fmla="*/ 266 h 384"/>
                <a:gd name="T64" fmla="*/ 147 w 205"/>
                <a:gd name="T65" fmla="*/ 266 h 384"/>
                <a:gd name="T66" fmla="*/ 147 w 205"/>
                <a:gd name="T67" fmla="*/ 266 h 384"/>
                <a:gd name="T68" fmla="*/ 148 w 205"/>
                <a:gd name="T69" fmla="*/ 265 h 384"/>
                <a:gd name="T70" fmla="*/ 148 w 205"/>
                <a:gd name="T71" fmla="*/ 265 h 384"/>
                <a:gd name="T72" fmla="*/ 148 w 205"/>
                <a:gd name="T73" fmla="*/ 265 h 384"/>
                <a:gd name="T74" fmla="*/ 148 w 205"/>
                <a:gd name="T75" fmla="*/ 265 h 384"/>
                <a:gd name="T76" fmla="*/ 149 w 205"/>
                <a:gd name="T77" fmla="*/ 265 h 384"/>
                <a:gd name="T78" fmla="*/ 149 w 205"/>
                <a:gd name="T79" fmla="*/ 265 h 384"/>
                <a:gd name="T80" fmla="*/ 149 w 205"/>
                <a:gd name="T81" fmla="*/ 265 h 384"/>
                <a:gd name="T82" fmla="*/ 149 w 205"/>
                <a:gd name="T83" fmla="*/ 265 h 384"/>
                <a:gd name="T84" fmla="*/ 150 w 205"/>
                <a:gd name="T85" fmla="*/ 265 h 384"/>
                <a:gd name="T86" fmla="*/ 150 w 205"/>
                <a:gd name="T87" fmla="*/ 264 h 384"/>
                <a:gd name="T88" fmla="*/ 150 w 205"/>
                <a:gd name="T89" fmla="*/ 264 h 384"/>
                <a:gd name="T90" fmla="*/ 151 w 205"/>
                <a:gd name="T91" fmla="*/ 264 h 384"/>
                <a:gd name="T92" fmla="*/ 151 w 205"/>
                <a:gd name="T93" fmla="*/ 264 h 384"/>
                <a:gd name="T94" fmla="*/ 151 w 205"/>
                <a:gd name="T95" fmla="*/ 264 h 384"/>
                <a:gd name="T96" fmla="*/ 151 w 205"/>
                <a:gd name="T97" fmla="*/ 264 h 384"/>
                <a:gd name="T98" fmla="*/ 188 w 205"/>
                <a:gd name="T99" fmla="*/ 207 h 384"/>
                <a:gd name="T100" fmla="*/ 167 w 205"/>
                <a:gd name="T101" fmla="*/ 223 h 384"/>
                <a:gd name="T102" fmla="*/ 167 w 205"/>
                <a:gd name="T103" fmla="*/ 223 h 384"/>
                <a:gd name="T104" fmla="*/ 167 w 205"/>
                <a:gd name="T105" fmla="*/ 223 h 384"/>
                <a:gd name="T106" fmla="*/ 167 w 205"/>
                <a:gd name="T107" fmla="*/ 223 h 384"/>
                <a:gd name="T108" fmla="*/ 167 w 205"/>
                <a:gd name="T109" fmla="*/ 223 h 384"/>
                <a:gd name="T110" fmla="*/ 167 w 205"/>
                <a:gd name="T111" fmla="*/ 224 h 384"/>
                <a:gd name="T112" fmla="*/ 167 w 205"/>
                <a:gd name="T113" fmla="*/ 223 h 384"/>
                <a:gd name="T114" fmla="*/ 167 w 205"/>
                <a:gd name="T115" fmla="*/ 223 h 384"/>
                <a:gd name="T116" fmla="*/ 167 w 205"/>
                <a:gd name="T117" fmla="*/ 222 h 384"/>
                <a:gd name="T118" fmla="*/ 167 w 205"/>
                <a:gd name="T119" fmla="*/ 222 h 384"/>
                <a:gd name="T120" fmla="*/ 178 w 205"/>
                <a:gd name="T121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5" h="384">
                  <a:moveTo>
                    <a:pt x="56" y="0"/>
                  </a:moveTo>
                  <a:cubicBezTo>
                    <a:pt x="56" y="307"/>
                    <a:pt x="56" y="307"/>
                    <a:pt x="56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9" y="384"/>
                    <a:pt x="19" y="384"/>
                    <a:pt x="19" y="384"/>
                  </a:cubicBezTo>
                  <a:cubicBezTo>
                    <a:pt x="59" y="377"/>
                    <a:pt x="95" y="348"/>
                    <a:pt x="126" y="303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6" y="303"/>
                    <a:pt x="126" y="303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7" y="302"/>
                    <a:pt x="127" y="302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0"/>
                  </a:cubicBezTo>
                  <a:cubicBezTo>
                    <a:pt x="127" y="300"/>
                    <a:pt x="127" y="300"/>
                    <a:pt x="127" y="300"/>
                  </a:cubicBezTo>
                  <a:cubicBezTo>
                    <a:pt x="127" y="300"/>
                    <a:pt x="127" y="300"/>
                    <a:pt x="127" y="300"/>
                  </a:cubicBezTo>
                  <a:cubicBezTo>
                    <a:pt x="127" y="300"/>
                    <a:pt x="127" y="300"/>
                    <a:pt x="127" y="300"/>
                  </a:cubicBezTo>
                  <a:cubicBezTo>
                    <a:pt x="127" y="300"/>
                    <a:pt x="127" y="300"/>
                    <a:pt x="127" y="300"/>
                  </a:cubicBezTo>
                  <a:cubicBezTo>
                    <a:pt x="127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9" y="298"/>
                  </a:cubicBezTo>
                  <a:cubicBezTo>
                    <a:pt x="129" y="298"/>
                    <a:pt x="129" y="298"/>
                    <a:pt x="129" y="298"/>
                  </a:cubicBezTo>
                  <a:cubicBezTo>
                    <a:pt x="129" y="298"/>
                    <a:pt x="129" y="298"/>
                    <a:pt x="129" y="298"/>
                  </a:cubicBezTo>
                  <a:cubicBezTo>
                    <a:pt x="129" y="298"/>
                    <a:pt x="129" y="298"/>
                    <a:pt x="129" y="298"/>
                  </a:cubicBezTo>
                  <a:cubicBezTo>
                    <a:pt x="135" y="289"/>
                    <a:pt x="140" y="279"/>
                    <a:pt x="146" y="269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6" y="268"/>
                    <a:pt x="147" y="267"/>
                    <a:pt x="147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8" y="266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50" y="265"/>
                  </a:cubicBezTo>
                  <a:cubicBezTo>
                    <a:pt x="150" y="265"/>
                    <a:pt x="150" y="265"/>
                    <a:pt x="150" y="265"/>
                  </a:cubicBezTo>
                  <a:cubicBezTo>
                    <a:pt x="150" y="265"/>
                    <a:pt x="150" y="265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50" y="264"/>
                    <a:pt x="150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71" y="260"/>
                    <a:pt x="189" y="250"/>
                    <a:pt x="205" y="235"/>
                  </a:cubicBezTo>
                  <a:cubicBezTo>
                    <a:pt x="188" y="207"/>
                    <a:pt x="188" y="207"/>
                    <a:pt x="188" y="207"/>
                  </a:cubicBezTo>
                  <a:cubicBezTo>
                    <a:pt x="188" y="207"/>
                    <a:pt x="188" y="207"/>
                    <a:pt x="188" y="207"/>
                  </a:cubicBezTo>
                  <a:cubicBezTo>
                    <a:pt x="181" y="214"/>
                    <a:pt x="174" y="219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4"/>
                    <a:pt x="167" y="224"/>
                  </a:cubicBezTo>
                  <a:cubicBezTo>
                    <a:pt x="167" y="224"/>
                    <a:pt x="167" y="224"/>
                    <a:pt x="167" y="224"/>
                  </a:cubicBezTo>
                  <a:cubicBezTo>
                    <a:pt x="167" y="224"/>
                    <a:pt x="166" y="224"/>
                    <a:pt x="166" y="224"/>
                  </a:cubicBezTo>
                  <a:cubicBezTo>
                    <a:pt x="166" y="224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2"/>
                    <a:pt x="167" y="222"/>
                  </a:cubicBezTo>
                  <a:cubicBezTo>
                    <a:pt x="167" y="222"/>
                    <a:pt x="167" y="222"/>
                    <a:pt x="167" y="222"/>
                  </a:cubicBezTo>
                  <a:cubicBezTo>
                    <a:pt x="167" y="222"/>
                    <a:pt x="167" y="222"/>
                    <a:pt x="167" y="222"/>
                  </a:cubicBezTo>
                  <a:cubicBezTo>
                    <a:pt x="167" y="222"/>
                    <a:pt x="167" y="222"/>
                    <a:pt x="167" y="222"/>
                  </a:cubicBezTo>
                  <a:cubicBezTo>
                    <a:pt x="171" y="212"/>
                    <a:pt x="175" y="202"/>
                    <a:pt x="178" y="192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08B1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66" name="Freeform 16"/>
            <p:cNvSpPr/>
            <p:nvPr/>
          </p:nvSpPr>
          <p:spPr bwMode="auto">
            <a:xfrm>
              <a:off x="6089651" y="2244726"/>
              <a:ext cx="211138" cy="1163638"/>
            </a:xfrm>
            <a:custGeom>
              <a:avLst/>
              <a:gdLst>
                <a:gd name="T0" fmla="*/ 133 w 133"/>
                <a:gd name="T1" fmla="*/ 0 h 733"/>
                <a:gd name="T2" fmla="*/ 0 w 133"/>
                <a:gd name="T3" fmla="*/ 0 h 733"/>
                <a:gd name="T4" fmla="*/ 0 w 133"/>
                <a:gd name="T5" fmla="*/ 733 h 733"/>
                <a:gd name="T6" fmla="*/ 133 w 133"/>
                <a:gd name="T7" fmla="*/ 733 h 733"/>
                <a:gd name="T8" fmla="*/ 133 w 133"/>
                <a:gd name="T9" fmla="*/ 5 h 733"/>
                <a:gd name="T10" fmla="*/ 133 w 133"/>
                <a:gd name="T11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733">
                  <a:moveTo>
                    <a:pt x="133" y="0"/>
                  </a:moveTo>
                  <a:lnTo>
                    <a:pt x="0" y="0"/>
                  </a:lnTo>
                  <a:lnTo>
                    <a:pt x="0" y="733"/>
                  </a:lnTo>
                  <a:lnTo>
                    <a:pt x="133" y="733"/>
                  </a:lnTo>
                  <a:lnTo>
                    <a:pt x="133" y="5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E4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</p:grpSp>
      <p:grpSp>
        <p:nvGrpSpPr>
          <p:cNvPr id="67" name="Group 107"/>
          <p:cNvGrpSpPr/>
          <p:nvPr/>
        </p:nvGrpSpPr>
        <p:grpSpPr>
          <a:xfrm rot="3235594">
            <a:off x="4934539" y="2730624"/>
            <a:ext cx="1001021" cy="1066234"/>
            <a:chOff x="7843313" y="3770287"/>
            <a:chExt cx="1949450" cy="2076449"/>
          </a:xfrm>
        </p:grpSpPr>
        <p:sp>
          <p:nvSpPr>
            <p:cNvPr id="68" name="Freeform 30"/>
            <p:cNvSpPr/>
            <p:nvPr/>
          </p:nvSpPr>
          <p:spPr bwMode="auto">
            <a:xfrm>
              <a:off x="8967263" y="4083024"/>
              <a:ext cx="825500" cy="827087"/>
            </a:xfrm>
            <a:custGeom>
              <a:avLst/>
              <a:gdLst>
                <a:gd name="T0" fmla="*/ 94 w 357"/>
                <a:gd name="T1" fmla="*/ 0 h 321"/>
                <a:gd name="T2" fmla="*/ 53 w 357"/>
                <a:gd name="T3" fmla="*/ 261 h 321"/>
                <a:gd name="T4" fmla="*/ 0 w 357"/>
                <a:gd name="T5" fmla="*/ 255 h 321"/>
                <a:gd name="T6" fmla="*/ 234 w 357"/>
                <a:gd name="T7" fmla="*/ 321 h 321"/>
                <a:gd name="T8" fmla="*/ 191 w 357"/>
                <a:gd name="T9" fmla="*/ 159 h 321"/>
                <a:gd name="T10" fmla="*/ 357 w 357"/>
                <a:gd name="T11" fmla="*/ 87 h 321"/>
                <a:gd name="T12" fmla="*/ 94 w 357"/>
                <a:gd name="T13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321">
                  <a:moveTo>
                    <a:pt x="94" y="0"/>
                  </a:moveTo>
                  <a:cubicBezTo>
                    <a:pt x="80" y="87"/>
                    <a:pt x="66" y="174"/>
                    <a:pt x="53" y="261"/>
                  </a:cubicBezTo>
                  <a:cubicBezTo>
                    <a:pt x="35" y="258"/>
                    <a:pt x="18" y="256"/>
                    <a:pt x="0" y="255"/>
                  </a:cubicBezTo>
                  <a:cubicBezTo>
                    <a:pt x="81" y="260"/>
                    <a:pt x="160" y="282"/>
                    <a:pt x="234" y="321"/>
                  </a:cubicBezTo>
                  <a:cubicBezTo>
                    <a:pt x="227" y="267"/>
                    <a:pt x="212" y="213"/>
                    <a:pt x="191" y="159"/>
                  </a:cubicBezTo>
                  <a:cubicBezTo>
                    <a:pt x="241" y="129"/>
                    <a:pt x="296" y="105"/>
                    <a:pt x="357" y="87"/>
                  </a:cubicBezTo>
                  <a:cubicBezTo>
                    <a:pt x="273" y="43"/>
                    <a:pt x="185" y="14"/>
                    <a:pt x="94" y="0"/>
                  </a:cubicBezTo>
                </a:path>
              </a:pathLst>
            </a:custGeom>
            <a:solidFill>
              <a:srgbClr val="F37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69" name="Freeform 20"/>
            <p:cNvSpPr/>
            <p:nvPr/>
          </p:nvSpPr>
          <p:spPr bwMode="auto">
            <a:xfrm>
              <a:off x="7965551" y="3906811"/>
              <a:ext cx="885825" cy="1939925"/>
            </a:xfrm>
            <a:custGeom>
              <a:avLst/>
              <a:gdLst>
                <a:gd name="T0" fmla="*/ 490 w 558"/>
                <a:gd name="T1" fmla="*/ 1222 h 1222"/>
                <a:gd name="T2" fmla="*/ 0 w 558"/>
                <a:gd name="T3" fmla="*/ 34 h 1222"/>
                <a:gd name="T4" fmla="*/ 69 w 558"/>
                <a:gd name="T5" fmla="*/ 0 h 1222"/>
                <a:gd name="T6" fmla="*/ 558 w 558"/>
                <a:gd name="T7" fmla="*/ 1187 h 1222"/>
                <a:gd name="T8" fmla="*/ 490 w 558"/>
                <a:gd name="T9" fmla="*/ 1222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1222">
                  <a:moveTo>
                    <a:pt x="490" y="1222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558" y="1187"/>
                  </a:lnTo>
                  <a:lnTo>
                    <a:pt x="490" y="1222"/>
                  </a:lnTo>
                  <a:close/>
                </a:path>
              </a:pathLst>
            </a:custGeom>
            <a:solidFill>
              <a:srgbClr val="FCD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70" name="Freeform 21"/>
            <p:cNvSpPr/>
            <p:nvPr/>
          </p:nvSpPr>
          <p:spPr bwMode="auto">
            <a:xfrm>
              <a:off x="7965551" y="3906811"/>
              <a:ext cx="885825" cy="1939925"/>
            </a:xfrm>
            <a:custGeom>
              <a:avLst/>
              <a:gdLst>
                <a:gd name="T0" fmla="*/ 490 w 558"/>
                <a:gd name="T1" fmla="*/ 1222 h 1222"/>
                <a:gd name="T2" fmla="*/ 0 w 558"/>
                <a:gd name="T3" fmla="*/ 34 h 1222"/>
                <a:gd name="T4" fmla="*/ 69 w 558"/>
                <a:gd name="T5" fmla="*/ 0 h 1222"/>
                <a:gd name="T6" fmla="*/ 558 w 558"/>
                <a:gd name="T7" fmla="*/ 1187 h 1222"/>
                <a:gd name="T8" fmla="*/ 490 w 558"/>
                <a:gd name="T9" fmla="*/ 1222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1222">
                  <a:moveTo>
                    <a:pt x="490" y="1222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558" y="1187"/>
                  </a:lnTo>
                  <a:lnTo>
                    <a:pt x="490" y="12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71" name="Freeform 22"/>
            <p:cNvSpPr/>
            <p:nvPr/>
          </p:nvSpPr>
          <p:spPr bwMode="auto">
            <a:xfrm>
              <a:off x="8019526" y="3906811"/>
              <a:ext cx="831850" cy="1911350"/>
            </a:xfrm>
            <a:custGeom>
              <a:avLst/>
              <a:gdLst>
                <a:gd name="T0" fmla="*/ 524 w 524"/>
                <a:gd name="T1" fmla="*/ 1187 h 1204"/>
                <a:gd name="T2" fmla="*/ 489 w 524"/>
                <a:gd name="T3" fmla="*/ 1204 h 1204"/>
                <a:gd name="T4" fmla="*/ 0 w 524"/>
                <a:gd name="T5" fmla="*/ 18 h 1204"/>
                <a:gd name="T6" fmla="*/ 35 w 524"/>
                <a:gd name="T7" fmla="*/ 0 h 1204"/>
                <a:gd name="T8" fmla="*/ 524 w 524"/>
                <a:gd name="T9" fmla="*/ 1187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1204">
                  <a:moveTo>
                    <a:pt x="524" y="1187"/>
                  </a:moveTo>
                  <a:lnTo>
                    <a:pt x="489" y="1204"/>
                  </a:lnTo>
                  <a:lnTo>
                    <a:pt x="0" y="18"/>
                  </a:lnTo>
                  <a:lnTo>
                    <a:pt x="35" y="0"/>
                  </a:lnTo>
                  <a:lnTo>
                    <a:pt x="524" y="1187"/>
                  </a:lnTo>
                  <a:close/>
                </a:path>
              </a:pathLst>
            </a:custGeom>
            <a:solidFill>
              <a:srgbClr val="FFC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72" name="Freeform 23"/>
            <p:cNvSpPr/>
            <p:nvPr/>
          </p:nvSpPr>
          <p:spPr bwMode="auto">
            <a:xfrm>
              <a:off x="7868713" y="3770287"/>
              <a:ext cx="290513" cy="322262"/>
            </a:xfrm>
            <a:custGeom>
              <a:avLst/>
              <a:gdLst>
                <a:gd name="T0" fmla="*/ 113 w 126"/>
                <a:gd name="T1" fmla="*/ 39 h 125"/>
                <a:gd name="T2" fmla="*/ 40 w 126"/>
                <a:gd name="T3" fmla="*/ 12 h 125"/>
                <a:gd name="T4" fmla="*/ 13 w 126"/>
                <a:gd name="T5" fmla="*/ 86 h 125"/>
                <a:gd name="T6" fmla="*/ 86 w 126"/>
                <a:gd name="T7" fmla="*/ 113 h 125"/>
                <a:gd name="T8" fmla="*/ 113 w 126"/>
                <a:gd name="T9" fmla="*/ 3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5">
                  <a:moveTo>
                    <a:pt x="113" y="39"/>
                  </a:moveTo>
                  <a:cubicBezTo>
                    <a:pt x="100" y="12"/>
                    <a:pt x="68" y="0"/>
                    <a:pt x="40" y="12"/>
                  </a:cubicBezTo>
                  <a:cubicBezTo>
                    <a:pt x="12" y="25"/>
                    <a:pt x="0" y="58"/>
                    <a:pt x="13" y="86"/>
                  </a:cubicBezTo>
                  <a:cubicBezTo>
                    <a:pt x="26" y="113"/>
                    <a:pt x="58" y="125"/>
                    <a:pt x="86" y="113"/>
                  </a:cubicBezTo>
                  <a:cubicBezTo>
                    <a:pt x="114" y="100"/>
                    <a:pt x="126" y="67"/>
                    <a:pt x="113" y="39"/>
                  </a:cubicBezTo>
                </a:path>
              </a:pathLst>
            </a:custGeom>
            <a:solidFill>
              <a:srgbClr val="FFC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73" name="Freeform 24"/>
            <p:cNvSpPr/>
            <p:nvPr/>
          </p:nvSpPr>
          <p:spPr bwMode="auto">
            <a:xfrm>
              <a:off x="7894113" y="3829024"/>
              <a:ext cx="130175" cy="144462"/>
            </a:xfrm>
            <a:custGeom>
              <a:avLst/>
              <a:gdLst>
                <a:gd name="T0" fmla="*/ 51 w 56"/>
                <a:gd name="T1" fmla="*/ 18 h 56"/>
                <a:gd name="T2" fmla="*/ 18 w 56"/>
                <a:gd name="T3" fmla="*/ 6 h 56"/>
                <a:gd name="T4" fmla="*/ 6 w 56"/>
                <a:gd name="T5" fmla="*/ 39 h 56"/>
                <a:gd name="T6" fmla="*/ 39 w 56"/>
                <a:gd name="T7" fmla="*/ 51 h 56"/>
                <a:gd name="T8" fmla="*/ 51 w 56"/>
                <a:gd name="T9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1" y="18"/>
                  </a:moveTo>
                  <a:cubicBezTo>
                    <a:pt x="45" y="6"/>
                    <a:pt x="30" y="0"/>
                    <a:pt x="18" y="6"/>
                  </a:cubicBezTo>
                  <a:cubicBezTo>
                    <a:pt x="6" y="12"/>
                    <a:pt x="0" y="26"/>
                    <a:pt x="6" y="39"/>
                  </a:cubicBezTo>
                  <a:cubicBezTo>
                    <a:pt x="12" y="51"/>
                    <a:pt x="26" y="56"/>
                    <a:pt x="39" y="51"/>
                  </a:cubicBezTo>
                  <a:cubicBezTo>
                    <a:pt x="51" y="45"/>
                    <a:pt x="56" y="30"/>
                    <a:pt x="51" y="18"/>
                  </a:cubicBezTo>
                </a:path>
              </a:pathLst>
            </a:custGeom>
            <a:solidFill>
              <a:srgbClr val="FCD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74" name="Freeform 26"/>
            <p:cNvSpPr/>
            <p:nvPr/>
          </p:nvSpPr>
          <p:spPr bwMode="auto">
            <a:xfrm>
              <a:off x="8967263" y="4059211"/>
              <a:ext cx="217488" cy="696912"/>
            </a:xfrm>
            <a:custGeom>
              <a:avLst/>
              <a:gdLst>
                <a:gd name="T0" fmla="*/ 94 w 94"/>
                <a:gd name="T1" fmla="*/ 9 h 270"/>
                <a:gd name="T2" fmla="*/ 18 w 94"/>
                <a:gd name="T3" fmla="*/ 0 h 270"/>
                <a:gd name="T4" fmla="*/ 0 w 94"/>
                <a:gd name="T5" fmla="*/ 264 h 270"/>
                <a:gd name="T6" fmla="*/ 53 w 94"/>
                <a:gd name="T7" fmla="*/ 270 h 270"/>
                <a:gd name="T8" fmla="*/ 94 w 94"/>
                <a:gd name="T9" fmla="*/ 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70">
                  <a:moveTo>
                    <a:pt x="94" y="9"/>
                  </a:moveTo>
                  <a:cubicBezTo>
                    <a:pt x="69" y="5"/>
                    <a:pt x="43" y="2"/>
                    <a:pt x="18" y="0"/>
                  </a:cubicBezTo>
                  <a:cubicBezTo>
                    <a:pt x="12" y="88"/>
                    <a:pt x="6" y="176"/>
                    <a:pt x="0" y="264"/>
                  </a:cubicBezTo>
                  <a:cubicBezTo>
                    <a:pt x="18" y="265"/>
                    <a:pt x="35" y="267"/>
                    <a:pt x="53" y="270"/>
                  </a:cubicBezTo>
                  <a:cubicBezTo>
                    <a:pt x="66" y="183"/>
                    <a:pt x="80" y="96"/>
                    <a:pt x="94" y="9"/>
                  </a:cubicBezTo>
                </a:path>
              </a:pathLst>
            </a:custGeom>
            <a:solidFill>
              <a:srgbClr val="F15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75" name="Freeform 27"/>
            <p:cNvSpPr/>
            <p:nvPr/>
          </p:nvSpPr>
          <p:spPr bwMode="auto">
            <a:xfrm>
              <a:off x="8024288" y="3930624"/>
              <a:ext cx="1109663" cy="903287"/>
            </a:xfrm>
            <a:custGeom>
              <a:avLst/>
              <a:gdLst>
                <a:gd name="T0" fmla="*/ 444 w 480"/>
                <a:gd name="T1" fmla="*/ 301 h 350"/>
                <a:gd name="T2" fmla="*/ 117 w 480"/>
                <a:gd name="T3" fmla="*/ 350 h 350"/>
                <a:gd name="T4" fmla="*/ 0 w 480"/>
                <a:gd name="T5" fmla="*/ 93 h 350"/>
                <a:gd name="T6" fmla="*/ 480 w 480"/>
                <a:gd name="T7" fmla="*/ 21 h 350"/>
                <a:gd name="T8" fmla="*/ 444 w 480"/>
                <a:gd name="T9" fmla="*/ 30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350">
                  <a:moveTo>
                    <a:pt x="444" y="301"/>
                  </a:moveTo>
                  <a:cubicBezTo>
                    <a:pt x="334" y="287"/>
                    <a:pt x="220" y="303"/>
                    <a:pt x="117" y="350"/>
                  </a:cubicBezTo>
                  <a:cubicBezTo>
                    <a:pt x="78" y="265"/>
                    <a:pt x="39" y="179"/>
                    <a:pt x="0" y="93"/>
                  </a:cubicBezTo>
                  <a:cubicBezTo>
                    <a:pt x="152" y="24"/>
                    <a:pt x="318" y="0"/>
                    <a:pt x="480" y="21"/>
                  </a:cubicBezTo>
                  <a:cubicBezTo>
                    <a:pt x="468" y="114"/>
                    <a:pt x="456" y="207"/>
                    <a:pt x="444" y="301"/>
                  </a:cubicBezTo>
                </a:path>
              </a:pathLst>
            </a:custGeom>
            <a:solidFill>
              <a:srgbClr val="F57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76" name="Freeform 28"/>
            <p:cNvSpPr/>
            <p:nvPr/>
          </p:nvSpPr>
          <p:spPr bwMode="auto">
            <a:xfrm>
              <a:off x="8198913" y="4129061"/>
              <a:ext cx="236538" cy="615950"/>
            </a:xfrm>
            <a:custGeom>
              <a:avLst/>
              <a:gdLst>
                <a:gd name="T0" fmla="*/ 98 w 102"/>
                <a:gd name="T1" fmla="*/ 238 h 239"/>
                <a:gd name="T2" fmla="*/ 92 w 102"/>
                <a:gd name="T3" fmla="*/ 235 h 239"/>
                <a:gd name="T4" fmla="*/ 1 w 102"/>
                <a:gd name="T5" fmla="*/ 9 h 239"/>
                <a:gd name="T6" fmla="*/ 6 w 102"/>
                <a:gd name="T7" fmla="*/ 2 h 239"/>
                <a:gd name="T8" fmla="*/ 15 w 102"/>
                <a:gd name="T9" fmla="*/ 4 h 239"/>
                <a:gd name="T10" fmla="*/ 101 w 102"/>
                <a:gd name="T11" fmla="*/ 232 h 239"/>
                <a:gd name="T12" fmla="*/ 98 w 102"/>
                <a:gd name="T13" fmla="*/ 23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239">
                  <a:moveTo>
                    <a:pt x="98" y="238"/>
                  </a:moveTo>
                  <a:cubicBezTo>
                    <a:pt x="96" y="239"/>
                    <a:pt x="93" y="238"/>
                    <a:pt x="92" y="235"/>
                  </a:cubicBezTo>
                  <a:cubicBezTo>
                    <a:pt x="62" y="160"/>
                    <a:pt x="31" y="84"/>
                    <a:pt x="1" y="9"/>
                  </a:cubicBezTo>
                  <a:cubicBezTo>
                    <a:pt x="0" y="7"/>
                    <a:pt x="3" y="3"/>
                    <a:pt x="6" y="2"/>
                  </a:cubicBezTo>
                  <a:cubicBezTo>
                    <a:pt x="10" y="0"/>
                    <a:pt x="14" y="1"/>
                    <a:pt x="15" y="4"/>
                  </a:cubicBezTo>
                  <a:cubicBezTo>
                    <a:pt x="44" y="80"/>
                    <a:pt x="73" y="156"/>
                    <a:pt x="101" y="232"/>
                  </a:cubicBezTo>
                  <a:cubicBezTo>
                    <a:pt x="102" y="234"/>
                    <a:pt x="101" y="237"/>
                    <a:pt x="98" y="238"/>
                  </a:cubicBezTo>
                </a:path>
              </a:pathLst>
            </a:custGeom>
            <a:solidFill>
              <a:srgbClr val="F15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77" name="Freeform 29"/>
            <p:cNvSpPr/>
            <p:nvPr/>
          </p:nvSpPr>
          <p:spPr bwMode="auto">
            <a:xfrm>
              <a:off x="7843313" y="3836961"/>
              <a:ext cx="131763" cy="147637"/>
            </a:xfrm>
            <a:custGeom>
              <a:avLst/>
              <a:gdLst>
                <a:gd name="T0" fmla="*/ 39 w 83"/>
                <a:gd name="T1" fmla="*/ 43 h 93"/>
                <a:gd name="T2" fmla="*/ 0 w 83"/>
                <a:gd name="T3" fmla="*/ 52 h 93"/>
                <a:gd name="T4" fmla="*/ 41 w 83"/>
                <a:gd name="T5" fmla="*/ 47 h 93"/>
                <a:gd name="T6" fmla="*/ 38 w 83"/>
                <a:gd name="T7" fmla="*/ 93 h 93"/>
                <a:gd name="T8" fmla="*/ 47 w 83"/>
                <a:gd name="T9" fmla="*/ 49 h 93"/>
                <a:gd name="T10" fmla="*/ 83 w 83"/>
                <a:gd name="T11" fmla="*/ 65 h 93"/>
                <a:gd name="T12" fmla="*/ 48 w 83"/>
                <a:gd name="T13" fmla="*/ 43 h 93"/>
                <a:gd name="T14" fmla="*/ 74 w 83"/>
                <a:gd name="T15" fmla="*/ 8 h 93"/>
                <a:gd name="T16" fmla="*/ 45 w 83"/>
                <a:gd name="T17" fmla="*/ 39 h 93"/>
                <a:gd name="T18" fmla="*/ 23 w 83"/>
                <a:gd name="T19" fmla="*/ 0 h 93"/>
                <a:gd name="T20" fmla="*/ 39 w 83"/>
                <a:gd name="T21" fmla="*/ 4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93">
                  <a:moveTo>
                    <a:pt x="39" y="43"/>
                  </a:moveTo>
                  <a:lnTo>
                    <a:pt x="0" y="52"/>
                  </a:lnTo>
                  <a:lnTo>
                    <a:pt x="41" y="47"/>
                  </a:lnTo>
                  <a:lnTo>
                    <a:pt x="38" y="93"/>
                  </a:lnTo>
                  <a:lnTo>
                    <a:pt x="47" y="49"/>
                  </a:lnTo>
                  <a:lnTo>
                    <a:pt x="83" y="65"/>
                  </a:lnTo>
                  <a:lnTo>
                    <a:pt x="48" y="43"/>
                  </a:lnTo>
                  <a:lnTo>
                    <a:pt x="74" y="8"/>
                  </a:lnTo>
                  <a:lnTo>
                    <a:pt x="45" y="39"/>
                  </a:lnTo>
                  <a:lnTo>
                    <a:pt x="23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78" name="Freeform 31"/>
            <p:cNvSpPr/>
            <p:nvPr/>
          </p:nvSpPr>
          <p:spPr bwMode="auto">
            <a:xfrm>
              <a:off x="8974125" y="4071911"/>
              <a:ext cx="217488" cy="684212"/>
            </a:xfrm>
            <a:custGeom>
              <a:avLst/>
              <a:gdLst>
                <a:gd name="T0" fmla="*/ 68 w 94"/>
                <a:gd name="T1" fmla="*/ 0 h 265"/>
                <a:gd name="T2" fmla="*/ 36 w 94"/>
                <a:gd name="T3" fmla="*/ 246 h 265"/>
                <a:gd name="T4" fmla="*/ 1 w 94"/>
                <a:gd name="T5" fmla="*/ 242 h 265"/>
                <a:gd name="T6" fmla="*/ 0 w 94"/>
                <a:gd name="T7" fmla="*/ 259 h 265"/>
                <a:gd name="T8" fmla="*/ 53 w 94"/>
                <a:gd name="T9" fmla="*/ 265 h 265"/>
                <a:gd name="T10" fmla="*/ 94 w 94"/>
                <a:gd name="T11" fmla="*/ 4 h 265"/>
                <a:gd name="T12" fmla="*/ 68 w 94"/>
                <a:gd name="T1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65">
                  <a:moveTo>
                    <a:pt x="68" y="0"/>
                  </a:moveTo>
                  <a:cubicBezTo>
                    <a:pt x="57" y="82"/>
                    <a:pt x="47" y="164"/>
                    <a:pt x="36" y="246"/>
                  </a:cubicBezTo>
                  <a:cubicBezTo>
                    <a:pt x="25" y="244"/>
                    <a:pt x="13" y="243"/>
                    <a:pt x="1" y="242"/>
                  </a:cubicBezTo>
                  <a:cubicBezTo>
                    <a:pt x="1" y="248"/>
                    <a:pt x="0" y="253"/>
                    <a:pt x="0" y="259"/>
                  </a:cubicBezTo>
                  <a:cubicBezTo>
                    <a:pt x="18" y="260"/>
                    <a:pt x="35" y="262"/>
                    <a:pt x="53" y="265"/>
                  </a:cubicBezTo>
                  <a:cubicBezTo>
                    <a:pt x="66" y="178"/>
                    <a:pt x="80" y="91"/>
                    <a:pt x="94" y="4"/>
                  </a:cubicBezTo>
                  <a:cubicBezTo>
                    <a:pt x="85" y="2"/>
                    <a:pt x="77" y="1"/>
                    <a:pt x="68" y="0"/>
                  </a:cubicBezTo>
                </a:path>
              </a:pathLst>
            </a:custGeom>
            <a:solidFill>
              <a:srgbClr val="F05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79" name="Freeform 32"/>
            <p:cNvSpPr/>
            <p:nvPr/>
          </p:nvSpPr>
          <p:spPr bwMode="auto">
            <a:xfrm>
              <a:off x="8795813" y="3967136"/>
              <a:ext cx="338138" cy="739775"/>
            </a:xfrm>
            <a:custGeom>
              <a:avLst/>
              <a:gdLst>
                <a:gd name="T0" fmla="*/ 34 w 146"/>
                <a:gd name="T1" fmla="*/ 0 h 287"/>
                <a:gd name="T2" fmla="*/ 0 w 146"/>
                <a:gd name="T3" fmla="*/ 0 h 287"/>
                <a:gd name="T4" fmla="*/ 0 w 146"/>
                <a:gd name="T5" fmla="*/ 283 h 287"/>
                <a:gd name="T6" fmla="*/ 34 w 146"/>
                <a:gd name="T7" fmla="*/ 282 h 287"/>
                <a:gd name="T8" fmla="*/ 75 w 146"/>
                <a:gd name="T9" fmla="*/ 283 h 287"/>
                <a:gd name="T10" fmla="*/ 110 w 146"/>
                <a:gd name="T11" fmla="*/ 287 h 287"/>
                <a:gd name="T12" fmla="*/ 142 w 146"/>
                <a:gd name="T13" fmla="*/ 41 h 287"/>
                <a:gd name="T14" fmla="*/ 146 w 146"/>
                <a:gd name="T15" fmla="*/ 7 h 287"/>
                <a:gd name="T16" fmla="*/ 34 w 146"/>
                <a:gd name="T1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287">
                  <a:moveTo>
                    <a:pt x="34" y="0"/>
                  </a:moveTo>
                  <a:cubicBezTo>
                    <a:pt x="23" y="0"/>
                    <a:pt x="11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1" y="282"/>
                    <a:pt x="23" y="282"/>
                    <a:pt x="34" y="282"/>
                  </a:cubicBezTo>
                  <a:cubicBezTo>
                    <a:pt x="48" y="282"/>
                    <a:pt x="61" y="282"/>
                    <a:pt x="75" y="283"/>
                  </a:cubicBezTo>
                  <a:cubicBezTo>
                    <a:pt x="87" y="284"/>
                    <a:pt x="99" y="285"/>
                    <a:pt x="110" y="287"/>
                  </a:cubicBezTo>
                  <a:cubicBezTo>
                    <a:pt x="121" y="205"/>
                    <a:pt x="131" y="123"/>
                    <a:pt x="142" y="41"/>
                  </a:cubicBezTo>
                  <a:cubicBezTo>
                    <a:pt x="143" y="29"/>
                    <a:pt x="145" y="18"/>
                    <a:pt x="146" y="7"/>
                  </a:cubicBezTo>
                  <a:cubicBezTo>
                    <a:pt x="109" y="2"/>
                    <a:pt x="71" y="0"/>
                    <a:pt x="34" y="0"/>
                  </a:cubicBezTo>
                </a:path>
              </a:pathLst>
            </a:custGeom>
            <a:solidFill>
              <a:srgbClr val="F37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</p:grpSp>
      <p:grpSp>
        <p:nvGrpSpPr>
          <p:cNvPr id="80" name="Group 108"/>
          <p:cNvGrpSpPr/>
          <p:nvPr/>
        </p:nvGrpSpPr>
        <p:grpSpPr>
          <a:xfrm rot="18364406" flipH="1">
            <a:off x="3079984" y="2691484"/>
            <a:ext cx="1001021" cy="1066234"/>
            <a:chOff x="7843313" y="3770287"/>
            <a:chExt cx="1949450" cy="2076449"/>
          </a:xfrm>
        </p:grpSpPr>
        <p:sp>
          <p:nvSpPr>
            <p:cNvPr id="81" name="Freeform 30"/>
            <p:cNvSpPr/>
            <p:nvPr/>
          </p:nvSpPr>
          <p:spPr bwMode="auto">
            <a:xfrm>
              <a:off x="8967263" y="4083024"/>
              <a:ext cx="825500" cy="827087"/>
            </a:xfrm>
            <a:custGeom>
              <a:avLst/>
              <a:gdLst>
                <a:gd name="T0" fmla="*/ 94 w 357"/>
                <a:gd name="T1" fmla="*/ 0 h 321"/>
                <a:gd name="T2" fmla="*/ 53 w 357"/>
                <a:gd name="T3" fmla="*/ 261 h 321"/>
                <a:gd name="T4" fmla="*/ 0 w 357"/>
                <a:gd name="T5" fmla="*/ 255 h 321"/>
                <a:gd name="T6" fmla="*/ 234 w 357"/>
                <a:gd name="T7" fmla="*/ 321 h 321"/>
                <a:gd name="T8" fmla="*/ 191 w 357"/>
                <a:gd name="T9" fmla="*/ 159 h 321"/>
                <a:gd name="T10" fmla="*/ 357 w 357"/>
                <a:gd name="T11" fmla="*/ 87 h 321"/>
                <a:gd name="T12" fmla="*/ 94 w 357"/>
                <a:gd name="T13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321">
                  <a:moveTo>
                    <a:pt x="94" y="0"/>
                  </a:moveTo>
                  <a:cubicBezTo>
                    <a:pt x="80" y="87"/>
                    <a:pt x="66" y="174"/>
                    <a:pt x="53" y="261"/>
                  </a:cubicBezTo>
                  <a:cubicBezTo>
                    <a:pt x="35" y="258"/>
                    <a:pt x="18" y="256"/>
                    <a:pt x="0" y="255"/>
                  </a:cubicBezTo>
                  <a:cubicBezTo>
                    <a:pt x="81" y="260"/>
                    <a:pt x="160" y="282"/>
                    <a:pt x="234" y="321"/>
                  </a:cubicBezTo>
                  <a:cubicBezTo>
                    <a:pt x="227" y="267"/>
                    <a:pt x="212" y="213"/>
                    <a:pt x="191" y="159"/>
                  </a:cubicBezTo>
                  <a:cubicBezTo>
                    <a:pt x="241" y="129"/>
                    <a:pt x="296" y="105"/>
                    <a:pt x="357" y="87"/>
                  </a:cubicBezTo>
                  <a:cubicBezTo>
                    <a:pt x="273" y="43"/>
                    <a:pt x="185" y="14"/>
                    <a:pt x="94" y="0"/>
                  </a:cubicBezTo>
                </a:path>
              </a:pathLst>
            </a:custGeom>
            <a:solidFill>
              <a:srgbClr val="F37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82" name="Freeform 20"/>
            <p:cNvSpPr/>
            <p:nvPr/>
          </p:nvSpPr>
          <p:spPr bwMode="auto">
            <a:xfrm>
              <a:off x="7965551" y="3906811"/>
              <a:ext cx="885825" cy="1939925"/>
            </a:xfrm>
            <a:custGeom>
              <a:avLst/>
              <a:gdLst>
                <a:gd name="T0" fmla="*/ 490 w 558"/>
                <a:gd name="T1" fmla="*/ 1222 h 1222"/>
                <a:gd name="T2" fmla="*/ 0 w 558"/>
                <a:gd name="T3" fmla="*/ 34 h 1222"/>
                <a:gd name="T4" fmla="*/ 69 w 558"/>
                <a:gd name="T5" fmla="*/ 0 h 1222"/>
                <a:gd name="T6" fmla="*/ 558 w 558"/>
                <a:gd name="T7" fmla="*/ 1187 h 1222"/>
                <a:gd name="T8" fmla="*/ 490 w 558"/>
                <a:gd name="T9" fmla="*/ 1222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1222">
                  <a:moveTo>
                    <a:pt x="490" y="1222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558" y="1187"/>
                  </a:lnTo>
                  <a:lnTo>
                    <a:pt x="490" y="1222"/>
                  </a:lnTo>
                  <a:close/>
                </a:path>
              </a:pathLst>
            </a:custGeom>
            <a:solidFill>
              <a:srgbClr val="FCD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83" name="Freeform 21"/>
            <p:cNvSpPr/>
            <p:nvPr/>
          </p:nvSpPr>
          <p:spPr bwMode="auto">
            <a:xfrm>
              <a:off x="7965551" y="3906811"/>
              <a:ext cx="885825" cy="1939925"/>
            </a:xfrm>
            <a:custGeom>
              <a:avLst/>
              <a:gdLst>
                <a:gd name="T0" fmla="*/ 490 w 558"/>
                <a:gd name="T1" fmla="*/ 1222 h 1222"/>
                <a:gd name="T2" fmla="*/ 0 w 558"/>
                <a:gd name="T3" fmla="*/ 34 h 1222"/>
                <a:gd name="T4" fmla="*/ 69 w 558"/>
                <a:gd name="T5" fmla="*/ 0 h 1222"/>
                <a:gd name="T6" fmla="*/ 558 w 558"/>
                <a:gd name="T7" fmla="*/ 1187 h 1222"/>
                <a:gd name="T8" fmla="*/ 490 w 558"/>
                <a:gd name="T9" fmla="*/ 1222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1222">
                  <a:moveTo>
                    <a:pt x="490" y="1222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558" y="1187"/>
                  </a:lnTo>
                  <a:lnTo>
                    <a:pt x="490" y="12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84" name="Freeform 22"/>
            <p:cNvSpPr/>
            <p:nvPr/>
          </p:nvSpPr>
          <p:spPr bwMode="auto">
            <a:xfrm>
              <a:off x="8019526" y="3906811"/>
              <a:ext cx="831850" cy="1911350"/>
            </a:xfrm>
            <a:custGeom>
              <a:avLst/>
              <a:gdLst>
                <a:gd name="T0" fmla="*/ 524 w 524"/>
                <a:gd name="T1" fmla="*/ 1187 h 1204"/>
                <a:gd name="T2" fmla="*/ 489 w 524"/>
                <a:gd name="T3" fmla="*/ 1204 h 1204"/>
                <a:gd name="T4" fmla="*/ 0 w 524"/>
                <a:gd name="T5" fmla="*/ 18 h 1204"/>
                <a:gd name="T6" fmla="*/ 35 w 524"/>
                <a:gd name="T7" fmla="*/ 0 h 1204"/>
                <a:gd name="T8" fmla="*/ 524 w 524"/>
                <a:gd name="T9" fmla="*/ 1187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1204">
                  <a:moveTo>
                    <a:pt x="524" y="1187"/>
                  </a:moveTo>
                  <a:lnTo>
                    <a:pt x="489" y="1204"/>
                  </a:lnTo>
                  <a:lnTo>
                    <a:pt x="0" y="18"/>
                  </a:lnTo>
                  <a:lnTo>
                    <a:pt x="35" y="0"/>
                  </a:lnTo>
                  <a:lnTo>
                    <a:pt x="524" y="1187"/>
                  </a:lnTo>
                  <a:close/>
                </a:path>
              </a:pathLst>
            </a:custGeom>
            <a:solidFill>
              <a:srgbClr val="FFC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85" name="Freeform 23"/>
            <p:cNvSpPr/>
            <p:nvPr/>
          </p:nvSpPr>
          <p:spPr bwMode="auto">
            <a:xfrm>
              <a:off x="7868713" y="3770287"/>
              <a:ext cx="290513" cy="322262"/>
            </a:xfrm>
            <a:custGeom>
              <a:avLst/>
              <a:gdLst>
                <a:gd name="T0" fmla="*/ 113 w 126"/>
                <a:gd name="T1" fmla="*/ 39 h 125"/>
                <a:gd name="T2" fmla="*/ 40 w 126"/>
                <a:gd name="T3" fmla="*/ 12 h 125"/>
                <a:gd name="T4" fmla="*/ 13 w 126"/>
                <a:gd name="T5" fmla="*/ 86 h 125"/>
                <a:gd name="T6" fmla="*/ 86 w 126"/>
                <a:gd name="T7" fmla="*/ 113 h 125"/>
                <a:gd name="T8" fmla="*/ 113 w 126"/>
                <a:gd name="T9" fmla="*/ 3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5">
                  <a:moveTo>
                    <a:pt x="113" y="39"/>
                  </a:moveTo>
                  <a:cubicBezTo>
                    <a:pt x="100" y="12"/>
                    <a:pt x="68" y="0"/>
                    <a:pt x="40" y="12"/>
                  </a:cubicBezTo>
                  <a:cubicBezTo>
                    <a:pt x="12" y="25"/>
                    <a:pt x="0" y="58"/>
                    <a:pt x="13" y="86"/>
                  </a:cubicBezTo>
                  <a:cubicBezTo>
                    <a:pt x="26" y="113"/>
                    <a:pt x="58" y="125"/>
                    <a:pt x="86" y="113"/>
                  </a:cubicBezTo>
                  <a:cubicBezTo>
                    <a:pt x="114" y="100"/>
                    <a:pt x="126" y="67"/>
                    <a:pt x="113" y="39"/>
                  </a:cubicBezTo>
                </a:path>
              </a:pathLst>
            </a:custGeom>
            <a:solidFill>
              <a:srgbClr val="FFC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86" name="Freeform 24"/>
            <p:cNvSpPr/>
            <p:nvPr/>
          </p:nvSpPr>
          <p:spPr bwMode="auto">
            <a:xfrm>
              <a:off x="7894113" y="3829024"/>
              <a:ext cx="130175" cy="144462"/>
            </a:xfrm>
            <a:custGeom>
              <a:avLst/>
              <a:gdLst>
                <a:gd name="T0" fmla="*/ 51 w 56"/>
                <a:gd name="T1" fmla="*/ 18 h 56"/>
                <a:gd name="T2" fmla="*/ 18 w 56"/>
                <a:gd name="T3" fmla="*/ 6 h 56"/>
                <a:gd name="T4" fmla="*/ 6 w 56"/>
                <a:gd name="T5" fmla="*/ 39 h 56"/>
                <a:gd name="T6" fmla="*/ 39 w 56"/>
                <a:gd name="T7" fmla="*/ 51 h 56"/>
                <a:gd name="T8" fmla="*/ 51 w 56"/>
                <a:gd name="T9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1" y="18"/>
                  </a:moveTo>
                  <a:cubicBezTo>
                    <a:pt x="45" y="6"/>
                    <a:pt x="30" y="0"/>
                    <a:pt x="18" y="6"/>
                  </a:cubicBezTo>
                  <a:cubicBezTo>
                    <a:pt x="6" y="12"/>
                    <a:pt x="0" y="26"/>
                    <a:pt x="6" y="39"/>
                  </a:cubicBezTo>
                  <a:cubicBezTo>
                    <a:pt x="12" y="51"/>
                    <a:pt x="26" y="56"/>
                    <a:pt x="39" y="51"/>
                  </a:cubicBezTo>
                  <a:cubicBezTo>
                    <a:pt x="51" y="45"/>
                    <a:pt x="56" y="30"/>
                    <a:pt x="51" y="18"/>
                  </a:cubicBezTo>
                </a:path>
              </a:pathLst>
            </a:custGeom>
            <a:solidFill>
              <a:srgbClr val="FCD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87" name="Freeform 26"/>
            <p:cNvSpPr/>
            <p:nvPr/>
          </p:nvSpPr>
          <p:spPr bwMode="auto">
            <a:xfrm>
              <a:off x="8967263" y="4059211"/>
              <a:ext cx="217488" cy="696912"/>
            </a:xfrm>
            <a:custGeom>
              <a:avLst/>
              <a:gdLst>
                <a:gd name="T0" fmla="*/ 94 w 94"/>
                <a:gd name="T1" fmla="*/ 9 h 270"/>
                <a:gd name="T2" fmla="*/ 18 w 94"/>
                <a:gd name="T3" fmla="*/ 0 h 270"/>
                <a:gd name="T4" fmla="*/ 0 w 94"/>
                <a:gd name="T5" fmla="*/ 264 h 270"/>
                <a:gd name="T6" fmla="*/ 53 w 94"/>
                <a:gd name="T7" fmla="*/ 270 h 270"/>
                <a:gd name="T8" fmla="*/ 94 w 94"/>
                <a:gd name="T9" fmla="*/ 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70">
                  <a:moveTo>
                    <a:pt x="94" y="9"/>
                  </a:moveTo>
                  <a:cubicBezTo>
                    <a:pt x="69" y="5"/>
                    <a:pt x="43" y="2"/>
                    <a:pt x="18" y="0"/>
                  </a:cubicBezTo>
                  <a:cubicBezTo>
                    <a:pt x="12" y="88"/>
                    <a:pt x="6" y="176"/>
                    <a:pt x="0" y="264"/>
                  </a:cubicBezTo>
                  <a:cubicBezTo>
                    <a:pt x="18" y="265"/>
                    <a:pt x="35" y="267"/>
                    <a:pt x="53" y="270"/>
                  </a:cubicBezTo>
                  <a:cubicBezTo>
                    <a:pt x="66" y="183"/>
                    <a:pt x="80" y="96"/>
                    <a:pt x="94" y="9"/>
                  </a:cubicBezTo>
                </a:path>
              </a:pathLst>
            </a:custGeom>
            <a:solidFill>
              <a:srgbClr val="F15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88" name="Freeform 27"/>
            <p:cNvSpPr/>
            <p:nvPr/>
          </p:nvSpPr>
          <p:spPr bwMode="auto">
            <a:xfrm>
              <a:off x="8024288" y="3930624"/>
              <a:ext cx="1109663" cy="903287"/>
            </a:xfrm>
            <a:custGeom>
              <a:avLst/>
              <a:gdLst>
                <a:gd name="T0" fmla="*/ 444 w 480"/>
                <a:gd name="T1" fmla="*/ 301 h 350"/>
                <a:gd name="T2" fmla="*/ 117 w 480"/>
                <a:gd name="T3" fmla="*/ 350 h 350"/>
                <a:gd name="T4" fmla="*/ 0 w 480"/>
                <a:gd name="T5" fmla="*/ 93 h 350"/>
                <a:gd name="T6" fmla="*/ 480 w 480"/>
                <a:gd name="T7" fmla="*/ 21 h 350"/>
                <a:gd name="T8" fmla="*/ 444 w 480"/>
                <a:gd name="T9" fmla="*/ 30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350">
                  <a:moveTo>
                    <a:pt x="444" y="301"/>
                  </a:moveTo>
                  <a:cubicBezTo>
                    <a:pt x="334" y="287"/>
                    <a:pt x="220" y="303"/>
                    <a:pt x="117" y="350"/>
                  </a:cubicBezTo>
                  <a:cubicBezTo>
                    <a:pt x="78" y="265"/>
                    <a:pt x="39" y="179"/>
                    <a:pt x="0" y="93"/>
                  </a:cubicBezTo>
                  <a:cubicBezTo>
                    <a:pt x="152" y="24"/>
                    <a:pt x="318" y="0"/>
                    <a:pt x="480" y="21"/>
                  </a:cubicBezTo>
                  <a:cubicBezTo>
                    <a:pt x="468" y="114"/>
                    <a:pt x="456" y="207"/>
                    <a:pt x="444" y="301"/>
                  </a:cubicBezTo>
                </a:path>
              </a:pathLst>
            </a:custGeom>
            <a:solidFill>
              <a:srgbClr val="F57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89" name="Freeform 28"/>
            <p:cNvSpPr/>
            <p:nvPr/>
          </p:nvSpPr>
          <p:spPr bwMode="auto">
            <a:xfrm>
              <a:off x="8198913" y="4129061"/>
              <a:ext cx="236538" cy="615950"/>
            </a:xfrm>
            <a:custGeom>
              <a:avLst/>
              <a:gdLst>
                <a:gd name="T0" fmla="*/ 98 w 102"/>
                <a:gd name="T1" fmla="*/ 238 h 239"/>
                <a:gd name="T2" fmla="*/ 92 w 102"/>
                <a:gd name="T3" fmla="*/ 235 h 239"/>
                <a:gd name="T4" fmla="*/ 1 w 102"/>
                <a:gd name="T5" fmla="*/ 9 h 239"/>
                <a:gd name="T6" fmla="*/ 6 w 102"/>
                <a:gd name="T7" fmla="*/ 2 h 239"/>
                <a:gd name="T8" fmla="*/ 15 w 102"/>
                <a:gd name="T9" fmla="*/ 4 h 239"/>
                <a:gd name="T10" fmla="*/ 101 w 102"/>
                <a:gd name="T11" fmla="*/ 232 h 239"/>
                <a:gd name="T12" fmla="*/ 98 w 102"/>
                <a:gd name="T13" fmla="*/ 23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239">
                  <a:moveTo>
                    <a:pt x="98" y="238"/>
                  </a:moveTo>
                  <a:cubicBezTo>
                    <a:pt x="96" y="239"/>
                    <a:pt x="93" y="238"/>
                    <a:pt x="92" y="235"/>
                  </a:cubicBezTo>
                  <a:cubicBezTo>
                    <a:pt x="62" y="160"/>
                    <a:pt x="31" y="84"/>
                    <a:pt x="1" y="9"/>
                  </a:cubicBezTo>
                  <a:cubicBezTo>
                    <a:pt x="0" y="7"/>
                    <a:pt x="3" y="3"/>
                    <a:pt x="6" y="2"/>
                  </a:cubicBezTo>
                  <a:cubicBezTo>
                    <a:pt x="10" y="0"/>
                    <a:pt x="14" y="1"/>
                    <a:pt x="15" y="4"/>
                  </a:cubicBezTo>
                  <a:cubicBezTo>
                    <a:pt x="44" y="80"/>
                    <a:pt x="73" y="156"/>
                    <a:pt x="101" y="232"/>
                  </a:cubicBezTo>
                  <a:cubicBezTo>
                    <a:pt x="102" y="234"/>
                    <a:pt x="101" y="237"/>
                    <a:pt x="98" y="238"/>
                  </a:cubicBezTo>
                </a:path>
              </a:pathLst>
            </a:custGeom>
            <a:solidFill>
              <a:srgbClr val="F15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90" name="Freeform 29"/>
            <p:cNvSpPr/>
            <p:nvPr/>
          </p:nvSpPr>
          <p:spPr bwMode="auto">
            <a:xfrm>
              <a:off x="7843313" y="3836961"/>
              <a:ext cx="131763" cy="147637"/>
            </a:xfrm>
            <a:custGeom>
              <a:avLst/>
              <a:gdLst>
                <a:gd name="T0" fmla="*/ 39 w 83"/>
                <a:gd name="T1" fmla="*/ 43 h 93"/>
                <a:gd name="T2" fmla="*/ 0 w 83"/>
                <a:gd name="T3" fmla="*/ 52 h 93"/>
                <a:gd name="T4" fmla="*/ 41 w 83"/>
                <a:gd name="T5" fmla="*/ 47 h 93"/>
                <a:gd name="T6" fmla="*/ 38 w 83"/>
                <a:gd name="T7" fmla="*/ 93 h 93"/>
                <a:gd name="T8" fmla="*/ 47 w 83"/>
                <a:gd name="T9" fmla="*/ 49 h 93"/>
                <a:gd name="T10" fmla="*/ 83 w 83"/>
                <a:gd name="T11" fmla="*/ 65 h 93"/>
                <a:gd name="T12" fmla="*/ 48 w 83"/>
                <a:gd name="T13" fmla="*/ 43 h 93"/>
                <a:gd name="T14" fmla="*/ 74 w 83"/>
                <a:gd name="T15" fmla="*/ 8 h 93"/>
                <a:gd name="T16" fmla="*/ 45 w 83"/>
                <a:gd name="T17" fmla="*/ 39 h 93"/>
                <a:gd name="T18" fmla="*/ 23 w 83"/>
                <a:gd name="T19" fmla="*/ 0 h 93"/>
                <a:gd name="T20" fmla="*/ 39 w 83"/>
                <a:gd name="T21" fmla="*/ 4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93">
                  <a:moveTo>
                    <a:pt x="39" y="43"/>
                  </a:moveTo>
                  <a:lnTo>
                    <a:pt x="0" y="52"/>
                  </a:lnTo>
                  <a:lnTo>
                    <a:pt x="41" y="47"/>
                  </a:lnTo>
                  <a:lnTo>
                    <a:pt x="38" y="93"/>
                  </a:lnTo>
                  <a:lnTo>
                    <a:pt x="47" y="49"/>
                  </a:lnTo>
                  <a:lnTo>
                    <a:pt x="83" y="65"/>
                  </a:lnTo>
                  <a:lnTo>
                    <a:pt x="48" y="43"/>
                  </a:lnTo>
                  <a:lnTo>
                    <a:pt x="74" y="8"/>
                  </a:lnTo>
                  <a:lnTo>
                    <a:pt x="45" y="39"/>
                  </a:lnTo>
                  <a:lnTo>
                    <a:pt x="23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91" name="Freeform 31"/>
            <p:cNvSpPr/>
            <p:nvPr/>
          </p:nvSpPr>
          <p:spPr bwMode="auto">
            <a:xfrm>
              <a:off x="8974125" y="4071911"/>
              <a:ext cx="217488" cy="684212"/>
            </a:xfrm>
            <a:custGeom>
              <a:avLst/>
              <a:gdLst>
                <a:gd name="T0" fmla="*/ 68 w 94"/>
                <a:gd name="T1" fmla="*/ 0 h 265"/>
                <a:gd name="T2" fmla="*/ 36 w 94"/>
                <a:gd name="T3" fmla="*/ 246 h 265"/>
                <a:gd name="T4" fmla="*/ 1 w 94"/>
                <a:gd name="T5" fmla="*/ 242 h 265"/>
                <a:gd name="T6" fmla="*/ 0 w 94"/>
                <a:gd name="T7" fmla="*/ 259 h 265"/>
                <a:gd name="T8" fmla="*/ 53 w 94"/>
                <a:gd name="T9" fmla="*/ 265 h 265"/>
                <a:gd name="T10" fmla="*/ 94 w 94"/>
                <a:gd name="T11" fmla="*/ 4 h 265"/>
                <a:gd name="T12" fmla="*/ 68 w 94"/>
                <a:gd name="T1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65">
                  <a:moveTo>
                    <a:pt x="68" y="0"/>
                  </a:moveTo>
                  <a:cubicBezTo>
                    <a:pt x="57" y="82"/>
                    <a:pt x="47" y="164"/>
                    <a:pt x="36" y="246"/>
                  </a:cubicBezTo>
                  <a:cubicBezTo>
                    <a:pt x="25" y="244"/>
                    <a:pt x="13" y="243"/>
                    <a:pt x="1" y="242"/>
                  </a:cubicBezTo>
                  <a:cubicBezTo>
                    <a:pt x="1" y="248"/>
                    <a:pt x="0" y="253"/>
                    <a:pt x="0" y="259"/>
                  </a:cubicBezTo>
                  <a:cubicBezTo>
                    <a:pt x="18" y="260"/>
                    <a:pt x="35" y="262"/>
                    <a:pt x="53" y="265"/>
                  </a:cubicBezTo>
                  <a:cubicBezTo>
                    <a:pt x="66" y="178"/>
                    <a:pt x="80" y="91"/>
                    <a:pt x="94" y="4"/>
                  </a:cubicBezTo>
                  <a:cubicBezTo>
                    <a:pt x="85" y="2"/>
                    <a:pt x="77" y="1"/>
                    <a:pt x="68" y="0"/>
                  </a:cubicBezTo>
                </a:path>
              </a:pathLst>
            </a:custGeom>
            <a:solidFill>
              <a:srgbClr val="F05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  <p:sp>
          <p:nvSpPr>
            <p:cNvPr id="92" name="Freeform 32"/>
            <p:cNvSpPr/>
            <p:nvPr/>
          </p:nvSpPr>
          <p:spPr bwMode="auto">
            <a:xfrm>
              <a:off x="8795813" y="3967136"/>
              <a:ext cx="338138" cy="739775"/>
            </a:xfrm>
            <a:custGeom>
              <a:avLst/>
              <a:gdLst>
                <a:gd name="T0" fmla="*/ 34 w 146"/>
                <a:gd name="T1" fmla="*/ 0 h 287"/>
                <a:gd name="T2" fmla="*/ 0 w 146"/>
                <a:gd name="T3" fmla="*/ 0 h 287"/>
                <a:gd name="T4" fmla="*/ 0 w 146"/>
                <a:gd name="T5" fmla="*/ 283 h 287"/>
                <a:gd name="T6" fmla="*/ 34 w 146"/>
                <a:gd name="T7" fmla="*/ 282 h 287"/>
                <a:gd name="T8" fmla="*/ 75 w 146"/>
                <a:gd name="T9" fmla="*/ 283 h 287"/>
                <a:gd name="T10" fmla="*/ 110 w 146"/>
                <a:gd name="T11" fmla="*/ 287 h 287"/>
                <a:gd name="T12" fmla="*/ 142 w 146"/>
                <a:gd name="T13" fmla="*/ 41 h 287"/>
                <a:gd name="T14" fmla="*/ 146 w 146"/>
                <a:gd name="T15" fmla="*/ 7 h 287"/>
                <a:gd name="T16" fmla="*/ 34 w 146"/>
                <a:gd name="T1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287">
                  <a:moveTo>
                    <a:pt x="34" y="0"/>
                  </a:moveTo>
                  <a:cubicBezTo>
                    <a:pt x="23" y="0"/>
                    <a:pt x="11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1" y="282"/>
                    <a:pt x="23" y="282"/>
                    <a:pt x="34" y="282"/>
                  </a:cubicBezTo>
                  <a:cubicBezTo>
                    <a:pt x="48" y="282"/>
                    <a:pt x="61" y="282"/>
                    <a:pt x="75" y="283"/>
                  </a:cubicBezTo>
                  <a:cubicBezTo>
                    <a:pt x="87" y="284"/>
                    <a:pt x="99" y="285"/>
                    <a:pt x="110" y="287"/>
                  </a:cubicBezTo>
                  <a:cubicBezTo>
                    <a:pt x="121" y="205"/>
                    <a:pt x="131" y="123"/>
                    <a:pt x="142" y="41"/>
                  </a:cubicBezTo>
                  <a:cubicBezTo>
                    <a:pt x="143" y="29"/>
                    <a:pt x="145" y="18"/>
                    <a:pt x="146" y="7"/>
                  </a:cubicBezTo>
                  <a:cubicBezTo>
                    <a:pt x="109" y="2"/>
                    <a:pt x="71" y="0"/>
                    <a:pt x="34" y="0"/>
                  </a:cubicBezTo>
                </a:path>
              </a:pathLst>
            </a:custGeom>
            <a:solidFill>
              <a:srgbClr val="F37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66153" y="1668419"/>
            <a:ext cx="2305878" cy="529065"/>
            <a:chOff x="6066153" y="1668419"/>
            <a:chExt cx="2305878" cy="529065"/>
          </a:xfrm>
        </p:grpSpPr>
        <p:sp>
          <p:nvSpPr>
            <p:cNvPr id="94" name="Text Placeholder 14"/>
            <p:cNvSpPr txBox="1"/>
            <p:nvPr/>
          </p:nvSpPr>
          <p:spPr>
            <a:xfrm>
              <a:off x="6700061" y="1668419"/>
              <a:ext cx="1671970" cy="20281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关键字标题</a:t>
              </a:r>
              <a:endParaRPr lang="en-I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95" name="Text Placeholder 14"/>
            <p:cNvSpPr txBox="1"/>
            <p:nvPr/>
          </p:nvSpPr>
          <p:spPr>
            <a:xfrm>
              <a:off x="6700061" y="1865085"/>
              <a:ext cx="1671970" cy="3323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建议与标题相关并符合整体语言风格，语言描述</a:t>
              </a:r>
              <a:endParaRPr lang="en-I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grpSp>
          <p:nvGrpSpPr>
            <p:cNvPr id="96" name="Group 127"/>
            <p:cNvGrpSpPr/>
            <p:nvPr/>
          </p:nvGrpSpPr>
          <p:grpSpPr>
            <a:xfrm>
              <a:off x="6066153" y="1709327"/>
              <a:ext cx="448706" cy="433077"/>
              <a:chOff x="4859338" y="3862388"/>
              <a:chExt cx="568325" cy="438151"/>
            </a:xfrm>
            <a:solidFill>
              <a:schemeClr val="accent1"/>
            </a:solidFill>
          </p:grpSpPr>
          <p:sp>
            <p:nvSpPr>
              <p:cNvPr id="97" name="Freeform 128"/>
              <p:cNvSpPr>
                <a:spLocks noEditPoints="1"/>
              </p:cNvSpPr>
              <p:nvPr/>
            </p:nvSpPr>
            <p:spPr bwMode="auto">
              <a:xfrm>
                <a:off x="4859338" y="3862388"/>
                <a:ext cx="568325" cy="249238"/>
              </a:xfrm>
              <a:custGeom>
                <a:avLst/>
                <a:gdLst>
                  <a:gd name="T0" fmla="*/ 1791 w 3582"/>
                  <a:gd name="T1" fmla="*/ 179 h 1414"/>
                  <a:gd name="T2" fmla="*/ 350 w 3582"/>
                  <a:gd name="T3" fmla="*/ 675 h 1414"/>
                  <a:gd name="T4" fmla="*/ 1791 w 3582"/>
                  <a:gd name="T5" fmla="*/ 1233 h 1414"/>
                  <a:gd name="T6" fmla="*/ 3232 w 3582"/>
                  <a:gd name="T7" fmla="*/ 675 h 1414"/>
                  <a:gd name="T8" fmla="*/ 1791 w 3582"/>
                  <a:gd name="T9" fmla="*/ 179 h 1414"/>
                  <a:gd name="T10" fmla="*/ 1780 w 3582"/>
                  <a:gd name="T11" fmla="*/ 0 h 1414"/>
                  <a:gd name="T12" fmla="*/ 1802 w 3582"/>
                  <a:gd name="T13" fmla="*/ 0 h 1414"/>
                  <a:gd name="T14" fmla="*/ 1826 w 3582"/>
                  <a:gd name="T15" fmla="*/ 5 h 1414"/>
                  <a:gd name="T16" fmla="*/ 3520 w 3582"/>
                  <a:gd name="T17" fmla="*/ 589 h 1414"/>
                  <a:gd name="T18" fmla="*/ 3541 w 3582"/>
                  <a:gd name="T19" fmla="*/ 599 h 1414"/>
                  <a:gd name="T20" fmla="*/ 3558 w 3582"/>
                  <a:gd name="T21" fmla="*/ 612 h 1414"/>
                  <a:gd name="T22" fmla="*/ 3571 w 3582"/>
                  <a:gd name="T23" fmla="*/ 629 h 1414"/>
                  <a:gd name="T24" fmla="*/ 3579 w 3582"/>
                  <a:gd name="T25" fmla="*/ 648 h 1414"/>
                  <a:gd name="T26" fmla="*/ 3582 w 3582"/>
                  <a:gd name="T27" fmla="*/ 669 h 1414"/>
                  <a:gd name="T28" fmla="*/ 3580 w 3582"/>
                  <a:gd name="T29" fmla="*/ 689 h 1414"/>
                  <a:gd name="T30" fmla="*/ 3572 w 3582"/>
                  <a:gd name="T31" fmla="*/ 708 h 1414"/>
                  <a:gd name="T32" fmla="*/ 3560 w 3582"/>
                  <a:gd name="T33" fmla="*/ 725 h 1414"/>
                  <a:gd name="T34" fmla="*/ 3545 w 3582"/>
                  <a:gd name="T35" fmla="*/ 739 h 1414"/>
                  <a:gd name="T36" fmla="*/ 3525 w 3582"/>
                  <a:gd name="T37" fmla="*/ 750 h 1414"/>
                  <a:gd name="T38" fmla="*/ 1829 w 3582"/>
                  <a:gd name="T39" fmla="*/ 1407 h 1414"/>
                  <a:gd name="T40" fmla="*/ 1810 w 3582"/>
                  <a:gd name="T41" fmla="*/ 1412 h 1414"/>
                  <a:gd name="T42" fmla="*/ 1791 w 3582"/>
                  <a:gd name="T43" fmla="*/ 1414 h 1414"/>
                  <a:gd name="T44" fmla="*/ 1772 w 3582"/>
                  <a:gd name="T45" fmla="*/ 1412 h 1414"/>
                  <a:gd name="T46" fmla="*/ 1753 w 3582"/>
                  <a:gd name="T47" fmla="*/ 1407 h 1414"/>
                  <a:gd name="T48" fmla="*/ 58 w 3582"/>
                  <a:gd name="T49" fmla="*/ 750 h 1414"/>
                  <a:gd name="T50" fmla="*/ 38 w 3582"/>
                  <a:gd name="T51" fmla="*/ 739 h 1414"/>
                  <a:gd name="T52" fmla="*/ 22 w 3582"/>
                  <a:gd name="T53" fmla="*/ 725 h 1414"/>
                  <a:gd name="T54" fmla="*/ 10 w 3582"/>
                  <a:gd name="T55" fmla="*/ 708 h 1414"/>
                  <a:gd name="T56" fmla="*/ 2 w 3582"/>
                  <a:gd name="T57" fmla="*/ 689 h 1414"/>
                  <a:gd name="T58" fmla="*/ 0 w 3582"/>
                  <a:gd name="T59" fmla="*/ 669 h 1414"/>
                  <a:gd name="T60" fmla="*/ 0 w 3582"/>
                  <a:gd name="T61" fmla="*/ 669 h 1414"/>
                  <a:gd name="T62" fmla="*/ 3 w 3582"/>
                  <a:gd name="T63" fmla="*/ 648 h 1414"/>
                  <a:gd name="T64" fmla="*/ 11 w 3582"/>
                  <a:gd name="T65" fmla="*/ 629 h 1414"/>
                  <a:gd name="T66" fmla="*/ 24 w 3582"/>
                  <a:gd name="T67" fmla="*/ 612 h 1414"/>
                  <a:gd name="T68" fmla="*/ 41 w 3582"/>
                  <a:gd name="T69" fmla="*/ 599 h 1414"/>
                  <a:gd name="T70" fmla="*/ 61 w 3582"/>
                  <a:gd name="T71" fmla="*/ 589 h 1414"/>
                  <a:gd name="T72" fmla="*/ 1757 w 3582"/>
                  <a:gd name="T73" fmla="*/ 5 h 1414"/>
                  <a:gd name="T74" fmla="*/ 1780 w 3582"/>
                  <a:gd name="T75" fmla="*/ 0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82" h="1414">
                    <a:moveTo>
                      <a:pt x="1791" y="179"/>
                    </a:moveTo>
                    <a:lnTo>
                      <a:pt x="350" y="675"/>
                    </a:lnTo>
                    <a:lnTo>
                      <a:pt x="1791" y="1233"/>
                    </a:lnTo>
                    <a:lnTo>
                      <a:pt x="3232" y="675"/>
                    </a:lnTo>
                    <a:lnTo>
                      <a:pt x="1791" y="179"/>
                    </a:lnTo>
                    <a:close/>
                    <a:moveTo>
                      <a:pt x="1780" y="0"/>
                    </a:moveTo>
                    <a:lnTo>
                      <a:pt x="1802" y="0"/>
                    </a:lnTo>
                    <a:lnTo>
                      <a:pt x="1826" y="5"/>
                    </a:lnTo>
                    <a:lnTo>
                      <a:pt x="3520" y="589"/>
                    </a:lnTo>
                    <a:lnTo>
                      <a:pt x="3541" y="599"/>
                    </a:lnTo>
                    <a:lnTo>
                      <a:pt x="3558" y="612"/>
                    </a:lnTo>
                    <a:lnTo>
                      <a:pt x="3571" y="629"/>
                    </a:lnTo>
                    <a:lnTo>
                      <a:pt x="3579" y="648"/>
                    </a:lnTo>
                    <a:lnTo>
                      <a:pt x="3582" y="669"/>
                    </a:lnTo>
                    <a:lnTo>
                      <a:pt x="3580" y="689"/>
                    </a:lnTo>
                    <a:lnTo>
                      <a:pt x="3572" y="708"/>
                    </a:lnTo>
                    <a:lnTo>
                      <a:pt x="3560" y="725"/>
                    </a:lnTo>
                    <a:lnTo>
                      <a:pt x="3545" y="739"/>
                    </a:lnTo>
                    <a:lnTo>
                      <a:pt x="3525" y="750"/>
                    </a:lnTo>
                    <a:lnTo>
                      <a:pt x="1829" y="1407"/>
                    </a:lnTo>
                    <a:lnTo>
                      <a:pt x="1810" y="1412"/>
                    </a:lnTo>
                    <a:lnTo>
                      <a:pt x="1791" y="1414"/>
                    </a:lnTo>
                    <a:lnTo>
                      <a:pt x="1772" y="1412"/>
                    </a:lnTo>
                    <a:lnTo>
                      <a:pt x="1753" y="1407"/>
                    </a:lnTo>
                    <a:lnTo>
                      <a:pt x="58" y="750"/>
                    </a:lnTo>
                    <a:lnTo>
                      <a:pt x="38" y="739"/>
                    </a:lnTo>
                    <a:lnTo>
                      <a:pt x="22" y="725"/>
                    </a:lnTo>
                    <a:lnTo>
                      <a:pt x="10" y="708"/>
                    </a:lnTo>
                    <a:lnTo>
                      <a:pt x="2" y="689"/>
                    </a:lnTo>
                    <a:lnTo>
                      <a:pt x="0" y="669"/>
                    </a:lnTo>
                    <a:lnTo>
                      <a:pt x="0" y="669"/>
                    </a:lnTo>
                    <a:lnTo>
                      <a:pt x="3" y="648"/>
                    </a:lnTo>
                    <a:lnTo>
                      <a:pt x="11" y="629"/>
                    </a:lnTo>
                    <a:lnTo>
                      <a:pt x="24" y="612"/>
                    </a:lnTo>
                    <a:lnTo>
                      <a:pt x="41" y="599"/>
                    </a:lnTo>
                    <a:lnTo>
                      <a:pt x="61" y="589"/>
                    </a:lnTo>
                    <a:lnTo>
                      <a:pt x="1757" y="5"/>
                    </a:lnTo>
                    <a:lnTo>
                      <a:pt x="178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I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8" name="Freeform 129"/>
              <p:cNvSpPr/>
              <p:nvPr/>
            </p:nvSpPr>
            <p:spPr bwMode="auto">
              <a:xfrm>
                <a:off x="4859338" y="4030663"/>
                <a:ext cx="568325" cy="147638"/>
              </a:xfrm>
              <a:custGeom>
                <a:avLst/>
                <a:gdLst>
                  <a:gd name="T0" fmla="*/ 91 w 3582"/>
                  <a:gd name="T1" fmla="*/ 0 h 837"/>
                  <a:gd name="T2" fmla="*/ 112 w 3582"/>
                  <a:gd name="T3" fmla="*/ 1 h 837"/>
                  <a:gd name="T4" fmla="*/ 133 w 3582"/>
                  <a:gd name="T5" fmla="*/ 7 h 837"/>
                  <a:gd name="T6" fmla="*/ 1791 w 3582"/>
                  <a:gd name="T7" fmla="*/ 648 h 837"/>
                  <a:gd name="T8" fmla="*/ 3449 w 3582"/>
                  <a:gd name="T9" fmla="*/ 7 h 837"/>
                  <a:gd name="T10" fmla="*/ 3470 w 3582"/>
                  <a:gd name="T11" fmla="*/ 1 h 837"/>
                  <a:gd name="T12" fmla="*/ 3491 w 3582"/>
                  <a:gd name="T13" fmla="*/ 0 h 837"/>
                  <a:gd name="T14" fmla="*/ 3512 w 3582"/>
                  <a:gd name="T15" fmla="*/ 3 h 837"/>
                  <a:gd name="T16" fmla="*/ 3532 w 3582"/>
                  <a:gd name="T17" fmla="*/ 10 h 837"/>
                  <a:gd name="T18" fmla="*/ 3549 w 3582"/>
                  <a:gd name="T19" fmla="*/ 21 h 837"/>
                  <a:gd name="T20" fmla="*/ 3564 w 3582"/>
                  <a:gd name="T21" fmla="*/ 35 h 837"/>
                  <a:gd name="T22" fmla="*/ 3575 w 3582"/>
                  <a:gd name="T23" fmla="*/ 52 h 837"/>
                  <a:gd name="T24" fmla="*/ 3581 w 3582"/>
                  <a:gd name="T25" fmla="*/ 71 h 837"/>
                  <a:gd name="T26" fmla="*/ 3582 w 3582"/>
                  <a:gd name="T27" fmla="*/ 90 h 837"/>
                  <a:gd name="T28" fmla="*/ 3579 w 3582"/>
                  <a:gd name="T29" fmla="*/ 109 h 837"/>
                  <a:gd name="T30" fmla="*/ 3571 w 3582"/>
                  <a:gd name="T31" fmla="*/ 126 h 837"/>
                  <a:gd name="T32" fmla="*/ 3559 w 3582"/>
                  <a:gd name="T33" fmla="*/ 142 h 837"/>
                  <a:gd name="T34" fmla="*/ 3544 w 3582"/>
                  <a:gd name="T35" fmla="*/ 155 h 837"/>
                  <a:gd name="T36" fmla="*/ 3525 w 3582"/>
                  <a:gd name="T37" fmla="*/ 165 h 837"/>
                  <a:gd name="T38" fmla="*/ 1791 w 3582"/>
                  <a:gd name="T39" fmla="*/ 837 h 837"/>
                  <a:gd name="T40" fmla="*/ 58 w 3582"/>
                  <a:gd name="T41" fmla="*/ 165 h 837"/>
                  <a:gd name="T42" fmla="*/ 39 w 3582"/>
                  <a:gd name="T43" fmla="*/ 155 h 837"/>
                  <a:gd name="T44" fmla="*/ 23 w 3582"/>
                  <a:gd name="T45" fmla="*/ 142 h 837"/>
                  <a:gd name="T46" fmla="*/ 11 w 3582"/>
                  <a:gd name="T47" fmla="*/ 126 h 837"/>
                  <a:gd name="T48" fmla="*/ 3 w 3582"/>
                  <a:gd name="T49" fmla="*/ 109 h 837"/>
                  <a:gd name="T50" fmla="*/ 0 w 3582"/>
                  <a:gd name="T51" fmla="*/ 90 h 837"/>
                  <a:gd name="T52" fmla="*/ 1 w 3582"/>
                  <a:gd name="T53" fmla="*/ 71 h 837"/>
                  <a:gd name="T54" fmla="*/ 8 w 3582"/>
                  <a:gd name="T55" fmla="*/ 52 h 837"/>
                  <a:gd name="T56" fmla="*/ 19 w 3582"/>
                  <a:gd name="T57" fmla="*/ 35 h 837"/>
                  <a:gd name="T58" fmla="*/ 33 w 3582"/>
                  <a:gd name="T59" fmla="*/ 21 h 837"/>
                  <a:gd name="T60" fmla="*/ 51 w 3582"/>
                  <a:gd name="T61" fmla="*/ 10 h 837"/>
                  <a:gd name="T62" fmla="*/ 70 w 3582"/>
                  <a:gd name="T63" fmla="*/ 3 h 837"/>
                  <a:gd name="T64" fmla="*/ 91 w 3582"/>
                  <a:gd name="T65" fmla="*/ 0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82" h="837">
                    <a:moveTo>
                      <a:pt x="91" y="0"/>
                    </a:moveTo>
                    <a:lnTo>
                      <a:pt x="112" y="1"/>
                    </a:lnTo>
                    <a:lnTo>
                      <a:pt x="133" y="7"/>
                    </a:lnTo>
                    <a:lnTo>
                      <a:pt x="1791" y="648"/>
                    </a:lnTo>
                    <a:lnTo>
                      <a:pt x="3449" y="7"/>
                    </a:lnTo>
                    <a:lnTo>
                      <a:pt x="3470" y="1"/>
                    </a:lnTo>
                    <a:lnTo>
                      <a:pt x="3491" y="0"/>
                    </a:lnTo>
                    <a:lnTo>
                      <a:pt x="3512" y="3"/>
                    </a:lnTo>
                    <a:lnTo>
                      <a:pt x="3532" y="10"/>
                    </a:lnTo>
                    <a:lnTo>
                      <a:pt x="3549" y="21"/>
                    </a:lnTo>
                    <a:lnTo>
                      <a:pt x="3564" y="35"/>
                    </a:lnTo>
                    <a:lnTo>
                      <a:pt x="3575" y="52"/>
                    </a:lnTo>
                    <a:lnTo>
                      <a:pt x="3581" y="71"/>
                    </a:lnTo>
                    <a:lnTo>
                      <a:pt x="3582" y="90"/>
                    </a:lnTo>
                    <a:lnTo>
                      <a:pt x="3579" y="109"/>
                    </a:lnTo>
                    <a:lnTo>
                      <a:pt x="3571" y="126"/>
                    </a:lnTo>
                    <a:lnTo>
                      <a:pt x="3559" y="142"/>
                    </a:lnTo>
                    <a:lnTo>
                      <a:pt x="3544" y="155"/>
                    </a:lnTo>
                    <a:lnTo>
                      <a:pt x="3525" y="165"/>
                    </a:lnTo>
                    <a:lnTo>
                      <a:pt x="1791" y="837"/>
                    </a:lnTo>
                    <a:lnTo>
                      <a:pt x="58" y="165"/>
                    </a:lnTo>
                    <a:lnTo>
                      <a:pt x="39" y="155"/>
                    </a:lnTo>
                    <a:lnTo>
                      <a:pt x="23" y="142"/>
                    </a:lnTo>
                    <a:lnTo>
                      <a:pt x="11" y="126"/>
                    </a:lnTo>
                    <a:lnTo>
                      <a:pt x="3" y="109"/>
                    </a:lnTo>
                    <a:lnTo>
                      <a:pt x="0" y="90"/>
                    </a:lnTo>
                    <a:lnTo>
                      <a:pt x="1" y="71"/>
                    </a:lnTo>
                    <a:lnTo>
                      <a:pt x="8" y="52"/>
                    </a:lnTo>
                    <a:lnTo>
                      <a:pt x="19" y="35"/>
                    </a:lnTo>
                    <a:lnTo>
                      <a:pt x="33" y="21"/>
                    </a:lnTo>
                    <a:lnTo>
                      <a:pt x="51" y="10"/>
                    </a:lnTo>
                    <a:lnTo>
                      <a:pt x="70" y="3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I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9" name="Freeform 130"/>
              <p:cNvSpPr/>
              <p:nvPr/>
            </p:nvSpPr>
            <p:spPr bwMode="auto">
              <a:xfrm>
                <a:off x="4859338" y="4092576"/>
                <a:ext cx="568325" cy="147638"/>
              </a:xfrm>
              <a:custGeom>
                <a:avLst/>
                <a:gdLst>
                  <a:gd name="T0" fmla="*/ 3491 w 3582"/>
                  <a:gd name="T1" fmla="*/ 0 h 837"/>
                  <a:gd name="T2" fmla="*/ 3512 w 3582"/>
                  <a:gd name="T3" fmla="*/ 3 h 837"/>
                  <a:gd name="T4" fmla="*/ 3532 w 3582"/>
                  <a:gd name="T5" fmla="*/ 10 h 837"/>
                  <a:gd name="T6" fmla="*/ 3549 w 3582"/>
                  <a:gd name="T7" fmla="*/ 21 h 837"/>
                  <a:gd name="T8" fmla="*/ 3564 w 3582"/>
                  <a:gd name="T9" fmla="*/ 35 h 837"/>
                  <a:gd name="T10" fmla="*/ 3575 w 3582"/>
                  <a:gd name="T11" fmla="*/ 52 h 837"/>
                  <a:gd name="T12" fmla="*/ 3581 w 3582"/>
                  <a:gd name="T13" fmla="*/ 71 h 837"/>
                  <a:gd name="T14" fmla="*/ 3582 w 3582"/>
                  <a:gd name="T15" fmla="*/ 92 h 837"/>
                  <a:gd name="T16" fmla="*/ 3579 w 3582"/>
                  <a:gd name="T17" fmla="*/ 110 h 837"/>
                  <a:gd name="T18" fmla="*/ 3571 w 3582"/>
                  <a:gd name="T19" fmla="*/ 128 h 837"/>
                  <a:gd name="T20" fmla="*/ 3559 w 3582"/>
                  <a:gd name="T21" fmla="*/ 143 h 837"/>
                  <a:gd name="T22" fmla="*/ 3544 w 3582"/>
                  <a:gd name="T23" fmla="*/ 156 h 837"/>
                  <a:gd name="T24" fmla="*/ 3525 w 3582"/>
                  <a:gd name="T25" fmla="*/ 166 h 837"/>
                  <a:gd name="T26" fmla="*/ 1791 w 3582"/>
                  <a:gd name="T27" fmla="*/ 837 h 837"/>
                  <a:gd name="T28" fmla="*/ 58 w 3582"/>
                  <a:gd name="T29" fmla="*/ 166 h 837"/>
                  <a:gd name="T30" fmla="*/ 39 w 3582"/>
                  <a:gd name="T31" fmla="*/ 156 h 837"/>
                  <a:gd name="T32" fmla="*/ 23 w 3582"/>
                  <a:gd name="T33" fmla="*/ 143 h 837"/>
                  <a:gd name="T34" fmla="*/ 11 w 3582"/>
                  <a:gd name="T35" fmla="*/ 128 h 837"/>
                  <a:gd name="T36" fmla="*/ 3 w 3582"/>
                  <a:gd name="T37" fmla="*/ 110 h 837"/>
                  <a:gd name="T38" fmla="*/ 0 w 3582"/>
                  <a:gd name="T39" fmla="*/ 92 h 837"/>
                  <a:gd name="T40" fmla="*/ 1 w 3582"/>
                  <a:gd name="T41" fmla="*/ 71 h 837"/>
                  <a:gd name="T42" fmla="*/ 8 w 3582"/>
                  <a:gd name="T43" fmla="*/ 52 h 837"/>
                  <a:gd name="T44" fmla="*/ 19 w 3582"/>
                  <a:gd name="T45" fmla="*/ 35 h 837"/>
                  <a:gd name="T46" fmla="*/ 33 w 3582"/>
                  <a:gd name="T47" fmla="*/ 21 h 837"/>
                  <a:gd name="T48" fmla="*/ 51 w 3582"/>
                  <a:gd name="T49" fmla="*/ 10 h 837"/>
                  <a:gd name="T50" fmla="*/ 70 w 3582"/>
                  <a:gd name="T51" fmla="*/ 3 h 837"/>
                  <a:gd name="T52" fmla="*/ 91 w 3582"/>
                  <a:gd name="T53" fmla="*/ 0 h 837"/>
                  <a:gd name="T54" fmla="*/ 112 w 3582"/>
                  <a:gd name="T55" fmla="*/ 1 h 837"/>
                  <a:gd name="T56" fmla="*/ 133 w 3582"/>
                  <a:gd name="T57" fmla="*/ 7 h 837"/>
                  <a:gd name="T58" fmla="*/ 1791 w 3582"/>
                  <a:gd name="T59" fmla="*/ 650 h 837"/>
                  <a:gd name="T60" fmla="*/ 3449 w 3582"/>
                  <a:gd name="T61" fmla="*/ 7 h 837"/>
                  <a:gd name="T62" fmla="*/ 3470 w 3582"/>
                  <a:gd name="T63" fmla="*/ 1 h 837"/>
                  <a:gd name="T64" fmla="*/ 3491 w 3582"/>
                  <a:gd name="T65" fmla="*/ 0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82" h="837">
                    <a:moveTo>
                      <a:pt x="3491" y="0"/>
                    </a:moveTo>
                    <a:lnTo>
                      <a:pt x="3512" y="3"/>
                    </a:lnTo>
                    <a:lnTo>
                      <a:pt x="3532" y="10"/>
                    </a:lnTo>
                    <a:lnTo>
                      <a:pt x="3549" y="21"/>
                    </a:lnTo>
                    <a:lnTo>
                      <a:pt x="3564" y="35"/>
                    </a:lnTo>
                    <a:lnTo>
                      <a:pt x="3575" y="52"/>
                    </a:lnTo>
                    <a:lnTo>
                      <a:pt x="3581" y="71"/>
                    </a:lnTo>
                    <a:lnTo>
                      <a:pt x="3582" y="92"/>
                    </a:lnTo>
                    <a:lnTo>
                      <a:pt x="3579" y="110"/>
                    </a:lnTo>
                    <a:lnTo>
                      <a:pt x="3571" y="128"/>
                    </a:lnTo>
                    <a:lnTo>
                      <a:pt x="3559" y="143"/>
                    </a:lnTo>
                    <a:lnTo>
                      <a:pt x="3544" y="156"/>
                    </a:lnTo>
                    <a:lnTo>
                      <a:pt x="3525" y="166"/>
                    </a:lnTo>
                    <a:lnTo>
                      <a:pt x="1791" y="837"/>
                    </a:lnTo>
                    <a:lnTo>
                      <a:pt x="58" y="166"/>
                    </a:lnTo>
                    <a:lnTo>
                      <a:pt x="39" y="156"/>
                    </a:lnTo>
                    <a:lnTo>
                      <a:pt x="23" y="143"/>
                    </a:lnTo>
                    <a:lnTo>
                      <a:pt x="11" y="128"/>
                    </a:lnTo>
                    <a:lnTo>
                      <a:pt x="3" y="110"/>
                    </a:lnTo>
                    <a:lnTo>
                      <a:pt x="0" y="92"/>
                    </a:lnTo>
                    <a:lnTo>
                      <a:pt x="1" y="71"/>
                    </a:lnTo>
                    <a:lnTo>
                      <a:pt x="8" y="52"/>
                    </a:lnTo>
                    <a:lnTo>
                      <a:pt x="19" y="35"/>
                    </a:lnTo>
                    <a:lnTo>
                      <a:pt x="33" y="21"/>
                    </a:lnTo>
                    <a:lnTo>
                      <a:pt x="51" y="10"/>
                    </a:lnTo>
                    <a:lnTo>
                      <a:pt x="70" y="3"/>
                    </a:lnTo>
                    <a:lnTo>
                      <a:pt x="91" y="0"/>
                    </a:lnTo>
                    <a:lnTo>
                      <a:pt x="112" y="1"/>
                    </a:lnTo>
                    <a:lnTo>
                      <a:pt x="133" y="7"/>
                    </a:lnTo>
                    <a:lnTo>
                      <a:pt x="1791" y="650"/>
                    </a:lnTo>
                    <a:lnTo>
                      <a:pt x="3449" y="7"/>
                    </a:lnTo>
                    <a:lnTo>
                      <a:pt x="3470" y="1"/>
                    </a:lnTo>
                    <a:lnTo>
                      <a:pt x="349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I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0" name="Freeform 131"/>
              <p:cNvSpPr/>
              <p:nvPr/>
            </p:nvSpPr>
            <p:spPr bwMode="auto">
              <a:xfrm>
                <a:off x="4859338" y="4152901"/>
                <a:ext cx="568325" cy="147638"/>
              </a:xfrm>
              <a:custGeom>
                <a:avLst/>
                <a:gdLst>
                  <a:gd name="T0" fmla="*/ 91 w 3582"/>
                  <a:gd name="T1" fmla="*/ 0 h 838"/>
                  <a:gd name="T2" fmla="*/ 112 w 3582"/>
                  <a:gd name="T3" fmla="*/ 2 h 838"/>
                  <a:gd name="T4" fmla="*/ 133 w 3582"/>
                  <a:gd name="T5" fmla="*/ 8 h 838"/>
                  <a:gd name="T6" fmla="*/ 1791 w 3582"/>
                  <a:gd name="T7" fmla="*/ 650 h 838"/>
                  <a:gd name="T8" fmla="*/ 3449 w 3582"/>
                  <a:gd name="T9" fmla="*/ 8 h 838"/>
                  <a:gd name="T10" fmla="*/ 3470 w 3582"/>
                  <a:gd name="T11" fmla="*/ 2 h 838"/>
                  <a:gd name="T12" fmla="*/ 3491 w 3582"/>
                  <a:gd name="T13" fmla="*/ 1 h 838"/>
                  <a:gd name="T14" fmla="*/ 3512 w 3582"/>
                  <a:gd name="T15" fmla="*/ 5 h 838"/>
                  <a:gd name="T16" fmla="*/ 3532 w 3582"/>
                  <a:gd name="T17" fmla="*/ 12 h 838"/>
                  <a:gd name="T18" fmla="*/ 3549 w 3582"/>
                  <a:gd name="T19" fmla="*/ 22 h 838"/>
                  <a:gd name="T20" fmla="*/ 3564 w 3582"/>
                  <a:gd name="T21" fmla="*/ 36 h 838"/>
                  <a:gd name="T22" fmla="*/ 3575 w 3582"/>
                  <a:gd name="T23" fmla="*/ 54 h 838"/>
                  <a:gd name="T24" fmla="*/ 3581 w 3582"/>
                  <a:gd name="T25" fmla="*/ 73 h 838"/>
                  <a:gd name="T26" fmla="*/ 3582 w 3582"/>
                  <a:gd name="T27" fmla="*/ 92 h 838"/>
                  <a:gd name="T28" fmla="*/ 3579 w 3582"/>
                  <a:gd name="T29" fmla="*/ 111 h 838"/>
                  <a:gd name="T30" fmla="*/ 3571 w 3582"/>
                  <a:gd name="T31" fmla="*/ 128 h 838"/>
                  <a:gd name="T32" fmla="*/ 3559 w 3582"/>
                  <a:gd name="T33" fmla="*/ 144 h 838"/>
                  <a:gd name="T34" fmla="*/ 3544 w 3582"/>
                  <a:gd name="T35" fmla="*/ 157 h 838"/>
                  <a:gd name="T36" fmla="*/ 3525 w 3582"/>
                  <a:gd name="T37" fmla="*/ 167 h 838"/>
                  <a:gd name="T38" fmla="*/ 1791 w 3582"/>
                  <a:gd name="T39" fmla="*/ 838 h 838"/>
                  <a:gd name="T40" fmla="*/ 58 w 3582"/>
                  <a:gd name="T41" fmla="*/ 167 h 838"/>
                  <a:gd name="T42" fmla="*/ 39 w 3582"/>
                  <a:gd name="T43" fmla="*/ 157 h 838"/>
                  <a:gd name="T44" fmla="*/ 23 w 3582"/>
                  <a:gd name="T45" fmla="*/ 144 h 838"/>
                  <a:gd name="T46" fmla="*/ 11 w 3582"/>
                  <a:gd name="T47" fmla="*/ 128 h 838"/>
                  <a:gd name="T48" fmla="*/ 3 w 3582"/>
                  <a:gd name="T49" fmla="*/ 111 h 838"/>
                  <a:gd name="T50" fmla="*/ 0 w 3582"/>
                  <a:gd name="T51" fmla="*/ 92 h 838"/>
                  <a:gd name="T52" fmla="*/ 1 w 3582"/>
                  <a:gd name="T53" fmla="*/ 73 h 838"/>
                  <a:gd name="T54" fmla="*/ 8 w 3582"/>
                  <a:gd name="T55" fmla="*/ 54 h 838"/>
                  <a:gd name="T56" fmla="*/ 19 w 3582"/>
                  <a:gd name="T57" fmla="*/ 36 h 838"/>
                  <a:gd name="T58" fmla="*/ 33 w 3582"/>
                  <a:gd name="T59" fmla="*/ 22 h 838"/>
                  <a:gd name="T60" fmla="*/ 51 w 3582"/>
                  <a:gd name="T61" fmla="*/ 12 h 838"/>
                  <a:gd name="T62" fmla="*/ 70 w 3582"/>
                  <a:gd name="T63" fmla="*/ 4 h 838"/>
                  <a:gd name="T64" fmla="*/ 91 w 3582"/>
                  <a:gd name="T65" fmla="*/ 0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82" h="838">
                    <a:moveTo>
                      <a:pt x="91" y="0"/>
                    </a:moveTo>
                    <a:lnTo>
                      <a:pt x="112" y="2"/>
                    </a:lnTo>
                    <a:lnTo>
                      <a:pt x="133" y="8"/>
                    </a:lnTo>
                    <a:lnTo>
                      <a:pt x="1791" y="650"/>
                    </a:lnTo>
                    <a:lnTo>
                      <a:pt x="3449" y="8"/>
                    </a:lnTo>
                    <a:lnTo>
                      <a:pt x="3470" y="2"/>
                    </a:lnTo>
                    <a:lnTo>
                      <a:pt x="3491" y="1"/>
                    </a:lnTo>
                    <a:lnTo>
                      <a:pt x="3512" y="5"/>
                    </a:lnTo>
                    <a:lnTo>
                      <a:pt x="3532" y="12"/>
                    </a:lnTo>
                    <a:lnTo>
                      <a:pt x="3549" y="22"/>
                    </a:lnTo>
                    <a:lnTo>
                      <a:pt x="3564" y="36"/>
                    </a:lnTo>
                    <a:lnTo>
                      <a:pt x="3575" y="54"/>
                    </a:lnTo>
                    <a:lnTo>
                      <a:pt x="3581" y="73"/>
                    </a:lnTo>
                    <a:lnTo>
                      <a:pt x="3582" y="92"/>
                    </a:lnTo>
                    <a:lnTo>
                      <a:pt x="3579" y="111"/>
                    </a:lnTo>
                    <a:lnTo>
                      <a:pt x="3571" y="128"/>
                    </a:lnTo>
                    <a:lnTo>
                      <a:pt x="3559" y="144"/>
                    </a:lnTo>
                    <a:lnTo>
                      <a:pt x="3544" y="157"/>
                    </a:lnTo>
                    <a:lnTo>
                      <a:pt x="3525" y="167"/>
                    </a:lnTo>
                    <a:lnTo>
                      <a:pt x="1791" y="838"/>
                    </a:lnTo>
                    <a:lnTo>
                      <a:pt x="58" y="167"/>
                    </a:lnTo>
                    <a:lnTo>
                      <a:pt x="39" y="157"/>
                    </a:lnTo>
                    <a:lnTo>
                      <a:pt x="23" y="144"/>
                    </a:lnTo>
                    <a:lnTo>
                      <a:pt x="11" y="128"/>
                    </a:lnTo>
                    <a:lnTo>
                      <a:pt x="3" y="111"/>
                    </a:lnTo>
                    <a:lnTo>
                      <a:pt x="0" y="92"/>
                    </a:lnTo>
                    <a:lnTo>
                      <a:pt x="1" y="73"/>
                    </a:lnTo>
                    <a:lnTo>
                      <a:pt x="8" y="54"/>
                    </a:lnTo>
                    <a:lnTo>
                      <a:pt x="19" y="36"/>
                    </a:lnTo>
                    <a:lnTo>
                      <a:pt x="33" y="22"/>
                    </a:lnTo>
                    <a:lnTo>
                      <a:pt x="51" y="12"/>
                    </a:lnTo>
                    <a:lnTo>
                      <a:pt x="70" y="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I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01" name="Group 146"/>
          <p:cNvGrpSpPr/>
          <p:nvPr/>
        </p:nvGrpSpPr>
        <p:grpSpPr>
          <a:xfrm>
            <a:off x="6137998" y="2646990"/>
            <a:ext cx="2250263" cy="529065"/>
            <a:chOff x="693225" y="2745247"/>
            <a:chExt cx="2907093" cy="683493"/>
          </a:xfrm>
        </p:grpSpPr>
        <p:sp>
          <p:nvSpPr>
            <p:cNvPr id="102" name="Text Placeholder 14"/>
            <p:cNvSpPr txBox="1"/>
            <p:nvPr/>
          </p:nvSpPr>
          <p:spPr>
            <a:xfrm>
              <a:off x="1440317" y="2745247"/>
              <a:ext cx="2160001" cy="28628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关键字标题</a:t>
              </a:r>
              <a:endParaRPr lang="en-I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03" name="Text Placeholder 14"/>
            <p:cNvSpPr txBox="1"/>
            <p:nvPr/>
          </p:nvSpPr>
          <p:spPr>
            <a:xfrm>
              <a:off x="1440317" y="2999318"/>
              <a:ext cx="2160001" cy="4294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建议与标题相关并符合整体语言风格，语言描述</a:t>
              </a:r>
              <a:endParaRPr lang="en-I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04" name="Freeform 71"/>
            <p:cNvSpPr>
              <a:spLocks noEditPoints="1"/>
            </p:cNvSpPr>
            <p:nvPr/>
          </p:nvSpPr>
          <p:spPr bwMode="auto">
            <a:xfrm>
              <a:off x="693225" y="2795824"/>
              <a:ext cx="381153" cy="542048"/>
            </a:xfrm>
            <a:custGeom>
              <a:avLst/>
              <a:gdLst>
                <a:gd name="T0" fmla="*/ 1835 w 2443"/>
                <a:gd name="T1" fmla="*/ 930 h 3466"/>
                <a:gd name="T2" fmla="*/ 1705 w 2443"/>
                <a:gd name="T3" fmla="*/ 1284 h 3466"/>
                <a:gd name="T4" fmla="*/ 1495 w 2443"/>
                <a:gd name="T5" fmla="*/ 1537 h 3466"/>
                <a:gd name="T6" fmla="*/ 1448 w 2443"/>
                <a:gd name="T7" fmla="*/ 1568 h 3466"/>
                <a:gd name="T8" fmla="*/ 1368 w 2443"/>
                <a:gd name="T9" fmla="*/ 1695 h 3466"/>
                <a:gd name="T10" fmla="*/ 1326 w 2443"/>
                <a:gd name="T11" fmla="*/ 1922 h 3466"/>
                <a:gd name="T12" fmla="*/ 1308 w 2443"/>
                <a:gd name="T13" fmla="*/ 2152 h 3466"/>
                <a:gd name="T14" fmla="*/ 1303 w 2443"/>
                <a:gd name="T15" fmla="*/ 2289 h 3466"/>
                <a:gd name="T16" fmla="*/ 1453 w 2443"/>
                <a:gd name="T17" fmla="*/ 2348 h 3466"/>
                <a:gd name="T18" fmla="*/ 1651 w 2443"/>
                <a:gd name="T19" fmla="*/ 2513 h 3466"/>
                <a:gd name="T20" fmla="*/ 1790 w 2443"/>
                <a:gd name="T21" fmla="*/ 2641 h 3466"/>
                <a:gd name="T22" fmla="*/ 1865 w 2443"/>
                <a:gd name="T23" fmla="*/ 2742 h 3466"/>
                <a:gd name="T24" fmla="*/ 1892 w 2443"/>
                <a:gd name="T25" fmla="*/ 2866 h 3466"/>
                <a:gd name="T26" fmla="*/ 668 w 2443"/>
                <a:gd name="T27" fmla="*/ 2700 h 3466"/>
                <a:gd name="T28" fmla="*/ 836 w 2443"/>
                <a:gd name="T29" fmla="*/ 2515 h 3466"/>
                <a:gd name="T30" fmla="*/ 982 w 2443"/>
                <a:gd name="T31" fmla="*/ 2399 h 3466"/>
                <a:gd name="T32" fmla="*/ 1059 w 2443"/>
                <a:gd name="T33" fmla="*/ 2350 h 3466"/>
                <a:gd name="T34" fmla="*/ 1199 w 2443"/>
                <a:gd name="T35" fmla="*/ 2300 h 3466"/>
                <a:gd name="T36" fmla="*/ 1194 w 2443"/>
                <a:gd name="T37" fmla="*/ 2213 h 3466"/>
                <a:gd name="T38" fmla="*/ 1154 w 2443"/>
                <a:gd name="T39" fmla="*/ 1889 h 3466"/>
                <a:gd name="T40" fmla="*/ 1088 w 2443"/>
                <a:gd name="T41" fmla="*/ 1684 h 3466"/>
                <a:gd name="T42" fmla="*/ 1040 w 2443"/>
                <a:gd name="T43" fmla="*/ 1592 h 3466"/>
                <a:gd name="T44" fmla="*/ 834 w 2443"/>
                <a:gd name="T45" fmla="*/ 1442 h 3466"/>
                <a:gd name="T46" fmla="*/ 674 w 2443"/>
                <a:gd name="T47" fmla="*/ 1179 h 3466"/>
                <a:gd name="T48" fmla="*/ 589 w 2443"/>
                <a:gd name="T49" fmla="*/ 839 h 3466"/>
                <a:gd name="T50" fmla="*/ 370 w 2443"/>
                <a:gd name="T51" fmla="*/ 705 h 3466"/>
                <a:gd name="T52" fmla="*/ 485 w 2443"/>
                <a:gd name="T53" fmla="*/ 1136 h 3466"/>
                <a:gd name="T54" fmla="*/ 687 w 2443"/>
                <a:gd name="T55" fmla="*/ 1483 h 3466"/>
                <a:gd name="T56" fmla="*/ 843 w 2443"/>
                <a:gd name="T57" fmla="*/ 1806 h 3466"/>
                <a:gd name="T58" fmla="*/ 597 w 2443"/>
                <a:gd name="T59" fmla="*/ 2086 h 3466"/>
                <a:gd name="T60" fmla="*/ 427 w 2443"/>
                <a:gd name="T61" fmla="*/ 2472 h 3466"/>
                <a:gd name="T62" fmla="*/ 350 w 2443"/>
                <a:gd name="T63" fmla="*/ 2925 h 3466"/>
                <a:gd name="T64" fmla="*/ 2039 w 2443"/>
                <a:gd name="T65" fmla="*/ 2558 h 3466"/>
                <a:gd name="T66" fmla="*/ 1887 w 2443"/>
                <a:gd name="T67" fmla="*/ 2156 h 3466"/>
                <a:gd name="T68" fmla="*/ 1654 w 2443"/>
                <a:gd name="T69" fmla="*/ 1852 h 3466"/>
                <a:gd name="T70" fmla="*/ 1706 w 2443"/>
                <a:gd name="T71" fmla="*/ 1540 h 3466"/>
                <a:gd name="T72" fmla="*/ 1924 w 2443"/>
                <a:gd name="T73" fmla="*/ 1214 h 3466"/>
                <a:gd name="T74" fmla="*/ 2058 w 2443"/>
                <a:gd name="T75" fmla="*/ 797 h 3466"/>
                <a:gd name="T76" fmla="*/ 0 w 2443"/>
                <a:gd name="T77" fmla="*/ 0 h 3466"/>
                <a:gd name="T78" fmla="*/ 2305 w 2443"/>
                <a:gd name="T79" fmla="*/ 517 h 3466"/>
                <a:gd name="T80" fmla="*/ 2225 w 2443"/>
                <a:gd name="T81" fmla="*/ 1019 h 3466"/>
                <a:gd name="T82" fmla="*/ 2041 w 2443"/>
                <a:gd name="T83" fmla="*/ 1450 h 3466"/>
                <a:gd name="T84" fmla="*/ 1885 w 2443"/>
                <a:gd name="T85" fmla="*/ 1782 h 3466"/>
                <a:gd name="T86" fmla="*/ 2126 w 2443"/>
                <a:gd name="T87" fmla="*/ 2154 h 3466"/>
                <a:gd name="T88" fmla="*/ 2270 w 2443"/>
                <a:gd name="T89" fmla="*/ 2618 h 3466"/>
                <a:gd name="T90" fmla="*/ 2308 w 2443"/>
                <a:gd name="T91" fmla="*/ 3139 h 3466"/>
                <a:gd name="T92" fmla="*/ 135 w 2443"/>
                <a:gd name="T93" fmla="*/ 3139 h 3466"/>
                <a:gd name="T94" fmla="*/ 173 w 2443"/>
                <a:gd name="T95" fmla="*/ 2618 h 3466"/>
                <a:gd name="T96" fmla="*/ 317 w 2443"/>
                <a:gd name="T97" fmla="*/ 2154 h 3466"/>
                <a:gd name="T98" fmla="*/ 557 w 2443"/>
                <a:gd name="T99" fmla="*/ 1782 h 3466"/>
                <a:gd name="T100" fmla="*/ 403 w 2443"/>
                <a:gd name="T101" fmla="*/ 1450 h 3466"/>
                <a:gd name="T102" fmla="*/ 218 w 2443"/>
                <a:gd name="T103" fmla="*/ 1019 h 3466"/>
                <a:gd name="T104" fmla="*/ 137 w 2443"/>
                <a:gd name="T105" fmla="*/ 517 h 3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43" h="3466">
                  <a:moveTo>
                    <a:pt x="575" y="689"/>
                  </a:moveTo>
                  <a:lnTo>
                    <a:pt x="1867" y="689"/>
                  </a:lnTo>
                  <a:lnTo>
                    <a:pt x="1861" y="771"/>
                  </a:lnTo>
                  <a:lnTo>
                    <a:pt x="1850" y="851"/>
                  </a:lnTo>
                  <a:lnTo>
                    <a:pt x="1835" y="930"/>
                  </a:lnTo>
                  <a:lnTo>
                    <a:pt x="1817" y="1007"/>
                  </a:lnTo>
                  <a:lnTo>
                    <a:pt x="1794" y="1081"/>
                  </a:lnTo>
                  <a:lnTo>
                    <a:pt x="1768" y="1153"/>
                  </a:lnTo>
                  <a:lnTo>
                    <a:pt x="1738" y="1220"/>
                  </a:lnTo>
                  <a:lnTo>
                    <a:pt x="1705" y="1284"/>
                  </a:lnTo>
                  <a:lnTo>
                    <a:pt x="1669" y="1344"/>
                  </a:lnTo>
                  <a:lnTo>
                    <a:pt x="1629" y="1400"/>
                  </a:lnTo>
                  <a:lnTo>
                    <a:pt x="1587" y="1451"/>
                  </a:lnTo>
                  <a:lnTo>
                    <a:pt x="1541" y="1497"/>
                  </a:lnTo>
                  <a:lnTo>
                    <a:pt x="1495" y="1537"/>
                  </a:lnTo>
                  <a:lnTo>
                    <a:pt x="1492" y="1538"/>
                  </a:lnTo>
                  <a:lnTo>
                    <a:pt x="1486" y="1541"/>
                  </a:lnTo>
                  <a:lnTo>
                    <a:pt x="1476" y="1548"/>
                  </a:lnTo>
                  <a:lnTo>
                    <a:pt x="1463" y="1556"/>
                  </a:lnTo>
                  <a:lnTo>
                    <a:pt x="1448" y="1568"/>
                  </a:lnTo>
                  <a:lnTo>
                    <a:pt x="1430" y="1583"/>
                  </a:lnTo>
                  <a:lnTo>
                    <a:pt x="1409" y="1602"/>
                  </a:lnTo>
                  <a:lnTo>
                    <a:pt x="1394" y="1628"/>
                  </a:lnTo>
                  <a:lnTo>
                    <a:pt x="1381" y="1659"/>
                  </a:lnTo>
                  <a:lnTo>
                    <a:pt x="1368" y="1695"/>
                  </a:lnTo>
                  <a:lnTo>
                    <a:pt x="1357" y="1736"/>
                  </a:lnTo>
                  <a:lnTo>
                    <a:pt x="1348" y="1779"/>
                  </a:lnTo>
                  <a:lnTo>
                    <a:pt x="1339" y="1825"/>
                  </a:lnTo>
                  <a:lnTo>
                    <a:pt x="1333" y="1873"/>
                  </a:lnTo>
                  <a:lnTo>
                    <a:pt x="1326" y="1922"/>
                  </a:lnTo>
                  <a:lnTo>
                    <a:pt x="1321" y="1970"/>
                  </a:lnTo>
                  <a:lnTo>
                    <a:pt x="1317" y="2018"/>
                  </a:lnTo>
                  <a:lnTo>
                    <a:pt x="1312" y="2065"/>
                  </a:lnTo>
                  <a:lnTo>
                    <a:pt x="1310" y="2110"/>
                  </a:lnTo>
                  <a:lnTo>
                    <a:pt x="1308" y="2152"/>
                  </a:lnTo>
                  <a:lnTo>
                    <a:pt x="1306" y="2189"/>
                  </a:lnTo>
                  <a:lnTo>
                    <a:pt x="1305" y="2223"/>
                  </a:lnTo>
                  <a:lnTo>
                    <a:pt x="1304" y="2251"/>
                  </a:lnTo>
                  <a:lnTo>
                    <a:pt x="1304" y="2273"/>
                  </a:lnTo>
                  <a:lnTo>
                    <a:pt x="1303" y="2289"/>
                  </a:lnTo>
                  <a:lnTo>
                    <a:pt x="1303" y="2296"/>
                  </a:lnTo>
                  <a:lnTo>
                    <a:pt x="1340" y="2302"/>
                  </a:lnTo>
                  <a:lnTo>
                    <a:pt x="1377" y="2312"/>
                  </a:lnTo>
                  <a:lnTo>
                    <a:pt x="1415" y="2327"/>
                  </a:lnTo>
                  <a:lnTo>
                    <a:pt x="1453" y="2348"/>
                  </a:lnTo>
                  <a:lnTo>
                    <a:pt x="1491" y="2373"/>
                  </a:lnTo>
                  <a:lnTo>
                    <a:pt x="1531" y="2405"/>
                  </a:lnTo>
                  <a:lnTo>
                    <a:pt x="1574" y="2445"/>
                  </a:lnTo>
                  <a:lnTo>
                    <a:pt x="1614" y="2481"/>
                  </a:lnTo>
                  <a:lnTo>
                    <a:pt x="1651" y="2513"/>
                  </a:lnTo>
                  <a:lnTo>
                    <a:pt x="1685" y="2543"/>
                  </a:lnTo>
                  <a:lnTo>
                    <a:pt x="1715" y="2571"/>
                  </a:lnTo>
                  <a:lnTo>
                    <a:pt x="1743" y="2596"/>
                  </a:lnTo>
                  <a:lnTo>
                    <a:pt x="1768" y="2619"/>
                  </a:lnTo>
                  <a:lnTo>
                    <a:pt x="1790" y="2641"/>
                  </a:lnTo>
                  <a:lnTo>
                    <a:pt x="1810" y="2662"/>
                  </a:lnTo>
                  <a:lnTo>
                    <a:pt x="1827" y="2681"/>
                  </a:lnTo>
                  <a:lnTo>
                    <a:pt x="1842" y="2702"/>
                  </a:lnTo>
                  <a:lnTo>
                    <a:pt x="1855" y="2722"/>
                  </a:lnTo>
                  <a:lnTo>
                    <a:pt x="1865" y="2742"/>
                  </a:lnTo>
                  <a:lnTo>
                    <a:pt x="1874" y="2764"/>
                  </a:lnTo>
                  <a:lnTo>
                    <a:pt x="1880" y="2786"/>
                  </a:lnTo>
                  <a:lnTo>
                    <a:pt x="1885" y="2811"/>
                  </a:lnTo>
                  <a:lnTo>
                    <a:pt x="1890" y="2838"/>
                  </a:lnTo>
                  <a:lnTo>
                    <a:pt x="1892" y="2866"/>
                  </a:lnTo>
                  <a:lnTo>
                    <a:pt x="614" y="2866"/>
                  </a:lnTo>
                  <a:lnTo>
                    <a:pt x="619" y="2823"/>
                  </a:lnTo>
                  <a:lnTo>
                    <a:pt x="630" y="2780"/>
                  </a:lnTo>
                  <a:lnTo>
                    <a:pt x="647" y="2739"/>
                  </a:lnTo>
                  <a:lnTo>
                    <a:pt x="668" y="2700"/>
                  </a:lnTo>
                  <a:lnTo>
                    <a:pt x="693" y="2661"/>
                  </a:lnTo>
                  <a:lnTo>
                    <a:pt x="723" y="2624"/>
                  </a:lnTo>
                  <a:lnTo>
                    <a:pt x="758" y="2587"/>
                  </a:lnTo>
                  <a:lnTo>
                    <a:pt x="796" y="2551"/>
                  </a:lnTo>
                  <a:lnTo>
                    <a:pt x="836" y="2515"/>
                  </a:lnTo>
                  <a:lnTo>
                    <a:pt x="880" y="2479"/>
                  </a:lnTo>
                  <a:lnTo>
                    <a:pt x="927" y="2443"/>
                  </a:lnTo>
                  <a:lnTo>
                    <a:pt x="975" y="2405"/>
                  </a:lnTo>
                  <a:lnTo>
                    <a:pt x="977" y="2403"/>
                  </a:lnTo>
                  <a:lnTo>
                    <a:pt x="982" y="2399"/>
                  </a:lnTo>
                  <a:lnTo>
                    <a:pt x="992" y="2392"/>
                  </a:lnTo>
                  <a:lnTo>
                    <a:pt x="1003" y="2383"/>
                  </a:lnTo>
                  <a:lnTo>
                    <a:pt x="1019" y="2372"/>
                  </a:lnTo>
                  <a:lnTo>
                    <a:pt x="1038" y="2362"/>
                  </a:lnTo>
                  <a:lnTo>
                    <a:pt x="1059" y="2350"/>
                  </a:lnTo>
                  <a:lnTo>
                    <a:pt x="1082" y="2337"/>
                  </a:lnTo>
                  <a:lnTo>
                    <a:pt x="1109" y="2326"/>
                  </a:lnTo>
                  <a:lnTo>
                    <a:pt x="1137" y="2316"/>
                  </a:lnTo>
                  <a:lnTo>
                    <a:pt x="1167" y="2307"/>
                  </a:lnTo>
                  <a:lnTo>
                    <a:pt x="1199" y="2300"/>
                  </a:lnTo>
                  <a:lnTo>
                    <a:pt x="1197" y="2297"/>
                  </a:lnTo>
                  <a:lnTo>
                    <a:pt x="1196" y="2295"/>
                  </a:lnTo>
                  <a:lnTo>
                    <a:pt x="1196" y="2293"/>
                  </a:lnTo>
                  <a:lnTo>
                    <a:pt x="1195" y="2293"/>
                  </a:lnTo>
                  <a:lnTo>
                    <a:pt x="1194" y="2213"/>
                  </a:lnTo>
                  <a:lnTo>
                    <a:pt x="1190" y="2138"/>
                  </a:lnTo>
                  <a:lnTo>
                    <a:pt x="1183" y="2068"/>
                  </a:lnTo>
                  <a:lnTo>
                    <a:pt x="1175" y="2003"/>
                  </a:lnTo>
                  <a:lnTo>
                    <a:pt x="1165" y="1943"/>
                  </a:lnTo>
                  <a:lnTo>
                    <a:pt x="1154" y="1889"/>
                  </a:lnTo>
                  <a:lnTo>
                    <a:pt x="1141" y="1839"/>
                  </a:lnTo>
                  <a:lnTo>
                    <a:pt x="1128" y="1794"/>
                  </a:lnTo>
                  <a:lnTo>
                    <a:pt x="1114" y="1753"/>
                  </a:lnTo>
                  <a:lnTo>
                    <a:pt x="1101" y="1717"/>
                  </a:lnTo>
                  <a:lnTo>
                    <a:pt x="1088" y="1684"/>
                  </a:lnTo>
                  <a:lnTo>
                    <a:pt x="1076" y="1658"/>
                  </a:lnTo>
                  <a:lnTo>
                    <a:pt x="1064" y="1635"/>
                  </a:lnTo>
                  <a:lnTo>
                    <a:pt x="1055" y="1616"/>
                  </a:lnTo>
                  <a:lnTo>
                    <a:pt x="1046" y="1602"/>
                  </a:lnTo>
                  <a:lnTo>
                    <a:pt x="1040" y="1592"/>
                  </a:lnTo>
                  <a:lnTo>
                    <a:pt x="1035" y="1586"/>
                  </a:lnTo>
                  <a:lnTo>
                    <a:pt x="1034" y="1584"/>
                  </a:lnTo>
                  <a:lnTo>
                    <a:pt x="919" y="1520"/>
                  </a:lnTo>
                  <a:lnTo>
                    <a:pt x="876" y="1482"/>
                  </a:lnTo>
                  <a:lnTo>
                    <a:pt x="834" y="1442"/>
                  </a:lnTo>
                  <a:lnTo>
                    <a:pt x="797" y="1396"/>
                  </a:lnTo>
                  <a:lnTo>
                    <a:pt x="762" y="1346"/>
                  </a:lnTo>
                  <a:lnTo>
                    <a:pt x="730" y="1294"/>
                  </a:lnTo>
                  <a:lnTo>
                    <a:pt x="701" y="1237"/>
                  </a:lnTo>
                  <a:lnTo>
                    <a:pt x="674" y="1179"/>
                  </a:lnTo>
                  <a:lnTo>
                    <a:pt x="652" y="1115"/>
                  </a:lnTo>
                  <a:lnTo>
                    <a:pt x="632" y="1050"/>
                  </a:lnTo>
                  <a:lnTo>
                    <a:pt x="615" y="982"/>
                  </a:lnTo>
                  <a:lnTo>
                    <a:pt x="601" y="912"/>
                  </a:lnTo>
                  <a:lnTo>
                    <a:pt x="589" y="839"/>
                  </a:lnTo>
                  <a:lnTo>
                    <a:pt x="581" y="765"/>
                  </a:lnTo>
                  <a:lnTo>
                    <a:pt x="575" y="689"/>
                  </a:lnTo>
                  <a:close/>
                  <a:moveTo>
                    <a:pt x="350" y="519"/>
                  </a:moveTo>
                  <a:lnTo>
                    <a:pt x="358" y="613"/>
                  </a:lnTo>
                  <a:lnTo>
                    <a:pt x="370" y="705"/>
                  </a:lnTo>
                  <a:lnTo>
                    <a:pt x="385" y="797"/>
                  </a:lnTo>
                  <a:lnTo>
                    <a:pt x="404" y="885"/>
                  </a:lnTo>
                  <a:lnTo>
                    <a:pt x="427" y="971"/>
                  </a:lnTo>
                  <a:lnTo>
                    <a:pt x="454" y="1055"/>
                  </a:lnTo>
                  <a:lnTo>
                    <a:pt x="485" y="1136"/>
                  </a:lnTo>
                  <a:lnTo>
                    <a:pt x="519" y="1214"/>
                  </a:lnTo>
                  <a:lnTo>
                    <a:pt x="556" y="1288"/>
                  </a:lnTo>
                  <a:lnTo>
                    <a:pt x="597" y="1357"/>
                  </a:lnTo>
                  <a:lnTo>
                    <a:pt x="640" y="1422"/>
                  </a:lnTo>
                  <a:lnTo>
                    <a:pt x="687" y="1483"/>
                  </a:lnTo>
                  <a:lnTo>
                    <a:pt x="736" y="1540"/>
                  </a:lnTo>
                  <a:lnTo>
                    <a:pt x="788" y="1591"/>
                  </a:lnTo>
                  <a:lnTo>
                    <a:pt x="843" y="1636"/>
                  </a:lnTo>
                  <a:lnTo>
                    <a:pt x="954" y="1722"/>
                  </a:lnTo>
                  <a:lnTo>
                    <a:pt x="843" y="1806"/>
                  </a:lnTo>
                  <a:lnTo>
                    <a:pt x="788" y="1852"/>
                  </a:lnTo>
                  <a:lnTo>
                    <a:pt x="736" y="1904"/>
                  </a:lnTo>
                  <a:lnTo>
                    <a:pt x="687" y="1959"/>
                  </a:lnTo>
                  <a:lnTo>
                    <a:pt x="640" y="2020"/>
                  </a:lnTo>
                  <a:lnTo>
                    <a:pt x="597" y="2086"/>
                  </a:lnTo>
                  <a:lnTo>
                    <a:pt x="556" y="2156"/>
                  </a:lnTo>
                  <a:lnTo>
                    <a:pt x="519" y="2230"/>
                  </a:lnTo>
                  <a:lnTo>
                    <a:pt x="485" y="2307"/>
                  </a:lnTo>
                  <a:lnTo>
                    <a:pt x="454" y="2388"/>
                  </a:lnTo>
                  <a:lnTo>
                    <a:pt x="427" y="2472"/>
                  </a:lnTo>
                  <a:lnTo>
                    <a:pt x="404" y="2558"/>
                  </a:lnTo>
                  <a:lnTo>
                    <a:pt x="385" y="2647"/>
                  </a:lnTo>
                  <a:lnTo>
                    <a:pt x="370" y="2738"/>
                  </a:lnTo>
                  <a:lnTo>
                    <a:pt x="358" y="2831"/>
                  </a:lnTo>
                  <a:lnTo>
                    <a:pt x="350" y="2925"/>
                  </a:lnTo>
                  <a:lnTo>
                    <a:pt x="2092" y="2925"/>
                  </a:lnTo>
                  <a:lnTo>
                    <a:pt x="2085" y="2831"/>
                  </a:lnTo>
                  <a:lnTo>
                    <a:pt x="2074" y="2738"/>
                  </a:lnTo>
                  <a:lnTo>
                    <a:pt x="2058" y="2647"/>
                  </a:lnTo>
                  <a:lnTo>
                    <a:pt x="2039" y="2558"/>
                  </a:lnTo>
                  <a:lnTo>
                    <a:pt x="2015" y="2472"/>
                  </a:lnTo>
                  <a:lnTo>
                    <a:pt x="1989" y="2388"/>
                  </a:lnTo>
                  <a:lnTo>
                    <a:pt x="1958" y="2307"/>
                  </a:lnTo>
                  <a:lnTo>
                    <a:pt x="1924" y="2230"/>
                  </a:lnTo>
                  <a:lnTo>
                    <a:pt x="1887" y="2156"/>
                  </a:lnTo>
                  <a:lnTo>
                    <a:pt x="1846" y="2086"/>
                  </a:lnTo>
                  <a:lnTo>
                    <a:pt x="1802" y="2020"/>
                  </a:lnTo>
                  <a:lnTo>
                    <a:pt x="1757" y="1959"/>
                  </a:lnTo>
                  <a:lnTo>
                    <a:pt x="1706" y="1904"/>
                  </a:lnTo>
                  <a:lnTo>
                    <a:pt x="1654" y="1852"/>
                  </a:lnTo>
                  <a:lnTo>
                    <a:pt x="1600" y="1806"/>
                  </a:lnTo>
                  <a:lnTo>
                    <a:pt x="1488" y="1722"/>
                  </a:lnTo>
                  <a:lnTo>
                    <a:pt x="1600" y="1636"/>
                  </a:lnTo>
                  <a:lnTo>
                    <a:pt x="1654" y="1591"/>
                  </a:lnTo>
                  <a:lnTo>
                    <a:pt x="1706" y="1540"/>
                  </a:lnTo>
                  <a:lnTo>
                    <a:pt x="1757" y="1483"/>
                  </a:lnTo>
                  <a:lnTo>
                    <a:pt x="1802" y="1422"/>
                  </a:lnTo>
                  <a:lnTo>
                    <a:pt x="1846" y="1357"/>
                  </a:lnTo>
                  <a:lnTo>
                    <a:pt x="1887" y="1288"/>
                  </a:lnTo>
                  <a:lnTo>
                    <a:pt x="1924" y="1214"/>
                  </a:lnTo>
                  <a:lnTo>
                    <a:pt x="1958" y="1136"/>
                  </a:lnTo>
                  <a:lnTo>
                    <a:pt x="1989" y="1055"/>
                  </a:lnTo>
                  <a:lnTo>
                    <a:pt x="2015" y="971"/>
                  </a:lnTo>
                  <a:lnTo>
                    <a:pt x="2039" y="885"/>
                  </a:lnTo>
                  <a:lnTo>
                    <a:pt x="2058" y="797"/>
                  </a:lnTo>
                  <a:lnTo>
                    <a:pt x="2074" y="705"/>
                  </a:lnTo>
                  <a:lnTo>
                    <a:pt x="2085" y="613"/>
                  </a:lnTo>
                  <a:lnTo>
                    <a:pt x="2092" y="519"/>
                  </a:lnTo>
                  <a:lnTo>
                    <a:pt x="350" y="519"/>
                  </a:lnTo>
                  <a:close/>
                  <a:moveTo>
                    <a:pt x="0" y="0"/>
                  </a:moveTo>
                  <a:lnTo>
                    <a:pt x="2443" y="0"/>
                  </a:lnTo>
                  <a:lnTo>
                    <a:pt x="2443" y="326"/>
                  </a:lnTo>
                  <a:lnTo>
                    <a:pt x="2308" y="326"/>
                  </a:lnTo>
                  <a:lnTo>
                    <a:pt x="2308" y="412"/>
                  </a:lnTo>
                  <a:lnTo>
                    <a:pt x="2305" y="517"/>
                  </a:lnTo>
                  <a:lnTo>
                    <a:pt x="2299" y="621"/>
                  </a:lnTo>
                  <a:lnTo>
                    <a:pt x="2287" y="724"/>
                  </a:lnTo>
                  <a:lnTo>
                    <a:pt x="2270" y="824"/>
                  </a:lnTo>
                  <a:lnTo>
                    <a:pt x="2250" y="923"/>
                  </a:lnTo>
                  <a:lnTo>
                    <a:pt x="2225" y="1019"/>
                  </a:lnTo>
                  <a:lnTo>
                    <a:pt x="2195" y="1112"/>
                  </a:lnTo>
                  <a:lnTo>
                    <a:pt x="2162" y="1202"/>
                  </a:lnTo>
                  <a:lnTo>
                    <a:pt x="2126" y="1289"/>
                  </a:lnTo>
                  <a:lnTo>
                    <a:pt x="2085" y="1371"/>
                  </a:lnTo>
                  <a:lnTo>
                    <a:pt x="2041" y="1450"/>
                  </a:lnTo>
                  <a:lnTo>
                    <a:pt x="1992" y="1525"/>
                  </a:lnTo>
                  <a:lnTo>
                    <a:pt x="1941" y="1596"/>
                  </a:lnTo>
                  <a:lnTo>
                    <a:pt x="1885" y="1661"/>
                  </a:lnTo>
                  <a:lnTo>
                    <a:pt x="1828" y="1722"/>
                  </a:lnTo>
                  <a:lnTo>
                    <a:pt x="1885" y="1782"/>
                  </a:lnTo>
                  <a:lnTo>
                    <a:pt x="1941" y="1848"/>
                  </a:lnTo>
                  <a:lnTo>
                    <a:pt x="1992" y="1918"/>
                  </a:lnTo>
                  <a:lnTo>
                    <a:pt x="2041" y="1993"/>
                  </a:lnTo>
                  <a:lnTo>
                    <a:pt x="2085" y="2072"/>
                  </a:lnTo>
                  <a:lnTo>
                    <a:pt x="2126" y="2154"/>
                  </a:lnTo>
                  <a:lnTo>
                    <a:pt x="2162" y="2241"/>
                  </a:lnTo>
                  <a:lnTo>
                    <a:pt x="2195" y="2331"/>
                  </a:lnTo>
                  <a:lnTo>
                    <a:pt x="2225" y="2424"/>
                  </a:lnTo>
                  <a:lnTo>
                    <a:pt x="2250" y="2520"/>
                  </a:lnTo>
                  <a:lnTo>
                    <a:pt x="2270" y="2618"/>
                  </a:lnTo>
                  <a:lnTo>
                    <a:pt x="2287" y="2719"/>
                  </a:lnTo>
                  <a:lnTo>
                    <a:pt x="2299" y="2822"/>
                  </a:lnTo>
                  <a:lnTo>
                    <a:pt x="2305" y="2926"/>
                  </a:lnTo>
                  <a:lnTo>
                    <a:pt x="2308" y="3032"/>
                  </a:lnTo>
                  <a:lnTo>
                    <a:pt x="2308" y="3139"/>
                  </a:lnTo>
                  <a:lnTo>
                    <a:pt x="2443" y="3139"/>
                  </a:lnTo>
                  <a:lnTo>
                    <a:pt x="2443" y="3466"/>
                  </a:lnTo>
                  <a:lnTo>
                    <a:pt x="0" y="3466"/>
                  </a:lnTo>
                  <a:lnTo>
                    <a:pt x="0" y="3139"/>
                  </a:lnTo>
                  <a:lnTo>
                    <a:pt x="135" y="3139"/>
                  </a:lnTo>
                  <a:lnTo>
                    <a:pt x="135" y="3032"/>
                  </a:lnTo>
                  <a:lnTo>
                    <a:pt x="137" y="2926"/>
                  </a:lnTo>
                  <a:lnTo>
                    <a:pt x="145" y="2822"/>
                  </a:lnTo>
                  <a:lnTo>
                    <a:pt x="157" y="2719"/>
                  </a:lnTo>
                  <a:lnTo>
                    <a:pt x="173" y="2618"/>
                  </a:lnTo>
                  <a:lnTo>
                    <a:pt x="193" y="2520"/>
                  </a:lnTo>
                  <a:lnTo>
                    <a:pt x="218" y="2424"/>
                  </a:lnTo>
                  <a:lnTo>
                    <a:pt x="247" y="2331"/>
                  </a:lnTo>
                  <a:lnTo>
                    <a:pt x="280" y="2241"/>
                  </a:lnTo>
                  <a:lnTo>
                    <a:pt x="317" y="2154"/>
                  </a:lnTo>
                  <a:lnTo>
                    <a:pt x="358" y="2072"/>
                  </a:lnTo>
                  <a:lnTo>
                    <a:pt x="403" y="1993"/>
                  </a:lnTo>
                  <a:lnTo>
                    <a:pt x="451" y="1918"/>
                  </a:lnTo>
                  <a:lnTo>
                    <a:pt x="502" y="1848"/>
                  </a:lnTo>
                  <a:lnTo>
                    <a:pt x="557" y="1782"/>
                  </a:lnTo>
                  <a:lnTo>
                    <a:pt x="616" y="1722"/>
                  </a:lnTo>
                  <a:lnTo>
                    <a:pt x="557" y="1661"/>
                  </a:lnTo>
                  <a:lnTo>
                    <a:pt x="502" y="1596"/>
                  </a:lnTo>
                  <a:lnTo>
                    <a:pt x="451" y="1525"/>
                  </a:lnTo>
                  <a:lnTo>
                    <a:pt x="403" y="1450"/>
                  </a:lnTo>
                  <a:lnTo>
                    <a:pt x="358" y="1371"/>
                  </a:lnTo>
                  <a:lnTo>
                    <a:pt x="317" y="1289"/>
                  </a:lnTo>
                  <a:lnTo>
                    <a:pt x="280" y="1202"/>
                  </a:lnTo>
                  <a:lnTo>
                    <a:pt x="247" y="1112"/>
                  </a:lnTo>
                  <a:lnTo>
                    <a:pt x="218" y="1019"/>
                  </a:lnTo>
                  <a:lnTo>
                    <a:pt x="193" y="923"/>
                  </a:lnTo>
                  <a:lnTo>
                    <a:pt x="173" y="824"/>
                  </a:lnTo>
                  <a:lnTo>
                    <a:pt x="157" y="724"/>
                  </a:lnTo>
                  <a:lnTo>
                    <a:pt x="145" y="621"/>
                  </a:lnTo>
                  <a:lnTo>
                    <a:pt x="137" y="517"/>
                  </a:lnTo>
                  <a:lnTo>
                    <a:pt x="135" y="412"/>
                  </a:lnTo>
                  <a:lnTo>
                    <a:pt x="135" y="326"/>
                  </a:lnTo>
                  <a:lnTo>
                    <a:pt x="0" y="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05" name="Group 147"/>
          <p:cNvGrpSpPr/>
          <p:nvPr/>
        </p:nvGrpSpPr>
        <p:grpSpPr>
          <a:xfrm>
            <a:off x="6125753" y="3651526"/>
            <a:ext cx="2259741" cy="529065"/>
            <a:chOff x="680980" y="3749787"/>
            <a:chExt cx="2919338" cy="683494"/>
          </a:xfrm>
        </p:grpSpPr>
        <p:sp>
          <p:nvSpPr>
            <p:cNvPr id="106" name="Text Placeholder 14"/>
            <p:cNvSpPr txBox="1"/>
            <p:nvPr/>
          </p:nvSpPr>
          <p:spPr>
            <a:xfrm>
              <a:off x="1440318" y="3749787"/>
              <a:ext cx="2160000" cy="28628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关键字标题</a:t>
              </a:r>
              <a:endParaRPr lang="en-I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07" name="Text Placeholder 14"/>
            <p:cNvSpPr txBox="1"/>
            <p:nvPr/>
          </p:nvSpPr>
          <p:spPr>
            <a:xfrm>
              <a:off x="1440318" y="4003858"/>
              <a:ext cx="2160000" cy="42942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建议与标题相关并符合整体语言风格，语言描述</a:t>
              </a:r>
              <a:endParaRPr lang="en-I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grpSp>
          <p:nvGrpSpPr>
            <p:cNvPr id="108" name="Group 139"/>
            <p:cNvGrpSpPr/>
            <p:nvPr/>
          </p:nvGrpSpPr>
          <p:grpSpPr>
            <a:xfrm>
              <a:off x="680980" y="3843613"/>
              <a:ext cx="425451" cy="425451"/>
              <a:chOff x="2900363" y="3976688"/>
              <a:chExt cx="425450" cy="425450"/>
            </a:xfrm>
            <a:solidFill>
              <a:schemeClr val="accent6"/>
            </a:solidFill>
          </p:grpSpPr>
          <p:sp>
            <p:nvSpPr>
              <p:cNvPr id="109" name="Freeform 175"/>
              <p:cNvSpPr>
                <a:spLocks noEditPoints="1"/>
              </p:cNvSpPr>
              <p:nvPr/>
            </p:nvSpPr>
            <p:spPr bwMode="auto">
              <a:xfrm>
                <a:off x="2900363" y="4033838"/>
                <a:ext cx="368300" cy="368300"/>
              </a:xfrm>
              <a:custGeom>
                <a:avLst/>
                <a:gdLst>
                  <a:gd name="T0" fmla="*/ 0 w 232"/>
                  <a:gd name="T1" fmla="*/ 232 h 232"/>
                  <a:gd name="T2" fmla="*/ 24 w 232"/>
                  <a:gd name="T3" fmla="*/ 139 h 232"/>
                  <a:gd name="T4" fmla="*/ 163 w 232"/>
                  <a:gd name="T5" fmla="*/ 0 h 232"/>
                  <a:gd name="T6" fmla="*/ 232 w 232"/>
                  <a:gd name="T7" fmla="*/ 68 h 232"/>
                  <a:gd name="T8" fmla="*/ 92 w 232"/>
                  <a:gd name="T9" fmla="*/ 208 h 232"/>
                  <a:gd name="T10" fmla="*/ 0 w 232"/>
                  <a:gd name="T11" fmla="*/ 232 h 232"/>
                  <a:gd name="T12" fmla="*/ 38 w 232"/>
                  <a:gd name="T13" fmla="*/ 149 h 232"/>
                  <a:gd name="T14" fmla="*/ 24 w 232"/>
                  <a:gd name="T15" fmla="*/ 208 h 232"/>
                  <a:gd name="T16" fmla="*/ 83 w 232"/>
                  <a:gd name="T17" fmla="*/ 194 h 232"/>
                  <a:gd name="T18" fmla="*/ 208 w 232"/>
                  <a:gd name="T19" fmla="*/ 68 h 232"/>
                  <a:gd name="T20" fmla="*/ 163 w 232"/>
                  <a:gd name="T21" fmla="*/ 23 h 232"/>
                  <a:gd name="T22" fmla="*/ 38 w 232"/>
                  <a:gd name="T23" fmla="*/ 149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2" h="232">
                    <a:moveTo>
                      <a:pt x="0" y="232"/>
                    </a:moveTo>
                    <a:lnTo>
                      <a:pt x="24" y="139"/>
                    </a:lnTo>
                    <a:lnTo>
                      <a:pt x="163" y="0"/>
                    </a:lnTo>
                    <a:lnTo>
                      <a:pt x="232" y="68"/>
                    </a:lnTo>
                    <a:lnTo>
                      <a:pt x="92" y="208"/>
                    </a:lnTo>
                    <a:lnTo>
                      <a:pt x="0" y="232"/>
                    </a:lnTo>
                    <a:close/>
                    <a:moveTo>
                      <a:pt x="38" y="149"/>
                    </a:moveTo>
                    <a:lnTo>
                      <a:pt x="24" y="208"/>
                    </a:lnTo>
                    <a:lnTo>
                      <a:pt x="83" y="194"/>
                    </a:lnTo>
                    <a:lnTo>
                      <a:pt x="208" y="68"/>
                    </a:lnTo>
                    <a:lnTo>
                      <a:pt x="163" y="23"/>
                    </a:lnTo>
                    <a:lnTo>
                      <a:pt x="38" y="1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I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0" name="Freeform 176"/>
              <p:cNvSpPr/>
              <p:nvPr/>
            </p:nvSpPr>
            <p:spPr bwMode="auto">
              <a:xfrm>
                <a:off x="2944813" y="4251325"/>
                <a:ext cx="106362" cy="104775"/>
              </a:xfrm>
              <a:custGeom>
                <a:avLst/>
                <a:gdLst>
                  <a:gd name="T0" fmla="*/ 20 w 28"/>
                  <a:gd name="T1" fmla="*/ 28 h 28"/>
                  <a:gd name="T2" fmla="*/ 0 w 28"/>
                  <a:gd name="T3" fmla="*/ 8 h 28"/>
                  <a:gd name="T4" fmla="*/ 2 w 28"/>
                  <a:gd name="T5" fmla="*/ 0 h 28"/>
                  <a:gd name="T6" fmla="*/ 28 w 28"/>
                  <a:gd name="T7" fmla="*/ 26 h 28"/>
                  <a:gd name="T8" fmla="*/ 20 w 28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0" y="28"/>
                    </a:moveTo>
                    <a:cubicBezTo>
                      <a:pt x="18" y="18"/>
                      <a:pt x="10" y="10"/>
                      <a:pt x="0" y="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4" y="4"/>
                      <a:pt x="24" y="14"/>
                      <a:pt x="28" y="26"/>
                    </a:cubicBezTo>
                    <a:lnTo>
                      <a:pt x="20" y="2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I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1" name="Freeform 177"/>
              <p:cNvSpPr/>
              <p:nvPr/>
            </p:nvSpPr>
            <p:spPr bwMode="auto">
              <a:xfrm>
                <a:off x="2998788" y="4086225"/>
                <a:ext cx="217487" cy="217488"/>
              </a:xfrm>
              <a:custGeom>
                <a:avLst/>
                <a:gdLst>
                  <a:gd name="T0" fmla="*/ 14 w 137"/>
                  <a:gd name="T1" fmla="*/ 137 h 137"/>
                  <a:gd name="T2" fmla="*/ 0 w 137"/>
                  <a:gd name="T3" fmla="*/ 123 h 137"/>
                  <a:gd name="T4" fmla="*/ 123 w 137"/>
                  <a:gd name="T5" fmla="*/ 0 h 137"/>
                  <a:gd name="T6" fmla="*/ 137 w 137"/>
                  <a:gd name="T7" fmla="*/ 14 h 137"/>
                  <a:gd name="T8" fmla="*/ 14 w 137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37">
                    <a:moveTo>
                      <a:pt x="14" y="137"/>
                    </a:moveTo>
                    <a:lnTo>
                      <a:pt x="0" y="123"/>
                    </a:lnTo>
                    <a:lnTo>
                      <a:pt x="123" y="0"/>
                    </a:lnTo>
                    <a:lnTo>
                      <a:pt x="137" y="14"/>
                    </a:lnTo>
                    <a:lnTo>
                      <a:pt x="14" y="13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I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2" name="Freeform 178"/>
              <p:cNvSpPr/>
              <p:nvPr/>
            </p:nvSpPr>
            <p:spPr bwMode="auto">
              <a:xfrm>
                <a:off x="2919413" y="4337050"/>
                <a:ext cx="44450" cy="46038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9 h 12"/>
                  <a:gd name="T4" fmla="*/ 3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cubicBezTo>
                      <a:pt x="12" y="9"/>
                      <a:pt x="12" y="9"/>
                      <a:pt x="12" y="9"/>
                    </a:cubicBezTo>
                    <a:cubicBezTo>
                      <a:pt x="11" y="5"/>
                      <a:pt x="7" y="1"/>
                      <a:pt x="3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I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3" name="Freeform 179"/>
              <p:cNvSpPr>
                <a:spLocks noEditPoints="1"/>
              </p:cNvSpPr>
              <p:nvPr/>
            </p:nvSpPr>
            <p:spPr bwMode="auto">
              <a:xfrm>
                <a:off x="3170238" y="3976688"/>
                <a:ext cx="155575" cy="153988"/>
              </a:xfrm>
              <a:custGeom>
                <a:avLst/>
                <a:gdLst>
                  <a:gd name="T0" fmla="*/ 29 w 41"/>
                  <a:gd name="T1" fmla="*/ 41 h 41"/>
                  <a:gd name="T2" fmla="*/ 0 w 41"/>
                  <a:gd name="T3" fmla="*/ 12 h 41"/>
                  <a:gd name="T4" fmla="*/ 11 w 41"/>
                  <a:gd name="T5" fmla="*/ 0 h 41"/>
                  <a:gd name="T6" fmla="*/ 13 w 41"/>
                  <a:gd name="T7" fmla="*/ 1 h 41"/>
                  <a:gd name="T8" fmla="*/ 40 w 41"/>
                  <a:gd name="T9" fmla="*/ 28 h 41"/>
                  <a:gd name="T10" fmla="*/ 41 w 41"/>
                  <a:gd name="T11" fmla="*/ 30 h 41"/>
                  <a:gd name="T12" fmla="*/ 29 w 41"/>
                  <a:gd name="T13" fmla="*/ 41 h 41"/>
                  <a:gd name="T14" fmla="*/ 10 w 41"/>
                  <a:gd name="T15" fmla="*/ 12 h 41"/>
                  <a:gd name="T16" fmla="*/ 29 w 41"/>
                  <a:gd name="T17" fmla="*/ 31 h 41"/>
                  <a:gd name="T18" fmla="*/ 33 w 41"/>
                  <a:gd name="T19" fmla="*/ 27 h 41"/>
                  <a:gd name="T20" fmla="*/ 14 w 41"/>
                  <a:gd name="T21" fmla="*/ 8 h 41"/>
                  <a:gd name="T22" fmla="*/ 10 w 41"/>
                  <a:gd name="T2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41">
                    <a:moveTo>
                      <a:pt x="29" y="41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27" y="2"/>
                      <a:pt x="39" y="14"/>
                      <a:pt x="40" y="28"/>
                    </a:cubicBezTo>
                    <a:cubicBezTo>
                      <a:pt x="41" y="30"/>
                      <a:pt x="41" y="30"/>
                      <a:pt x="41" y="30"/>
                    </a:cubicBezTo>
                    <a:lnTo>
                      <a:pt x="29" y="41"/>
                    </a:lnTo>
                    <a:close/>
                    <a:moveTo>
                      <a:pt x="10" y="12"/>
                    </a:moveTo>
                    <a:cubicBezTo>
                      <a:pt x="29" y="31"/>
                      <a:pt x="29" y="31"/>
                      <a:pt x="29" y="31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1" y="18"/>
                      <a:pt x="23" y="10"/>
                      <a:pt x="14" y="8"/>
                    </a:cubicBezTo>
                    <a:lnTo>
                      <a:pt x="10" y="1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I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114" name="Text Placeholder 14"/>
          <p:cNvSpPr txBox="1"/>
          <p:nvPr/>
        </p:nvSpPr>
        <p:spPr>
          <a:xfrm>
            <a:off x="1060304" y="2289658"/>
            <a:ext cx="1634821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建议与标题相关并符合整体语言风格，语言描述尽量简洁生动。尽量将每页幻灯片的字数控制在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</a:t>
            </a:r>
            <a:endParaRPr lang="en-I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15" name="Text Placeholder 14"/>
          <p:cNvSpPr txBox="1"/>
          <p:nvPr/>
        </p:nvSpPr>
        <p:spPr>
          <a:xfrm>
            <a:off x="1060304" y="1835186"/>
            <a:ext cx="1634822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曾获奖励</a:t>
            </a:r>
            <a:endParaRPr lang="en-IN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3" name="TextBox 4"/>
          <p:cNvSpPr txBox="1"/>
          <p:nvPr/>
        </p:nvSpPr>
        <p:spPr>
          <a:xfrm>
            <a:off x="156036" y="8789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201X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17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个人简介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8" name="TextBox 7"/>
          <p:cNvSpPr txBox="1"/>
          <p:nvPr/>
        </p:nvSpPr>
        <p:spPr>
          <a:xfrm>
            <a:off x="263595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+mn-ea"/>
              </a:rPr>
              <a:t>曾获奖励</a:t>
            </a:r>
            <a:endParaRPr lang="en-US" sz="1600" b="1" dirty="0">
              <a:latin typeface="+mn-ea"/>
            </a:endParaRPr>
          </a:p>
        </p:txBody>
      </p:sp>
      <p:sp>
        <p:nvSpPr>
          <p:cNvPr id="119" name="TextBox 8"/>
          <p:cNvSpPr txBox="1"/>
          <p:nvPr/>
        </p:nvSpPr>
        <p:spPr>
          <a:xfrm>
            <a:off x="376622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工作经历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20" name="TextBox 10"/>
          <p:cNvSpPr txBox="1"/>
          <p:nvPr/>
        </p:nvSpPr>
        <p:spPr>
          <a:xfrm>
            <a:off x="488999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成功案例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21" name="TextBox 12"/>
          <p:cNvSpPr txBox="1"/>
          <p:nvPr/>
        </p:nvSpPr>
        <p:spPr>
          <a:xfrm>
            <a:off x="6013755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联系方式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23" name="TextBox 18"/>
          <p:cNvSpPr txBox="1"/>
          <p:nvPr/>
        </p:nvSpPr>
        <p:spPr>
          <a:xfrm>
            <a:off x="4075712" y="4809351"/>
            <a:ext cx="9925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竞聘人：某某某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4" grpId="0"/>
      <p:bldP spid="1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475B57-344D-44AE-B33C-D2E67F789E64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白色简约创意个人简历PPT模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1721</Words>
  <Application>Microsoft Office PowerPoint</Application>
  <PresentationFormat>全屏显示(16:9)</PresentationFormat>
  <Paragraphs>360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Source Sans Pro Semibold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2014-03-26T05:02:00Z</dcterms:created>
  <dcterms:modified xsi:type="dcterms:W3CDTF">2023-01-10T07:25:46Z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1BD69FA456FD4ADFA2562539BAA2033B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