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914575"/>
            <a:ext cx="12192000" cy="208639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 userDrawn="1"/>
        </p:nvSpPr>
        <p:spPr>
          <a:xfrm>
            <a:off x="8907672" y="5514752"/>
            <a:ext cx="2073728" cy="9616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7" animBg="1"/>
      <p:bldP spid="4" grpId="0" animBg="1"/>
      <p:bldP spid="4" grpId="5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第五课时　</a:t>
            </a:r>
            <a:r>
              <a:rPr lang="en-US" altLang="zh-CN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world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9311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8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70243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00765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help the environment in any special way that you would like to share with others?Here are some good ideas: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 bags are not good for the environment.Now more and more people begin to use paper bags.And some supermarkets provide recycled paper bags.Here is what you can do:If you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buy lots of things,don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any bags.This can save millions of bags.Bring a cloth bag when you shop,or use string bags.And you can also reuse your bags.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oceans 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provide the Earth with lots of things.To keep our oceans clean,we have to start with our beaches.Every year on the third weekend of September there is a global(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全球的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clean-up,started by the international organization of Clean Up the World.In 1987,around the nation,people picked up over 2 million pounds of waste things on our beaches.Next time when you go to the beach,you can take a bag to help pick up litter,or you can join a beach clean-up organization.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5465"/>
            <a:ext cx="8128000" cy="25010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endangered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Every day,about 100 elephants are killed by hunters.Hunters kill them because elephants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 teeth are worth lots of money.Fishermen have killed over 6.5 million dolphins.Here is what you can do: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 buy endangered animals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 products or boycott 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抵制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  ) products from endangered animals.</a:t>
            </a:r>
            <a:endParaRPr lang="zh-CN" altLang="en-US"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032000" y="1356453"/>
          <a:ext cx="8128000" cy="501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3919855" imgH="2423160" progId="Word.Document.12">
                  <p:embed/>
                </p:oleObj>
              </mc:Choice>
              <mc:Fallback>
                <p:oleObj name="Document" r:id="rId3" imgW="3919855" imgH="242316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356453"/>
                        <a:ext cx="8128000" cy="5015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385241" y="1420117"/>
            <a:ext cx="8252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85241" y="1706056"/>
            <a:ext cx="825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372989" y="1856054"/>
            <a:ext cx="8039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372990" y="2141993"/>
            <a:ext cx="803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501659" y="3278888"/>
            <a:ext cx="69766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501660" y="3564827"/>
            <a:ext cx="6976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176976" y="3674221"/>
            <a:ext cx="70175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176976" y="3960160"/>
            <a:ext cx="701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08438" y="5088351"/>
            <a:ext cx="69766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08438" y="5374290"/>
            <a:ext cx="697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637953" y="1268507"/>
            <a:ext cx="1124924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汉译英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变得更糟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for the worse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关掉电源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 power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保护环境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the environment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之外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将某事放在心中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said that the long bridge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been built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build  ) in two months.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2.Turn off the tap when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brush  ) your teeth.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have two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many  ) questions to ask.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forget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sweep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sweep  ) the floor before you leave the classroom after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always does his homework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carelessly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careless  ),so he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good at his studies.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21984" y="1760361"/>
            <a:ext cx="26221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" name="直接连接符 4"/>
          <p:cNvCxnSpPr/>
          <p:nvPr/>
        </p:nvCxnSpPr>
        <p:spPr>
          <a:xfrm>
            <a:off x="2321985" y="2046300"/>
            <a:ext cx="2622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21984" y="2196296"/>
            <a:ext cx="26221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21985" y="2482235"/>
            <a:ext cx="2622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321984" y="2621599"/>
            <a:ext cx="296239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321985" y="2907538"/>
            <a:ext cx="29623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636874" y="2983106"/>
            <a:ext cx="19882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636875" y="3269045"/>
            <a:ext cx="1988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47237" y="3419041"/>
            <a:ext cx="21371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47238" y="3704980"/>
            <a:ext cx="2137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429722" y="4187916"/>
            <a:ext cx="18222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4429722" y="4473855"/>
            <a:ext cx="1822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544729" y="4609563"/>
            <a:ext cx="10804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3544730" y="4895502"/>
            <a:ext cx="1080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245991" y="5003290"/>
            <a:ext cx="9012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2245992" y="5289229"/>
            <a:ext cx="901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636873" y="5430932"/>
            <a:ext cx="12652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2636874" y="5716871"/>
            <a:ext cx="1265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553256" y="5800085"/>
            <a:ext cx="134781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4553257" y="6086024"/>
            <a:ext cx="1347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  <p:bldP spid="15" grpId="0" animBg="1"/>
      <p:bldP spid="19" grpId="0" animBg="1"/>
      <p:bldP spid="22" grpId="0" animBg="1"/>
      <p:bldP spid="25" grpId="0" animBg="1"/>
      <p:bldP spid="28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95424" y="1355795"/>
            <a:ext cx="1120671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将下列句子改为被动语态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1.They will spend a lot of money on books.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money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books by them.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local government will cancel the project because it may be harmful to the environment.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cancelled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local government because it may be harmful to the environment.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3.Will he plant any trees around the house?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trees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him around the house?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farmers will not grow rice this year.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farmers this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5.Sandy will design the posters.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Sandy.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2105" y="2291988"/>
            <a:ext cx="298366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92106" y="2577927"/>
            <a:ext cx="29836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598431" y="3046901"/>
            <a:ext cx="23031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598432" y="3332840"/>
            <a:ext cx="23031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07855" y="4248380"/>
            <a:ext cx="6019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907855" y="4534319"/>
            <a:ext cx="601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11082" y="4312176"/>
            <a:ext cx="209052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811083" y="4598115"/>
            <a:ext cx="20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314381" y="5103833"/>
            <a:ext cx="350216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314382" y="5389772"/>
            <a:ext cx="35021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07548" y="5901278"/>
            <a:ext cx="32682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07549" y="6187217"/>
            <a:ext cx="32682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59786" y="1195193"/>
            <a:ext cx="9472428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每个人都能对地球产生大的影响。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 can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Earth.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我认为五十年后将有更多的污染。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fifty years.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会上将会讨论保护环境的方法。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about how to protect the environment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meeting.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空气污染对我们的健康有害。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pollution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health.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如果人们继续污染环境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更多的生物将会被杀死。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people keep polluting the environment,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going to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61956" y="2079337"/>
            <a:ext cx="45253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161957" y="2365276"/>
            <a:ext cx="4525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21985" y="2908677"/>
            <a:ext cx="589698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21986" y="3194616"/>
            <a:ext cx="5896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85641" y="3716751"/>
            <a:ext cx="32920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585642" y="4002690"/>
            <a:ext cx="3292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066264" y="4922384"/>
            <a:ext cx="257962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066264" y="5208323"/>
            <a:ext cx="2579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194758" y="5730458"/>
            <a:ext cx="36828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194759" y="6016397"/>
            <a:ext cx="368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513371" y="6125779"/>
            <a:ext cx="18459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513372" y="6411718"/>
            <a:ext cx="1845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clothes because you are still a student.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allowed to wearing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allowed to wear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allowed wearing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 to wear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)2.—Make sure that the TV set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leave.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—OK,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closed;I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B.turned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off;I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C.closed;I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D.is turned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off;I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10266" y="158424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0266" y="361505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to see you yesterday.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—Who was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A.Somebody;he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B.Anybody;he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C.Somebody;it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D.Anybody;it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)4.Jim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up the classroom this morning.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D.is seen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)5.—Where is your father?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 and 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Sydney for two weeks.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stay 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stayed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5212" y="98881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0657" y="264749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0657" y="3838343"/>
            <a:ext cx="36495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27647"/>
            <a:ext cx="8128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)6.Their ink has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.That is to say,they have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ink.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A.run out;run out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B.run out of;run out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C.run out;run out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D.run out of;run out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)7.The Maths problem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for us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A.so;to	B.too;to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C.so;that	D.very;to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)8.Could you please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some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give;advice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B.give;advices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C.give;advice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give;advices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2054" y="103134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1289" y="342900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61289" y="467301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8159"/>
            <a:ext cx="8128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)9.If you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careful,you will fail the game.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	B.won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	D.aren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)10.Can you show 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start the computer?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	B.where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	D.which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2305" y="2393220"/>
            <a:ext cx="358506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1921" y="359853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08114"/>
            <a:ext cx="8128000" cy="5742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development of our society,energy in the world becomes more and more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 it is quite important for us to save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protect our environment.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student,there are a lot of methods we can use to save energy at home.For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,first,we can turn off the lights as well as other household appliances(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while we are not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them.Second,we can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waste water,paper and other waste things so that we can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reuse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more,it is suggested that we should use public transportation more often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private cars.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all,everyone can make a great contribution to our environment.And I hope I can learn more to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energy,like energy from the wind and the Sun.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93316" y="1792258"/>
            <a:ext cx="10591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193316" y="2078197"/>
            <a:ext cx="1059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31999" y="2238826"/>
            <a:ext cx="95574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32000" y="2524765"/>
            <a:ext cx="9557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661687" y="3068167"/>
            <a:ext cx="10591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661687" y="3354106"/>
            <a:ext cx="1059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8563297" y="3429000"/>
            <a:ext cx="8677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8563297" y="3714939"/>
            <a:ext cx="867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61602" y="3875798"/>
            <a:ext cx="10591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61602" y="4161737"/>
            <a:ext cx="1059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529887" y="4255033"/>
            <a:ext cx="9666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529888" y="4540972"/>
            <a:ext cx="966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031999" y="5067086"/>
            <a:ext cx="9557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2031999" y="5353025"/>
            <a:ext cx="9557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7436245" y="5852939"/>
            <a:ext cx="11270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7436245" y="6138878"/>
            <a:ext cx="1127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351</Words>
  <Application>Microsoft Office PowerPoint</Application>
  <PresentationFormat>宽屏</PresentationFormat>
  <Paragraphs>94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A green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2017-12-06T06:52:00Z</dcterms:created>
  <dcterms:modified xsi:type="dcterms:W3CDTF">2023-01-17T03:01:21Z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327631EFF554463CA24EC9E9AB95DB69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