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handoutMasterIdLst>
    <p:handoutMasterId r:id="rId30"/>
  </p:handoutMasterIdLst>
  <p:sldIdLst>
    <p:sldId id="426" r:id="rId3"/>
    <p:sldId id="353" r:id="rId4"/>
    <p:sldId id="300" r:id="rId5"/>
    <p:sldId id="407" r:id="rId6"/>
    <p:sldId id="405" r:id="rId7"/>
    <p:sldId id="404" r:id="rId8"/>
    <p:sldId id="412" r:id="rId9"/>
    <p:sldId id="406" r:id="rId10"/>
    <p:sldId id="408" r:id="rId11"/>
    <p:sldId id="413" r:id="rId12"/>
    <p:sldId id="411" r:id="rId13"/>
    <p:sldId id="409" r:id="rId14"/>
    <p:sldId id="352" r:id="rId15"/>
    <p:sldId id="410" r:id="rId16"/>
    <p:sldId id="414" r:id="rId17"/>
    <p:sldId id="415" r:id="rId18"/>
    <p:sldId id="423" r:id="rId19"/>
    <p:sldId id="417" r:id="rId20"/>
    <p:sldId id="419" r:id="rId21"/>
    <p:sldId id="420" r:id="rId22"/>
    <p:sldId id="418" r:id="rId23"/>
    <p:sldId id="422" r:id="rId24"/>
    <p:sldId id="416" r:id="rId25"/>
    <p:sldId id="425" r:id="rId26"/>
    <p:sldId id="424" r:id="rId27"/>
    <p:sldId id="355" r:id="rId28"/>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E0E"/>
    <a:srgbClr val="4A9DFA"/>
    <a:srgbClr val="14B28B"/>
    <a:srgbClr val="01ACBE"/>
    <a:srgbClr val="4FC34E"/>
    <a:srgbClr val="81B747"/>
    <a:srgbClr val="27C5D6"/>
    <a:srgbClr val="1983B7"/>
    <a:srgbClr val="E94E60"/>
    <a:srgbClr val="01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97778" autoAdjust="0"/>
  </p:normalViewPr>
  <p:slideViewPr>
    <p:cSldViewPr snapToGrid="0" showGuides="1">
      <p:cViewPr>
        <p:scale>
          <a:sx n="50" d="100"/>
          <a:sy n="50" d="100"/>
        </p:scale>
        <p:origin x="-378" y="-169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96" d="100"/>
          <a:sy n="96" d="100"/>
        </p:scale>
        <p:origin x="-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B486D8-1887-4A06-A6CB-483E75488885}"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5F1797-ABEC-4C51-9E54-2230554CF115}"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矩形 10"/>
          <p:cNvSpPr/>
          <p:nvPr userDrawn="1"/>
        </p:nvSpPr>
        <p:spPr>
          <a:xfrm>
            <a:off x="8725278" y="645017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240"/>
            <a:ext cx="12190413" cy="6857107"/>
          </a:xfrm>
          <a:prstGeom prst="rect">
            <a:avLst/>
          </a:prstGeom>
        </p:spPr>
      </p:pic>
      <p:sp>
        <p:nvSpPr>
          <p:cNvPr id="15" name="_16"/>
          <p:cNvSpPr txBox="1">
            <a:spLocks noChangeArrowheads="1"/>
          </p:cNvSpPr>
          <p:nvPr/>
        </p:nvSpPr>
        <p:spPr bwMode="auto">
          <a:xfrm>
            <a:off x="5421070" y="1901077"/>
            <a:ext cx="5775656" cy="831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4000" dirty="0">
                <a:solidFill>
                  <a:schemeClr val="accent5"/>
                </a:solidFill>
                <a:latin typeface="微软雅黑" panose="020B0503020204020204" pitchFamily="34" charset="-122"/>
                <a:ea typeface="微软雅黑" panose="020B0503020204020204" pitchFamily="34" charset="-122"/>
              </a:rPr>
              <a:t>OUTDOOR TRAVEL</a:t>
            </a:r>
            <a:endParaRPr lang="zh-CN" altLang="zh-CN" sz="4000" dirty="0">
              <a:solidFill>
                <a:schemeClr val="accent5"/>
              </a:solidFill>
              <a:latin typeface="微软雅黑" panose="020B0503020204020204" pitchFamily="34" charset="-122"/>
              <a:ea typeface="微软雅黑" panose="020B0503020204020204" pitchFamily="34" charset="-122"/>
            </a:endParaRPr>
          </a:p>
        </p:txBody>
      </p:sp>
      <p:sp>
        <p:nvSpPr>
          <p:cNvPr id="16" name="_14"/>
          <p:cNvSpPr txBox="1">
            <a:spLocks noChangeArrowheads="1"/>
          </p:cNvSpPr>
          <p:nvPr/>
        </p:nvSpPr>
        <p:spPr bwMode="auto">
          <a:xfrm>
            <a:off x="4442523" y="2663720"/>
            <a:ext cx="7719736" cy="1242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a:solidFill>
                  <a:schemeClr val="accent5"/>
                </a:solidFill>
                <a:latin typeface="微软雅黑" panose="020B0503020204020204" pitchFamily="34" charset="-122"/>
                <a:ea typeface="微软雅黑" panose="020B0503020204020204" pitchFamily="34" charset="-122"/>
              </a:rPr>
              <a:t>春夏</a:t>
            </a:r>
            <a:r>
              <a:rPr lang="zh-CN" altLang="en-US" sz="7200" b="1" dirty="0">
                <a:latin typeface="微软雅黑" panose="020B0503020204020204" pitchFamily="34" charset="-122"/>
                <a:ea typeface="微软雅黑" panose="020B0503020204020204" pitchFamily="34" charset="-122"/>
              </a:rPr>
              <a:t>户外旅游</a:t>
            </a:r>
            <a:r>
              <a:rPr lang="en-US" altLang="zh-CN" sz="7200" b="1" dirty="0">
                <a:solidFill>
                  <a:schemeClr val="accent5"/>
                </a:solidFill>
                <a:latin typeface="微软雅黑" panose="020B0503020204020204" pitchFamily="34" charset="-122"/>
                <a:ea typeface="微软雅黑" panose="020B0503020204020204" pitchFamily="34" charset="-122"/>
              </a:rPr>
              <a:t>PPT</a:t>
            </a:r>
            <a:endParaRPr lang="zh-CN" sz="7200" b="1" dirty="0">
              <a:solidFill>
                <a:schemeClr val="accent5"/>
              </a:solidFill>
              <a:latin typeface="微软雅黑" panose="020B0503020204020204" pitchFamily="34" charset="-122"/>
              <a:ea typeface="微软雅黑" panose="020B0503020204020204" pitchFamily="34" charset="-122"/>
            </a:endParaRPr>
          </a:p>
        </p:txBody>
      </p:sp>
      <p:grpSp>
        <p:nvGrpSpPr>
          <p:cNvPr id="23" name="Group 38"/>
          <p:cNvGrpSpPr/>
          <p:nvPr/>
        </p:nvGrpSpPr>
        <p:grpSpPr>
          <a:xfrm>
            <a:off x="10243765" y="6333327"/>
            <a:ext cx="1575060" cy="160804"/>
            <a:chOff x="5548426" y="3343939"/>
            <a:chExt cx="833173" cy="85061"/>
          </a:xfrm>
          <a:solidFill>
            <a:schemeClr val="accent5"/>
          </a:solidFill>
        </p:grpSpPr>
        <p:sp>
          <p:nvSpPr>
            <p:cNvPr id="24" name="Oval 31"/>
            <p:cNvSpPr/>
            <p:nvPr/>
          </p:nvSpPr>
          <p:spPr>
            <a:xfrm>
              <a:off x="5548426"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Oval 32"/>
            <p:cNvSpPr/>
            <p:nvPr/>
          </p:nvSpPr>
          <p:spPr>
            <a:xfrm>
              <a:off x="5698049"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34"/>
            <p:cNvSpPr/>
            <p:nvPr/>
          </p:nvSpPr>
          <p:spPr>
            <a:xfrm>
              <a:off x="5997294"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35"/>
            <p:cNvSpPr/>
            <p:nvPr/>
          </p:nvSpPr>
          <p:spPr>
            <a:xfrm>
              <a:off x="6146917"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36"/>
            <p:cNvSpPr/>
            <p:nvPr/>
          </p:nvSpPr>
          <p:spPr>
            <a:xfrm>
              <a:off x="6296538"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16"/>
                                        </p:tgtEl>
                                        <p:attrNameLst>
                                          <p:attrName>style.visibility</p:attrName>
                                        </p:attrNameLst>
                                      </p:cBhvr>
                                      <p:to>
                                        <p:strVal val="visible"/>
                                      </p:to>
                                    </p:set>
                                    <p:anim by="(-#ppt_w*2)" calcmode="lin" valueType="num">
                                      <p:cBhvr rctx="PPT">
                                        <p:cTn id="15" dur="500" autoRev="1" fill="hold">
                                          <p:stCondLst>
                                            <p:cond delay="0"/>
                                          </p:stCondLst>
                                        </p:cTn>
                                        <p:tgtEl>
                                          <p:spTgt spid="16"/>
                                        </p:tgtEl>
                                        <p:attrNameLst>
                                          <p:attrName>ppt_w</p:attrName>
                                        </p:attrNameLst>
                                      </p:cBhvr>
                                    </p:anim>
                                    <p:anim by="(#ppt_w*0.50)" calcmode="lin" valueType="num">
                                      <p:cBhvr>
                                        <p:cTn id="16" dur="500" decel="50000" autoRev="1" fill="hold">
                                          <p:stCondLst>
                                            <p:cond delay="0"/>
                                          </p:stCondLst>
                                        </p:cTn>
                                        <p:tgtEl>
                                          <p:spTgt spid="16"/>
                                        </p:tgtEl>
                                        <p:attrNameLst>
                                          <p:attrName>ppt_x</p:attrName>
                                        </p:attrNameLst>
                                      </p:cBhvr>
                                    </p:anim>
                                    <p:anim from="(-#ppt_h/2)" to="(#ppt_y)" calcmode="lin" valueType="num">
                                      <p:cBhvr>
                                        <p:cTn id="17" dur="1000" fill="hold">
                                          <p:stCondLst>
                                            <p:cond delay="0"/>
                                          </p:stCondLst>
                                        </p:cTn>
                                        <p:tgtEl>
                                          <p:spTgt spid="16"/>
                                        </p:tgtEl>
                                        <p:attrNameLst>
                                          <p:attrName>ppt_y</p:attrName>
                                        </p:attrNameLst>
                                      </p:cBhvr>
                                    </p:anim>
                                    <p:animRot by="21600000">
                                      <p:cBhvr>
                                        <p:cTn id="18" dur="1000" fill="hold">
                                          <p:stCondLst>
                                            <p:cond delay="0"/>
                                          </p:stCondLst>
                                        </p:cTn>
                                        <p:tgtEl>
                                          <p:spTgt spid="16"/>
                                        </p:tgtEl>
                                        <p:attrNameLst>
                                          <p:attrName>r</p:attrName>
                                        </p:attrNameLst>
                                      </p:cBhvr>
                                    </p:animRot>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750"/>
                                        <p:tgtEl>
                                          <p:spTgt spid="23"/>
                                        </p:tgtEl>
                                      </p:cBhvr>
                                    </p:animEffect>
                                    <p:anim calcmode="lin" valueType="num">
                                      <p:cBhvr>
                                        <p:cTn id="22" dur="750" fill="hold"/>
                                        <p:tgtEl>
                                          <p:spTgt spid="23"/>
                                        </p:tgtEl>
                                        <p:attrNameLst>
                                          <p:attrName>ppt_x</p:attrName>
                                        </p:attrNameLst>
                                      </p:cBhvr>
                                      <p:tavLst>
                                        <p:tav tm="0">
                                          <p:val>
                                            <p:strVal val="#ppt_x"/>
                                          </p:val>
                                        </p:tav>
                                        <p:tav tm="100000">
                                          <p:val>
                                            <p:strVal val="#ppt_x"/>
                                          </p:val>
                                        </p:tav>
                                      </p:tavLst>
                                    </p:anim>
                                    <p:anim calcmode="lin" valueType="num">
                                      <p:cBhvr>
                                        <p:cTn id="2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719482" y="2169576"/>
            <a:ext cx="4927504" cy="388029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9" name="矩形 8"/>
          <p:cNvSpPr/>
          <p:nvPr/>
        </p:nvSpPr>
        <p:spPr>
          <a:xfrm>
            <a:off x="6171189" y="5425312"/>
            <a:ext cx="629043" cy="629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0" name="矩形 9"/>
          <p:cNvSpPr/>
          <p:nvPr/>
        </p:nvSpPr>
        <p:spPr>
          <a:xfrm>
            <a:off x="6800234" y="5425312"/>
            <a:ext cx="4822662" cy="6292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1" name="Rectangle 24"/>
          <p:cNvSpPr>
            <a:spLocks noChangeArrowheads="1"/>
          </p:cNvSpPr>
          <p:nvPr/>
        </p:nvSpPr>
        <p:spPr bwMode="auto">
          <a:xfrm>
            <a:off x="6171189" y="2169575"/>
            <a:ext cx="545170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6782317" y="3222976"/>
            <a:ext cx="4840579" cy="166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7009913" y="5466714"/>
            <a:ext cx="4403303" cy="57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dirty="0">
                <a:solidFill>
                  <a:schemeClr val="bg1"/>
                </a:solidFill>
              </a:rPr>
              <a:t>We have many PowerPoint templates that has been specifically designed.</a:t>
            </a:r>
          </a:p>
        </p:txBody>
      </p:sp>
      <p:sp>
        <p:nvSpPr>
          <p:cNvPr id="17" name="任意多边形 16"/>
          <p:cNvSpPr/>
          <p:nvPr/>
        </p:nvSpPr>
        <p:spPr>
          <a:xfrm>
            <a:off x="6289069" y="3361877"/>
            <a:ext cx="312030" cy="20114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8" name="任意多边形 17"/>
          <p:cNvSpPr/>
          <p:nvPr/>
        </p:nvSpPr>
        <p:spPr>
          <a:xfrm>
            <a:off x="6289069" y="4117917"/>
            <a:ext cx="312030" cy="20114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9" name="任意多边形 18"/>
          <p:cNvSpPr/>
          <p:nvPr/>
        </p:nvSpPr>
        <p:spPr>
          <a:xfrm>
            <a:off x="6289069" y="4867018"/>
            <a:ext cx="312030" cy="20114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0" name="Freeform 10"/>
          <p:cNvSpPr>
            <a:spLocks noEditPoints="1"/>
          </p:cNvSpPr>
          <p:nvPr/>
        </p:nvSpPr>
        <p:spPr bwMode="auto">
          <a:xfrm>
            <a:off x="6356457" y="5566207"/>
            <a:ext cx="258508" cy="347449"/>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3200">
              <a:solidFill>
                <a:schemeClr val="bg1">
                  <a:lumMod val="50000"/>
                </a:schemeClr>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97363" y="4333782"/>
            <a:ext cx="11559174" cy="2201844"/>
            <a:chOff x="640211" y="1211715"/>
            <a:chExt cx="8021122" cy="1527900"/>
          </a:xfrm>
        </p:grpSpPr>
        <p:sp>
          <p:nvSpPr>
            <p:cNvPr id="7" name="文本框 12"/>
            <p:cNvSpPr txBox="1"/>
            <p:nvPr/>
          </p:nvSpPr>
          <p:spPr>
            <a:xfrm>
              <a:off x="933878" y="2461971"/>
              <a:ext cx="1758010" cy="277644"/>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点击输入文字说明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组 21"/>
            <p:cNvGrpSpPr/>
            <p:nvPr/>
          </p:nvGrpSpPr>
          <p:grpSpPr>
            <a:xfrm>
              <a:off x="640211" y="1211715"/>
              <a:ext cx="2203603" cy="1175657"/>
              <a:chOff x="640211" y="1102178"/>
              <a:chExt cx="2203603" cy="1175657"/>
            </a:xfrm>
            <a:solidFill>
              <a:srgbClr val="3666D7"/>
            </a:solidFill>
          </p:grpSpPr>
          <p:sp>
            <p:nvSpPr>
              <p:cNvPr id="30" name="圆角矩形 19"/>
              <p:cNvSpPr/>
              <p:nvPr/>
            </p:nvSpPr>
            <p:spPr>
              <a:xfrm>
                <a:off x="640211" y="1102178"/>
                <a:ext cx="2203603" cy="1049694"/>
              </a:xfrm>
              <a:prstGeom prst="roundRect">
                <a:avLst>
                  <a:gd name="adj" fmla="val 566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pitchFamily="34" charset="-122"/>
                  <a:ea typeface="微软雅黑" panose="020B0503020204020204" pitchFamily="34" charset="-122"/>
                </a:endParaRPr>
              </a:p>
            </p:txBody>
          </p:sp>
          <p:sp>
            <p:nvSpPr>
              <p:cNvPr id="31" name="等腰三角形 20"/>
              <p:cNvSpPr/>
              <p:nvPr/>
            </p:nvSpPr>
            <p:spPr>
              <a:xfrm flipV="1">
                <a:off x="1621317" y="2151872"/>
                <a:ext cx="241391" cy="125963"/>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10" name="组 25"/>
            <p:cNvGrpSpPr/>
            <p:nvPr/>
          </p:nvGrpSpPr>
          <p:grpSpPr>
            <a:xfrm>
              <a:off x="3564450" y="1211715"/>
              <a:ext cx="2203603" cy="1175657"/>
              <a:chOff x="640211" y="1102178"/>
              <a:chExt cx="2203603" cy="1175657"/>
            </a:xfrm>
          </p:grpSpPr>
          <p:sp>
            <p:nvSpPr>
              <p:cNvPr id="28" name="圆角矩形 27"/>
              <p:cNvSpPr/>
              <p:nvPr/>
            </p:nvSpPr>
            <p:spPr>
              <a:xfrm>
                <a:off x="640211" y="1102178"/>
                <a:ext cx="2203603" cy="1049694"/>
              </a:xfrm>
              <a:prstGeom prst="roundRect">
                <a:avLst>
                  <a:gd name="adj" fmla="val 5669"/>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pitchFamily="34" charset="-122"/>
                  <a:ea typeface="微软雅黑" panose="020B0503020204020204" pitchFamily="34" charset="-122"/>
                </a:endParaRPr>
              </a:p>
            </p:txBody>
          </p:sp>
          <p:sp>
            <p:nvSpPr>
              <p:cNvPr id="29" name="等腰三角形 28"/>
              <p:cNvSpPr/>
              <p:nvPr/>
            </p:nvSpPr>
            <p:spPr>
              <a:xfrm flipV="1">
                <a:off x="1621317" y="2151872"/>
                <a:ext cx="241391" cy="12596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11" name="Group 53"/>
            <p:cNvGrpSpPr/>
            <p:nvPr/>
          </p:nvGrpSpPr>
          <p:grpSpPr>
            <a:xfrm>
              <a:off x="6457730" y="1211715"/>
              <a:ext cx="2203603" cy="1175657"/>
              <a:chOff x="6457730" y="1211715"/>
              <a:chExt cx="2203603" cy="1175657"/>
            </a:xfrm>
          </p:grpSpPr>
          <p:sp>
            <p:nvSpPr>
              <p:cNvPr id="26" name="圆角矩形 32"/>
              <p:cNvSpPr/>
              <p:nvPr/>
            </p:nvSpPr>
            <p:spPr>
              <a:xfrm>
                <a:off x="6457730" y="1211715"/>
                <a:ext cx="2203603" cy="1049694"/>
              </a:xfrm>
              <a:prstGeom prst="roundRect">
                <a:avLst>
                  <a:gd name="adj" fmla="val 566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pitchFamily="34" charset="-122"/>
                  <a:ea typeface="微软雅黑" panose="020B0503020204020204" pitchFamily="34" charset="-122"/>
                </a:endParaRPr>
              </a:p>
            </p:txBody>
          </p:sp>
          <p:sp>
            <p:nvSpPr>
              <p:cNvPr id="27" name="等腰三角形 33"/>
              <p:cNvSpPr/>
              <p:nvPr/>
            </p:nvSpPr>
            <p:spPr>
              <a:xfrm flipV="1">
                <a:off x="7438836" y="2261409"/>
                <a:ext cx="241391" cy="125963"/>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12" name="组合 2"/>
            <p:cNvGrpSpPr/>
            <p:nvPr/>
          </p:nvGrpSpPr>
          <p:grpSpPr>
            <a:xfrm>
              <a:off x="701240" y="1211715"/>
              <a:ext cx="2142574" cy="876114"/>
              <a:chOff x="437058" y="3441362"/>
              <a:chExt cx="2142574" cy="876114"/>
            </a:xfrm>
          </p:grpSpPr>
          <p:sp>
            <p:nvSpPr>
              <p:cNvPr id="24" name="TextBox 28"/>
              <p:cNvSpPr txBox="1"/>
              <p:nvPr/>
            </p:nvSpPr>
            <p:spPr>
              <a:xfrm>
                <a:off x="466378" y="3441362"/>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2400" dirty="0">
                    <a:solidFill>
                      <a:schemeClr val="bg1"/>
                    </a:solidFill>
                  </a:rPr>
                  <a:t>点击添加标题</a:t>
                </a:r>
                <a:endParaRPr lang="en-US" altLang="zh-CN" sz="2400" dirty="0">
                  <a:solidFill>
                    <a:schemeClr val="bg1"/>
                  </a:solidFill>
                </a:endParaRPr>
              </a:p>
            </p:txBody>
          </p:sp>
          <p:sp>
            <p:nvSpPr>
              <p:cNvPr id="25" name="矩形 95"/>
              <p:cNvSpPr/>
              <p:nvPr/>
            </p:nvSpPr>
            <p:spPr>
              <a:xfrm>
                <a:off x="437058" y="3742167"/>
                <a:ext cx="2142574" cy="575309"/>
              </a:xfrm>
              <a:prstGeom prst="rect">
                <a:avLst/>
              </a:prstGeom>
            </p:spPr>
            <p:txBody>
              <a:bodyPr wrap="square">
                <a:spAutoFit/>
              </a:bodyPr>
              <a:lstStyle/>
              <a:p>
                <a:pPr algn="just">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4" name="组合 2"/>
            <p:cNvGrpSpPr/>
            <p:nvPr/>
          </p:nvGrpSpPr>
          <p:grpSpPr>
            <a:xfrm>
              <a:off x="3625479" y="1212174"/>
              <a:ext cx="2142574" cy="876114"/>
              <a:chOff x="437058" y="3441362"/>
              <a:chExt cx="2142574" cy="876114"/>
            </a:xfrm>
          </p:grpSpPr>
          <p:sp>
            <p:nvSpPr>
              <p:cNvPr id="22" name="TextBox 26"/>
              <p:cNvSpPr txBox="1"/>
              <p:nvPr/>
            </p:nvSpPr>
            <p:spPr>
              <a:xfrm>
                <a:off x="466378" y="3441362"/>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2400" dirty="0">
                    <a:solidFill>
                      <a:schemeClr val="bg1"/>
                    </a:solidFill>
                  </a:rPr>
                  <a:t>点击添加标题</a:t>
                </a:r>
                <a:endParaRPr lang="en-US" altLang="zh-CN" sz="2400" dirty="0">
                  <a:solidFill>
                    <a:schemeClr val="bg1"/>
                  </a:solidFill>
                </a:endParaRPr>
              </a:p>
            </p:txBody>
          </p:sp>
          <p:sp>
            <p:nvSpPr>
              <p:cNvPr id="23" name="矩形 95"/>
              <p:cNvSpPr/>
              <p:nvPr/>
            </p:nvSpPr>
            <p:spPr>
              <a:xfrm>
                <a:off x="437058" y="3742167"/>
                <a:ext cx="2142574" cy="575309"/>
              </a:xfrm>
              <a:prstGeom prst="rect">
                <a:avLst/>
              </a:prstGeom>
            </p:spPr>
            <p:txBody>
              <a:bodyPr wrap="square">
                <a:spAutoFit/>
              </a:bodyPr>
              <a:lstStyle/>
              <a:p>
                <a:pPr algn="just">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7" name="组合 2"/>
            <p:cNvGrpSpPr/>
            <p:nvPr/>
          </p:nvGrpSpPr>
          <p:grpSpPr>
            <a:xfrm>
              <a:off x="6518759" y="1212174"/>
              <a:ext cx="2142574" cy="876114"/>
              <a:chOff x="437058" y="3441362"/>
              <a:chExt cx="2142574" cy="876114"/>
            </a:xfrm>
          </p:grpSpPr>
          <p:sp>
            <p:nvSpPr>
              <p:cNvPr id="20" name="TextBox 24"/>
              <p:cNvSpPr txBox="1"/>
              <p:nvPr/>
            </p:nvSpPr>
            <p:spPr>
              <a:xfrm>
                <a:off x="466378" y="3441362"/>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2400" dirty="0">
                    <a:solidFill>
                      <a:schemeClr val="bg1"/>
                    </a:solidFill>
                  </a:rPr>
                  <a:t>点击添加标题</a:t>
                </a:r>
                <a:endParaRPr lang="en-US" altLang="zh-CN" sz="2400" dirty="0">
                  <a:solidFill>
                    <a:schemeClr val="bg1"/>
                  </a:solidFill>
                </a:endParaRPr>
              </a:p>
            </p:txBody>
          </p:sp>
          <p:sp>
            <p:nvSpPr>
              <p:cNvPr id="21" name="矩形 95"/>
              <p:cNvSpPr/>
              <p:nvPr/>
            </p:nvSpPr>
            <p:spPr>
              <a:xfrm>
                <a:off x="437058" y="3742167"/>
                <a:ext cx="2142574" cy="575309"/>
              </a:xfrm>
              <a:prstGeom prst="rect">
                <a:avLst/>
              </a:prstGeom>
            </p:spPr>
            <p:txBody>
              <a:bodyPr wrap="square">
                <a:spAutoFit/>
              </a:bodyPr>
              <a:lstStyle/>
              <a:p>
                <a:pPr algn="just">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18" name="文本框 12"/>
            <p:cNvSpPr txBox="1"/>
            <p:nvPr/>
          </p:nvSpPr>
          <p:spPr>
            <a:xfrm>
              <a:off x="3673945" y="2461971"/>
              <a:ext cx="1758010" cy="277644"/>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点击输入文字说明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12"/>
            <p:cNvSpPr txBox="1"/>
            <p:nvPr/>
          </p:nvSpPr>
          <p:spPr>
            <a:xfrm>
              <a:off x="6801222" y="2461971"/>
              <a:ext cx="1758010" cy="277644"/>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点击输入文字说明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2" name="Rectangle 30"/>
          <p:cNvSpPr/>
          <p:nvPr/>
        </p:nvSpPr>
        <p:spPr>
          <a:xfrm>
            <a:off x="297363" y="1881734"/>
            <a:ext cx="11559174" cy="223495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CuadroTexto 39"/>
          <p:cNvSpPr txBox="1"/>
          <p:nvPr/>
        </p:nvSpPr>
        <p:spPr>
          <a:xfrm>
            <a:off x="5629977" y="2354351"/>
            <a:ext cx="2108038" cy="369332"/>
          </a:xfrm>
          <a:prstGeom prst="rect">
            <a:avLst/>
          </a:prstGeom>
          <a:noFill/>
        </p:spPr>
        <p:txBody>
          <a:bodyPr wrap="square" rtlCol="0">
            <a:spAutoFit/>
          </a:bodyPr>
          <a:lstStyle/>
          <a:p>
            <a:r>
              <a:rPr lang="es-ES" b="1" dirty="0">
                <a:solidFill>
                  <a:schemeClr val="bg1">
                    <a:lumMod val="50000"/>
                  </a:schemeClr>
                </a:solidFill>
                <a:latin typeface="Roboto Condensed" panose="02000000000000000000" pitchFamily="2" charset="0"/>
                <a:ea typeface="Roboto Condensed" panose="02000000000000000000" pitchFamily="2" charset="0"/>
              </a:rPr>
              <a:t>Our Analysis</a:t>
            </a:r>
          </a:p>
        </p:txBody>
      </p:sp>
      <p:sp>
        <p:nvSpPr>
          <p:cNvPr id="7" name="CuadroTexto 40"/>
          <p:cNvSpPr txBox="1"/>
          <p:nvPr/>
        </p:nvSpPr>
        <p:spPr>
          <a:xfrm>
            <a:off x="5629977" y="2895402"/>
            <a:ext cx="1232034" cy="707886"/>
          </a:xfrm>
          <a:prstGeom prst="rect">
            <a:avLst/>
          </a:prstGeom>
          <a:noFill/>
        </p:spPr>
        <p:txBody>
          <a:bodyPr wrap="square" rtlCol="0">
            <a:spAutoFit/>
          </a:bodyPr>
          <a:lstStyle/>
          <a:p>
            <a:r>
              <a:rPr lang="es-ES" sz="4000" b="1" dirty="0">
                <a:solidFill>
                  <a:schemeClr val="bg1">
                    <a:lumMod val="50000"/>
                  </a:schemeClr>
                </a:solidFill>
                <a:latin typeface="Roboto Condensed" panose="02000000000000000000" pitchFamily="2" charset="0"/>
                <a:ea typeface="Roboto Condensed" panose="02000000000000000000" pitchFamily="2" charset="0"/>
              </a:rPr>
              <a:t>45%</a:t>
            </a:r>
          </a:p>
        </p:txBody>
      </p:sp>
      <p:sp>
        <p:nvSpPr>
          <p:cNvPr id="9" name="Rectángulo 41"/>
          <p:cNvSpPr/>
          <p:nvPr/>
        </p:nvSpPr>
        <p:spPr>
          <a:xfrm>
            <a:off x="6752780" y="2858665"/>
            <a:ext cx="4290108" cy="738664"/>
          </a:xfrm>
          <a:prstGeom prst="rect">
            <a:avLst/>
          </a:prstGeom>
        </p:spPr>
        <p:txBody>
          <a:bodyPr wrap="square">
            <a:spAutoFit/>
          </a:bodyPr>
          <a:lstStyle/>
          <a:p>
            <a:r>
              <a:rPr lang="es-ES" sz="1400" dirty="0">
                <a:solidFill>
                  <a:schemeClr val="bg1">
                    <a:lumMod val="50000"/>
                  </a:schemeClr>
                </a:solidFill>
                <a:latin typeface="Raleway" panose="020B0003030101060003" pitchFamily="34" charset="0"/>
              </a:rPr>
              <a:t>Donec eget velit et est pulvinar porta consectetur eu sem. Donec quis commodo nunc. Duis rhoncus mi sed magna mattis, blandit placera.</a:t>
            </a:r>
          </a:p>
        </p:txBody>
      </p:sp>
      <p:sp>
        <p:nvSpPr>
          <p:cNvPr id="10" name="Rectángulo 42"/>
          <p:cNvSpPr/>
          <p:nvPr/>
        </p:nvSpPr>
        <p:spPr>
          <a:xfrm>
            <a:off x="5629977" y="3678191"/>
            <a:ext cx="5338721" cy="1169551"/>
          </a:xfrm>
          <a:prstGeom prst="rect">
            <a:avLst/>
          </a:prstGeom>
        </p:spPr>
        <p:txBody>
          <a:bodyPr wrap="square">
            <a:spAutoFit/>
          </a:bodyPr>
          <a:lstStyle/>
          <a:p>
            <a:r>
              <a:rPr lang="es-ES" sz="1400" dirty="0">
                <a:solidFill>
                  <a:schemeClr val="bg1">
                    <a:lumMod val="50000"/>
                  </a:schemeClr>
                </a:solidFill>
                <a:latin typeface="Raleway" panose="020B0003030101060003" pitchFamily="34" charset="0"/>
              </a:rPr>
              <a:t>Lorem ipsum dolor sit amet, consectetur adipiscing elit. Mauris interdum, sapien et pellentesque sollicitudin, nibh lorem tincidunt est, non placerat mi quam sit amet nulla. Fusce dignissim ornare tellus non condimentum. Aenean semper vestibulum mauris sit amet pharetra. </a:t>
            </a:r>
          </a:p>
        </p:txBody>
      </p:sp>
      <p:grpSp>
        <p:nvGrpSpPr>
          <p:cNvPr id="11" name="Grupo 43"/>
          <p:cNvGrpSpPr/>
          <p:nvPr/>
        </p:nvGrpSpPr>
        <p:grpSpPr>
          <a:xfrm>
            <a:off x="5706075" y="5241645"/>
            <a:ext cx="1328734" cy="472839"/>
            <a:chOff x="776937" y="4663493"/>
            <a:chExt cx="1328734" cy="472839"/>
          </a:xfrm>
          <a:solidFill>
            <a:schemeClr val="accent5"/>
          </a:solidFill>
        </p:grpSpPr>
        <p:sp>
          <p:nvSpPr>
            <p:cNvPr id="12" name="Paralelogramo 44"/>
            <p:cNvSpPr/>
            <p:nvPr/>
          </p:nvSpPr>
          <p:spPr>
            <a:xfrm>
              <a:off x="776937"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Paralelogramo 45"/>
            <p:cNvSpPr/>
            <p:nvPr/>
          </p:nvSpPr>
          <p:spPr>
            <a:xfrm>
              <a:off x="996109" y="4663493"/>
              <a:ext cx="452388" cy="471638"/>
            </a:xfrm>
            <a:prstGeom prst="parallelogram">
              <a:avLst>
                <a:gd name="adj" fmla="val 603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aralelogramo 46"/>
            <p:cNvSpPr/>
            <p:nvPr/>
          </p:nvSpPr>
          <p:spPr>
            <a:xfrm>
              <a:off x="121862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Paralelogramo 47"/>
            <p:cNvSpPr/>
            <p:nvPr/>
          </p:nvSpPr>
          <p:spPr>
            <a:xfrm>
              <a:off x="1434111" y="4663493"/>
              <a:ext cx="452388" cy="471638"/>
            </a:xfrm>
            <a:prstGeom prst="parallelogram">
              <a:avLst>
                <a:gd name="adj" fmla="val 603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Paralelogramo 48"/>
            <p:cNvSpPr/>
            <p:nvPr/>
          </p:nvSpPr>
          <p:spPr>
            <a:xfrm>
              <a:off x="1653283" y="4664694"/>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0" name="CuadroTexto 49"/>
          <p:cNvSpPr txBox="1"/>
          <p:nvPr/>
        </p:nvSpPr>
        <p:spPr>
          <a:xfrm>
            <a:off x="7189881" y="5146911"/>
            <a:ext cx="1356966" cy="369332"/>
          </a:xfrm>
          <a:prstGeom prst="rect">
            <a:avLst/>
          </a:prstGeom>
          <a:noFill/>
        </p:spPr>
        <p:txBody>
          <a:bodyPr wrap="square" rtlCol="0">
            <a:spAutoFit/>
          </a:bodyPr>
          <a:lstStyle/>
          <a:p>
            <a:r>
              <a:rPr lang="es-ES" b="1" dirty="0">
                <a:solidFill>
                  <a:schemeClr val="bg1">
                    <a:lumMod val="50000"/>
                  </a:schemeClr>
                </a:solidFill>
                <a:latin typeface="Raleway" panose="020B0003030101060003" pitchFamily="34" charset="0"/>
              </a:rPr>
              <a:t>Title</a:t>
            </a:r>
          </a:p>
        </p:txBody>
      </p:sp>
      <p:sp>
        <p:nvSpPr>
          <p:cNvPr id="21" name="Rectángulo 50"/>
          <p:cNvSpPr/>
          <p:nvPr/>
        </p:nvSpPr>
        <p:spPr>
          <a:xfrm>
            <a:off x="7194118" y="5443950"/>
            <a:ext cx="4591321" cy="307777"/>
          </a:xfrm>
          <a:prstGeom prst="rect">
            <a:avLst/>
          </a:prstGeom>
        </p:spPr>
        <p:txBody>
          <a:bodyPr wrap="none">
            <a:spAutoFit/>
          </a:bodyPr>
          <a:lstStyle/>
          <a:p>
            <a:r>
              <a:rPr lang="es-ES" sz="1400" dirty="0">
                <a:solidFill>
                  <a:schemeClr val="bg1">
                    <a:lumMod val="50000"/>
                  </a:schemeClr>
                </a:solidFill>
                <a:latin typeface="Raleway" panose="020B0003030101060003" pitchFamily="34" charset="0"/>
              </a:rPr>
              <a:t>Lorem ipsum dolor sit amet, consectetur adipiscing elit. </a:t>
            </a:r>
            <a:endParaRPr lang="es-ES" sz="1400" dirty="0">
              <a:solidFill>
                <a:schemeClr val="bg1">
                  <a:lumMod val="50000"/>
                </a:schemeClr>
              </a:solidFill>
            </a:endParaRPr>
          </a:p>
        </p:txBody>
      </p:sp>
      <p:sp>
        <p:nvSpPr>
          <p:cNvPr id="22" name="矩形 21"/>
          <p:cNvSpPr/>
          <p:nvPr/>
        </p:nvSpPr>
        <p:spPr>
          <a:xfrm>
            <a:off x="543164" y="2169576"/>
            <a:ext cx="4927504" cy="388029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anim calcmode="lin" valueType="num">
                                      <p:cBhvr>
                                        <p:cTn id="42" dur="250" fill="hold"/>
                                        <p:tgtEl>
                                          <p:spTgt spid="20"/>
                                        </p:tgtEl>
                                        <p:attrNameLst>
                                          <p:attrName>ppt_x</p:attrName>
                                        </p:attrNameLst>
                                      </p:cBhvr>
                                      <p:tavLst>
                                        <p:tav tm="0">
                                          <p:val>
                                            <p:strVal val="#ppt_x"/>
                                          </p:val>
                                        </p:tav>
                                        <p:tav tm="100000">
                                          <p:val>
                                            <p:strVal val="#ppt_x"/>
                                          </p:val>
                                        </p:tav>
                                      </p:tavLst>
                                    </p:anim>
                                    <p:anim calcmode="lin" valueType="num">
                                      <p:cBhvr>
                                        <p:cTn id="43" dur="2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660070" y="1513177"/>
            <a:ext cx="5002938" cy="5065300"/>
            <a:chOff x="1228857" y="857516"/>
            <a:chExt cx="3658197" cy="3703797"/>
          </a:xfrm>
        </p:grpSpPr>
        <p:sp>
          <p:nvSpPr>
            <p:cNvPr id="7" name="Rectangle 2"/>
            <p:cNvSpPr/>
            <p:nvPr/>
          </p:nvSpPr>
          <p:spPr bwMode="auto">
            <a:xfrm>
              <a:off x="1228857" y="857516"/>
              <a:ext cx="1775345" cy="1798209"/>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700">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2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9" name="组合 22"/>
            <p:cNvGrpSpPr/>
            <p:nvPr/>
          </p:nvGrpSpPr>
          <p:grpSpPr bwMode="auto">
            <a:xfrm>
              <a:off x="1228857" y="2763104"/>
              <a:ext cx="3658197" cy="1798209"/>
              <a:chOff x="1621077" y="2591060"/>
              <a:chExt cx="3890323" cy="1886881"/>
            </a:xfrm>
          </p:grpSpPr>
          <p:sp>
            <p:nvSpPr>
              <p:cNvPr id="11" name="Rectangle 3"/>
              <p:cNvSpPr/>
              <p:nvPr/>
            </p:nvSpPr>
            <p:spPr bwMode="auto">
              <a:xfrm>
                <a:off x="1621077" y="2591060"/>
                <a:ext cx="3890323" cy="1886881"/>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47700">
                  <a:lnSpc>
                    <a:spcPct val="90000"/>
                  </a:lnSpc>
                  <a:buClr>
                    <a:srgbClr val="FFFFFF">
                      <a:lumMod val="50000"/>
                      <a:lumOff val="50000"/>
                    </a:srgbClr>
                  </a:buClr>
                  <a:buSzPct val="90000"/>
                  <a:defRPr/>
                </a:pP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sz="2800">
                  <a:latin typeface="微软雅黑" panose="020B0503020204020204" pitchFamily="34" charset="-122"/>
                  <a:ea typeface="微软雅黑" panose="020B0503020204020204" pitchFamily="34" charset="-122"/>
                </a:endParaRPr>
              </a:p>
            </p:txBody>
          </p:sp>
        </p:grpSp>
        <p:sp>
          <p:nvSpPr>
            <p:cNvPr id="10" name="Rectangle 2"/>
            <p:cNvSpPr/>
            <p:nvPr/>
          </p:nvSpPr>
          <p:spPr bwMode="auto">
            <a:xfrm>
              <a:off x="3111707" y="857516"/>
              <a:ext cx="1775346" cy="1798209"/>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700">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4" name="Rectangle 4"/>
          <p:cNvSpPr/>
          <p:nvPr/>
        </p:nvSpPr>
        <p:spPr>
          <a:xfrm>
            <a:off x="6810029" y="1513177"/>
            <a:ext cx="4175650" cy="504809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053570" y="1931738"/>
            <a:ext cx="5533972" cy="4063558"/>
            <a:chOff x="4283968" y="1172870"/>
            <a:chExt cx="3744416" cy="2749497"/>
          </a:xfrm>
        </p:grpSpPr>
        <p:cxnSp>
          <p:nvCxnSpPr>
            <p:cNvPr id="7" name="直接连接符 6"/>
            <p:cNvCxnSpPr/>
            <p:nvPr/>
          </p:nvCxnSpPr>
          <p:spPr>
            <a:xfrm>
              <a:off x="4283968" y="3435846"/>
              <a:ext cx="374441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57466" y="3445173"/>
              <a:ext cx="3051252" cy="477194"/>
            </a:xfrm>
            <a:prstGeom prst="rect">
              <a:avLst/>
            </a:prstGeom>
            <a:noFill/>
          </p:spPr>
          <p:txBody>
            <a:bodyPr wrap="square" rtlCol="0">
              <a:spAutoFit/>
            </a:bodyPr>
            <a:lstStyle/>
            <a:p>
              <a:pPr algn="ctr">
                <a:lnSpc>
                  <a:spcPct val="150000"/>
                </a:lnSpc>
              </a:pPr>
              <a:r>
                <a:rPr lang="en-US" altLang="zh-CN" sz="1400" b="1" dirty="0">
                  <a:solidFill>
                    <a:schemeClr val="bg1">
                      <a:lumMod val="50000"/>
                    </a:schemeClr>
                  </a:solidFill>
                </a:rPr>
                <a:t>You can click here to enter you text. You can click here to enter you text. </a:t>
              </a:r>
              <a:endParaRPr lang="zh-CN" altLang="en-US" sz="1400" b="1" dirty="0">
                <a:solidFill>
                  <a:schemeClr val="bg1">
                    <a:lumMod val="50000"/>
                  </a:schemeClr>
                </a:solidFill>
              </a:endParaRPr>
            </a:p>
          </p:txBody>
        </p:sp>
        <p:grpSp>
          <p:nvGrpSpPr>
            <p:cNvPr id="10" name="组合 9"/>
            <p:cNvGrpSpPr/>
            <p:nvPr/>
          </p:nvGrpSpPr>
          <p:grpSpPr>
            <a:xfrm>
              <a:off x="4499992" y="1172870"/>
              <a:ext cx="1030446" cy="1030446"/>
              <a:chOff x="4499992" y="1172870"/>
              <a:chExt cx="1030446" cy="1030446"/>
            </a:xfrm>
          </p:grpSpPr>
          <p:sp>
            <p:nvSpPr>
              <p:cNvPr id="34" name="矩形 33"/>
              <p:cNvSpPr/>
              <p:nvPr/>
            </p:nvSpPr>
            <p:spPr>
              <a:xfrm>
                <a:off x="4499992" y="1172870"/>
                <a:ext cx="1030446" cy="103044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nvSpPr>
            <p:spPr>
              <a:xfrm>
                <a:off x="4726594"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11" name="组合 10"/>
            <p:cNvGrpSpPr/>
            <p:nvPr/>
          </p:nvGrpSpPr>
          <p:grpSpPr>
            <a:xfrm>
              <a:off x="6819997" y="1172870"/>
              <a:ext cx="1030446" cy="1030446"/>
              <a:chOff x="6819997" y="1172870"/>
              <a:chExt cx="1030446" cy="1030446"/>
            </a:xfrm>
          </p:grpSpPr>
          <p:sp>
            <p:nvSpPr>
              <p:cNvPr id="32" name="矩形 31"/>
              <p:cNvSpPr/>
              <p:nvPr/>
            </p:nvSpPr>
            <p:spPr>
              <a:xfrm>
                <a:off x="6819997" y="1172870"/>
                <a:ext cx="1030446" cy="103044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p:cNvSpPr/>
              <p:nvPr/>
            </p:nvSpPr>
            <p:spPr>
              <a:xfrm>
                <a:off x="7046599"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12" name="组合 11"/>
            <p:cNvGrpSpPr/>
            <p:nvPr/>
          </p:nvGrpSpPr>
          <p:grpSpPr>
            <a:xfrm>
              <a:off x="5667869" y="2279568"/>
              <a:ext cx="1030446" cy="1030446"/>
              <a:chOff x="5667869" y="2279568"/>
              <a:chExt cx="1030446" cy="1030446"/>
            </a:xfrm>
          </p:grpSpPr>
          <p:sp>
            <p:nvSpPr>
              <p:cNvPr id="30" name="矩形 29"/>
              <p:cNvSpPr/>
              <p:nvPr/>
            </p:nvSpPr>
            <p:spPr>
              <a:xfrm>
                <a:off x="5667869" y="2279568"/>
                <a:ext cx="1030446" cy="103044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5894471" y="2440848"/>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14" name="组合 13"/>
            <p:cNvGrpSpPr/>
            <p:nvPr/>
          </p:nvGrpSpPr>
          <p:grpSpPr>
            <a:xfrm>
              <a:off x="4499992" y="2279568"/>
              <a:ext cx="1030446" cy="1030446"/>
              <a:chOff x="4499992" y="2279568"/>
              <a:chExt cx="1030446" cy="1030446"/>
            </a:xfrm>
          </p:grpSpPr>
          <p:sp>
            <p:nvSpPr>
              <p:cNvPr id="25" name="矩形 24"/>
              <p:cNvSpPr/>
              <p:nvPr/>
            </p:nvSpPr>
            <p:spPr>
              <a:xfrm>
                <a:off x="4499992" y="2279568"/>
                <a:ext cx="1030446" cy="1030446"/>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6" name="组合 25"/>
              <p:cNvGrpSpPr/>
              <p:nvPr/>
            </p:nvGrpSpPr>
            <p:grpSpPr>
              <a:xfrm>
                <a:off x="4745340" y="2608983"/>
                <a:ext cx="539750" cy="539751"/>
                <a:chOff x="568325" y="5842000"/>
                <a:chExt cx="539750" cy="539751"/>
              </a:xfrm>
            </p:grpSpPr>
            <p:sp>
              <p:nvSpPr>
                <p:cNvPr id="27"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8"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9"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grpSp>
        </p:grpSp>
        <p:grpSp>
          <p:nvGrpSpPr>
            <p:cNvPr id="17" name="组合 16"/>
            <p:cNvGrpSpPr/>
            <p:nvPr/>
          </p:nvGrpSpPr>
          <p:grpSpPr>
            <a:xfrm>
              <a:off x="6819997" y="2279568"/>
              <a:ext cx="1030446" cy="1030446"/>
              <a:chOff x="6819997" y="2279568"/>
              <a:chExt cx="1030446" cy="1030446"/>
            </a:xfrm>
          </p:grpSpPr>
          <p:sp>
            <p:nvSpPr>
              <p:cNvPr id="23" name="矩形 22"/>
              <p:cNvSpPr/>
              <p:nvPr/>
            </p:nvSpPr>
            <p:spPr>
              <a:xfrm>
                <a:off x="6819997" y="2279568"/>
                <a:ext cx="1030446" cy="1030446"/>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grpSp>
        <p:grpSp>
          <p:nvGrpSpPr>
            <p:cNvPr id="18" name="组合 17"/>
            <p:cNvGrpSpPr/>
            <p:nvPr/>
          </p:nvGrpSpPr>
          <p:grpSpPr>
            <a:xfrm>
              <a:off x="5667869" y="1172870"/>
              <a:ext cx="1030446" cy="1030446"/>
              <a:chOff x="5667869" y="1172870"/>
              <a:chExt cx="1030446" cy="1030446"/>
            </a:xfrm>
          </p:grpSpPr>
          <p:sp>
            <p:nvSpPr>
              <p:cNvPr id="19" name="矩形 18"/>
              <p:cNvSpPr/>
              <p:nvPr/>
            </p:nvSpPr>
            <p:spPr>
              <a:xfrm>
                <a:off x="5667869" y="1172870"/>
                <a:ext cx="1030446" cy="1030446"/>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19"/>
              <p:cNvGrpSpPr/>
              <p:nvPr/>
            </p:nvGrpSpPr>
            <p:grpSpPr>
              <a:xfrm>
                <a:off x="5907732" y="1400960"/>
                <a:ext cx="496888" cy="539751"/>
                <a:chOff x="5843588" y="533400"/>
                <a:chExt cx="496888" cy="539751"/>
              </a:xfrm>
            </p:grpSpPr>
            <p:sp>
              <p:nvSpPr>
                <p:cNvPr id="21"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2"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grpSp>
        </p:grpSp>
      </p:grpSp>
      <p:sp>
        <p:nvSpPr>
          <p:cNvPr id="36" name="Rectangle 23"/>
          <p:cNvSpPr>
            <a:spLocks noChangeArrowheads="1"/>
          </p:cNvSpPr>
          <p:nvPr/>
        </p:nvSpPr>
        <p:spPr bwMode="auto">
          <a:xfrm>
            <a:off x="674537" y="1783776"/>
            <a:ext cx="5175921" cy="4211520"/>
          </a:xfrm>
          <a:prstGeom prst="rect">
            <a:avLst/>
          </a:prstGeom>
          <a:blipFill dpi="0" rotWithShape="1">
            <a:blip r:embed="rId3"/>
            <a:srcRect/>
            <a:stretch>
              <a:fillRect/>
            </a:stretch>
          </a:blipFill>
          <a:ln w="19050" cap="flat">
            <a:noFill/>
            <a:prstDash val="solid"/>
            <a:miter lim="800000"/>
          </a:ln>
          <a:effectLst/>
        </p:spPr>
        <p:txBody>
          <a:bodyPr vert="horz" wrap="square" lIns="91440" tIns="45720" rIns="91440" bIns="45720" numCol="1" anchor="t" anchorCtr="0" compatLnSpc="1"/>
          <a:lstStyle/>
          <a:p>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 presetClass="entr" presetSubtype="8" decel="800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0-#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240"/>
            <a:ext cx="12190413" cy="6857107"/>
          </a:xfrm>
          <a:prstGeom prst="rect">
            <a:avLst/>
          </a:prstGeom>
        </p:spPr>
      </p:pic>
      <p:grpSp>
        <p:nvGrpSpPr>
          <p:cNvPr id="16" name="Group 10"/>
          <p:cNvGrpSpPr/>
          <p:nvPr/>
        </p:nvGrpSpPr>
        <p:grpSpPr>
          <a:xfrm>
            <a:off x="5404148" y="1088930"/>
            <a:ext cx="1397964" cy="1267612"/>
            <a:chOff x="4865916" y="10884560"/>
            <a:chExt cx="5161851" cy="1212098"/>
          </a:xfrm>
          <a:solidFill>
            <a:schemeClr val="bg1"/>
          </a:solidFill>
        </p:grpSpPr>
        <p:sp>
          <p:nvSpPr>
            <p:cNvPr id="17" name="Rectangle 11"/>
            <p:cNvSpPr/>
            <p:nvPr/>
          </p:nvSpPr>
          <p:spPr>
            <a:xfrm>
              <a:off x="4865916" y="10884560"/>
              <a:ext cx="5161851" cy="1212098"/>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5"/>
                </a:solidFill>
              </a:endParaRPr>
            </a:p>
          </p:txBody>
        </p:sp>
        <p:sp>
          <p:nvSpPr>
            <p:cNvPr id="18" name="TextBox 26"/>
            <p:cNvSpPr txBox="1"/>
            <p:nvPr/>
          </p:nvSpPr>
          <p:spPr>
            <a:xfrm>
              <a:off x="5539869" y="11101279"/>
              <a:ext cx="3771549" cy="794604"/>
            </a:xfrm>
            <a:prstGeom prst="rect">
              <a:avLst/>
            </a:prstGeom>
            <a:noFill/>
            <a:ln>
              <a:noFill/>
            </a:ln>
          </p:spPr>
          <p:txBody>
            <a:bodyPr wrap="non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cs typeface="Montserrat Semi" charset="0"/>
                </a:rPr>
                <a:t>03</a:t>
              </a:r>
              <a:endParaRPr lang="en-US" sz="4800" b="1"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sp>
        <p:nvSpPr>
          <p:cNvPr id="19" name="标题 1"/>
          <p:cNvSpPr txBox="1"/>
          <p:nvPr/>
        </p:nvSpPr>
        <p:spPr>
          <a:xfrm>
            <a:off x="2576159" y="2665411"/>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chemeClr val="accent5"/>
                </a:solidFill>
                <a:latin typeface="微软雅黑" panose="020B0503020204020204" pitchFamily="34" charset="-122"/>
                <a:ea typeface="微软雅黑" panose="020B0503020204020204" pitchFamily="34" charset="-122"/>
              </a:rPr>
              <a:t>点击加入你标题</a:t>
            </a:r>
          </a:p>
        </p:txBody>
      </p:sp>
      <p:cxnSp>
        <p:nvCxnSpPr>
          <p:cNvPr id="20" name="直接连接符 19"/>
          <p:cNvCxnSpPr/>
          <p:nvPr/>
        </p:nvCxnSpPr>
        <p:spPr>
          <a:xfrm>
            <a:off x="2928130" y="3800273"/>
            <a:ext cx="63500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副标题 2"/>
          <p:cNvSpPr txBox="1"/>
          <p:nvPr/>
        </p:nvSpPr>
        <p:spPr>
          <a:xfrm>
            <a:off x="3133017" y="4056828"/>
            <a:ext cx="5940226"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chemeClr val="accent5"/>
                </a:solidFill>
                <a:latin typeface="微软雅黑" panose="020B0503020204020204" pitchFamily="34" charset="-122"/>
                <a:ea typeface="微软雅黑" panose="020B0503020204020204" pitchFamily="34" charset="-122"/>
              </a:rPr>
              <a:t>简洁大气</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易编辑</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任意替换内容</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타원 219"/>
          <p:cNvSpPr>
            <a:spLocks noChangeArrowheads="1"/>
          </p:cNvSpPr>
          <p:nvPr/>
        </p:nvSpPr>
        <p:spPr bwMode="auto">
          <a:xfrm>
            <a:off x="8543589" y="2630523"/>
            <a:ext cx="1273175" cy="1274763"/>
          </a:xfrm>
          <a:prstGeom prst="ellipse">
            <a:avLst/>
          </a:prstGeom>
          <a:solidFill>
            <a:schemeClr val="accent2">
              <a:alpha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7" name="타원 217"/>
          <p:cNvSpPr>
            <a:spLocks noChangeArrowheads="1"/>
          </p:cNvSpPr>
          <p:nvPr/>
        </p:nvSpPr>
        <p:spPr bwMode="auto">
          <a:xfrm>
            <a:off x="1086985" y="2708271"/>
            <a:ext cx="1273175" cy="1274763"/>
          </a:xfrm>
          <a:prstGeom prst="ellipse">
            <a:avLst/>
          </a:prstGeom>
          <a:solidFill>
            <a:schemeClr val="accent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9" name="矩形 11"/>
          <p:cNvSpPr>
            <a:spLocks noChangeArrowheads="1"/>
          </p:cNvSpPr>
          <p:nvPr/>
        </p:nvSpPr>
        <p:spPr bwMode="auto">
          <a:xfrm>
            <a:off x="1086985" y="4686296"/>
            <a:ext cx="30083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
          <p:cNvSpPr txBox="1">
            <a:spLocks noChangeArrowheads="1"/>
          </p:cNvSpPr>
          <p:nvPr/>
        </p:nvSpPr>
        <p:spPr bwMode="auto">
          <a:xfrm>
            <a:off x="1086985" y="4362446"/>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3"/>
          <p:cNvSpPr>
            <a:spLocks noChangeArrowheads="1"/>
          </p:cNvSpPr>
          <p:nvPr/>
        </p:nvSpPr>
        <p:spPr bwMode="auto">
          <a:xfrm>
            <a:off x="8634413" y="4686296"/>
            <a:ext cx="30083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8634413" y="4362446"/>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1023485" y="3209921"/>
            <a:ext cx="137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8526127" y="3182973"/>
            <a:ext cx="137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30"/>
          <p:cNvSpPr/>
          <p:nvPr/>
        </p:nvSpPr>
        <p:spPr>
          <a:xfrm>
            <a:off x="4268224" y="2123169"/>
            <a:ext cx="3640476" cy="403088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anim calcmode="lin" valueType="num">
                                      <p:cBhvr>
                                        <p:cTn id="12" dur="250" fill="hold"/>
                                        <p:tgtEl>
                                          <p:spTgt spid="14"/>
                                        </p:tgtEl>
                                        <p:attrNameLst>
                                          <p:attrName>ppt_x</p:attrName>
                                        </p:attrNameLst>
                                      </p:cBhvr>
                                      <p:tavLst>
                                        <p:tav tm="0">
                                          <p:val>
                                            <p:strVal val="#ppt_x"/>
                                          </p:val>
                                        </p:tav>
                                        <p:tav tm="100000">
                                          <p:val>
                                            <p:strVal val="#ppt_x"/>
                                          </p:val>
                                        </p:tav>
                                      </p:tavLst>
                                    </p:anim>
                                    <p:anim calcmode="lin" valueType="num">
                                      <p:cBhvr>
                                        <p:cTn id="13" dur="25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anim calcmode="lin" valueType="num">
                                      <p:cBhvr>
                                        <p:cTn id="18" dur="250" fill="hold"/>
                                        <p:tgtEl>
                                          <p:spTgt spid="17"/>
                                        </p:tgtEl>
                                        <p:attrNameLst>
                                          <p:attrName>ppt_x</p:attrName>
                                        </p:attrNameLst>
                                      </p:cBhvr>
                                      <p:tavLst>
                                        <p:tav tm="0">
                                          <p:val>
                                            <p:strVal val="#ppt_x"/>
                                          </p:val>
                                        </p:tav>
                                        <p:tav tm="100000">
                                          <p:val>
                                            <p:strVal val="#ppt_x"/>
                                          </p:val>
                                        </p:tav>
                                      </p:tavLst>
                                    </p:anim>
                                    <p:anim calcmode="lin" valueType="num">
                                      <p:cBhvr>
                                        <p:cTn id="19" dur="2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anim calcmode="lin" valueType="num">
                                      <p:cBhvr>
                                        <p:cTn id="30" dur="250" fill="hold"/>
                                        <p:tgtEl>
                                          <p:spTgt spid="7"/>
                                        </p:tgtEl>
                                        <p:attrNameLst>
                                          <p:attrName>ppt_x</p:attrName>
                                        </p:attrNameLst>
                                      </p:cBhvr>
                                      <p:tavLst>
                                        <p:tav tm="0">
                                          <p:val>
                                            <p:strVal val="#ppt_x"/>
                                          </p:val>
                                        </p:tav>
                                        <p:tav tm="100000">
                                          <p:val>
                                            <p:strVal val="#ppt_x"/>
                                          </p:val>
                                        </p:tav>
                                      </p:tavLst>
                                    </p:anim>
                                    <p:anim calcmode="lin" valueType="num">
                                      <p:cBhvr>
                                        <p:cTn id="31" dur="25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anim calcmode="lin" valueType="num">
                                      <p:cBhvr>
                                        <p:cTn id="36" dur="250" fill="hold"/>
                                        <p:tgtEl>
                                          <p:spTgt spid="9"/>
                                        </p:tgtEl>
                                        <p:attrNameLst>
                                          <p:attrName>ppt_x</p:attrName>
                                        </p:attrNameLst>
                                      </p:cBhvr>
                                      <p:tavLst>
                                        <p:tav tm="0">
                                          <p:val>
                                            <p:strVal val="#ppt_x"/>
                                          </p:val>
                                        </p:tav>
                                        <p:tav tm="100000">
                                          <p:val>
                                            <p:strVal val="#ppt_x"/>
                                          </p:val>
                                        </p:tav>
                                      </p:tavLst>
                                    </p:anim>
                                    <p:anim calcmode="lin" valueType="num">
                                      <p:cBhvr>
                                        <p:cTn id="37" dur="2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anim calcmode="lin" valueType="num">
                                      <p:cBhvr>
                                        <p:cTn id="42" dur="250" fill="hold"/>
                                        <p:tgtEl>
                                          <p:spTgt spid="10"/>
                                        </p:tgtEl>
                                        <p:attrNameLst>
                                          <p:attrName>ppt_x</p:attrName>
                                        </p:attrNameLst>
                                      </p:cBhvr>
                                      <p:tavLst>
                                        <p:tav tm="0">
                                          <p:val>
                                            <p:strVal val="#ppt_x"/>
                                          </p:val>
                                        </p:tav>
                                        <p:tav tm="100000">
                                          <p:val>
                                            <p:strVal val="#ppt_x"/>
                                          </p:val>
                                        </p:tav>
                                      </p:tavLst>
                                    </p:anim>
                                    <p:anim calcmode="lin" valueType="num">
                                      <p:cBhvr>
                                        <p:cTn id="43" dur="25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50"/>
                                        <p:tgtEl>
                                          <p:spTgt spid="11"/>
                                        </p:tgtEl>
                                      </p:cBhvr>
                                    </p:animEffect>
                                    <p:anim calcmode="lin" valueType="num">
                                      <p:cBhvr>
                                        <p:cTn id="48" dur="250" fill="hold"/>
                                        <p:tgtEl>
                                          <p:spTgt spid="11"/>
                                        </p:tgtEl>
                                        <p:attrNameLst>
                                          <p:attrName>ppt_x</p:attrName>
                                        </p:attrNameLst>
                                      </p:cBhvr>
                                      <p:tavLst>
                                        <p:tav tm="0">
                                          <p:val>
                                            <p:strVal val="#ppt_x"/>
                                          </p:val>
                                        </p:tav>
                                        <p:tav tm="100000">
                                          <p:val>
                                            <p:strVal val="#ppt_x"/>
                                          </p:val>
                                        </p:tav>
                                      </p:tavLst>
                                    </p:anim>
                                    <p:anim calcmode="lin" valueType="num">
                                      <p:cBhvr>
                                        <p:cTn id="49" dur="25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strVal val="#ppt_x"/>
                                          </p:val>
                                        </p:tav>
                                        <p:tav tm="100000">
                                          <p:val>
                                            <p:strVal val="#ppt_x"/>
                                          </p:val>
                                        </p:tav>
                                      </p:tavLst>
                                    </p:anim>
                                    <p:anim calcmode="lin" valueType="num">
                                      <p:cBhvr>
                                        <p:cTn id="55" dur="25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4" grpId="0"/>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16"/>
          <p:cNvGrpSpPr/>
          <p:nvPr/>
        </p:nvGrpSpPr>
        <p:grpSpPr bwMode="auto">
          <a:xfrm>
            <a:off x="2873330" y="2849245"/>
            <a:ext cx="6439676" cy="5278546"/>
            <a:chOff x="4351277" y="3064874"/>
            <a:chExt cx="4735660" cy="4047963"/>
          </a:xfrm>
          <a:solidFill>
            <a:srgbClr val="00B050"/>
          </a:solidFill>
        </p:grpSpPr>
        <p:sp>
          <p:nvSpPr>
            <p:cNvPr id="7" name="空心弧 6"/>
            <p:cNvSpPr/>
            <p:nvPr/>
          </p:nvSpPr>
          <p:spPr>
            <a:xfrm>
              <a:off x="4886282" y="3483296"/>
              <a:ext cx="3629138" cy="3629541"/>
            </a:xfrm>
            <a:prstGeom prst="blockArc">
              <a:avLst>
                <a:gd name="adj1" fmla="val 10800000"/>
                <a:gd name="adj2" fmla="val 118155"/>
                <a:gd name="adj3" fmla="val 13775"/>
              </a:avLst>
            </a:prstGeom>
            <a:solidFill>
              <a:schemeClr val="accent5"/>
            </a:solidFill>
            <a:ln w="12700" cap="flat" cmpd="sng" algn="ctr">
              <a:solidFill>
                <a:srgbClr val="00B05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nvGrpSpPr>
            <p:cNvPr id="9" name="组合 18"/>
            <p:cNvGrpSpPr/>
            <p:nvPr/>
          </p:nvGrpSpPr>
          <p:grpSpPr bwMode="auto">
            <a:xfrm>
              <a:off x="4351277" y="3064874"/>
              <a:ext cx="4735660" cy="2232926"/>
              <a:chOff x="4351277" y="3064874"/>
              <a:chExt cx="4735660" cy="2232926"/>
            </a:xfrm>
            <a:grpFill/>
          </p:grpSpPr>
          <p:grpSp>
            <p:nvGrpSpPr>
              <p:cNvPr id="10" name="组合 9"/>
              <p:cNvGrpSpPr/>
              <p:nvPr/>
            </p:nvGrpSpPr>
            <p:grpSpPr>
              <a:xfrm>
                <a:off x="8516186" y="5132112"/>
                <a:ext cx="570751" cy="165688"/>
                <a:chOff x="7856113" y="3986011"/>
                <a:chExt cx="488007" cy="141668"/>
              </a:xfrm>
              <a:grpFill/>
            </p:grpSpPr>
            <p:cxnSp>
              <p:nvCxnSpPr>
                <p:cNvPr id="29" name="直接连接符 28"/>
                <p:cNvCxnSpPr/>
                <p:nvPr/>
              </p:nvCxnSpPr>
              <p:spPr>
                <a:xfrm>
                  <a:off x="7856113" y="4056845"/>
                  <a:ext cx="359419" cy="0"/>
                </a:xfrm>
                <a:prstGeom prst="line">
                  <a:avLst/>
                </a:prstGeom>
                <a:grpFill/>
                <a:ln w="22225" cap="flat" cmpd="sng" algn="ctr">
                  <a:solidFill>
                    <a:schemeClr val="accent2"/>
                  </a:solidFill>
                  <a:prstDash val="solid"/>
                  <a:miter lim="800000"/>
                </a:ln>
                <a:effectLst/>
              </p:spPr>
            </p:cxnSp>
            <p:sp>
              <p:nvSpPr>
                <p:cNvPr id="30" name="椭圆 29"/>
                <p:cNvSpPr/>
                <p:nvPr/>
              </p:nvSpPr>
              <p:spPr>
                <a:xfrm>
                  <a:off x="8202452" y="3986011"/>
                  <a:ext cx="141668" cy="141668"/>
                </a:xfrm>
                <a:prstGeom prst="ellipse">
                  <a:avLst/>
                </a:prstGeom>
                <a:solidFill>
                  <a:schemeClr val="accent2"/>
                </a:solidFill>
                <a:ln w="12700" cap="flat" cmpd="sng" algn="ctr">
                  <a:solidFill>
                    <a:schemeClr val="accent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rot="19878410">
                <a:off x="8123180" y="4055012"/>
                <a:ext cx="570751" cy="165688"/>
                <a:chOff x="7856113" y="3986011"/>
                <a:chExt cx="488007" cy="141668"/>
              </a:xfrm>
              <a:grpFill/>
            </p:grpSpPr>
            <p:cxnSp>
              <p:nvCxnSpPr>
                <p:cNvPr id="27" name="直接连接符 26"/>
                <p:cNvCxnSpPr/>
                <p:nvPr/>
              </p:nvCxnSpPr>
              <p:spPr>
                <a:xfrm>
                  <a:off x="7856113" y="4056845"/>
                  <a:ext cx="359419" cy="0"/>
                </a:xfrm>
                <a:prstGeom prst="line">
                  <a:avLst/>
                </a:prstGeom>
                <a:grpFill/>
                <a:ln w="22225" cap="flat" cmpd="sng" algn="ctr">
                  <a:solidFill>
                    <a:schemeClr val="accent5"/>
                  </a:solidFill>
                  <a:prstDash val="solid"/>
                  <a:miter lim="800000"/>
                </a:ln>
                <a:effectLst/>
              </p:spPr>
            </p:cxnSp>
            <p:sp>
              <p:nvSpPr>
                <p:cNvPr id="28" name="椭圆 27"/>
                <p:cNvSpPr/>
                <p:nvPr/>
              </p:nvSpPr>
              <p:spPr>
                <a:xfrm>
                  <a:off x="8202452" y="3986011"/>
                  <a:ext cx="141668" cy="141668"/>
                </a:xfrm>
                <a:prstGeom prst="ellipse">
                  <a:avLst/>
                </a:prstGeom>
                <a:solidFill>
                  <a:schemeClr val="accent5"/>
                </a:solidFill>
                <a:ln w="12700" cap="flat" cmpd="sng" algn="ctr">
                  <a:solidFill>
                    <a:schemeClr val="accent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rot="18571434">
                <a:off x="7134956" y="3267406"/>
                <a:ext cx="570751" cy="165688"/>
                <a:chOff x="7872795" y="3940868"/>
                <a:chExt cx="488007" cy="141668"/>
              </a:xfrm>
              <a:grpFill/>
            </p:grpSpPr>
            <p:cxnSp>
              <p:nvCxnSpPr>
                <p:cNvPr id="25" name="直接连接符 24"/>
                <p:cNvCxnSpPr/>
                <p:nvPr/>
              </p:nvCxnSpPr>
              <p:spPr>
                <a:xfrm>
                  <a:off x="7872795" y="4011702"/>
                  <a:ext cx="359419" cy="0"/>
                </a:xfrm>
                <a:prstGeom prst="line">
                  <a:avLst/>
                </a:prstGeom>
                <a:grpFill/>
                <a:ln w="22225" cap="flat" cmpd="sng" algn="ctr">
                  <a:solidFill>
                    <a:schemeClr val="accent2"/>
                  </a:solidFill>
                  <a:prstDash val="solid"/>
                  <a:miter lim="800000"/>
                </a:ln>
                <a:effectLst/>
              </p:spPr>
            </p:cxnSp>
            <p:sp>
              <p:nvSpPr>
                <p:cNvPr id="26" name="椭圆 25"/>
                <p:cNvSpPr/>
                <p:nvPr/>
              </p:nvSpPr>
              <p:spPr>
                <a:xfrm>
                  <a:off x="8219134" y="3940868"/>
                  <a:ext cx="141668" cy="141668"/>
                </a:xfrm>
                <a:prstGeom prst="ellipse">
                  <a:avLst/>
                </a:prstGeom>
                <a:solidFill>
                  <a:schemeClr val="accent2"/>
                </a:solidFill>
                <a:ln w="12700" cap="flat" cmpd="sng" algn="ctr">
                  <a:solidFill>
                    <a:schemeClr val="accent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rot="14177828">
                <a:off x="5616981" y="3306362"/>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4" name="椭圆 23"/>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rot="12860432">
                <a:off x="4700629" y="4003003"/>
                <a:ext cx="570751" cy="165688"/>
                <a:chOff x="7856113" y="3986011"/>
                <a:chExt cx="488007" cy="141668"/>
              </a:xfrm>
              <a:grpFill/>
            </p:grpSpPr>
            <p:cxnSp>
              <p:nvCxnSpPr>
                <p:cNvPr id="21" name="直接连接符 20"/>
                <p:cNvCxnSpPr/>
                <p:nvPr/>
              </p:nvCxnSpPr>
              <p:spPr>
                <a:xfrm>
                  <a:off x="7856113" y="4056845"/>
                  <a:ext cx="359419" cy="0"/>
                </a:xfrm>
                <a:prstGeom prst="line">
                  <a:avLst/>
                </a:prstGeom>
                <a:grpFill/>
                <a:ln w="22225" cap="flat" cmpd="sng" algn="ctr">
                  <a:solidFill>
                    <a:schemeClr val="accent2"/>
                  </a:solidFill>
                  <a:prstDash val="solid"/>
                  <a:miter lim="800000"/>
                </a:ln>
                <a:effectLst/>
              </p:spPr>
            </p:cxnSp>
            <p:sp>
              <p:nvSpPr>
                <p:cNvPr id="22" name="椭圆 21"/>
                <p:cNvSpPr/>
                <p:nvPr/>
              </p:nvSpPr>
              <p:spPr>
                <a:xfrm>
                  <a:off x="8202452" y="3986011"/>
                  <a:ext cx="141668" cy="141668"/>
                </a:xfrm>
                <a:prstGeom prst="ellipse">
                  <a:avLst/>
                </a:prstGeom>
                <a:solidFill>
                  <a:schemeClr val="accent2"/>
                </a:solidFill>
                <a:ln w="12700" cap="flat" cmpd="sng" algn="ctr">
                  <a:solidFill>
                    <a:schemeClr val="accent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rot="10800000">
                <a:off x="4351277" y="5049268"/>
                <a:ext cx="570751" cy="165688"/>
                <a:chOff x="7856113" y="3986011"/>
                <a:chExt cx="488007" cy="141668"/>
              </a:xfrm>
              <a:grpFill/>
            </p:grpSpPr>
            <p:cxnSp>
              <p:nvCxnSpPr>
                <p:cNvPr id="19" name="直接连接符 18"/>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0" name="椭圆 19"/>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grpSp>
      <p:sp>
        <p:nvSpPr>
          <p:cNvPr id="31" name="TextBox 10"/>
          <p:cNvSpPr txBox="1">
            <a:spLocks noChangeArrowheads="1"/>
          </p:cNvSpPr>
          <p:nvPr/>
        </p:nvSpPr>
        <p:spPr bwMode="auto">
          <a:xfrm>
            <a:off x="9525525" y="5044701"/>
            <a:ext cx="21260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面向东亚的韩国、日本，北亚的蒙古、俄罗斯，联系</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PECC 25</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个成员体的国家和地区。这个国际大市场是互联网的发展前景</a:t>
            </a:r>
          </a:p>
        </p:txBody>
      </p:sp>
      <p:sp>
        <p:nvSpPr>
          <p:cNvPr id="32" name="TextBox 10"/>
          <p:cNvSpPr txBox="1">
            <a:spLocks noChangeArrowheads="1"/>
          </p:cNvSpPr>
          <p:nvPr/>
        </p:nvSpPr>
        <p:spPr bwMode="auto">
          <a:xfrm>
            <a:off x="8822692" y="3245200"/>
            <a:ext cx="1992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目前中国农业市场南强北弱，农业的有序发展期待大统一市场流通体系的出现</a:t>
            </a:r>
          </a:p>
        </p:txBody>
      </p:sp>
      <p:sp>
        <p:nvSpPr>
          <p:cNvPr id="33" name="TextBox 10"/>
          <p:cNvSpPr txBox="1">
            <a:spLocks noChangeArrowheads="1"/>
          </p:cNvSpPr>
          <p:nvPr/>
        </p:nvSpPr>
        <p:spPr bwMode="auto">
          <a:xfrm>
            <a:off x="6559228" y="1906712"/>
            <a:ext cx="2223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农业资源重新配置的高潮期，乘机介入互联网这种高科技流通手段，大有市场可做</a:t>
            </a:r>
          </a:p>
        </p:txBody>
      </p:sp>
      <p:sp>
        <p:nvSpPr>
          <p:cNvPr id="34" name="TextBox 10"/>
          <p:cNvSpPr txBox="1">
            <a:spLocks noChangeArrowheads="1"/>
          </p:cNvSpPr>
          <p:nvPr/>
        </p:nvSpPr>
        <p:spPr bwMode="auto">
          <a:xfrm>
            <a:off x="3422290" y="1999471"/>
            <a:ext cx="1992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利用互联网发挥我国农业的优势与特色是应大势所趋</a:t>
            </a:r>
          </a:p>
        </p:txBody>
      </p:sp>
      <p:sp>
        <p:nvSpPr>
          <p:cNvPr id="35" name="TextBox 10"/>
          <p:cNvSpPr txBox="1">
            <a:spLocks noChangeArrowheads="1"/>
          </p:cNvSpPr>
          <p:nvPr/>
        </p:nvSpPr>
        <p:spPr bwMode="auto">
          <a:xfrm>
            <a:off x="1293090" y="3204845"/>
            <a:ext cx="19923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本网站建设力求本土化，要利用起传统商贸环境中一切可利用的条件，以减轻投入成本。</a:t>
            </a:r>
          </a:p>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6" name="TextBox 10"/>
          <p:cNvSpPr txBox="1">
            <a:spLocks noChangeArrowheads="1"/>
          </p:cNvSpPr>
          <p:nvPr/>
        </p:nvSpPr>
        <p:spPr bwMode="auto">
          <a:xfrm>
            <a:off x="709389" y="5068446"/>
            <a:ext cx="19923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用传统的商贸条件来配合电子商务的展开，建设一个能够适应当前传统商务向电子商务过渡时期的特色网站。</a:t>
            </a:r>
          </a:p>
        </p:txBody>
      </p:sp>
      <p:sp>
        <p:nvSpPr>
          <p:cNvPr id="37" name="矩形 43"/>
          <p:cNvSpPr>
            <a:spLocks noChangeArrowheads="1"/>
          </p:cNvSpPr>
          <p:nvPr/>
        </p:nvSpPr>
        <p:spPr bwMode="auto">
          <a:xfrm>
            <a:off x="4659456" y="5009850"/>
            <a:ext cx="27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开发本项目的六个初衷</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right)">
                                      <p:cBhvr>
                                        <p:cTn id="31" dur="500"/>
                                        <p:tgtEl>
                                          <p:spTgt spid="3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8189708" y="4427018"/>
            <a:ext cx="3232797" cy="198104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89708" y="1669003"/>
            <a:ext cx="2435721" cy="2540141"/>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86990" y="1669003"/>
            <a:ext cx="3410381" cy="473905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0086" y="6292851"/>
            <a:ext cx="3886905" cy="115208"/>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700086" y="2577994"/>
            <a:ext cx="4531479" cy="674557"/>
          </a:xfrm>
          <a:prstGeom prst="rect">
            <a:avLst/>
          </a:prstGeom>
          <a:solidFill>
            <a:schemeClr val="accent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sysClr val="window" lastClr="FFFFFF"/>
                </a:solidFill>
                <a:effectLst/>
                <a:uLnTx/>
                <a:uFillTx/>
                <a:latin typeface="Segoe UI Emoji" panose="020B0502040204020203" pitchFamily="34" charset="0"/>
                <a:ea typeface="Segoe UI Emoji" panose="020B0502040204020203" pitchFamily="34" charset="0"/>
                <a:cs typeface="+mn-cs"/>
              </a:rPr>
              <a:t>ADD YOUR TITLE HERE</a:t>
            </a:r>
            <a:endParaRPr kumimoji="0" lang="zh-CN" altLang="en-US" sz="2000" b="0" i="0" u="none" strike="noStrike" kern="0" cap="none" spc="0" normalizeH="0" baseline="0" noProof="0">
              <a:ln>
                <a:noFill/>
              </a:ln>
              <a:solidFill>
                <a:sysClr val="window" lastClr="FFFFFF"/>
              </a:solidFill>
              <a:effectLst/>
              <a:uLnTx/>
              <a:uFillTx/>
              <a:latin typeface="Segoe UI Emoji" panose="020B0502040204020203" pitchFamily="34" charset="0"/>
              <a:ea typeface="宋体" panose="02010600030101010101" pitchFamily="2" charset="-122"/>
              <a:cs typeface="+mn-cs"/>
            </a:endParaRPr>
          </a:p>
        </p:txBody>
      </p:sp>
      <p:sp>
        <p:nvSpPr>
          <p:cNvPr id="12" name="矩形 11"/>
          <p:cNvSpPr/>
          <p:nvPr/>
        </p:nvSpPr>
        <p:spPr>
          <a:xfrm>
            <a:off x="700087" y="1669003"/>
            <a:ext cx="4681382" cy="674557"/>
          </a:xfrm>
          <a:prstGeom prst="rect">
            <a:avLst/>
          </a:prstGeom>
          <a:solidFill>
            <a:schemeClr val="accent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ysClr val="window" lastClr="FFFFFF"/>
                </a:solidFill>
                <a:effectLst/>
                <a:uLnTx/>
                <a:uFillTx/>
                <a:latin typeface="Segoe UI Emoji" panose="020B0502040204020203" pitchFamily="34" charset="0"/>
                <a:ea typeface="Segoe UI Emoji" panose="020B0502040204020203" pitchFamily="34" charset="0"/>
                <a:cs typeface="+mn-cs"/>
              </a:rPr>
              <a:t>ADD YOUR TITLE HERE AND</a:t>
            </a:r>
            <a:endParaRPr kumimoji="0" lang="zh-CN" altLang="en-US" sz="2000" b="1" i="0" u="none" strike="noStrike" kern="0" cap="none" spc="0" normalizeH="0" baseline="0" noProof="0" dirty="0">
              <a:ln>
                <a:noFill/>
              </a:ln>
              <a:solidFill>
                <a:sysClr val="window" lastClr="FFFFFF"/>
              </a:solidFill>
              <a:effectLst/>
              <a:uLnTx/>
              <a:uFillTx/>
              <a:latin typeface="Segoe UI Emoji" panose="020B0502040204020203" pitchFamily="34" charset="0"/>
              <a:ea typeface="宋体" panose="02010600030101010101" pitchFamily="2" charset="-122"/>
              <a:cs typeface="+mn-cs"/>
            </a:endParaRPr>
          </a:p>
        </p:txBody>
      </p:sp>
      <p:sp>
        <p:nvSpPr>
          <p:cNvPr id="14" name="文本框 38"/>
          <p:cNvSpPr txBox="1"/>
          <p:nvPr/>
        </p:nvSpPr>
        <p:spPr>
          <a:xfrm>
            <a:off x="700086" y="3467586"/>
            <a:ext cx="3886904"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lumMod val="50000"/>
                  </a:schemeClr>
                </a:solidFill>
                <a:effectLst/>
                <a:uLnTx/>
                <a:uFillTx/>
              </a:rPr>
              <a:t>Add your text here and write down your opinion add your text here and write down your opinion add your text here and write down your opinion add your text here and write down your opinion</a:t>
            </a:r>
            <a:endParaRPr kumimoji="0" lang="zh-CN" altLang="en-US" b="0" i="0" u="none" strike="noStrike" kern="0" cap="none" spc="0" normalizeH="0" baseline="0" noProof="0" dirty="0">
              <a:ln>
                <a:noFill/>
              </a:ln>
              <a:solidFill>
                <a:schemeClr val="bg1">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bg1">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bg1">
                  <a:lumMod val="50000"/>
                </a:schemeClr>
              </a:solidFill>
              <a:effectLst/>
              <a:uLnTx/>
              <a:uFillTx/>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anim calcmode="lin" valueType="num">
                                      <p:cBhvr>
                                        <p:cTn id="12" dur="250" fill="hold"/>
                                        <p:tgtEl>
                                          <p:spTgt spid="10"/>
                                        </p:tgtEl>
                                        <p:attrNameLst>
                                          <p:attrName>ppt_x</p:attrName>
                                        </p:attrNameLst>
                                      </p:cBhvr>
                                      <p:tavLst>
                                        <p:tav tm="0">
                                          <p:val>
                                            <p:strVal val="#ppt_x"/>
                                          </p:val>
                                        </p:tav>
                                        <p:tav tm="100000">
                                          <p:val>
                                            <p:strVal val="#ppt_x"/>
                                          </p:val>
                                        </p:tav>
                                      </p:tavLst>
                                    </p:anim>
                                    <p:anim calcmode="lin" valueType="num">
                                      <p:cBhvr>
                                        <p:cTn id="13" dur="25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50"/>
                                        <p:tgtEl>
                                          <p:spTgt spid="11"/>
                                        </p:tgtEl>
                                      </p:cBhvr>
                                    </p:animEffect>
                                    <p:anim calcmode="lin" valueType="num">
                                      <p:cBhvr>
                                        <p:cTn id="33" dur="250" fill="hold"/>
                                        <p:tgtEl>
                                          <p:spTgt spid="11"/>
                                        </p:tgtEl>
                                        <p:attrNameLst>
                                          <p:attrName>ppt_x</p:attrName>
                                        </p:attrNameLst>
                                      </p:cBhvr>
                                      <p:tavLst>
                                        <p:tav tm="0">
                                          <p:val>
                                            <p:strVal val="#ppt_x"/>
                                          </p:val>
                                        </p:tav>
                                        <p:tav tm="100000">
                                          <p:val>
                                            <p:strVal val="#ppt_x"/>
                                          </p:val>
                                        </p:tav>
                                      </p:tavLst>
                                    </p:anim>
                                    <p:anim calcmode="lin" valueType="num">
                                      <p:cBhvr>
                                        <p:cTn id="34" dur="25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
                                        <p:tgtEl>
                                          <p:spTgt spid="12"/>
                                        </p:tgtEl>
                                      </p:cBhvr>
                                    </p:animEffect>
                                    <p:anim calcmode="lin" valueType="num">
                                      <p:cBhvr>
                                        <p:cTn id="39" dur="250" fill="hold"/>
                                        <p:tgtEl>
                                          <p:spTgt spid="12"/>
                                        </p:tgtEl>
                                        <p:attrNameLst>
                                          <p:attrName>ppt_x</p:attrName>
                                        </p:attrNameLst>
                                      </p:cBhvr>
                                      <p:tavLst>
                                        <p:tav tm="0">
                                          <p:val>
                                            <p:strVal val="#ppt_x"/>
                                          </p:val>
                                        </p:tav>
                                        <p:tav tm="100000">
                                          <p:val>
                                            <p:strVal val="#ppt_x"/>
                                          </p:val>
                                        </p:tav>
                                      </p:tavLst>
                                    </p:anim>
                                    <p:anim calcmode="lin" valueType="num">
                                      <p:cBhvr>
                                        <p:cTn id="40" dur="25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anim calcmode="lin" valueType="num">
                                      <p:cBhvr>
                                        <p:cTn id="45" dur="250" fill="hold"/>
                                        <p:tgtEl>
                                          <p:spTgt spid="14"/>
                                        </p:tgtEl>
                                        <p:attrNameLst>
                                          <p:attrName>ppt_x</p:attrName>
                                        </p:attrNameLst>
                                      </p:cBhvr>
                                      <p:tavLst>
                                        <p:tav tm="0">
                                          <p:val>
                                            <p:strVal val="#ppt_x"/>
                                          </p:val>
                                        </p:tav>
                                        <p:tav tm="100000">
                                          <p:val>
                                            <p:strVal val="#ppt_x"/>
                                          </p:val>
                                        </p:tav>
                                      </p:tavLst>
                                    </p:anim>
                                    <p:anim calcmode="lin" valueType="num">
                                      <p:cBhvr>
                                        <p:cTn id="46"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1001437" y="1900329"/>
            <a:ext cx="5151777" cy="448802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153214" y="1900329"/>
            <a:ext cx="5151777" cy="448802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9" name="组合 8"/>
          <p:cNvGrpSpPr/>
          <p:nvPr/>
        </p:nvGrpSpPr>
        <p:grpSpPr>
          <a:xfrm>
            <a:off x="6937302" y="3431797"/>
            <a:ext cx="4061965" cy="252434"/>
            <a:chOff x="5410691" y="2117214"/>
            <a:chExt cx="3036195" cy="189282"/>
          </a:xfrm>
        </p:grpSpPr>
        <p:sp>
          <p:nvSpPr>
            <p:cNvPr id="10" name="矩形 9"/>
            <p:cNvSpPr>
              <a:spLocks noChangeArrowheads="1"/>
            </p:cNvSpPr>
            <p:nvPr/>
          </p:nvSpPr>
          <p:spPr bwMode="auto">
            <a:xfrm>
              <a:off x="5410691" y="2117214"/>
              <a:ext cx="746348"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1600" b="1" cap="all" dirty="0">
                  <a:solidFill>
                    <a:schemeClr val="bg1"/>
                  </a:solidFill>
                  <a:latin typeface="微软雅黑" panose="020B0503020204020204" pitchFamily="34" charset="-122"/>
                  <a:ea typeface="微软雅黑" panose="020B0503020204020204" pitchFamily="34" charset="-122"/>
                  <a:cs typeface="+mj-cs"/>
                </a:rPr>
                <a:t>标题文字</a:t>
              </a:r>
              <a:endParaRPr lang="en-US" altLang="zh-CN" sz="1600" b="1" cap="all" dirty="0">
                <a:solidFill>
                  <a:schemeClr val="bg1"/>
                </a:solidFill>
                <a:latin typeface="微软雅黑" panose="020B0503020204020204" pitchFamily="34" charset="-122"/>
                <a:ea typeface="微软雅黑" panose="020B0503020204020204" pitchFamily="34" charset="-122"/>
                <a:cs typeface="+mj-cs"/>
              </a:endParaRPr>
            </a:p>
          </p:txBody>
        </p:sp>
        <p:cxnSp>
          <p:nvCxnSpPr>
            <p:cNvPr id="11" name="直接连接符 10"/>
            <p:cNvCxnSpPr/>
            <p:nvPr/>
          </p:nvCxnSpPr>
          <p:spPr>
            <a:xfrm>
              <a:off x="6083724" y="2211855"/>
              <a:ext cx="2363162" cy="0"/>
            </a:xfrm>
            <a:prstGeom prst="line">
              <a:avLst/>
            </a:prstGeom>
            <a:ln w="635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2" name="TextBox 5"/>
          <p:cNvSpPr txBox="1"/>
          <p:nvPr/>
        </p:nvSpPr>
        <p:spPr>
          <a:xfrm>
            <a:off x="6444003" y="3794340"/>
            <a:ext cx="4651598"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bg1"/>
                </a:solidFill>
                <a:latin typeface="方正姚体" panose="02010601030101010101" pitchFamily="2" charset="-122"/>
                <a:ea typeface="方正姚体" panose="02010601030101010101" pitchFamily="2" charset="-122"/>
              </a:rPr>
              <a:t>Click here to add  you to the Center of  the  narrative thought Click here to add  you to the Center of  the  narrative thought  Click here to add  you to the Center of  the  narrative thought</a:t>
            </a:r>
          </a:p>
          <a:p>
            <a:endParaRPr lang="en-US" altLang="zh-CN" sz="1200" dirty="0">
              <a:solidFill>
                <a:schemeClr val="bg1"/>
              </a:solidFill>
              <a:latin typeface="方正姚体" panose="02010601030101010101" pitchFamily="2" charset="-122"/>
              <a:ea typeface="方正姚体" panose="02010601030101010101" pitchFamily="2" charset="-122"/>
            </a:endParaRPr>
          </a:p>
          <a:p>
            <a:endParaRPr lang="en-US" altLang="zh-CN" sz="1200" dirty="0">
              <a:solidFill>
                <a:schemeClr val="bg1"/>
              </a:solidFill>
              <a:latin typeface="方正姚体" panose="02010601030101010101" pitchFamily="2" charset="-122"/>
              <a:ea typeface="方正姚体" panose="02010601030101010101" pitchFamily="2" charset="-122"/>
            </a:endParaRPr>
          </a:p>
        </p:txBody>
      </p:sp>
      <p:grpSp>
        <p:nvGrpSpPr>
          <p:cNvPr id="14" name="组合 13"/>
          <p:cNvGrpSpPr/>
          <p:nvPr/>
        </p:nvGrpSpPr>
        <p:grpSpPr>
          <a:xfrm>
            <a:off x="6937302" y="4763666"/>
            <a:ext cx="4061965" cy="252434"/>
            <a:chOff x="5410691" y="2973772"/>
            <a:chExt cx="3036195" cy="189282"/>
          </a:xfrm>
        </p:grpSpPr>
        <p:sp>
          <p:nvSpPr>
            <p:cNvPr id="17" name="矩形 16"/>
            <p:cNvSpPr>
              <a:spLocks noChangeArrowheads="1"/>
            </p:cNvSpPr>
            <p:nvPr/>
          </p:nvSpPr>
          <p:spPr bwMode="auto">
            <a:xfrm>
              <a:off x="5410691" y="2973772"/>
              <a:ext cx="806537"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1600" b="1" cap="all" dirty="0">
                  <a:solidFill>
                    <a:schemeClr val="bg1"/>
                  </a:solidFill>
                  <a:latin typeface="微软雅黑" panose="020B0503020204020204" pitchFamily="34" charset="-122"/>
                  <a:ea typeface="微软雅黑" panose="020B0503020204020204" pitchFamily="34" charset="-122"/>
                  <a:cs typeface="+mj-cs"/>
                </a:rPr>
                <a:t>标题文字</a:t>
              </a:r>
              <a:endParaRPr lang="en-US" altLang="zh-CN" sz="1600" b="1" cap="all" dirty="0">
                <a:solidFill>
                  <a:schemeClr val="bg1"/>
                </a:solidFill>
                <a:latin typeface="微软雅黑" panose="020B0503020204020204" pitchFamily="34" charset="-122"/>
                <a:ea typeface="微软雅黑" panose="020B0503020204020204" pitchFamily="34" charset="-122"/>
                <a:cs typeface="+mj-cs"/>
              </a:endParaRPr>
            </a:p>
          </p:txBody>
        </p:sp>
        <p:cxnSp>
          <p:nvCxnSpPr>
            <p:cNvPr id="18" name="直接连接符 17"/>
            <p:cNvCxnSpPr/>
            <p:nvPr/>
          </p:nvCxnSpPr>
          <p:spPr>
            <a:xfrm>
              <a:off x="6083724" y="3068413"/>
              <a:ext cx="2363162" cy="0"/>
            </a:xfrm>
            <a:prstGeom prst="line">
              <a:avLst/>
            </a:prstGeom>
            <a:ln w="635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9" name="TextBox 5"/>
          <p:cNvSpPr txBox="1"/>
          <p:nvPr/>
        </p:nvSpPr>
        <p:spPr>
          <a:xfrm>
            <a:off x="6444003" y="5126209"/>
            <a:ext cx="4651598" cy="100027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bg1"/>
                </a:solidFill>
                <a:latin typeface="方正姚体" panose="02010601030101010101" pitchFamily="2" charset="-122"/>
                <a:ea typeface="方正姚体" panose="02010601030101010101" pitchFamily="2" charset="-122"/>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a:t>
            </a:r>
          </a:p>
          <a:p>
            <a:endParaRPr lang="en-US" altLang="zh-CN" sz="1200" dirty="0">
              <a:solidFill>
                <a:schemeClr val="bg1"/>
              </a:solidFill>
              <a:latin typeface="方正姚体" panose="02010601030101010101" pitchFamily="2" charset="-122"/>
              <a:ea typeface="方正姚体" panose="02010601030101010101" pitchFamily="2" charset="-122"/>
            </a:endParaRPr>
          </a:p>
        </p:txBody>
      </p:sp>
      <p:grpSp>
        <p:nvGrpSpPr>
          <p:cNvPr id="20" name="组合 19"/>
          <p:cNvGrpSpPr/>
          <p:nvPr/>
        </p:nvGrpSpPr>
        <p:grpSpPr>
          <a:xfrm>
            <a:off x="6444003" y="3378106"/>
            <a:ext cx="341140" cy="340065"/>
            <a:chOff x="5026429" y="2057723"/>
            <a:chExt cx="254992" cy="254990"/>
          </a:xfrm>
          <a:solidFill>
            <a:schemeClr val="accent2"/>
          </a:solidFill>
          <a:effectLst/>
        </p:grpSpPr>
        <p:sp>
          <p:nvSpPr>
            <p:cNvPr id="21" name="椭圆 20"/>
            <p:cNvSpPr/>
            <p:nvPr/>
          </p:nvSpPr>
          <p:spPr>
            <a:xfrm>
              <a:off x="5026429" y="2057723"/>
              <a:ext cx="254992" cy="254990"/>
            </a:xfrm>
            <a:prstGeom prst="ellipse">
              <a:avLst/>
            </a:prstGeom>
            <a:grp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Freeform 34"/>
            <p:cNvSpPr/>
            <p:nvPr/>
          </p:nvSpPr>
          <p:spPr bwMode="auto">
            <a:xfrm>
              <a:off x="5095295" y="2126932"/>
              <a:ext cx="117262" cy="116572"/>
            </a:xfrm>
            <a:prstGeom prst="ellipse">
              <a:avLst/>
            </a:prstGeom>
            <a:grp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3" name="组合 22"/>
          <p:cNvGrpSpPr/>
          <p:nvPr/>
        </p:nvGrpSpPr>
        <p:grpSpPr>
          <a:xfrm>
            <a:off x="6444003" y="4709002"/>
            <a:ext cx="341140" cy="340065"/>
            <a:chOff x="5026429" y="2057723"/>
            <a:chExt cx="254992" cy="254990"/>
          </a:xfrm>
          <a:solidFill>
            <a:schemeClr val="accent2"/>
          </a:solidFill>
          <a:effectLst/>
        </p:grpSpPr>
        <p:sp>
          <p:nvSpPr>
            <p:cNvPr id="24" name="椭圆 23"/>
            <p:cNvSpPr/>
            <p:nvPr/>
          </p:nvSpPr>
          <p:spPr>
            <a:xfrm>
              <a:off x="5026429" y="2057723"/>
              <a:ext cx="254992" cy="254990"/>
            </a:xfrm>
            <a:prstGeom prst="ellipse">
              <a:avLst/>
            </a:prstGeom>
            <a:grp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Freeform 34"/>
            <p:cNvSpPr/>
            <p:nvPr/>
          </p:nvSpPr>
          <p:spPr bwMode="auto">
            <a:xfrm>
              <a:off x="5095295" y="2126932"/>
              <a:ext cx="117262" cy="116572"/>
            </a:xfrm>
            <a:prstGeom prst="ellipse">
              <a:avLst/>
            </a:prstGeom>
            <a:grp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6" name="TextBox 29"/>
          <p:cNvSpPr txBox="1"/>
          <p:nvPr/>
        </p:nvSpPr>
        <p:spPr>
          <a:xfrm>
            <a:off x="6444003" y="2279458"/>
            <a:ext cx="3793052" cy="492443"/>
          </a:xfrm>
          <a:prstGeom prst="rect">
            <a:avLst/>
          </a:prstGeom>
          <a:noFill/>
        </p:spPr>
        <p:txBody>
          <a:bodyPr wrap="square" lIns="0" tIns="0" rIns="0" bIns="0" rtlCol="0">
            <a:spAutoFit/>
          </a:bodyPr>
          <a:lstStyle/>
          <a:p>
            <a:r>
              <a:rPr lang="zh-CN" altLang="en-US" sz="3200" b="1" dirty="0">
                <a:solidFill>
                  <a:schemeClr val="bg1"/>
                </a:solidFill>
                <a:latin typeface="时尚中黑简体" panose="01010104010101010101" pitchFamily="2" charset="-122"/>
                <a:ea typeface="时尚中黑简体" panose="01010104010101010101" pitchFamily="2" charset="-122"/>
              </a:rPr>
              <a:t>点击添加标题内容</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animEffect transition="in" filter="fade">
                                      <p:cBhvr>
                                        <p:cTn id="33" dur="3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9"/>
                                        </p:tgtEl>
                                        <p:attrNameLst>
                                          <p:attrName>style.visibility</p:attrName>
                                        </p:attrNameLst>
                                      </p:cBhvr>
                                      <p:to>
                                        <p:strVal val="visible"/>
                                      </p:to>
                                    </p:set>
                                    <p:anim calcmode="lin" valueType="num">
                                      <p:cBhvr>
                                        <p:cTn id="44" dur="300" fill="hold"/>
                                        <p:tgtEl>
                                          <p:spTgt spid="19"/>
                                        </p:tgtEl>
                                        <p:attrNameLst>
                                          <p:attrName>ppt_w</p:attrName>
                                        </p:attrNameLst>
                                      </p:cBhvr>
                                      <p:tavLst>
                                        <p:tav tm="0">
                                          <p:val>
                                            <p:fltVal val="0"/>
                                          </p:val>
                                        </p:tav>
                                        <p:tav tm="100000">
                                          <p:val>
                                            <p:strVal val="#ppt_w"/>
                                          </p:val>
                                        </p:tav>
                                      </p:tavLst>
                                    </p:anim>
                                    <p:anim calcmode="lin" valueType="num">
                                      <p:cBhvr>
                                        <p:cTn id="45" dur="300" fill="hold"/>
                                        <p:tgtEl>
                                          <p:spTgt spid="19"/>
                                        </p:tgtEl>
                                        <p:attrNameLst>
                                          <p:attrName>ppt_h</p:attrName>
                                        </p:attrNameLst>
                                      </p:cBhvr>
                                      <p:tavLst>
                                        <p:tav tm="0">
                                          <p:val>
                                            <p:fltVal val="0"/>
                                          </p:val>
                                        </p:tav>
                                        <p:tav tm="100000">
                                          <p:val>
                                            <p:strVal val="#ppt_h"/>
                                          </p:val>
                                        </p:tav>
                                      </p:tavLst>
                                    </p:anim>
                                    <p:animEffect transition="in" filter="fade">
                                      <p:cBhvr>
                                        <p:cTn id="46"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9"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240"/>
            <a:ext cx="12190413" cy="6857107"/>
          </a:xfrm>
          <a:prstGeom prst="rect">
            <a:avLst/>
          </a:prstGeom>
        </p:spPr>
      </p:pic>
      <p:sp>
        <p:nvSpPr>
          <p:cNvPr id="24" name="文本框 9"/>
          <p:cNvSpPr txBox="1"/>
          <p:nvPr/>
        </p:nvSpPr>
        <p:spPr>
          <a:xfrm>
            <a:off x="8039461" y="3138543"/>
            <a:ext cx="2670409" cy="553998"/>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25" name="文本框 10"/>
          <p:cNvSpPr txBox="1"/>
          <p:nvPr/>
        </p:nvSpPr>
        <p:spPr>
          <a:xfrm>
            <a:off x="8019420" y="4126167"/>
            <a:ext cx="2675376" cy="553998"/>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26" name="文本框 11"/>
          <p:cNvSpPr txBox="1"/>
          <p:nvPr/>
        </p:nvSpPr>
        <p:spPr>
          <a:xfrm>
            <a:off x="8019652" y="5113791"/>
            <a:ext cx="2670409" cy="553998"/>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grpSp>
        <p:nvGrpSpPr>
          <p:cNvPr id="27" name="组合 26"/>
          <p:cNvGrpSpPr/>
          <p:nvPr/>
        </p:nvGrpSpPr>
        <p:grpSpPr>
          <a:xfrm>
            <a:off x="2801223" y="1506234"/>
            <a:ext cx="2842553" cy="1775788"/>
            <a:chOff x="1794723" y="2515487"/>
            <a:chExt cx="2842553" cy="1775788"/>
          </a:xfrm>
        </p:grpSpPr>
        <p:sp>
          <p:nvSpPr>
            <p:cNvPr id="28" name="文本框 1"/>
            <p:cNvSpPr txBox="1"/>
            <p:nvPr/>
          </p:nvSpPr>
          <p:spPr>
            <a:xfrm>
              <a:off x="2177894" y="3675722"/>
              <a:ext cx="2076209" cy="615553"/>
            </a:xfrm>
            <a:prstGeom prst="rect">
              <a:avLst/>
            </a:prstGeom>
            <a:noFill/>
          </p:spPr>
          <p:txBody>
            <a:bodyPr wrap="none" rtlCol="0">
              <a:spAutoFit/>
            </a:bodyPr>
            <a:lstStyle/>
            <a:p>
              <a:pPr algn="ctr"/>
              <a:r>
                <a:rPr lang="en-US" altLang="zh-CN" sz="3400" dirty="0">
                  <a:solidFill>
                    <a:schemeClr val="accent5"/>
                  </a:solidFill>
                  <a:latin typeface="张海山锐线体简" panose="02000000000000000000" pitchFamily="2" charset="-122"/>
                  <a:ea typeface="张海山锐线体简" panose="02000000000000000000" pitchFamily="2" charset="-122"/>
                </a:rPr>
                <a:t>CONTENT</a:t>
              </a:r>
              <a:endParaRPr lang="zh-CN" altLang="en-US" sz="3400" dirty="0">
                <a:solidFill>
                  <a:schemeClr val="accent5"/>
                </a:solidFill>
                <a:latin typeface="张海山锐线体简" panose="02000000000000000000" pitchFamily="2" charset="-122"/>
                <a:ea typeface="张海山锐线体简" panose="02000000000000000000" pitchFamily="2" charset="-122"/>
              </a:endParaRPr>
            </a:p>
          </p:txBody>
        </p:sp>
        <p:sp>
          <p:nvSpPr>
            <p:cNvPr id="29" name="文本框 5"/>
            <p:cNvSpPr txBox="1"/>
            <p:nvPr/>
          </p:nvSpPr>
          <p:spPr>
            <a:xfrm>
              <a:off x="1794723" y="2515487"/>
              <a:ext cx="2842553" cy="1323439"/>
            </a:xfrm>
            <a:prstGeom prst="rect">
              <a:avLst/>
            </a:prstGeom>
            <a:noFill/>
          </p:spPr>
          <p:txBody>
            <a:bodyPr wrap="square" rtlCol="0">
              <a:spAutoFit/>
            </a:bodyPr>
            <a:lstStyle/>
            <a:p>
              <a:pPr algn="ctr"/>
              <a:r>
                <a:rPr lang="zh-CN" altLang="en-US" sz="8000" dirty="0">
                  <a:solidFill>
                    <a:schemeClr val="accent5"/>
                  </a:solidFill>
                  <a:latin typeface="张海山锐线体简" panose="02000000000000000000" pitchFamily="2" charset="-122"/>
                  <a:ea typeface="张海山锐线体简" panose="02000000000000000000" pitchFamily="2" charset="-122"/>
                </a:rPr>
                <a:t>目录</a:t>
              </a:r>
            </a:p>
          </p:txBody>
        </p:sp>
      </p:grpSp>
      <p:sp>
        <p:nvSpPr>
          <p:cNvPr id="30" name="文本框 2"/>
          <p:cNvSpPr txBox="1"/>
          <p:nvPr/>
        </p:nvSpPr>
        <p:spPr>
          <a:xfrm>
            <a:off x="8039461" y="2150919"/>
            <a:ext cx="2670409" cy="553998"/>
          </a:xfrm>
          <a:prstGeom prst="rect">
            <a:avLst/>
          </a:prstGeom>
          <a:solidFill>
            <a:schemeClr val="accent5"/>
          </a:solidFill>
          <a:ln w="19050">
            <a:solidFill>
              <a:schemeClr val="accent5"/>
            </a:solidFill>
          </a:ln>
          <a:effectLst/>
        </p:spPr>
        <p:txBody>
          <a:bodyPr wrap="square" rtlCol="0">
            <a:spAutoFit/>
          </a:bodyPr>
          <a:lstStyle/>
          <a:p>
            <a:pPr algn="ctr"/>
            <a:r>
              <a:rPr lang="zh-CN" altLang="en-US" sz="3000" dirty="0">
                <a:solidFill>
                  <a:schemeClr val="bg1"/>
                </a:solidFill>
                <a:latin typeface="张海山锐线体简" panose="02000000000000000000" pitchFamily="2" charset="-122"/>
                <a:ea typeface="张海山锐线体简" panose="02000000000000000000" pitchFamily="2" charset="-122"/>
              </a:rPr>
              <a:t>加入你的标题</a:t>
            </a:r>
          </a:p>
        </p:txBody>
      </p:sp>
      <p:sp>
        <p:nvSpPr>
          <p:cNvPr id="31" name="文本框 9"/>
          <p:cNvSpPr txBox="1"/>
          <p:nvPr/>
        </p:nvSpPr>
        <p:spPr>
          <a:xfrm>
            <a:off x="7092209" y="3138543"/>
            <a:ext cx="685876" cy="553998"/>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02</a:t>
            </a:r>
            <a:endParaRPr lang="zh-CN" altLang="en-US" dirty="0"/>
          </a:p>
        </p:txBody>
      </p:sp>
      <p:sp>
        <p:nvSpPr>
          <p:cNvPr id="32" name="文本框 10"/>
          <p:cNvSpPr txBox="1"/>
          <p:nvPr/>
        </p:nvSpPr>
        <p:spPr>
          <a:xfrm>
            <a:off x="7074014" y="4126167"/>
            <a:ext cx="687150" cy="553998"/>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03</a:t>
            </a:r>
            <a:endParaRPr lang="zh-CN" altLang="en-US" dirty="0"/>
          </a:p>
        </p:txBody>
      </p:sp>
      <p:sp>
        <p:nvSpPr>
          <p:cNvPr id="33" name="文本框 11"/>
          <p:cNvSpPr txBox="1"/>
          <p:nvPr/>
        </p:nvSpPr>
        <p:spPr>
          <a:xfrm>
            <a:off x="7072400" y="5113791"/>
            <a:ext cx="685876" cy="553998"/>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04</a:t>
            </a:r>
            <a:endParaRPr lang="zh-CN" altLang="en-US" dirty="0"/>
          </a:p>
        </p:txBody>
      </p:sp>
      <p:sp>
        <p:nvSpPr>
          <p:cNvPr id="34" name="文本框 2"/>
          <p:cNvSpPr txBox="1"/>
          <p:nvPr/>
        </p:nvSpPr>
        <p:spPr>
          <a:xfrm>
            <a:off x="7092209" y="2150919"/>
            <a:ext cx="685876" cy="553998"/>
          </a:xfrm>
          <a:prstGeom prst="rect">
            <a:avLst/>
          </a:prstGeom>
          <a:solidFill>
            <a:schemeClr val="accent5"/>
          </a:solidFill>
          <a:ln w="19050">
            <a:solidFill>
              <a:schemeClr val="accent5"/>
            </a:solidFill>
          </a:ln>
          <a:effectLst/>
        </p:spPr>
        <p:txBody>
          <a:bodyPr wrap="square" rtlCol="0">
            <a:spAutoFit/>
          </a:bodyPr>
          <a:lstStyle/>
          <a:p>
            <a:pPr algn="ctr"/>
            <a:r>
              <a:rPr lang="en-US" altLang="zh-CN" sz="3000" dirty="0">
                <a:solidFill>
                  <a:schemeClr val="bg1"/>
                </a:solidFill>
                <a:latin typeface="张海山锐线体简" panose="02000000000000000000" pitchFamily="2" charset="-122"/>
                <a:ea typeface="张海山锐线体简" panose="02000000000000000000" pitchFamily="2" charset="-122"/>
              </a:rPr>
              <a:t>01</a:t>
            </a:r>
            <a:endParaRPr lang="zh-CN" altLang="en-US" sz="3000" dirty="0">
              <a:solidFill>
                <a:schemeClr val="bg1"/>
              </a:solidFill>
              <a:latin typeface="张海山锐线体简" panose="02000000000000000000" pitchFamily="2" charset="-122"/>
              <a:ea typeface="张海山锐线体简" panose="02000000000000000000"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750"/>
                                        <p:tgtEl>
                                          <p:spTgt spid="27"/>
                                        </p:tgtEl>
                                      </p:cBhvr>
                                    </p:animEffect>
                                    <p:anim calcmode="lin" valueType="num">
                                      <p:cBhvr>
                                        <p:cTn id="12" dur="750" fill="hold"/>
                                        <p:tgtEl>
                                          <p:spTgt spid="27"/>
                                        </p:tgtEl>
                                        <p:attrNameLst>
                                          <p:attrName>ppt_x</p:attrName>
                                        </p:attrNameLst>
                                      </p:cBhvr>
                                      <p:tavLst>
                                        <p:tav tm="0">
                                          <p:val>
                                            <p:strVal val="#ppt_x"/>
                                          </p:val>
                                        </p:tav>
                                        <p:tav tm="100000">
                                          <p:val>
                                            <p:strVal val="#ppt_x"/>
                                          </p:val>
                                        </p:tav>
                                      </p:tavLst>
                                    </p:anim>
                                    <p:anim calcmode="lin" valueType="num">
                                      <p:cBhvr>
                                        <p:cTn id="13" dur="75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anim calcmode="lin" valueType="num">
                                      <p:cBhvr>
                                        <p:cTn id="22" dur="500" fill="hold"/>
                                        <p:tgtEl>
                                          <p:spTgt spid="32"/>
                                        </p:tgtEl>
                                        <p:attrNameLst>
                                          <p:attrName>ppt_x</p:attrName>
                                        </p:attrNameLst>
                                      </p:cBhvr>
                                      <p:tavLst>
                                        <p:tav tm="0">
                                          <p:val>
                                            <p:strVal val="#ppt_x"/>
                                          </p:val>
                                        </p:tav>
                                        <p:tav tm="100000">
                                          <p:val>
                                            <p:strVal val="#ppt_x"/>
                                          </p:val>
                                        </p:tav>
                                      </p:tavLst>
                                    </p:anim>
                                    <p:anim calcmode="lin" valueType="num">
                                      <p:cBhvr>
                                        <p:cTn id="23" dur="5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anim calcmode="lin" valueType="num">
                                      <p:cBhvr>
                                        <p:cTn id="27" dur="500" fill="hold"/>
                                        <p:tgtEl>
                                          <p:spTgt spid="33"/>
                                        </p:tgtEl>
                                        <p:attrNameLst>
                                          <p:attrName>ppt_x</p:attrName>
                                        </p:attrNameLst>
                                      </p:cBhvr>
                                      <p:tavLst>
                                        <p:tav tm="0">
                                          <p:val>
                                            <p:strVal val="#ppt_x"/>
                                          </p:val>
                                        </p:tav>
                                        <p:tav tm="100000">
                                          <p:val>
                                            <p:strVal val="#ppt_x"/>
                                          </p:val>
                                        </p:tav>
                                      </p:tavLst>
                                    </p:anim>
                                    <p:anim calcmode="lin" valueType="num">
                                      <p:cBhvr>
                                        <p:cTn id="28" dur="5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strVal val="#ppt_x"/>
                                          </p:val>
                                        </p:tav>
                                        <p:tav tm="100000">
                                          <p:val>
                                            <p:strVal val="#ppt_x"/>
                                          </p:val>
                                        </p:tav>
                                      </p:tavLst>
                                    </p:anim>
                                    <p:anim calcmode="lin" valueType="num">
                                      <p:cBhvr>
                                        <p:cTn id="39" dur="500" fill="hold"/>
                                        <p:tgtEl>
                                          <p:spTgt spid="3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strVal val="#ppt_x"/>
                                          </p:val>
                                        </p:tav>
                                        <p:tav tm="100000">
                                          <p:val>
                                            <p:strVal val="#ppt_x"/>
                                          </p:val>
                                        </p:tav>
                                      </p:tavLst>
                                    </p:anim>
                                    <p:anim calcmode="lin" valueType="num">
                                      <p:cBhvr>
                                        <p:cTn id="45" dur="5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animBg="1"/>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240"/>
            <a:ext cx="12190413" cy="6857107"/>
          </a:xfrm>
          <a:prstGeom prst="rect">
            <a:avLst/>
          </a:prstGeom>
        </p:spPr>
      </p:pic>
      <p:grpSp>
        <p:nvGrpSpPr>
          <p:cNvPr id="16" name="Group 10"/>
          <p:cNvGrpSpPr/>
          <p:nvPr/>
        </p:nvGrpSpPr>
        <p:grpSpPr>
          <a:xfrm>
            <a:off x="5404148" y="1088930"/>
            <a:ext cx="1397964" cy="1267612"/>
            <a:chOff x="4865916" y="10884560"/>
            <a:chExt cx="5161851" cy="1212098"/>
          </a:xfrm>
          <a:solidFill>
            <a:schemeClr val="bg1"/>
          </a:solidFill>
        </p:grpSpPr>
        <p:sp>
          <p:nvSpPr>
            <p:cNvPr id="17" name="Rectangle 11"/>
            <p:cNvSpPr/>
            <p:nvPr/>
          </p:nvSpPr>
          <p:spPr>
            <a:xfrm>
              <a:off x="4865916" y="10884560"/>
              <a:ext cx="5161851" cy="1212098"/>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5"/>
                </a:solidFill>
              </a:endParaRPr>
            </a:p>
          </p:txBody>
        </p:sp>
        <p:sp>
          <p:nvSpPr>
            <p:cNvPr id="18" name="TextBox 26"/>
            <p:cNvSpPr txBox="1"/>
            <p:nvPr/>
          </p:nvSpPr>
          <p:spPr>
            <a:xfrm>
              <a:off x="5539869" y="11101279"/>
              <a:ext cx="3771549" cy="794604"/>
            </a:xfrm>
            <a:prstGeom prst="rect">
              <a:avLst/>
            </a:prstGeom>
            <a:noFill/>
            <a:ln>
              <a:noFill/>
            </a:ln>
          </p:spPr>
          <p:txBody>
            <a:bodyPr wrap="non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cs typeface="Montserrat Semi" charset="0"/>
                </a:rPr>
                <a:t>04</a:t>
              </a:r>
              <a:endParaRPr lang="en-US" sz="4800" b="1"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sp>
        <p:nvSpPr>
          <p:cNvPr id="19" name="标题 1"/>
          <p:cNvSpPr txBox="1"/>
          <p:nvPr/>
        </p:nvSpPr>
        <p:spPr>
          <a:xfrm>
            <a:off x="2576159" y="2665411"/>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chemeClr val="accent5"/>
                </a:solidFill>
                <a:latin typeface="微软雅黑" panose="020B0503020204020204" pitchFamily="34" charset="-122"/>
                <a:ea typeface="微软雅黑" panose="020B0503020204020204" pitchFamily="34" charset="-122"/>
              </a:rPr>
              <a:t>点击加入你标题</a:t>
            </a:r>
          </a:p>
        </p:txBody>
      </p:sp>
      <p:cxnSp>
        <p:nvCxnSpPr>
          <p:cNvPr id="20" name="直接连接符 19"/>
          <p:cNvCxnSpPr/>
          <p:nvPr/>
        </p:nvCxnSpPr>
        <p:spPr>
          <a:xfrm>
            <a:off x="2928130" y="3800273"/>
            <a:ext cx="63500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副标题 2"/>
          <p:cNvSpPr txBox="1"/>
          <p:nvPr/>
        </p:nvSpPr>
        <p:spPr>
          <a:xfrm>
            <a:off x="3133017" y="4056828"/>
            <a:ext cx="5940226"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chemeClr val="accent5"/>
                </a:solidFill>
                <a:latin typeface="微软雅黑" panose="020B0503020204020204" pitchFamily="34" charset="-122"/>
                <a:ea typeface="微软雅黑" panose="020B0503020204020204" pitchFamily="34" charset="-122"/>
              </a:rPr>
              <a:t>简洁大气</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易编辑</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任意替换内容</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7159548" y="4974318"/>
            <a:ext cx="838200" cy="838200"/>
            <a:chOff x="0" y="0"/>
            <a:chExt cx="838200" cy="838200"/>
          </a:xfrm>
        </p:grpSpPr>
        <p:sp>
          <p:nvSpPr>
            <p:cNvPr id="7" name="Rounded Rectangle 13"/>
            <p:cNvSpPr/>
            <p:nvPr/>
          </p:nvSpPr>
          <p:spPr>
            <a:xfrm>
              <a:off x="0" y="0"/>
              <a:ext cx="838200" cy="838200"/>
            </a:xfrm>
            <a:prstGeom prst="roundRect">
              <a:avLst>
                <a:gd name="adj" fmla="val 16667"/>
              </a:avLst>
            </a:prstGeom>
            <a:solidFill>
              <a:schemeClr val="accent5"/>
            </a:solidFill>
            <a:ln w="9525">
              <a:noFill/>
            </a:ln>
          </p:spPr>
          <p:txBody>
            <a:bodyPr anchor="ctr"/>
            <a:lstStyle/>
            <a:p>
              <a:pPr lvl="0" algn="ctr" eaLnBrk="1" hangingPunct="1">
                <a:buNone/>
              </a:pPr>
              <a:endParaRPr lang="zh-CN" altLang="zh-CN" dirty="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sp>
          <p:nvSpPr>
            <p:cNvPr id="9" name="Freeform 44"/>
            <p:cNvSpPr>
              <a:spLocks noEditPoints="1"/>
            </p:cNvSpPr>
            <p:nvPr/>
          </p:nvSpPr>
          <p:spPr>
            <a:xfrm>
              <a:off x="218189" y="220685"/>
              <a:ext cx="401822" cy="396830"/>
            </a:xfrm>
            <a:custGeom>
              <a:avLst/>
              <a:gdLst>
                <a:gd name="txL" fmla="*/ 0 w 121"/>
                <a:gd name="txT" fmla="*/ 0 h 119"/>
                <a:gd name="txR" fmla="*/ 121 w 121"/>
                <a:gd name="txB" fmla="*/ 119 h 11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nvGrpSpPr>
          <p:cNvPr id="10" name="组合 2"/>
          <p:cNvGrpSpPr/>
          <p:nvPr/>
        </p:nvGrpSpPr>
        <p:grpSpPr>
          <a:xfrm>
            <a:off x="7159548" y="3443968"/>
            <a:ext cx="838200" cy="838200"/>
            <a:chOff x="0" y="0"/>
            <a:chExt cx="838200" cy="838200"/>
          </a:xfrm>
        </p:grpSpPr>
        <p:sp>
          <p:nvSpPr>
            <p:cNvPr id="11" name="Rounded Rectangle 15"/>
            <p:cNvSpPr/>
            <p:nvPr/>
          </p:nvSpPr>
          <p:spPr>
            <a:xfrm>
              <a:off x="0" y="0"/>
              <a:ext cx="838200" cy="838200"/>
            </a:xfrm>
            <a:prstGeom prst="roundRect">
              <a:avLst>
                <a:gd name="adj" fmla="val 16667"/>
              </a:avLst>
            </a:prstGeom>
            <a:solidFill>
              <a:schemeClr val="accent2"/>
            </a:solidFill>
            <a:ln w="9525">
              <a:noFill/>
            </a:ln>
          </p:spPr>
          <p:txBody>
            <a:bodyPr anchor="ctr"/>
            <a:lstStyle/>
            <a:p>
              <a:pPr lvl="0" algn="ctr" eaLnBrk="1" hangingPunct="1">
                <a:buNone/>
              </a:pPr>
              <a:endParaRPr lang="zh-CN" altLang="zh-CN" dirty="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sp>
          <p:nvSpPr>
            <p:cNvPr id="12" name="Freeform 55"/>
            <p:cNvSpPr>
              <a:spLocks noEditPoints="1"/>
            </p:cNvSpPr>
            <p:nvPr/>
          </p:nvSpPr>
          <p:spPr>
            <a:xfrm>
              <a:off x="204463" y="194480"/>
              <a:ext cx="429274" cy="449241"/>
            </a:xfrm>
            <a:custGeom>
              <a:avLst/>
              <a:gdLst>
                <a:gd name="txL" fmla="*/ 0 w 129"/>
                <a:gd name="txT" fmla="*/ 0 h 135"/>
                <a:gd name="txR" fmla="*/ 129 w 129"/>
                <a:gd name="txB" fmla="*/ 135 h 13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nvGrpSpPr>
          <p:cNvPr id="14" name="组合 1"/>
          <p:cNvGrpSpPr/>
          <p:nvPr/>
        </p:nvGrpSpPr>
        <p:grpSpPr>
          <a:xfrm>
            <a:off x="7159548" y="1915206"/>
            <a:ext cx="838200" cy="838200"/>
            <a:chOff x="0" y="0"/>
            <a:chExt cx="838200" cy="838200"/>
          </a:xfrm>
        </p:grpSpPr>
        <p:sp>
          <p:nvSpPr>
            <p:cNvPr id="17" name="Rounded Rectangle 5"/>
            <p:cNvSpPr/>
            <p:nvPr/>
          </p:nvSpPr>
          <p:spPr>
            <a:xfrm>
              <a:off x="0" y="0"/>
              <a:ext cx="838200" cy="838200"/>
            </a:xfrm>
            <a:prstGeom prst="roundRect">
              <a:avLst>
                <a:gd name="adj" fmla="val 16667"/>
              </a:avLst>
            </a:prstGeom>
            <a:solidFill>
              <a:schemeClr val="accent5"/>
            </a:solidFill>
            <a:ln w="9525">
              <a:noFill/>
            </a:ln>
          </p:spPr>
          <p:txBody>
            <a:bodyPr anchor="ctr"/>
            <a:lstStyle/>
            <a:p>
              <a:pPr lvl="0" algn="ctr" eaLnBrk="1" hangingPunct="1">
                <a:buNone/>
              </a:pPr>
              <a:endParaRPr lang="zh-CN" altLang="zh-CN" dirty="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grpSp>
          <p:nvGrpSpPr>
            <p:cNvPr id="18" name="Group 38"/>
            <p:cNvGrpSpPr/>
            <p:nvPr/>
          </p:nvGrpSpPr>
          <p:grpSpPr>
            <a:xfrm>
              <a:off x="204463" y="177009"/>
              <a:ext cx="429274" cy="484183"/>
              <a:chOff x="0" y="0"/>
              <a:chExt cx="429274" cy="484183"/>
            </a:xfrm>
          </p:grpSpPr>
          <p:sp>
            <p:nvSpPr>
              <p:cNvPr id="19" name="Freeform 147"/>
              <p:cNvSpPr/>
              <p:nvPr/>
            </p:nvSpPr>
            <p:spPr>
              <a:xfrm>
                <a:off x="0" y="0"/>
                <a:ext cx="429274" cy="87353"/>
              </a:xfrm>
              <a:custGeom>
                <a:avLst/>
                <a:gdLst>
                  <a:gd name="txL" fmla="*/ 0 w 129"/>
                  <a:gd name="txT" fmla="*/ 0 h 26"/>
                  <a:gd name="txR" fmla="*/ 129 w 129"/>
                  <a:gd name="txB" fmla="*/ 26 h 26"/>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l="txL" t="txT" r="txR" b="tx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20" name="Freeform 148"/>
              <p:cNvSpPr>
                <a:spLocks noEditPoints="1"/>
              </p:cNvSpPr>
              <p:nvPr/>
            </p:nvSpPr>
            <p:spPr>
              <a:xfrm>
                <a:off x="37436" y="107319"/>
                <a:ext cx="356897" cy="376864"/>
              </a:xfrm>
              <a:custGeom>
                <a:avLst/>
                <a:gdLst>
                  <a:gd name="txL" fmla="*/ 0 w 143"/>
                  <a:gd name="txT" fmla="*/ 0 h 151"/>
                  <a:gd name="txR" fmla="*/ 143 w 143"/>
                  <a:gd name="txB" fmla="*/ 151 h 151"/>
                </a:gdLst>
                <a:ah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21" name="Freeform 149"/>
              <p:cNvSpPr/>
              <p:nvPr/>
            </p:nvSpPr>
            <p:spPr>
              <a:xfrm>
                <a:off x="64890" y="179696"/>
                <a:ext cx="174705" cy="102328"/>
              </a:xfrm>
              <a:custGeom>
                <a:avLst/>
                <a:gdLst>
                  <a:gd name="txL" fmla="*/ 0 w 70"/>
                  <a:gd name="txT" fmla="*/ 0 h 41"/>
                  <a:gd name="txR" fmla="*/ 70 w 70"/>
                  <a:gd name="txB" fmla="*/ 41 h 4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70" h="41">
                    <a:moveTo>
                      <a:pt x="58" y="12"/>
                    </a:moveTo>
                    <a:lnTo>
                      <a:pt x="54" y="20"/>
                    </a:lnTo>
                    <a:lnTo>
                      <a:pt x="48" y="16"/>
                    </a:lnTo>
                    <a:lnTo>
                      <a:pt x="34" y="8"/>
                    </a:lnTo>
                    <a:lnTo>
                      <a:pt x="32" y="12"/>
                    </a:lnTo>
                    <a:lnTo>
                      <a:pt x="28" y="20"/>
                    </a:lnTo>
                    <a:lnTo>
                      <a:pt x="16" y="12"/>
                    </a:lnTo>
                    <a:lnTo>
                      <a:pt x="12" y="17"/>
                    </a:lnTo>
                    <a:lnTo>
                      <a:pt x="0" y="37"/>
                    </a:lnTo>
                    <a:lnTo>
                      <a:pt x="5" y="41"/>
                    </a:lnTo>
                    <a:lnTo>
                      <a:pt x="17" y="21"/>
                    </a:lnTo>
                    <a:lnTo>
                      <a:pt x="24" y="25"/>
                    </a:lnTo>
                    <a:lnTo>
                      <a:pt x="30" y="29"/>
                    </a:lnTo>
                    <a:lnTo>
                      <a:pt x="37" y="17"/>
                    </a:lnTo>
                    <a:lnTo>
                      <a:pt x="42" y="21"/>
                    </a:lnTo>
                    <a:lnTo>
                      <a:pt x="56" y="28"/>
                    </a:lnTo>
                    <a:lnTo>
                      <a:pt x="57" y="28"/>
                    </a:lnTo>
                    <a:lnTo>
                      <a:pt x="64" y="17"/>
                    </a:lnTo>
                    <a:lnTo>
                      <a:pt x="70" y="4"/>
                    </a:lnTo>
                    <a:lnTo>
                      <a:pt x="65" y="0"/>
                    </a:lnTo>
                    <a:lnTo>
                      <a:pt x="58" y="12"/>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sp>
        <p:nvSpPr>
          <p:cNvPr id="22" name="文本框 7"/>
          <p:cNvSpPr/>
          <p:nvPr/>
        </p:nvSpPr>
        <p:spPr>
          <a:xfrm>
            <a:off x="8169198" y="1904093"/>
            <a:ext cx="1723549"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点击加入标题</a:t>
            </a:r>
          </a:p>
        </p:txBody>
      </p:sp>
      <p:sp>
        <p:nvSpPr>
          <p:cNvPr id="23" name="文本框 8"/>
          <p:cNvSpPr/>
          <p:nvPr/>
        </p:nvSpPr>
        <p:spPr>
          <a:xfrm>
            <a:off x="8162848" y="2269218"/>
            <a:ext cx="2717800" cy="738188"/>
          </a:xfrm>
          <a:prstGeom prst="rect">
            <a:avLst/>
          </a:prstGeom>
          <a:noFill/>
          <a:ln w="9525">
            <a:noFill/>
            <a:miter/>
          </a:ln>
        </p:spPr>
        <p:txBody>
          <a:bodyPr>
            <a:spAutoFit/>
          </a:bodyPr>
          <a:lstStyle/>
          <a:p>
            <a:pPr lvl="0" eaLnBrk="1" hangingPunct="1">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作者：王二</a:t>
            </a:r>
            <a:endParaRPr lang="en-US" altLang="x-none"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主要内容：在此录入上述图表的综合描述说明。</a:t>
            </a:r>
          </a:p>
        </p:txBody>
      </p:sp>
      <p:sp>
        <p:nvSpPr>
          <p:cNvPr id="24" name="文本框 88"/>
          <p:cNvSpPr/>
          <p:nvPr/>
        </p:nvSpPr>
        <p:spPr>
          <a:xfrm>
            <a:off x="8169198" y="3436031"/>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点击加入标题</a:t>
            </a:r>
          </a:p>
        </p:txBody>
      </p:sp>
      <p:sp>
        <p:nvSpPr>
          <p:cNvPr id="25" name="文本框 89"/>
          <p:cNvSpPr/>
          <p:nvPr/>
        </p:nvSpPr>
        <p:spPr>
          <a:xfrm>
            <a:off x="8162848" y="3801156"/>
            <a:ext cx="2717800" cy="954087"/>
          </a:xfrm>
          <a:prstGeom prst="rect">
            <a:avLst/>
          </a:prstGeom>
          <a:noFill/>
          <a:ln w="9525">
            <a:noFill/>
            <a:miter/>
          </a:ln>
        </p:spPr>
        <p:txBody>
          <a:bodyPr>
            <a:spAutoFit/>
          </a:bodyPr>
          <a:lstStyle/>
          <a:p>
            <a:pPr lvl="0" eaLnBrk="1" hangingPunct="1">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作者：王二</a:t>
            </a:r>
            <a:endParaRPr lang="en-US" altLang="x-none"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主要内容：在此录入上述图表的综合描述说明，在此录入上述图表的综合描述说明。</a:t>
            </a:r>
          </a:p>
        </p:txBody>
      </p:sp>
      <p:sp>
        <p:nvSpPr>
          <p:cNvPr id="26" name="文本框 90"/>
          <p:cNvSpPr/>
          <p:nvPr/>
        </p:nvSpPr>
        <p:spPr>
          <a:xfrm>
            <a:off x="8169198" y="4967968"/>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点击加入标题</a:t>
            </a:r>
          </a:p>
        </p:txBody>
      </p:sp>
      <p:sp>
        <p:nvSpPr>
          <p:cNvPr id="27" name="文本框 91"/>
          <p:cNvSpPr/>
          <p:nvPr/>
        </p:nvSpPr>
        <p:spPr>
          <a:xfrm>
            <a:off x="8162848" y="5333093"/>
            <a:ext cx="2717800" cy="954088"/>
          </a:xfrm>
          <a:prstGeom prst="rect">
            <a:avLst/>
          </a:prstGeom>
          <a:noFill/>
          <a:ln w="9525">
            <a:noFill/>
            <a:miter/>
          </a:ln>
        </p:spPr>
        <p:txBody>
          <a:bodyPr>
            <a:spAutoFit/>
          </a:bodyPr>
          <a:lstStyle/>
          <a:p>
            <a:pPr lvl="0" eaLnBrk="1" hangingPunct="1">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作者：王二</a:t>
            </a:r>
            <a:endParaRPr lang="en-US" altLang="x-none"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主要内容：在此录入上述图表的综合描述说明，在此录入上述图表的综合描述说明。</a:t>
            </a:r>
          </a:p>
        </p:txBody>
      </p:sp>
      <p:sp>
        <p:nvSpPr>
          <p:cNvPr id="28" name="矩形 27"/>
          <p:cNvSpPr/>
          <p:nvPr/>
        </p:nvSpPr>
        <p:spPr>
          <a:xfrm>
            <a:off x="943429" y="1721434"/>
            <a:ext cx="5446407" cy="448802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p:tgtEl>
                                          <p:spTgt spid="14"/>
                                        </p:tgtEl>
                                        <p:attrNameLst>
                                          <p:attrName>ppt_x</p:attrName>
                                        </p:attrNameLst>
                                      </p:cBhvr>
                                      <p:tavLst>
                                        <p:tav tm="0">
                                          <p:val>
                                            <p:strVal val="#ppt_x-#ppt_w*1.125000"/>
                                          </p:val>
                                        </p:tav>
                                        <p:tav tm="100000">
                                          <p:val>
                                            <p:strVal val="#ppt_x"/>
                                          </p:val>
                                        </p:tav>
                                      </p:tavLst>
                                    </p:anim>
                                    <p:animEffect filter="wipe(right)">
                                      <p:cBhvr>
                                        <p:cTn id="12" dur="25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filter="wipe(left)">
                                      <p:cBhvr>
                                        <p:cTn id="16" dur="500"/>
                                        <p:tgtEl>
                                          <p:spTgt spid="2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filter="wipe(left)">
                                      <p:cBhvr>
                                        <p:cTn id="19" dur="500"/>
                                        <p:tgtEl>
                                          <p:spTgt spid="2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50"/>
                                        <p:tgtEl>
                                          <p:spTgt spid="10"/>
                                        </p:tgtEl>
                                        <p:attrNameLst>
                                          <p:attrName>ppt_x</p:attrName>
                                        </p:attrNameLst>
                                      </p:cBhvr>
                                      <p:tavLst>
                                        <p:tav tm="0">
                                          <p:val>
                                            <p:strVal val="#ppt_x-#ppt_w*1.125000"/>
                                          </p:val>
                                        </p:tav>
                                        <p:tav tm="100000">
                                          <p:val>
                                            <p:strVal val="#ppt_x"/>
                                          </p:val>
                                        </p:tav>
                                      </p:tavLst>
                                    </p:anim>
                                    <p:animEffect filter="wipe(right)">
                                      <p:cBhvr>
                                        <p:cTn id="24" dur="25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filter="wipe(left)">
                                      <p:cBhvr>
                                        <p:cTn id="28" dur="500"/>
                                        <p:tgtEl>
                                          <p:spTgt spid="2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filter="wipe(left)">
                                      <p:cBhvr>
                                        <p:cTn id="31" dur="500"/>
                                        <p:tgtEl>
                                          <p:spTgt spid="25"/>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50"/>
                                        <p:tgtEl>
                                          <p:spTgt spid="6"/>
                                        </p:tgtEl>
                                        <p:attrNameLst>
                                          <p:attrName>ppt_x</p:attrName>
                                        </p:attrNameLst>
                                      </p:cBhvr>
                                      <p:tavLst>
                                        <p:tav tm="0">
                                          <p:val>
                                            <p:strVal val="#ppt_x-#ppt_w*1.125000"/>
                                          </p:val>
                                        </p:tav>
                                        <p:tav tm="100000">
                                          <p:val>
                                            <p:strVal val="#ppt_x"/>
                                          </p:val>
                                        </p:tav>
                                      </p:tavLst>
                                    </p:anim>
                                    <p:animEffect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filter="wipe(left)">
                                      <p:cBhvr>
                                        <p:cTn id="43" dur="500"/>
                                        <p:tgtEl>
                                          <p:spTgt spid="27"/>
                                        </p:tgtEl>
                                      </p:cBhvr>
                                    </p:animEffect>
                                  </p:childTnLst>
                                </p:cTn>
                              </p:par>
                            </p:childTnLst>
                          </p:cTn>
                        </p:par>
                        <p:par>
                          <p:cTn id="44" fill="hold">
                            <p:stCondLst>
                              <p:cond delay="3500"/>
                            </p:stCondLst>
                            <p:childTnLst>
                              <p:par>
                                <p:cTn id="45" presetID="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p:bldP spid="23" grpId="0" bldLvl="0"/>
      <p:bldP spid="24" grpId="0" bldLvl="0"/>
      <p:bldP spid="25" grpId="0" bldLvl="0"/>
      <p:bldP spid="26" grpId="0" bldLvl="0"/>
      <p:bldP spid="27" grpId="0" bldLvl="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1336674" y="4742250"/>
            <a:ext cx="664328" cy="66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1509635" y="4921493"/>
            <a:ext cx="318405" cy="305842"/>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8247980" y="4741811"/>
            <a:ext cx="664328" cy="66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5"/>
          <p:cNvSpPr>
            <a:spLocks noEditPoints="1"/>
          </p:cNvSpPr>
          <p:nvPr/>
        </p:nvSpPr>
        <p:spPr bwMode="auto">
          <a:xfrm>
            <a:off x="8439484" y="4914219"/>
            <a:ext cx="281320" cy="319512"/>
          </a:xfrm>
          <a:custGeom>
            <a:avLst/>
            <a:gdLst>
              <a:gd name="T0" fmla="*/ 154 w 158"/>
              <a:gd name="T1" fmla="*/ 160 h 180"/>
              <a:gd name="T2" fmla="*/ 110 w 158"/>
              <a:gd name="T3" fmla="*/ 102 h 180"/>
              <a:gd name="T4" fmla="*/ 107 w 158"/>
              <a:gd name="T5" fmla="*/ 102 h 180"/>
              <a:gd name="T6" fmla="*/ 104 w 158"/>
              <a:gd name="T7" fmla="*/ 105 h 180"/>
              <a:gd name="T8" fmla="*/ 99 w 158"/>
              <a:gd name="T9" fmla="*/ 99 h 180"/>
              <a:gd name="T10" fmla="*/ 116 w 158"/>
              <a:gd name="T11" fmla="*/ 58 h 180"/>
              <a:gd name="T12" fmla="*/ 58 w 158"/>
              <a:gd name="T13" fmla="*/ 0 h 180"/>
              <a:gd name="T14" fmla="*/ 0 w 158"/>
              <a:gd name="T15" fmla="*/ 58 h 180"/>
              <a:gd name="T16" fmla="*/ 58 w 158"/>
              <a:gd name="T17" fmla="*/ 116 h 180"/>
              <a:gd name="T18" fmla="*/ 84 w 158"/>
              <a:gd name="T19" fmla="*/ 109 h 180"/>
              <a:gd name="T20" fmla="*/ 90 w 158"/>
              <a:gd name="T21" fmla="*/ 116 h 180"/>
              <a:gd name="T22" fmla="*/ 87 w 158"/>
              <a:gd name="T23" fmla="*/ 120 h 180"/>
              <a:gd name="T24" fmla="*/ 87 w 158"/>
              <a:gd name="T25" fmla="*/ 121 h 180"/>
              <a:gd name="T26" fmla="*/ 132 w 158"/>
              <a:gd name="T27" fmla="*/ 178 h 180"/>
              <a:gd name="T28" fmla="*/ 141 w 158"/>
              <a:gd name="T29" fmla="*/ 179 h 180"/>
              <a:gd name="T30" fmla="*/ 154 w 158"/>
              <a:gd name="T31" fmla="*/ 170 h 180"/>
              <a:gd name="T32" fmla="*/ 154 w 158"/>
              <a:gd name="T33" fmla="*/ 160 h 180"/>
              <a:gd name="T34" fmla="*/ 21 w 158"/>
              <a:gd name="T35" fmla="*/ 58 h 180"/>
              <a:gd name="T36" fmla="*/ 58 w 158"/>
              <a:gd name="T37" fmla="*/ 21 h 180"/>
              <a:gd name="T38" fmla="*/ 96 w 158"/>
              <a:gd name="T39" fmla="*/ 58 h 180"/>
              <a:gd name="T40" fmla="*/ 58 w 158"/>
              <a:gd name="T41" fmla="*/ 95 h 180"/>
              <a:gd name="T42" fmla="*/ 21 w 158"/>
              <a:gd name="T43" fmla="*/ 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80">
                <a:moveTo>
                  <a:pt x="154" y="160"/>
                </a:moveTo>
                <a:cubicBezTo>
                  <a:pt x="110" y="102"/>
                  <a:pt x="110" y="102"/>
                  <a:pt x="110" y="102"/>
                </a:cubicBezTo>
                <a:cubicBezTo>
                  <a:pt x="107" y="102"/>
                  <a:pt x="107" y="102"/>
                  <a:pt x="107" y="102"/>
                </a:cubicBezTo>
                <a:cubicBezTo>
                  <a:pt x="104" y="105"/>
                  <a:pt x="104" y="105"/>
                  <a:pt x="104" y="105"/>
                </a:cubicBezTo>
                <a:cubicBezTo>
                  <a:pt x="99" y="99"/>
                  <a:pt x="99" y="99"/>
                  <a:pt x="99" y="99"/>
                </a:cubicBezTo>
                <a:cubicBezTo>
                  <a:pt x="110" y="88"/>
                  <a:pt x="116" y="74"/>
                  <a:pt x="116" y="58"/>
                </a:cubicBezTo>
                <a:cubicBezTo>
                  <a:pt x="116" y="26"/>
                  <a:pt x="90" y="0"/>
                  <a:pt x="58" y="0"/>
                </a:cubicBezTo>
                <a:cubicBezTo>
                  <a:pt x="26" y="0"/>
                  <a:pt x="0" y="26"/>
                  <a:pt x="0" y="58"/>
                </a:cubicBezTo>
                <a:cubicBezTo>
                  <a:pt x="0" y="90"/>
                  <a:pt x="26" y="116"/>
                  <a:pt x="58" y="116"/>
                </a:cubicBezTo>
                <a:cubicBezTo>
                  <a:pt x="68" y="116"/>
                  <a:pt x="77" y="114"/>
                  <a:pt x="84" y="109"/>
                </a:cubicBezTo>
                <a:cubicBezTo>
                  <a:pt x="90" y="116"/>
                  <a:pt x="90" y="116"/>
                  <a:pt x="90" y="116"/>
                </a:cubicBezTo>
                <a:cubicBezTo>
                  <a:pt x="87" y="120"/>
                  <a:pt x="87" y="120"/>
                  <a:pt x="87" y="120"/>
                </a:cubicBezTo>
                <a:cubicBezTo>
                  <a:pt x="87" y="121"/>
                  <a:pt x="87" y="121"/>
                  <a:pt x="87" y="121"/>
                </a:cubicBezTo>
                <a:cubicBezTo>
                  <a:pt x="87" y="121"/>
                  <a:pt x="130" y="175"/>
                  <a:pt x="132" y="178"/>
                </a:cubicBezTo>
                <a:cubicBezTo>
                  <a:pt x="135" y="180"/>
                  <a:pt x="141" y="179"/>
                  <a:pt x="141" y="179"/>
                </a:cubicBezTo>
                <a:cubicBezTo>
                  <a:pt x="141" y="179"/>
                  <a:pt x="149" y="174"/>
                  <a:pt x="154" y="170"/>
                </a:cubicBezTo>
                <a:cubicBezTo>
                  <a:pt x="158" y="166"/>
                  <a:pt x="154" y="160"/>
                  <a:pt x="154" y="160"/>
                </a:cubicBezTo>
                <a:close/>
                <a:moveTo>
                  <a:pt x="21" y="58"/>
                </a:moveTo>
                <a:cubicBezTo>
                  <a:pt x="21" y="37"/>
                  <a:pt x="38" y="21"/>
                  <a:pt x="58" y="21"/>
                </a:cubicBezTo>
                <a:cubicBezTo>
                  <a:pt x="79" y="21"/>
                  <a:pt x="96" y="37"/>
                  <a:pt x="96" y="58"/>
                </a:cubicBezTo>
                <a:cubicBezTo>
                  <a:pt x="96" y="79"/>
                  <a:pt x="79" y="95"/>
                  <a:pt x="58" y="95"/>
                </a:cubicBezTo>
                <a:cubicBezTo>
                  <a:pt x="38" y="95"/>
                  <a:pt x="21" y="79"/>
                  <a:pt x="21" y="58"/>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椭圆 10"/>
          <p:cNvSpPr/>
          <p:nvPr/>
        </p:nvSpPr>
        <p:spPr>
          <a:xfrm>
            <a:off x="4816815" y="4741811"/>
            <a:ext cx="664328" cy="66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5039236" y="4899607"/>
            <a:ext cx="219487" cy="348737"/>
          </a:xfrm>
          <a:custGeom>
            <a:avLst/>
            <a:gdLst>
              <a:gd name="connsiteX0" fmla="*/ 799186 w 2958914"/>
              <a:gd name="connsiteY0" fmla="*/ 3964971 h 4701359"/>
              <a:gd name="connsiteX1" fmla="*/ 2159728 w 2958914"/>
              <a:gd name="connsiteY1" fmla="*/ 3964971 h 4701359"/>
              <a:gd name="connsiteX2" fmla="*/ 1479457 w 2958914"/>
              <a:gd name="connsiteY2" fmla="*/ 4701359 h 4701359"/>
              <a:gd name="connsiteX3" fmla="*/ 799186 w 2958914"/>
              <a:gd name="connsiteY3" fmla="*/ 3964971 h 4701359"/>
              <a:gd name="connsiteX4" fmla="*/ 1679909 w 2958914"/>
              <a:gd name="connsiteY4" fmla="*/ 367966 h 4701359"/>
              <a:gd name="connsiteX5" fmla="*/ 1127168 w 2958914"/>
              <a:gd name="connsiteY5" fmla="*/ 606225 h 4701359"/>
              <a:gd name="connsiteX6" fmla="*/ 2026030 w 2958914"/>
              <a:gd name="connsiteY6" fmla="*/ 809719 h 4701359"/>
              <a:gd name="connsiteX7" fmla="*/ 2255117 w 2958914"/>
              <a:gd name="connsiteY7" fmla="*/ 1702401 h 4701359"/>
              <a:gd name="connsiteX8" fmla="*/ 2239231 w 2958914"/>
              <a:gd name="connsiteY8" fmla="*/ 590339 h 4701359"/>
              <a:gd name="connsiteX9" fmla="*/ 1679909 w 2958914"/>
              <a:gd name="connsiteY9" fmla="*/ 367966 h 4701359"/>
              <a:gd name="connsiteX10" fmla="*/ 1342417 w 2958914"/>
              <a:gd name="connsiteY10" fmla="*/ 0 h 4701359"/>
              <a:gd name="connsiteX11" fmla="*/ 1616497 w 2958914"/>
              <a:gd name="connsiteY11" fmla="*/ 0 h 4701359"/>
              <a:gd name="connsiteX12" fmla="*/ 2957745 w 2958914"/>
              <a:gd name="connsiteY12" fmla="*/ 1344552 h 4701359"/>
              <a:gd name="connsiteX13" fmla="*/ 2293200 w 2958914"/>
              <a:gd name="connsiteY13" fmla="*/ 3058599 h 4701359"/>
              <a:gd name="connsiteX14" fmla="*/ 2119355 w 2958914"/>
              <a:gd name="connsiteY14" fmla="*/ 3705264 h 4701359"/>
              <a:gd name="connsiteX15" fmla="*/ 1479514 w 2958914"/>
              <a:gd name="connsiteY15" fmla="*/ 3823879 h 4701359"/>
              <a:gd name="connsiteX16" fmla="*/ 1479457 w 2958914"/>
              <a:gd name="connsiteY16" fmla="*/ 3823882 h 4701359"/>
              <a:gd name="connsiteX17" fmla="*/ 1479400 w 2958914"/>
              <a:gd name="connsiteY17" fmla="*/ 3823879 h 4701359"/>
              <a:gd name="connsiteX18" fmla="*/ 839559 w 2958914"/>
              <a:gd name="connsiteY18" fmla="*/ 3705264 h 4701359"/>
              <a:gd name="connsiteX19" fmla="*/ 665714 w 2958914"/>
              <a:gd name="connsiteY19" fmla="*/ 3058599 h 4701359"/>
              <a:gd name="connsiteX20" fmla="*/ 1169 w 2958914"/>
              <a:gd name="connsiteY20" fmla="*/ 1344552 h 4701359"/>
              <a:gd name="connsiteX21" fmla="*/ 1342417 w 2958914"/>
              <a:gd name="connsiteY21" fmla="*/ 0 h 470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8914" h="4701359">
                <a:moveTo>
                  <a:pt x="799186" y="3964971"/>
                </a:moveTo>
                <a:cubicBezTo>
                  <a:pt x="1241302" y="4120624"/>
                  <a:pt x="1717612" y="4120624"/>
                  <a:pt x="2159728" y="3964971"/>
                </a:cubicBezTo>
                <a:cubicBezTo>
                  <a:pt x="2159728" y="4371667"/>
                  <a:pt x="1855160" y="4701359"/>
                  <a:pt x="1479457" y="4701359"/>
                </a:cubicBezTo>
                <a:cubicBezTo>
                  <a:pt x="1103754" y="4701359"/>
                  <a:pt x="799186" y="4371667"/>
                  <a:pt x="799186" y="3964971"/>
                </a:cubicBezTo>
                <a:close/>
                <a:moveTo>
                  <a:pt x="1679909" y="367966"/>
                </a:moveTo>
                <a:cubicBezTo>
                  <a:pt x="1478666" y="370841"/>
                  <a:pt x="1278519" y="450488"/>
                  <a:pt x="1127168" y="606225"/>
                </a:cubicBezTo>
                <a:cubicBezTo>
                  <a:pt x="1441241" y="500106"/>
                  <a:pt x="1788288" y="578674"/>
                  <a:pt x="2026030" y="809719"/>
                </a:cubicBezTo>
                <a:cubicBezTo>
                  <a:pt x="2263772" y="1040764"/>
                  <a:pt x="2352222" y="1385426"/>
                  <a:pt x="2255117" y="1702401"/>
                </a:cubicBezTo>
                <a:cubicBezTo>
                  <a:pt x="2557818" y="1390927"/>
                  <a:pt x="2550705" y="893040"/>
                  <a:pt x="2239231" y="590339"/>
                </a:cubicBezTo>
                <a:cubicBezTo>
                  <a:pt x="2083493" y="438989"/>
                  <a:pt x="1881153" y="365091"/>
                  <a:pt x="1679909" y="367966"/>
                </a:cubicBezTo>
                <a:close/>
                <a:moveTo>
                  <a:pt x="1342417" y="0"/>
                </a:moveTo>
                <a:lnTo>
                  <a:pt x="1616497" y="0"/>
                </a:lnTo>
                <a:cubicBezTo>
                  <a:pt x="2326110" y="58175"/>
                  <a:pt x="2929649" y="551419"/>
                  <a:pt x="2957745" y="1344552"/>
                </a:cubicBezTo>
                <a:cubicBezTo>
                  <a:pt x="2987713" y="2190560"/>
                  <a:pt x="2432926" y="2665145"/>
                  <a:pt x="2293200" y="3058599"/>
                </a:cubicBezTo>
                <a:cubicBezTo>
                  <a:pt x="2153473" y="3452053"/>
                  <a:pt x="2233933" y="3579701"/>
                  <a:pt x="2119355" y="3705264"/>
                </a:cubicBezTo>
                <a:cubicBezTo>
                  <a:pt x="2004776" y="3830826"/>
                  <a:pt x="1645399" y="3809767"/>
                  <a:pt x="1479514" y="3823879"/>
                </a:cubicBezTo>
                <a:lnTo>
                  <a:pt x="1479457" y="3823882"/>
                </a:lnTo>
                <a:lnTo>
                  <a:pt x="1479400" y="3823879"/>
                </a:lnTo>
                <a:cubicBezTo>
                  <a:pt x="1313515" y="3809767"/>
                  <a:pt x="954138" y="3830826"/>
                  <a:pt x="839559" y="3705264"/>
                </a:cubicBezTo>
                <a:cubicBezTo>
                  <a:pt x="724981" y="3579701"/>
                  <a:pt x="805441" y="3452053"/>
                  <a:pt x="665714" y="3058599"/>
                </a:cubicBezTo>
                <a:cubicBezTo>
                  <a:pt x="525988" y="2665145"/>
                  <a:pt x="-28799" y="2190560"/>
                  <a:pt x="1169" y="1344552"/>
                </a:cubicBezTo>
                <a:cubicBezTo>
                  <a:pt x="29265" y="551419"/>
                  <a:pt x="632804" y="58175"/>
                  <a:pt x="1342417" y="0"/>
                </a:cubicBezTo>
                <a:close/>
              </a:path>
            </a:pathLst>
          </a:custGeom>
          <a:solidFill>
            <a:schemeClr val="bg1"/>
          </a:solid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222679" y="4741811"/>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17" name="文本框 16"/>
          <p:cNvSpPr txBox="1"/>
          <p:nvPr/>
        </p:nvSpPr>
        <p:spPr>
          <a:xfrm>
            <a:off x="2192506" y="5158832"/>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18" name="文本框 17"/>
          <p:cNvSpPr txBox="1"/>
          <p:nvPr/>
        </p:nvSpPr>
        <p:spPr>
          <a:xfrm>
            <a:off x="5729517" y="4741811"/>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19" name="文本框 18"/>
          <p:cNvSpPr txBox="1"/>
          <p:nvPr/>
        </p:nvSpPr>
        <p:spPr>
          <a:xfrm>
            <a:off x="5699344" y="5158832"/>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0" name="文本框 19"/>
          <p:cNvSpPr txBox="1"/>
          <p:nvPr/>
        </p:nvSpPr>
        <p:spPr>
          <a:xfrm>
            <a:off x="9250052" y="4741811"/>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21" name="文本框 20"/>
          <p:cNvSpPr txBox="1"/>
          <p:nvPr/>
        </p:nvSpPr>
        <p:spPr>
          <a:xfrm>
            <a:off x="9219879" y="5158832"/>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2" name="矩形 21"/>
          <p:cNvSpPr/>
          <p:nvPr/>
        </p:nvSpPr>
        <p:spPr>
          <a:xfrm>
            <a:off x="1298180" y="1813634"/>
            <a:ext cx="2994672" cy="245506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4829515" y="1813634"/>
            <a:ext cx="2994672" cy="245506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8311480" y="1809750"/>
            <a:ext cx="2994672" cy="2455062"/>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p:bldP spid="17" grpId="0"/>
      <p:bldP spid="18" grpId="0"/>
      <p:bldP spid="19" grpId="0"/>
      <p:bldP spid="20" grpId="0"/>
      <p:bldP spid="21" grpId="0"/>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1507384" y="1832316"/>
            <a:ext cx="5053914" cy="433722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接连接符 1"/>
          <p:cNvSpPr/>
          <p:nvPr/>
        </p:nvSpPr>
        <p:spPr>
          <a:xfrm>
            <a:off x="6991350" y="1881188"/>
            <a:ext cx="0" cy="4225925"/>
          </a:xfrm>
          <a:prstGeom prst="line">
            <a:avLst/>
          </a:prstGeom>
          <a:ln w="12700" cap="flat" cmpd="sng">
            <a:solidFill>
              <a:schemeClr val="bg1">
                <a:lumMod val="50000"/>
              </a:schemeClr>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9" name="矩形 36"/>
          <p:cNvSpPr/>
          <p:nvPr/>
        </p:nvSpPr>
        <p:spPr>
          <a:xfrm>
            <a:off x="7505700" y="1914525"/>
            <a:ext cx="1312863" cy="430213"/>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p:nvPr/>
        </p:nvSpPr>
        <p:spPr>
          <a:xfrm>
            <a:off x="7505700" y="2301875"/>
            <a:ext cx="3621088" cy="868363"/>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1" name="矩形 38"/>
          <p:cNvSpPr/>
          <p:nvPr/>
        </p:nvSpPr>
        <p:spPr>
          <a:xfrm>
            <a:off x="7505700" y="3438525"/>
            <a:ext cx="1312863" cy="430213"/>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p:nvPr/>
        </p:nvSpPr>
        <p:spPr>
          <a:xfrm>
            <a:off x="7505700" y="3825875"/>
            <a:ext cx="3621088" cy="868363"/>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4" name="矩形 40"/>
          <p:cNvSpPr/>
          <p:nvPr/>
        </p:nvSpPr>
        <p:spPr>
          <a:xfrm>
            <a:off x="7505700" y="4962525"/>
            <a:ext cx="1312863" cy="430213"/>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7505700" y="5349875"/>
            <a:ext cx="3621088" cy="868363"/>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par>
                                <p:cTn id="14" presetID="16" presetClass="entr" presetSubtype="26" fill="hold" nodeType="withEffect">
                                  <p:stCondLst>
                                    <p:cond delay="6700"/>
                                  </p:stCondLst>
                                  <p:childTnLst>
                                    <p:set>
                                      <p:cBhvr>
                                        <p:cTn id="15" dur="1" fill="hold">
                                          <p:stCondLst>
                                            <p:cond delay="0"/>
                                          </p:stCondLst>
                                        </p:cTn>
                                        <p:tgtEl>
                                          <p:spTgt spid="7"/>
                                        </p:tgtEl>
                                        <p:attrNameLst>
                                          <p:attrName>style.visibility</p:attrName>
                                        </p:attrNameLst>
                                      </p:cBhvr>
                                      <p:to>
                                        <p:strVal val="visible"/>
                                      </p:to>
                                    </p:set>
                                    <p:animEffect filter="barn(inHorizontal)">
                                      <p:cBhvr>
                                        <p:cTn id="16" dur="250"/>
                                        <p:tgtEl>
                                          <p:spTgt spid="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filter="fade">
                                      <p:cBhvr>
                                        <p:cTn id="23" dur="50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filter="fade">
                                      <p:cBhvr>
                                        <p:cTn id="27" dur="500"/>
                                        <p:tgtEl>
                                          <p:spTgt spid="11"/>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filter="fade">
                                      <p:cBhvr>
                                        <p:cTn id="30" dur="500"/>
                                        <p:tgtEl>
                                          <p:spTgt spid="12"/>
                                        </p:tgtEl>
                                      </p:cBhvr>
                                    </p:animEffect>
                                  </p:childTnLst>
                                </p:cTn>
                              </p:par>
                            </p:childTnLst>
                          </p:cTn>
                        </p:par>
                        <p:par>
                          <p:cTn id="31" fill="hold">
                            <p:stCondLst>
                              <p:cond delay="3000"/>
                            </p:stCondLst>
                            <p:childTnLst>
                              <p:par>
                                <p:cTn id="32" presetID="10" presetClass="entr" presetSubtype="0" fill="hold" grpId="0" nodeType="afterEffect">
                                  <p:stCondLst>
                                    <p:cond delay="500"/>
                                  </p:stCondLst>
                                  <p:childTnLst>
                                    <p:set>
                                      <p:cBhvr>
                                        <p:cTn id="33" dur="1" fill="hold">
                                          <p:stCondLst>
                                            <p:cond delay="0"/>
                                          </p:stCondLst>
                                        </p:cTn>
                                        <p:tgtEl>
                                          <p:spTgt spid="14"/>
                                        </p:tgtEl>
                                        <p:attrNameLst>
                                          <p:attrName>style.visibility</p:attrName>
                                        </p:attrNameLst>
                                      </p:cBhvr>
                                      <p:to>
                                        <p:strVal val="visible"/>
                                      </p:to>
                                    </p:set>
                                    <p:animEffect filter="fade">
                                      <p:cBhvr>
                                        <p:cTn id="34" dur="500"/>
                                        <p:tgtEl>
                                          <p:spTgt spid="1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ldLvl="0"/>
      <p:bldP spid="10" grpId="0" bldLvl="0"/>
      <p:bldP spid="11" grpId="0" bldLvl="0"/>
      <p:bldP spid="12" grpId="0" bldLvl="0"/>
      <p:bldP spid="14" grpId="0" bldLvl="0"/>
      <p:bldP spid="17"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8"/>
          <p:cNvGrpSpPr/>
          <p:nvPr/>
        </p:nvGrpSpPr>
        <p:grpSpPr bwMode="auto">
          <a:xfrm>
            <a:off x="1277938" y="2465388"/>
            <a:ext cx="4462462" cy="1046162"/>
            <a:chOff x="0" y="0"/>
            <a:chExt cx="4461858" cy="1045190"/>
          </a:xfrm>
        </p:grpSpPr>
        <p:sp>
          <p:nvSpPr>
            <p:cNvPr id="7" name="椭圆 9"/>
            <p:cNvSpPr>
              <a:spLocks noChangeArrowheads="1"/>
            </p:cNvSpPr>
            <p:nvPr/>
          </p:nvSpPr>
          <p:spPr bwMode="auto">
            <a:xfrm>
              <a:off x="0" y="0"/>
              <a:ext cx="1045190" cy="104519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9"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10"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bwMode="auto">
          <a:xfrm>
            <a:off x="6342063" y="2446338"/>
            <a:ext cx="4503737" cy="1044575"/>
            <a:chOff x="0" y="0"/>
            <a:chExt cx="4504272" cy="1045190"/>
          </a:xfrm>
        </p:grpSpPr>
        <p:sp>
          <p:nvSpPr>
            <p:cNvPr id="12" name="椭圆 1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grpSp>
          <p:nvGrpSpPr>
            <p:cNvPr id="14" name="组合 13"/>
            <p:cNvGrpSpPr/>
            <p:nvPr/>
          </p:nvGrpSpPr>
          <p:grpSpPr bwMode="auto">
            <a:xfrm>
              <a:off x="258757" y="324274"/>
              <a:ext cx="527675" cy="396641"/>
              <a:chOff x="0" y="0"/>
              <a:chExt cx="473075" cy="355600"/>
            </a:xfrm>
          </p:grpSpPr>
          <p:sp>
            <p:nvSpPr>
              <p:cNvPr id="18"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19"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grpSp>
        <p:sp>
          <p:nvSpPr>
            <p:cNvPr id="17" name="文本框 16"/>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组合 20"/>
          <p:cNvGrpSpPr/>
          <p:nvPr/>
        </p:nvGrpSpPr>
        <p:grpSpPr bwMode="auto">
          <a:xfrm>
            <a:off x="1277938" y="4397375"/>
            <a:ext cx="4462462" cy="1044575"/>
            <a:chOff x="0" y="0"/>
            <a:chExt cx="4461858" cy="1045190"/>
          </a:xfrm>
        </p:grpSpPr>
        <p:sp>
          <p:nvSpPr>
            <p:cNvPr id="21" name="椭圆 2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22"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3"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24"/>
          <p:cNvGrpSpPr/>
          <p:nvPr/>
        </p:nvGrpSpPr>
        <p:grpSpPr bwMode="auto">
          <a:xfrm>
            <a:off x="6342063" y="4397375"/>
            <a:ext cx="4462462" cy="1044575"/>
            <a:chOff x="0" y="0"/>
            <a:chExt cx="4461857" cy="1045190"/>
          </a:xfrm>
        </p:grpSpPr>
        <p:sp>
          <p:nvSpPr>
            <p:cNvPr id="25" name="椭圆 25"/>
            <p:cNvSpPr>
              <a:spLocks noChangeArrowheads="1"/>
            </p:cNvSpPr>
            <p:nvPr/>
          </p:nvSpPr>
          <p:spPr bwMode="auto">
            <a:xfrm>
              <a:off x="0" y="0"/>
              <a:ext cx="1045190" cy="104519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26" name="Freeform 97"/>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7"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78"/>
          <p:cNvSpPr/>
          <p:nvPr/>
        </p:nvSpPr>
        <p:spPr>
          <a:xfrm>
            <a:off x="8690979" y="1617767"/>
            <a:ext cx="727009" cy="7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sp>
        <p:nvSpPr>
          <p:cNvPr id="9" name="Rectangle 81"/>
          <p:cNvSpPr/>
          <p:nvPr/>
        </p:nvSpPr>
        <p:spPr>
          <a:xfrm>
            <a:off x="8693842" y="4250862"/>
            <a:ext cx="727009" cy="727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grpSp>
        <p:nvGrpSpPr>
          <p:cNvPr id="10" name="Group 117"/>
          <p:cNvGrpSpPr/>
          <p:nvPr/>
        </p:nvGrpSpPr>
        <p:grpSpPr>
          <a:xfrm>
            <a:off x="8571851" y="2371062"/>
            <a:ext cx="2530864" cy="1594577"/>
            <a:chOff x="6217425" y="2328987"/>
            <a:chExt cx="4458527" cy="1622494"/>
          </a:xfrm>
        </p:grpSpPr>
        <p:sp>
          <p:nvSpPr>
            <p:cNvPr id="72" name="TextBox 68"/>
            <p:cNvSpPr txBox="1"/>
            <p:nvPr/>
          </p:nvSpPr>
          <p:spPr>
            <a:xfrm>
              <a:off x="6217427" y="2328987"/>
              <a:ext cx="1412541" cy="266190"/>
            </a:xfrm>
            <a:prstGeom prst="rect">
              <a:avLst/>
            </a:prstGeom>
            <a:noFill/>
          </p:spPr>
          <p:txBody>
            <a:bodyPr wrap="none" rtlCol="0">
              <a:spAutoFit/>
            </a:bodyPr>
            <a:lstStyle/>
            <a:p>
              <a:r>
                <a:rPr lang="id-ID" sz="1100" b="1" dirty="0">
                  <a:solidFill>
                    <a:schemeClr val="bg1">
                      <a:lumMod val="50000"/>
                    </a:schemeClr>
                  </a:solidFill>
                  <a:latin typeface="+mj-lt"/>
                </a:rPr>
                <a:t>Respectful</a:t>
              </a:r>
            </a:p>
          </p:txBody>
        </p:sp>
        <p:sp>
          <p:nvSpPr>
            <p:cNvPr id="73" name="TextBox 69"/>
            <p:cNvSpPr txBox="1"/>
            <p:nvPr/>
          </p:nvSpPr>
          <p:spPr>
            <a:xfrm>
              <a:off x="6217425" y="2576230"/>
              <a:ext cx="4458527" cy="1375251"/>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11" name="Group 120"/>
          <p:cNvGrpSpPr/>
          <p:nvPr/>
        </p:nvGrpSpPr>
        <p:grpSpPr>
          <a:xfrm>
            <a:off x="8586599" y="5064441"/>
            <a:ext cx="2611191" cy="1929089"/>
            <a:chOff x="6217425" y="3333319"/>
            <a:chExt cx="4458527" cy="1962862"/>
          </a:xfrm>
        </p:grpSpPr>
        <p:sp>
          <p:nvSpPr>
            <p:cNvPr id="70" name="TextBox 66"/>
            <p:cNvSpPr txBox="1"/>
            <p:nvPr/>
          </p:nvSpPr>
          <p:spPr>
            <a:xfrm>
              <a:off x="6217427" y="3333319"/>
              <a:ext cx="1993140" cy="266190"/>
            </a:xfrm>
            <a:prstGeom prst="rect">
              <a:avLst/>
            </a:prstGeom>
            <a:noFill/>
          </p:spPr>
          <p:txBody>
            <a:bodyPr wrap="none" rtlCol="0">
              <a:spAutoFit/>
            </a:bodyPr>
            <a:lstStyle/>
            <a:p>
              <a:r>
                <a:rPr lang="id-ID" sz="1100" b="1" dirty="0">
                  <a:solidFill>
                    <a:schemeClr val="bg1">
                      <a:lumMod val="50000"/>
                    </a:schemeClr>
                  </a:solidFill>
                  <a:latin typeface="+mj-lt"/>
                </a:rPr>
                <a:t>Accomplishment</a:t>
              </a:r>
            </a:p>
          </p:txBody>
        </p:sp>
        <p:sp>
          <p:nvSpPr>
            <p:cNvPr id="71" name="TextBox 67"/>
            <p:cNvSpPr txBox="1"/>
            <p:nvPr/>
          </p:nvSpPr>
          <p:spPr>
            <a:xfrm>
              <a:off x="6217425" y="3592107"/>
              <a:ext cx="4458527" cy="1704074"/>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a:p>
              <a:pPr>
                <a:lnSpc>
                  <a:spcPct val="150000"/>
                </a:lnSpc>
              </a:pPr>
              <a:endParaRPr lang="en-US" sz="1400" dirty="0">
                <a:solidFill>
                  <a:schemeClr val="bg1">
                    <a:lumMod val="50000"/>
                  </a:schemeClr>
                </a:solidFill>
              </a:endParaRPr>
            </a:p>
          </p:txBody>
        </p:sp>
      </p:grpSp>
      <p:sp>
        <p:nvSpPr>
          <p:cNvPr id="12" name="Rectangle 139"/>
          <p:cNvSpPr/>
          <p:nvPr/>
        </p:nvSpPr>
        <p:spPr>
          <a:xfrm>
            <a:off x="2738053" y="1613908"/>
            <a:ext cx="727009" cy="727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sp>
        <p:nvSpPr>
          <p:cNvPr id="14" name="Rectangle 140"/>
          <p:cNvSpPr/>
          <p:nvPr/>
        </p:nvSpPr>
        <p:spPr>
          <a:xfrm>
            <a:off x="2729033" y="4236993"/>
            <a:ext cx="727009" cy="7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grpSp>
        <p:nvGrpSpPr>
          <p:cNvPr id="17" name="Group 153"/>
          <p:cNvGrpSpPr/>
          <p:nvPr/>
        </p:nvGrpSpPr>
        <p:grpSpPr>
          <a:xfrm>
            <a:off x="841248" y="2386917"/>
            <a:ext cx="2703009" cy="1595812"/>
            <a:chOff x="6217425" y="2316186"/>
            <a:chExt cx="4058835" cy="1623750"/>
          </a:xfrm>
        </p:grpSpPr>
        <p:sp>
          <p:nvSpPr>
            <p:cNvPr id="68" name="TextBox 64"/>
            <p:cNvSpPr txBox="1"/>
            <p:nvPr/>
          </p:nvSpPr>
          <p:spPr>
            <a:xfrm>
              <a:off x="7400032" y="2316186"/>
              <a:ext cx="2757694" cy="266190"/>
            </a:xfrm>
            <a:prstGeom prst="rect">
              <a:avLst/>
            </a:prstGeom>
            <a:noFill/>
          </p:spPr>
          <p:txBody>
            <a:bodyPr wrap="square" rtlCol="0">
              <a:spAutoFit/>
            </a:bodyPr>
            <a:lstStyle/>
            <a:p>
              <a:pPr algn="r"/>
              <a:r>
                <a:rPr lang="id-ID" sz="1100" b="1" dirty="0">
                  <a:solidFill>
                    <a:schemeClr val="bg1">
                      <a:lumMod val="50000"/>
                    </a:schemeClr>
                  </a:solidFill>
                  <a:latin typeface="+mj-lt"/>
                </a:rPr>
                <a:t>Respectful</a:t>
              </a:r>
            </a:p>
          </p:txBody>
        </p:sp>
        <p:sp>
          <p:nvSpPr>
            <p:cNvPr id="69" name="TextBox 65"/>
            <p:cNvSpPr txBox="1"/>
            <p:nvPr/>
          </p:nvSpPr>
          <p:spPr>
            <a:xfrm>
              <a:off x="6217425" y="2564685"/>
              <a:ext cx="4058835" cy="1375251"/>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18" name="Group 168"/>
          <p:cNvGrpSpPr/>
          <p:nvPr/>
        </p:nvGrpSpPr>
        <p:grpSpPr>
          <a:xfrm>
            <a:off x="900670" y="5085193"/>
            <a:ext cx="2667401" cy="1595812"/>
            <a:chOff x="6217425" y="2316186"/>
            <a:chExt cx="4058835" cy="1623750"/>
          </a:xfrm>
        </p:grpSpPr>
        <p:sp>
          <p:nvSpPr>
            <p:cNvPr id="66" name="TextBox 62"/>
            <p:cNvSpPr txBox="1"/>
            <p:nvPr/>
          </p:nvSpPr>
          <p:spPr>
            <a:xfrm>
              <a:off x="6470595" y="2316186"/>
              <a:ext cx="3687131" cy="266190"/>
            </a:xfrm>
            <a:prstGeom prst="rect">
              <a:avLst/>
            </a:prstGeom>
            <a:noFill/>
          </p:spPr>
          <p:txBody>
            <a:bodyPr wrap="square" rtlCol="0">
              <a:spAutoFit/>
            </a:bodyPr>
            <a:lstStyle/>
            <a:p>
              <a:pPr algn="r"/>
              <a:r>
                <a:rPr lang="id-ID" sz="1100" b="1" dirty="0">
                  <a:solidFill>
                    <a:schemeClr val="bg1">
                      <a:lumMod val="50000"/>
                    </a:schemeClr>
                  </a:solidFill>
                  <a:latin typeface="+mj-lt"/>
                </a:rPr>
                <a:t>Accomplishment</a:t>
              </a:r>
            </a:p>
          </p:txBody>
        </p:sp>
        <p:sp>
          <p:nvSpPr>
            <p:cNvPr id="67" name="TextBox 63"/>
            <p:cNvSpPr txBox="1"/>
            <p:nvPr/>
          </p:nvSpPr>
          <p:spPr>
            <a:xfrm>
              <a:off x="6217425" y="2564685"/>
              <a:ext cx="4058835" cy="1375251"/>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sp>
        <p:nvSpPr>
          <p:cNvPr id="19" name="AutoShape 124"/>
          <p:cNvSpPr/>
          <p:nvPr/>
        </p:nvSpPr>
        <p:spPr bwMode="auto">
          <a:xfrm>
            <a:off x="2874687" y="1795506"/>
            <a:ext cx="452310" cy="361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0" name="AutoShape 122"/>
          <p:cNvSpPr/>
          <p:nvPr/>
        </p:nvSpPr>
        <p:spPr bwMode="auto">
          <a:xfrm>
            <a:off x="8851194" y="4387903"/>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578" tIns="101578" rIns="101578" bIns="10157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1" name="AutoShape 123"/>
          <p:cNvSpPr/>
          <p:nvPr/>
        </p:nvSpPr>
        <p:spPr bwMode="auto">
          <a:xfrm>
            <a:off x="8863570" y="1759874"/>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78" tIns="101578" rIns="101578" bIns="10157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2" name="AutoShape 38"/>
          <p:cNvSpPr/>
          <p:nvPr/>
        </p:nvSpPr>
        <p:spPr bwMode="auto">
          <a:xfrm>
            <a:off x="2909805" y="4443387"/>
            <a:ext cx="325285" cy="32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6" name="矩形 25"/>
          <p:cNvSpPr/>
          <p:nvPr/>
        </p:nvSpPr>
        <p:spPr>
          <a:xfrm>
            <a:off x="3926220" y="1814118"/>
            <a:ext cx="4332500" cy="433722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anim calcmode="lin" valueType="num">
                                      <p:cBhvr>
                                        <p:cTn id="12" dur="250" fill="hold"/>
                                        <p:tgtEl>
                                          <p:spTgt spid="26"/>
                                        </p:tgtEl>
                                        <p:attrNameLst>
                                          <p:attrName>ppt_x</p:attrName>
                                        </p:attrNameLst>
                                      </p:cBhvr>
                                      <p:tavLst>
                                        <p:tav tm="0">
                                          <p:val>
                                            <p:strVal val="#ppt_x"/>
                                          </p:val>
                                        </p:tav>
                                        <p:tav tm="100000">
                                          <p:val>
                                            <p:strVal val="#ppt_x"/>
                                          </p:val>
                                        </p:tav>
                                      </p:tavLst>
                                    </p:anim>
                                    <p:anim calcmode="lin" valueType="num">
                                      <p:cBhvr>
                                        <p:cTn id="13" dur="25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4" grpId="0" animBg="1"/>
      <p:bldP spid="19" grpId="0" animBg="1"/>
      <p:bldP spid="20" grpId="0" animBg="1"/>
      <p:bldP spid="21" grpId="0" animBg="1"/>
      <p:bldP spid="22"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0" y="1240"/>
            <a:ext cx="12190413" cy="6857107"/>
          </a:xfrm>
          <a:prstGeom prst="rect">
            <a:avLst/>
          </a:prstGeom>
        </p:spPr>
      </p:pic>
      <p:sp>
        <p:nvSpPr>
          <p:cNvPr id="24" name="_16"/>
          <p:cNvSpPr txBox="1">
            <a:spLocks noChangeArrowheads="1"/>
          </p:cNvSpPr>
          <p:nvPr/>
        </p:nvSpPr>
        <p:spPr bwMode="auto">
          <a:xfrm>
            <a:off x="5421070" y="1901077"/>
            <a:ext cx="5775656" cy="831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4000" dirty="0">
                <a:solidFill>
                  <a:schemeClr val="accent5"/>
                </a:solidFill>
                <a:latin typeface="微软雅黑" panose="020B0503020204020204" pitchFamily="34" charset="-122"/>
                <a:ea typeface="微软雅黑" panose="020B0503020204020204" pitchFamily="34" charset="-122"/>
              </a:rPr>
              <a:t>OUTDOOR TRAVEL</a:t>
            </a:r>
            <a:endParaRPr lang="zh-CN" altLang="zh-CN" sz="4000" dirty="0">
              <a:solidFill>
                <a:schemeClr val="accent5"/>
              </a:solidFill>
              <a:latin typeface="微软雅黑" panose="020B0503020204020204" pitchFamily="34" charset="-122"/>
              <a:ea typeface="微软雅黑" panose="020B0503020204020204" pitchFamily="34" charset="-122"/>
            </a:endParaRPr>
          </a:p>
        </p:txBody>
      </p:sp>
      <p:sp>
        <p:nvSpPr>
          <p:cNvPr id="25" name="_14"/>
          <p:cNvSpPr txBox="1">
            <a:spLocks noChangeArrowheads="1"/>
          </p:cNvSpPr>
          <p:nvPr/>
        </p:nvSpPr>
        <p:spPr bwMode="auto">
          <a:xfrm>
            <a:off x="4442523" y="2663720"/>
            <a:ext cx="7719736" cy="1242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a:solidFill>
                  <a:schemeClr val="accent5"/>
                </a:solidFill>
                <a:latin typeface="微软雅黑" panose="020B0503020204020204" pitchFamily="34" charset="-122"/>
                <a:ea typeface="微软雅黑" panose="020B0503020204020204" pitchFamily="34" charset="-122"/>
              </a:rPr>
              <a:t>谢谢</a:t>
            </a:r>
            <a:r>
              <a:rPr lang="zh-CN" altLang="en-US" sz="7200" b="1" dirty="0">
                <a:latin typeface="微软雅黑" panose="020B0503020204020204" pitchFamily="34" charset="-122"/>
                <a:ea typeface="微软雅黑" panose="020B0503020204020204" pitchFamily="34" charset="-122"/>
              </a:rPr>
              <a:t>您的观看</a:t>
            </a:r>
            <a:r>
              <a:rPr lang="zh-CN" altLang="en-US" sz="7200" b="1" dirty="0">
                <a:solidFill>
                  <a:schemeClr val="accent5"/>
                </a:solidFill>
                <a:latin typeface="微软雅黑" panose="020B0503020204020204" pitchFamily="34" charset="-122"/>
                <a:ea typeface="微软雅黑" panose="020B0503020204020204" pitchFamily="34" charset="-122"/>
              </a:rPr>
              <a:t>指导</a:t>
            </a:r>
            <a:endParaRPr lang="zh-CN" sz="7200" b="1" dirty="0">
              <a:solidFill>
                <a:schemeClr val="accent5"/>
              </a:solidFill>
              <a:latin typeface="微软雅黑" panose="020B0503020204020204" pitchFamily="34" charset="-122"/>
              <a:ea typeface="微软雅黑" panose="020B0503020204020204" pitchFamily="34" charset="-122"/>
            </a:endParaRPr>
          </a:p>
        </p:txBody>
      </p:sp>
      <p:grpSp>
        <p:nvGrpSpPr>
          <p:cNvPr id="26" name="Group 10"/>
          <p:cNvGrpSpPr/>
          <p:nvPr/>
        </p:nvGrpSpPr>
        <p:grpSpPr>
          <a:xfrm>
            <a:off x="8429218" y="4092447"/>
            <a:ext cx="2767508" cy="478600"/>
            <a:chOff x="4383584" y="10884560"/>
            <a:chExt cx="6126514" cy="1212098"/>
          </a:xfrm>
          <a:solidFill>
            <a:schemeClr val="accent5"/>
          </a:solidFill>
        </p:grpSpPr>
        <p:sp>
          <p:nvSpPr>
            <p:cNvPr id="27" name="Rectangle 11"/>
            <p:cNvSpPr/>
            <p:nvPr/>
          </p:nvSpPr>
          <p:spPr>
            <a:xfrm>
              <a:off x="4383584" y="10884560"/>
              <a:ext cx="6126514" cy="1212098"/>
            </a:xfrm>
            <a:prstGeom prst="rect">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endParaRPr>
            </a:p>
          </p:txBody>
        </p:sp>
        <p:sp>
          <p:nvSpPr>
            <p:cNvPr id="28" name="TextBox 220"/>
            <p:cNvSpPr txBox="1"/>
            <p:nvPr/>
          </p:nvSpPr>
          <p:spPr>
            <a:xfrm>
              <a:off x="4538696" y="11016771"/>
              <a:ext cx="5816322" cy="1013315"/>
            </a:xfrm>
            <a:prstGeom prst="rect">
              <a:avLst/>
            </a:prstGeom>
            <a:grpFill/>
          </p:spPr>
          <p:txBody>
            <a:bodyPr wrap="none" rtlCol="0">
              <a:spAutoFit/>
            </a:bodyPr>
            <a:lstStyle/>
            <a:p>
              <a:pPr algn="ctr"/>
              <a:r>
                <a:rPr lang="zh-CN" altLang="en-US" sz="2000" spc="300" dirty="0">
                  <a:solidFill>
                    <a:schemeClr val="bg1"/>
                  </a:solidFill>
                  <a:latin typeface="微软雅黑" panose="020B0503020204020204" pitchFamily="34" charset="-122"/>
                  <a:ea typeface="微软雅黑" panose="020B0503020204020204" pitchFamily="34" charset="-122"/>
                  <a:cs typeface="Montserrat Semi" charset="0"/>
                </a:rPr>
                <a:t>时间</a:t>
              </a:r>
              <a:r>
                <a:rPr lang="en-US" altLang="zh-CN" sz="2000" spc="300" dirty="0" smtClean="0">
                  <a:solidFill>
                    <a:schemeClr val="bg1"/>
                  </a:solidFill>
                  <a:latin typeface="微软雅黑" panose="020B0503020204020204" pitchFamily="34" charset="-122"/>
                  <a:ea typeface="微软雅黑" panose="020B0503020204020204" pitchFamily="34" charset="-122"/>
                  <a:cs typeface="Montserrat Semi" charset="0"/>
                </a:rPr>
                <a:t>:20XX.07.08</a:t>
              </a:r>
              <a:endParaRPr lang="en-US" sz="2000"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grpSp>
        <p:nvGrpSpPr>
          <p:cNvPr id="30" name="Group 10"/>
          <p:cNvGrpSpPr/>
          <p:nvPr/>
        </p:nvGrpSpPr>
        <p:grpSpPr>
          <a:xfrm>
            <a:off x="5470865" y="4092706"/>
            <a:ext cx="2767508" cy="478600"/>
            <a:chOff x="4383584" y="10884560"/>
            <a:chExt cx="6126514" cy="1212098"/>
          </a:xfrm>
          <a:solidFill>
            <a:schemeClr val="accent5"/>
          </a:solidFill>
        </p:grpSpPr>
        <p:sp>
          <p:nvSpPr>
            <p:cNvPr id="31" name="Rectangle 11"/>
            <p:cNvSpPr/>
            <p:nvPr/>
          </p:nvSpPr>
          <p:spPr>
            <a:xfrm>
              <a:off x="4383584" y="10884560"/>
              <a:ext cx="6126514" cy="1212098"/>
            </a:xfrm>
            <a:prstGeom prst="rect">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endParaRPr>
            </a:p>
          </p:txBody>
        </p:sp>
        <p:sp>
          <p:nvSpPr>
            <p:cNvPr id="32" name="TextBox 223"/>
            <p:cNvSpPr txBox="1"/>
            <p:nvPr/>
          </p:nvSpPr>
          <p:spPr>
            <a:xfrm>
              <a:off x="5171840" y="11016771"/>
              <a:ext cx="4550035" cy="1013315"/>
            </a:xfrm>
            <a:prstGeom prst="rect">
              <a:avLst/>
            </a:prstGeom>
            <a:grpFill/>
          </p:spPr>
          <p:txBody>
            <a:bodyPr wrap="none" rtlCol="0">
              <a:spAutoFit/>
            </a:bodyPr>
            <a:lstStyle/>
            <a:p>
              <a:pPr algn="ctr"/>
              <a:r>
                <a:rPr lang="zh-CN" altLang="en-US" sz="2000" spc="300" dirty="0">
                  <a:solidFill>
                    <a:schemeClr val="bg1"/>
                  </a:solidFill>
                  <a:latin typeface="微软雅黑" panose="020B0503020204020204" pitchFamily="34" charset="-122"/>
                  <a:ea typeface="微软雅黑" panose="020B0503020204020204" pitchFamily="34" charset="-122"/>
                  <a:cs typeface="Montserrat Semi" charset="0"/>
                </a:rPr>
                <a:t>演讲人</a:t>
              </a:r>
              <a:r>
                <a:rPr lang="en-US" altLang="zh-CN" sz="2000" spc="300" dirty="0">
                  <a:solidFill>
                    <a:schemeClr val="bg1"/>
                  </a:solidFill>
                  <a:latin typeface="微软雅黑" panose="020B0503020204020204" pitchFamily="34" charset="-122"/>
                  <a:ea typeface="微软雅黑" panose="020B0503020204020204" pitchFamily="34" charset="-122"/>
                  <a:cs typeface="Montserrat Semi" charset="0"/>
                </a:rPr>
                <a:t>:</a:t>
              </a:r>
              <a:r>
                <a:rPr lang="zh-CN" altLang="en-US" sz="2000" spc="300" dirty="0">
                  <a:solidFill>
                    <a:schemeClr val="bg1"/>
                  </a:solidFill>
                  <a:latin typeface="微软雅黑" panose="020B0503020204020204" pitchFamily="34" charset="-122"/>
                  <a:ea typeface="微软雅黑" panose="020B0503020204020204" pitchFamily="34" charset="-122"/>
                  <a:cs typeface="Montserrat Semi" charset="0"/>
                </a:rPr>
                <a:t>通用名</a:t>
              </a:r>
              <a:endParaRPr lang="en-US" sz="2000"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grpSp>
        <p:nvGrpSpPr>
          <p:cNvPr id="33" name="Group 38"/>
          <p:cNvGrpSpPr/>
          <p:nvPr/>
        </p:nvGrpSpPr>
        <p:grpSpPr>
          <a:xfrm>
            <a:off x="10243765" y="6333327"/>
            <a:ext cx="1575060" cy="160804"/>
            <a:chOff x="5548426" y="3343939"/>
            <a:chExt cx="833173" cy="85061"/>
          </a:xfrm>
          <a:solidFill>
            <a:schemeClr val="accent5"/>
          </a:solidFill>
        </p:grpSpPr>
        <p:sp>
          <p:nvSpPr>
            <p:cNvPr id="34" name="Oval 31"/>
            <p:cNvSpPr/>
            <p:nvPr/>
          </p:nvSpPr>
          <p:spPr>
            <a:xfrm>
              <a:off x="5548426"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Oval 32"/>
            <p:cNvSpPr/>
            <p:nvPr/>
          </p:nvSpPr>
          <p:spPr>
            <a:xfrm>
              <a:off x="5698049"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Oval 34"/>
            <p:cNvSpPr/>
            <p:nvPr/>
          </p:nvSpPr>
          <p:spPr>
            <a:xfrm>
              <a:off x="5997294"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Oval 35"/>
            <p:cNvSpPr/>
            <p:nvPr/>
          </p:nvSpPr>
          <p:spPr>
            <a:xfrm>
              <a:off x="6146917"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6"/>
            <p:cNvSpPr/>
            <p:nvPr/>
          </p:nvSpPr>
          <p:spPr>
            <a:xfrm>
              <a:off x="6296538"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5"/>
                                        </p:tgtEl>
                                        <p:attrNameLst>
                                          <p:attrName>style.visibility</p:attrName>
                                        </p:attrNameLst>
                                      </p:cBhvr>
                                      <p:to>
                                        <p:strVal val="visible"/>
                                      </p:to>
                                    </p:set>
                                    <p:anim by="(-#ppt_w*2)" calcmode="lin" valueType="num">
                                      <p:cBhvr rctx="PPT">
                                        <p:cTn id="15" dur="500" autoRev="1" fill="hold">
                                          <p:stCondLst>
                                            <p:cond delay="0"/>
                                          </p:stCondLst>
                                        </p:cTn>
                                        <p:tgtEl>
                                          <p:spTgt spid="25"/>
                                        </p:tgtEl>
                                        <p:attrNameLst>
                                          <p:attrName>ppt_w</p:attrName>
                                        </p:attrNameLst>
                                      </p:cBhvr>
                                    </p:anim>
                                    <p:anim by="(#ppt_w*0.50)" calcmode="lin" valueType="num">
                                      <p:cBhvr>
                                        <p:cTn id="16" dur="500" decel="50000" autoRev="1" fill="hold">
                                          <p:stCondLst>
                                            <p:cond delay="0"/>
                                          </p:stCondLst>
                                        </p:cTn>
                                        <p:tgtEl>
                                          <p:spTgt spid="25"/>
                                        </p:tgtEl>
                                        <p:attrNameLst>
                                          <p:attrName>ppt_x</p:attrName>
                                        </p:attrNameLst>
                                      </p:cBhvr>
                                    </p:anim>
                                    <p:anim from="(-#ppt_h/2)" to="(#ppt_y)" calcmode="lin" valueType="num">
                                      <p:cBhvr>
                                        <p:cTn id="17" dur="1000" fill="hold">
                                          <p:stCondLst>
                                            <p:cond delay="0"/>
                                          </p:stCondLst>
                                        </p:cTn>
                                        <p:tgtEl>
                                          <p:spTgt spid="25"/>
                                        </p:tgtEl>
                                        <p:attrNameLst>
                                          <p:attrName>ppt_y</p:attrName>
                                        </p:attrNameLst>
                                      </p:cBhvr>
                                    </p:anim>
                                    <p:animRot by="21600000">
                                      <p:cBhvr>
                                        <p:cTn id="18" dur="1000" fill="hold">
                                          <p:stCondLst>
                                            <p:cond delay="0"/>
                                          </p:stCondLst>
                                        </p:cTn>
                                        <p:tgtEl>
                                          <p:spTgt spid="25"/>
                                        </p:tgtEl>
                                        <p:attrNameLst>
                                          <p:attrName>r</p:attrName>
                                        </p:attrNameLst>
                                      </p:cBhvr>
                                    </p:animRot>
                                  </p:childTnLst>
                                </p:cTn>
                              </p:par>
                            </p:childTnLst>
                          </p:cTn>
                        </p:par>
                        <p:par>
                          <p:cTn id="19" fill="hold">
                            <p:stCondLst>
                              <p:cond delay="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750"/>
                                        <p:tgtEl>
                                          <p:spTgt spid="33"/>
                                        </p:tgtEl>
                                      </p:cBhvr>
                                    </p:animEffect>
                                    <p:anim calcmode="lin" valueType="num">
                                      <p:cBhvr>
                                        <p:cTn id="34" dur="750" fill="hold"/>
                                        <p:tgtEl>
                                          <p:spTgt spid="33"/>
                                        </p:tgtEl>
                                        <p:attrNameLst>
                                          <p:attrName>ppt_x</p:attrName>
                                        </p:attrNameLst>
                                      </p:cBhvr>
                                      <p:tavLst>
                                        <p:tav tm="0">
                                          <p:val>
                                            <p:strVal val="#ppt_x"/>
                                          </p:val>
                                        </p:tav>
                                        <p:tav tm="100000">
                                          <p:val>
                                            <p:strVal val="#ppt_x"/>
                                          </p:val>
                                        </p:tav>
                                      </p:tavLst>
                                    </p:anim>
                                    <p:anim calcmode="lin" valueType="num">
                                      <p:cBhvr>
                                        <p:cTn id="35"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240"/>
            <a:ext cx="12190413" cy="6857107"/>
          </a:xfrm>
          <a:prstGeom prst="rect">
            <a:avLst/>
          </a:prstGeom>
        </p:spPr>
      </p:pic>
      <p:grpSp>
        <p:nvGrpSpPr>
          <p:cNvPr id="16" name="Group 10"/>
          <p:cNvGrpSpPr/>
          <p:nvPr/>
        </p:nvGrpSpPr>
        <p:grpSpPr>
          <a:xfrm>
            <a:off x="5404148" y="1088930"/>
            <a:ext cx="1397964" cy="1267612"/>
            <a:chOff x="4865916" y="10884560"/>
            <a:chExt cx="5161851" cy="1212098"/>
          </a:xfrm>
          <a:solidFill>
            <a:schemeClr val="bg1"/>
          </a:solidFill>
        </p:grpSpPr>
        <p:sp>
          <p:nvSpPr>
            <p:cNvPr id="17" name="Rectangle 11"/>
            <p:cNvSpPr/>
            <p:nvPr/>
          </p:nvSpPr>
          <p:spPr>
            <a:xfrm>
              <a:off x="4865916" y="10884560"/>
              <a:ext cx="5161851" cy="1212098"/>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5"/>
                </a:solidFill>
              </a:endParaRPr>
            </a:p>
          </p:txBody>
        </p:sp>
        <p:sp>
          <p:nvSpPr>
            <p:cNvPr id="18" name="TextBox 26"/>
            <p:cNvSpPr txBox="1"/>
            <p:nvPr/>
          </p:nvSpPr>
          <p:spPr>
            <a:xfrm>
              <a:off x="5539869" y="11101279"/>
              <a:ext cx="3771549" cy="794604"/>
            </a:xfrm>
            <a:prstGeom prst="rect">
              <a:avLst/>
            </a:prstGeom>
            <a:noFill/>
            <a:ln>
              <a:noFill/>
            </a:ln>
          </p:spPr>
          <p:txBody>
            <a:bodyPr wrap="non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cs typeface="Montserrat Semi" charset="0"/>
                </a:rPr>
                <a:t>01</a:t>
              </a:r>
              <a:endParaRPr lang="en-US" sz="4800" b="1"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sp>
        <p:nvSpPr>
          <p:cNvPr id="19" name="标题 1"/>
          <p:cNvSpPr txBox="1"/>
          <p:nvPr/>
        </p:nvSpPr>
        <p:spPr>
          <a:xfrm>
            <a:off x="2576159" y="2665411"/>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chemeClr val="accent5"/>
                </a:solidFill>
                <a:latin typeface="微软雅黑" panose="020B0503020204020204" pitchFamily="34" charset="-122"/>
                <a:ea typeface="微软雅黑" panose="020B0503020204020204" pitchFamily="34" charset="-122"/>
              </a:rPr>
              <a:t>点击加入你标题</a:t>
            </a:r>
          </a:p>
        </p:txBody>
      </p:sp>
      <p:cxnSp>
        <p:nvCxnSpPr>
          <p:cNvPr id="20" name="直接连接符 19"/>
          <p:cNvCxnSpPr/>
          <p:nvPr/>
        </p:nvCxnSpPr>
        <p:spPr>
          <a:xfrm>
            <a:off x="2928130" y="3800273"/>
            <a:ext cx="63500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副标题 2"/>
          <p:cNvSpPr txBox="1"/>
          <p:nvPr/>
        </p:nvSpPr>
        <p:spPr>
          <a:xfrm>
            <a:off x="3133017" y="4056828"/>
            <a:ext cx="5940226"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chemeClr val="accent5"/>
                </a:solidFill>
                <a:latin typeface="微软雅黑" panose="020B0503020204020204" pitchFamily="34" charset="-122"/>
                <a:ea typeface="微软雅黑" panose="020B0503020204020204" pitchFamily="34" charset="-122"/>
              </a:rPr>
              <a:t>简洁大气</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易编辑</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任意替换内容</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1725731" y="1904093"/>
            <a:ext cx="2672855" cy="1999831"/>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7" name="矩形 6"/>
          <p:cNvSpPr/>
          <p:nvPr/>
        </p:nvSpPr>
        <p:spPr>
          <a:xfrm>
            <a:off x="1725731" y="3910764"/>
            <a:ext cx="2672855" cy="3362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80585" y="3910764"/>
            <a:ext cx="2672855" cy="336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35439" y="3910764"/>
            <a:ext cx="2672855" cy="3362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880584" y="1904093"/>
            <a:ext cx="2672855" cy="1999831"/>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2" name="矩形 11"/>
          <p:cNvSpPr/>
          <p:nvPr/>
        </p:nvSpPr>
        <p:spPr>
          <a:xfrm>
            <a:off x="8035437" y="1904093"/>
            <a:ext cx="2672855" cy="1999831"/>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4" name="矩形 13"/>
          <p:cNvSpPr/>
          <p:nvPr/>
        </p:nvSpPr>
        <p:spPr>
          <a:xfrm>
            <a:off x="1725731" y="5419047"/>
            <a:ext cx="8982561" cy="853619"/>
          </a:xfrm>
          <a:prstGeom prst="rect">
            <a:avLst/>
          </a:prstGeom>
          <a:solidFill>
            <a:schemeClr val="accent5"/>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endParaRPr>
          </a:p>
        </p:txBody>
      </p:sp>
      <p:sp>
        <p:nvSpPr>
          <p:cNvPr id="17" name="文本框 5"/>
          <p:cNvSpPr txBox="1"/>
          <p:nvPr/>
        </p:nvSpPr>
        <p:spPr>
          <a:xfrm>
            <a:off x="1725731" y="4353143"/>
            <a:ext cx="8865325" cy="1492714"/>
          </a:xfrm>
          <a:prstGeom prst="rect">
            <a:avLst/>
          </a:prstGeom>
          <a:noFill/>
        </p:spPr>
        <p:txBody>
          <a:bodyPr wrap="square" lIns="91438" tIns="45719" rIns="91438" bIns="45719" rtlCol="0">
            <a:spAutoFit/>
          </a:bodyPr>
          <a:lstStyle/>
          <a:p>
            <a:pPr defTabSz="457200">
              <a:lnSpc>
                <a:spcPct val="130000"/>
              </a:lnSpc>
            </a:pPr>
            <a:endParaRPr lang="en-US" altLang="zh-CN" sz="14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r>
              <a:rPr lang="zh-CN" altLang="en-US" sz="1400" dirty="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400" dirty="0">
                <a:solidFill>
                  <a:schemeClr val="bg1">
                    <a:lumMod val="50000"/>
                  </a:schemeClr>
                </a:solidFill>
                <a:latin typeface="Century Gothic" panose="020B0502020202020204"/>
                <a:ea typeface="微软雅黑" panose="020B0503020204020204" pitchFamily="34" charset="-122"/>
              </a:rPr>
              <a:t>14</a:t>
            </a:r>
            <a:r>
              <a:rPr lang="zh-CN" altLang="en-US" sz="1400" dirty="0">
                <a:solidFill>
                  <a:schemeClr val="bg1">
                    <a:lumMod val="50000"/>
                  </a:schemeClr>
                </a:solidFill>
                <a:latin typeface="Century Gothic" panose="020B0502020202020204"/>
                <a:ea typeface="微软雅黑" panose="020B0503020204020204" pitchFamily="34" charset="-122"/>
              </a:rPr>
              <a:t>号字，</a:t>
            </a:r>
            <a:r>
              <a:rPr lang="en-US" altLang="zh-CN" sz="1400" dirty="0">
                <a:solidFill>
                  <a:schemeClr val="bg1">
                    <a:lumMod val="50000"/>
                  </a:schemeClr>
                </a:solidFill>
                <a:latin typeface="Century Gothic" panose="020B0502020202020204"/>
                <a:ea typeface="微软雅黑" panose="020B0503020204020204" pitchFamily="34" charset="-122"/>
              </a:rPr>
              <a:t>1.3</a:t>
            </a:r>
            <a:r>
              <a:rPr lang="zh-CN" altLang="en-US" sz="1400" dirty="0">
                <a:solidFill>
                  <a:schemeClr val="bg1">
                    <a:lumMod val="50000"/>
                  </a:schemeClr>
                </a:solidFill>
                <a:latin typeface="Century Gothic" panose="020B0502020202020204"/>
                <a:ea typeface="微软雅黑" panose="020B0503020204020204" pitchFamily="34" charset="-122"/>
              </a:rPr>
              <a:t>倍字间距。标题数字等都可以通过点击和重新输入进行更改</a:t>
            </a:r>
            <a:r>
              <a:rPr lang="en-US" altLang="zh-CN" sz="1400" dirty="0">
                <a:solidFill>
                  <a:schemeClr val="bg1">
                    <a:lumMod val="50000"/>
                  </a:schemeClr>
                </a:solidFill>
                <a:latin typeface="Century Gothic" panose="020B0502020202020204"/>
                <a:ea typeface="微软雅黑" panose="020B0503020204020204" pitchFamily="34" charset="-122"/>
              </a:rPr>
              <a:t>.</a:t>
            </a:r>
            <a:endParaRPr lang="zh-CN" altLang="en-US" sz="14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zh-CN" altLang="en-US" sz="14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zh-CN" altLang="en-US" sz="1400" dirty="0">
              <a:solidFill>
                <a:schemeClr val="bg1">
                  <a:lumMod val="50000"/>
                </a:schemeClr>
              </a:solidFill>
              <a:latin typeface="Century Gothic" panose="020B0502020202020204"/>
              <a:ea typeface="微软雅黑" panose="020B0503020204020204" pitchFamily="34" charset="-122"/>
            </a:endParaRPr>
          </a:p>
        </p:txBody>
      </p:sp>
      <p:sp>
        <p:nvSpPr>
          <p:cNvPr id="18" name="文本框 6"/>
          <p:cNvSpPr txBox="1"/>
          <p:nvPr/>
        </p:nvSpPr>
        <p:spPr>
          <a:xfrm>
            <a:off x="1899712" y="5574329"/>
            <a:ext cx="8691344" cy="572462"/>
          </a:xfrm>
          <a:prstGeom prst="rect">
            <a:avLst/>
          </a:prstGeom>
          <a:noFill/>
        </p:spPr>
        <p:txBody>
          <a:bodyPr wrap="square" lIns="91438" tIns="45719" rIns="91438" bIns="45719" rtlCol="0">
            <a:spAutoFit/>
          </a:bodyPr>
          <a:lstStyle/>
          <a:p>
            <a:pPr defTabSz="457200">
              <a:lnSpc>
                <a:spcPct val="130000"/>
              </a:lnSpc>
            </a:pPr>
            <a:r>
              <a:rPr lang="zh-CN" altLang="en-US" sz="1200" b="1" dirty="0">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200" b="1" dirty="0">
                <a:solidFill>
                  <a:srgbClr val="FFFFFF"/>
                </a:solidFill>
                <a:latin typeface="Century Gothic" panose="020B0502020202020204"/>
                <a:ea typeface="微软雅黑" panose="020B0503020204020204" pitchFamily="34" charset="-122"/>
              </a:rPr>
              <a:t>12</a:t>
            </a:r>
            <a:r>
              <a:rPr lang="zh-CN" altLang="en-US" sz="1200" b="1" dirty="0">
                <a:solidFill>
                  <a:srgbClr val="FFFFFF"/>
                </a:solidFill>
                <a:latin typeface="Century Gothic" panose="020B0502020202020204"/>
                <a:ea typeface="微软雅黑" panose="020B0503020204020204" pitchFamily="34" charset="-122"/>
              </a:rPr>
              <a:t>号字，</a:t>
            </a:r>
            <a:r>
              <a:rPr lang="en-US" altLang="zh-CN" sz="1200" b="1" dirty="0">
                <a:solidFill>
                  <a:srgbClr val="FFFFFF"/>
                </a:solidFill>
                <a:latin typeface="Century Gothic" panose="020B0502020202020204"/>
                <a:ea typeface="微软雅黑" panose="020B0503020204020204" pitchFamily="34" charset="-122"/>
              </a:rPr>
              <a:t>1.3</a:t>
            </a:r>
            <a:r>
              <a:rPr lang="zh-CN" altLang="en-US" sz="1200" b="1" dirty="0">
                <a:solidFill>
                  <a:srgbClr val="FFFFFF"/>
                </a:solidFill>
                <a:latin typeface="Century Gothic" panose="020B0502020202020204"/>
                <a:ea typeface="微软雅黑" panose="020B0503020204020204" pitchFamily="34" charset="-122"/>
              </a:rPr>
              <a:t>倍字间距。顶部“开始”面板中可以对字体、字号、颜色。</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0"/>
          <p:cNvGrpSpPr/>
          <p:nvPr/>
        </p:nvGrpSpPr>
        <p:grpSpPr bwMode="auto">
          <a:xfrm>
            <a:off x="-49213" y="4772705"/>
            <a:ext cx="6145213" cy="1745459"/>
            <a:chOff x="0" y="0"/>
            <a:chExt cx="6146068" cy="1745000"/>
          </a:xfrm>
          <a:solidFill>
            <a:schemeClr val="accent5"/>
          </a:solidFill>
        </p:grpSpPr>
        <p:sp>
          <p:nvSpPr>
            <p:cNvPr id="7" name="矩形 16"/>
            <p:cNvSpPr>
              <a:spLocks noChangeArrowheads="1"/>
            </p:cNvSpPr>
            <p:nvPr/>
          </p:nvSpPr>
          <p:spPr bwMode="auto">
            <a:xfrm>
              <a:off x="50067" y="0"/>
              <a:ext cx="6096001" cy="1745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 name="任意多边形 43"/>
            <p:cNvSpPr/>
            <p:nvPr/>
          </p:nvSpPr>
          <p:spPr bwMode="auto">
            <a:xfrm>
              <a:off x="0" y="0"/>
              <a:ext cx="2843265" cy="1745000"/>
            </a:xfrm>
            <a:custGeom>
              <a:avLst/>
              <a:gdLst>
                <a:gd name="T0" fmla="*/ 2743132 w 2843265"/>
                <a:gd name="T1" fmla="*/ 0 h 1745000"/>
                <a:gd name="T2" fmla="*/ 2843265 w 2843265"/>
                <a:gd name="T3" fmla="*/ 0 h 1745000"/>
                <a:gd name="T4" fmla="*/ 2743132 w 2843265"/>
                <a:gd name="T5" fmla="*/ 103850 h 1745000"/>
                <a:gd name="T6" fmla="*/ 2743132 w 2843265"/>
                <a:gd name="T7" fmla="*/ 0 h 1745000"/>
                <a:gd name="T8" fmla="*/ 2743129 w 2843265"/>
                <a:gd name="T9" fmla="*/ 0 h 1745000"/>
                <a:gd name="T10" fmla="*/ 2743130 w 2843265"/>
                <a:gd name="T11" fmla="*/ 0 h 1745000"/>
                <a:gd name="T12" fmla="*/ 2743130 w 2843265"/>
                <a:gd name="T13" fmla="*/ 103852 h 1745000"/>
                <a:gd name="T14" fmla="*/ 1160732 w 2843265"/>
                <a:gd name="T15" fmla="*/ 1745000 h 1745000"/>
                <a:gd name="T16" fmla="*/ 1011870 w 2843265"/>
                <a:gd name="T17" fmla="*/ 1745000 h 1745000"/>
                <a:gd name="T18" fmla="*/ 2743129 w 2843265"/>
                <a:gd name="T19" fmla="*/ 0 h 1745000"/>
                <a:gd name="T20" fmla="*/ 0 w 2843265"/>
                <a:gd name="T21" fmla="*/ 0 h 1745000"/>
                <a:gd name="T22" fmla="*/ 1 w 2843265"/>
                <a:gd name="T23" fmla="*/ 0 h 1745000"/>
                <a:gd name="T24" fmla="*/ 1 w 2843265"/>
                <a:gd name="T25" fmla="*/ 1745000 h 1745000"/>
                <a:gd name="T26" fmla="*/ 0 w 2843265"/>
                <a:gd name="T27" fmla="*/ 1745000 h 1745000"/>
                <a:gd name="T28" fmla="*/ 0 w 2843265"/>
                <a:gd name="T29" fmla="*/ 0 h 1745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3265" h="1745000">
                  <a:moveTo>
                    <a:pt x="2743132" y="0"/>
                  </a:moveTo>
                  <a:lnTo>
                    <a:pt x="2843265" y="0"/>
                  </a:lnTo>
                  <a:lnTo>
                    <a:pt x="2743132" y="103850"/>
                  </a:lnTo>
                  <a:lnTo>
                    <a:pt x="2743132" y="0"/>
                  </a:lnTo>
                  <a:close/>
                  <a:moveTo>
                    <a:pt x="2743129" y="0"/>
                  </a:moveTo>
                  <a:lnTo>
                    <a:pt x="2743130" y="0"/>
                  </a:lnTo>
                  <a:lnTo>
                    <a:pt x="2743130" y="103852"/>
                  </a:lnTo>
                  <a:lnTo>
                    <a:pt x="1160732" y="1745000"/>
                  </a:lnTo>
                  <a:lnTo>
                    <a:pt x="1011870" y="1745000"/>
                  </a:lnTo>
                  <a:lnTo>
                    <a:pt x="2743129" y="0"/>
                  </a:lnTo>
                  <a:close/>
                  <a:moveTo>
                    <a:pt x="0" y="0"/>
                  </a:moveTo>
                  <a:lnTo>
                    <a:pt x="1" y="0"/>
                  </a:lnTo>
                  <a:lnTo>
                    <a:pt x="1" y="1745000"/>
                  </a:lnTo>
                  <a:lnTo>
                    <a:pt x="0" y="174500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0" name="组合 14"/>
          <p:cNvGrpSpPr/>
          <p:nvPr/>
        </p:nvGrpSpPr>
        <p:grpSpPr bwMode="auto">
          <a:xfrm>
            <a:off x="6096000" y="4772404"/>
            <a:ext cx="6096000" cy="1745755"/>
            <a:chOff x="0" y="17155"/>
            <a:chExt cx="6095999" cy="1745001"/>
          </a:xfrm>
          <a:solidFill>
            <a:schemeClr val="accent2"/>
          </a:solidFill>
        </p:grpSpPr>
        <p:sp>
          <p:nvSpPr>
            <p:cNvPr id="11" name="矩形 10"/>
            <p:cNvSpPr>
              <a:spLocks noChangeArrowheads="1"/>
            </p:cNvSpPr>
            <p:nvPr/>
          </p:nvSpPr>
          <p:spPr bwMode="auto">
            <a:xfrm>
              <a:off x="0" y="17156"/>
              <a:ext cx="6095999" cy="1745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2" name="任意多边形 25"/>
            <p:cNvSpPr/>
            <p:nvPr/>
          </p:nvSpPr>
          <p:spPr bwMode="auto">
            <a:xfrm flipV="1">
              <a:off x="2194542" y="17155"/>
              <a:ext cx="2843265" cy="1745000"/>
            </a:xfrm>
            <a:custGeom>
              <a:avLst/>
              <a:gdLst>
                <a:gd name="T0" fmla="*/ 2743132 w 2843265"/>
                <a:gd name="T1" fmla="*/ 0 h 1745000"/>
                <a:gd name="T2" fmla="*/ 2843265 w 2843265"/>
                <a:gd name="T3" fmla="*/ 0 h 1745000"/>
                <a:gd name="T4" fmla="*/ 2743132 w 2843265"/>
                <a:gd name="T5" fmla="*/ 103850 h 1745000"/>
                <a:gd name="T6" fmla="*/ 2743132 w 2843265"/>
                <a:gd name="T7" fmla="*/ 0 h 1745000"/>
                <a:gd name="T8" fmla="*/ 2743129 w 2843265"/>
                <a:gd name="T9" fmla="*/ 0 h 1745000"/>
                <a:gd name="T10" fmla="*/ 2743130 w 2843265"/>
                <a:gd name="T11" fmla="*/ 0 h 1745000"/>
                <a:gd name="T12" fmla="*/ 2743130 w 2843265"/>
                <a:gd name="T13" fmla="*/ 103852 h 1745000"/>
                <a:gd name="T14" fmla="*/ 1160732 w 2843265"/>
                <a:gd name="T15" fmla="*/ 1745000 h 1745000"/>
                <a:gd name="T16" fmla="*/ 1011870 w 2843265"/>
                <a:gd name="T17" fmla="*/ 1745000 h 1745000"/>
                <a:gd name="T18" fmla="*/ 2743129 w 2843265"/>
                <a:gd name="T19" fmla="*/ 0 h 1745000"/>
                <a:gd name="T20" fmla="*/ 0 w 2843265"/>
                <a:gd name="T21" fmla="*/ 0 h 1745000"/>
                <a:gd name="T22" fmla="*/ 1 w 2843265"/>
                <a:gd name="T23" fmla="*/ 0 h 1745000"/>
                <a:gd name="T24" fmla="*/ 1 w 2843265"/>
                <a:gd name="T25" fmla="*/ 1745000 h 1745000"/>
                <a:gd name="T26" fmla="*/ 0 w 2843265"/>
                <a:gd name="T27" fmla="*/ 1745000 h 1745000"/>
                <a:gd name="T28" fmla="*/ 0 w 2843265"/>
                <a:gd name="T29" fmla="*/ 0 h 1745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3265" h="1745000">
                  <a:moveTo>
                    <a:pt x="2743132" y="0"/>
                  </a:moveTo>
                  <a:lnTo>
                    <a:pt x="2843265" y="0"/>
                  </a:lnTo>
                  <a:lnTo>
                    <a:pt x="2743132" y="103850"/>
                  </a:lnTo>
                  <a:lnTo>
                    <a:pt x="2743132" y="0"/>
                  </a:lnTo>
                  <a:close/>
                  <a:moveTo>
                    <a:pt x="2743129" y="0"/>
                  </a:moveTo>
                  <a:lnTo>
                    <a:pt x="2743130" y="0"/>
                  </a:lnTo>
                  <a:lnTo>
                    <a:pt x="2743130" y="103852"/>
                  </a:lnTo>
                  <a:lnTo>
                    <a:pt x="1160732" y="1745000"/>
                  </a:lnTo>
                  <a:lnTo>
                    <a:pt x="1011870" y="1745000"/>
                  </a:lnTo>
                  <a:lnTo>
                    <a:pt x="2743129" y="0"/>
                  </a:lnTo>
                  <a:close/>
                  <a:moveTo>
                    <a:pt x="0" y="0"/>
                  </a:moveTo>
                  <a:lnTo>
                    <a:pt x="1" y="0"/>
                  </a:lnTo>
                  <a:lnTo>
                    <a:pt x="1" y="1745000"/>
                  </a:lnTo>
                  <a:lnTo>
                    <a:pt x="0" y="174500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4" name="文本框 28"/>
          <p:cNvSpPr txBox="1">
            <a:spLocks noChangeArrowheads="1"/>
          </p:cNvSpPr>
          <p:nvPr/>
        </p:nvSpPr>
        <p:spPr bwMode="auto">
          <a:xfrm>
            <a:off x="2497138" y="5144180"/>
            <a:ext cx="1255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800">
                <a:solidFill>
                  <a:schemeClr val="bg1"/>
                </a:solidFill>
                <a:latin typeface="方正正黑简体" pitchFamily="2" charset="-122"/>
                <a:ea typeface="方正正黑简体" pitchFamily="2" charset="-122"/>
              </a:rPr>
              <a:t>标题内容</a:t>
            </a:r>
          </a:p>
        </p:txBody>
      </p:sp>
      <p:sp>
        <p:nvSpPr>
          <p:cNvPr id="17" name="文本框 34"/>
          <p:cNvSpPr txBox="1">
            <a:spLocks noChangeArrowheads="1"/>
          </p:cNvSpPr>
          <p:nvPr/>
        </p:nvSpPr>
        <p:spPr bwMode="auto">
          <a:xfrm>
            <a:off x="2492375" y="5568042"/>
            <a:ext cx="2522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400">
                <a:solidFill>
                  <a:schemeClr val="bg1"/>
                </a:solidFill>
                <a:latin typeface="方正正黑简体" pitchFamily="2" charset="-122"/>
                <a:ea typeface="方正正黑简体" pitchFamily="2" charset="-122"/>
              </a:rPr>
              <a:t>内容描述内容描述内容描述内容描述内容描述内容描述内容</a:t>
            </a:r>
          </a:p>
        </p:txBody>
      </p:sp>
      <p:sp>
        <p:nvSpPr>
          <p:cNvPr id="18" name="文本框 35"/>
          <p:cNvSpPr txBox="1">
            <a:spLocks noChangeArrowheads="1"/>
          </p:cNvSpPr>
          <p:nvPr/>
        </p:nvSpPr>
        <p:spPr bwMode="auto">
          <a:xfrm>
            <a:off x="8439150" y="5163230"/>
            <a:ext cx="125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800">
                <a:solidFill>
                  <a:schemeClr val="bg1"/>
                </a:solidFill>
                <a:latin typeface="方正正黑简体" pitchFamily="2" charset="-122"/>
                <a:ea typeface="方正正黑简体" pitchFamily="2" charset="-122"/>
              </a:rPr>
              <a:t>标题内容</a:t>
            </a:r>
          </a:p>
        </p:txBody>
      </p:sp>
      <p:sp>
        <p:nvSpPr>
          <p:cNvPr id="19" name="文本框 36"/>
          <p:cNvSpPr txBox="1">
            <a:spLocks noChangeArrowheads="1"/>
          </p:cNvSpPr>
          <p:nvPr/>
        </p:nvSpPr>
        <p:spPr bwMode="auto">
          <a:xfrm>
            <a:off x="7056438" y="5553755"/>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400">
                <a:solidFill>
                  <a:schemeClr val="bg1"/>
                </a:solidFill>
                <a:latin typeface="方正正黑简体" pitchFamily="2" charset="-122"/>
                <a:ea typeface="方正正黑简体" pitchFamily="2" charset="-122"/>
              </a:rPr>
              <a:t>内容描述内容描述内容描述内  容描述内容描述内容描述内容</a:t>
            </a:r>
          </a:p>
        </p:txBody>
      </p:sp>
      <p:sp>
        <p:nvSpPr>
          <p:cNvPr id="20" name="Rectangle 30"/>
          <p:cNvSpPr/>
          <p:nvPr/>
        </p:nvSpPr>
        <p:spPr>
          <a:xfrm>
            <a:off x="-1" y="1833955"/>
            <a:ext cx="12190413" cy="293844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par>
                                <p:cTn id="20" presetID="2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651480" y="2126283"/>
            <a:ext cx="6338940" cy="4237169"/>
            <a:chOff x="12039263" y="3145981"/>
            <a:chExt cx="11459933" cy="7660214"/>
          </a:xfrm>
        </p:grpSpPr>
        <p:sp>
          <p:nvSpPr>
            <p:cNvPr id="7" name="Subtitle 2"/>
            <p:cNvSpPr txBox="1"/>
            <p:nvPr/>
          </p:nvSpPr>
          <p:spPr>
            <a:xfrm>
              <a:off x="19588597" y="6828596"/>
              <a:ext cx="3910599" cy="1648970"/>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9" name="TextBox 10"/>
            <p:cNvSpPr txBox="1"/>
            <p:nvPr/>
          </p:nvSpPr>
          <p:spPr>
            <a:xfrm>
              <a:off x="19733020" y="6494135"/>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2</a:t>
              </a:r>
            </a:p>
          </p:txBody>
        </p:sp>
        <p:sp>
          <p:nvSpPr>
            <p:cNvPr id="10" name="Oval 28"/>
            <p:cNvSpPr/>
            <p:nvPr/>
          </p:nvSpPr>
          <p:spPr>
            <a:xfrm>
              <a:off x="17863061" y="6541657"/>
              <a:ext cx="1122288" cy="112228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11" name="Subtitle 2"/>
            <p:cNvSpPr txBox="1"/>
            <p:nvPr/>
          </p:nvSpPr>
          <p:spPr>
            <a:xfrm>
              <a:off x="13952460" y="6828596"/>
              <a:ext cx="3910598" cy="1545222"/>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12" name="TextBox 13"/>
            <p:cNvSpPr txBox="1"/>
            <p:nvPr/>
          </p:nvSpPr>
          <p:spPr>
            <a:xfrm>
              <a:off x="14096883" y="6494135"/>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1</a:t>
              </a:r>
            </a:p>
          </p:txBody>
        </p:sp>
        <p:sp>
          <p:nvSpPr>
            <p:cNvPr id="14" name="Oval 32"/>
            <p:cNvSpPr/>
            <p:nvPr/>
          </p:nvSpPr>
          <p:spPr>
            <a:xfrm>
              <a:off x="12226925" y="6541657"/>
              <a:ext cx="1122288" cy="112228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17"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solidFill>
                <a:schemeClr val="bg1"/>
              </a:solid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18"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solidFill>
                <a:schemeClr val="bg1"/>
              </a:solid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19" name="Subtitle 2"/>
            <p:cNvSpPr txBox="1"/>
            <p:nvPr/>
          </p:nvSpPr>
          <p:spPr>
            <a:xfrm>
              <a:off x="19588597" y="9157225"/>
              <a:ext cx="3910599" cy="1648970"/>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0" name="TextBox 18"/>
            <p:cNvSpPr txBox="1"/>
            <p:nvPr/>
          </p:nvSpPr>
          <p:spPr>
            <a:xfrm>
              <a:off x="19733020" y="9058914"/>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4</a:t>
              </a:r>
            </a:p>
          </p:txBody>
        </p:sp>
        <p:sp>
          <p:nvSpPr>
            <p:cNvPr id="21" name="Oval 37"/>
            <p:cNvSpPr/>
            <p:nvPr/>
          </p:nvSpPr>
          <p:spPr>
            <a:xfrm>
              <a:off x="17863061" y="9106438"/>
              <a:ext cx="1122288" cy="112228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22" name="Subtitle 2"/>
            <p:cNvSpPr txBox="1"/>
            <p:nvPr/>
          </p:nvSpPr>
          <p:spPr>
            <a:xfrm>
              <a:off x="13952460" y="9157225"/>
              <a:ext cx="3910598" cy="1648970"/>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3" name="TextBox 21"/>
            <p:cNvSpPr txBox="1"/>
            <p:nvPr/>
          </p:nvSpPr>
          <p:spPr>
            <a:xfrm>
              <a:off x="14096883" y="9058914"/>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3</a:t>
              </a:r>
            </a:p>
          </p:txBody>
        </p:sp>
        <p:sp>
          <p:nvSpPr>
            <p:cNvPr id="24" name="Oval 43"/>
            <p:cNvSpPr/>
            <p:nvPr/>
          </p:nvSpPr>
          <p:spPr>
            <a:xfrm>
              <a:off x="12226925" y="9106438"/>
              <a:ext cx="1122288" cy="112228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25"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solidFill>
                <a:schemeClr val="bg1"/>
              </a:solid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26"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solidFill>
                <a:schemeClr val="bg1"/>
              </a:solid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27" name="Subtitle 2"/>
            <p:cNvSpPr txBox="1"/>
            <p:nvPr/>
          </p:nvSpPr>
          <p:spPr>
            <a:xfrm>
              <a:off x="12039263" y="3145981"/>
              <a:ext cx="10776131" cy="2900909"/>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 an asset, also called a</a:t>
              </a:r>
            </a:p>
          </p:txBody>
        </p:sp>
      </p:grpSp>
      <p:sp>
        <p:nvSpPr>
          <p:cNvPr id="28" name="Rectangle 30"/>
          <p:cNvSpPr/>
          <p:nvPr/>
        </p:nvSpPr>
        <p:spPr>
          <a:xfrm>
            <a:off x="101600" y="1833955"/>
            <a:ext cx="5240118" cy="452949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232088" y="2301047"/>
            <a:ext cx="2083195" cy="3747609"/>
            <a:chOff x="3943989" y="2120753"/>
            <a:chExt cx="2083195" cy="3747609"/>
          </a:xfrm>
        </p:grpSpPr>
        <p:cxnSp>
          <p:nvCxnSpPr>
            <p:cNvPr id="6" name="Straight Connector 294"/>
            <p:cNvCxnSpPr/>
            <p:nvPr/>
          </p:nvCxnSpPr>
          <p:spPr>
            <a:xfrm>
              <a:off x="3943989" y="2121525"/>
              <a:ext cx="0" cy="8618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295"/>
            <p:cNvSpPr txBox="1"/>
            <p:nvPr/>
          </p:nvSpPr>
          <p:spPr>
            <a:xfrm>
              <a:off x="4030170" y="2120753"/>
              <a:ext cx="1269930" cy="338554"/>
            </a:xfrm>
            <a:prstGeom prst="rect">
              <a:avLst/>
            </a:prstGeom>
            <a:noFill/>
          </p:spPr>
          <p:txBody>
            <a:bodyPr wrap="square" rtlCol="0">
              <a:spAutoFit/>
            </a:bodyPr>
            <a:lstStyle/>
            <a:p>
              <a:r>
                <a:rPr lang="en-US" sz="1600" b="1" dirty="0">
                  <a:solidFill>
                    <a:schemeClr val="bg1">
                      <a:lumMod val="50000"/>
                    </a:schemeClr>
                  </a:solidFill>
                  <a:latin typeface="Roboto Condensed" panose="02000000000000000000" pitchFamily="2" charset="0"/>
                  <a:ea typeface="Roboto Condensed" panose="02000000000000000000" pitchFamily="2" charset="0"/>
                </a:rPr>
                <a:t>Vestibulum</a:t>
              </a:r>
              <a:endParaRPr lang="fr-FR" sz="1600" b="1" dirty="0">
                <a:solidFill>
                  <a:schemeClr val="bg1">
                    <a:lumMod val="50000"/>
                  </a:schemeClr>
                </a:solidFill>
                <a:latin typeface="Roboto Condensed" panose="02000000000000000000" pitchFamily="2" charset="0"/>
                <a:ea typeface="Roboto Condensed" panose="02000000000000000000" pitchFamily="2" charset="0"/>
              </a:endParaRPr>
            </a:p>
          </p:txBody>
        </p:sp>
        <p:cxnSp>
          <p:nvCxnSpPr>
            <p:cNvPr id="9" name="Straight Connector 296"/>
            <p:cNvCxnSpPr/>
            <p:nvPr/>
          </p:nvCxnSpPr>
          <p:spPr>
            <a:xfrm>
              <a:off x="3943989" y="3369597"/>
              <a:ext cx="0" cy="8618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298"/>
            <p:cNvCxnSpPr/>
            <p:nvPr/>
          </p:nvCxnSpPr>
          <p:spPr>
            <a:xfrm>
              <a:off x="3943989" y="4706946"/>
              <a:ext cx="0" cy="8618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295"/>
            <p:cNvSpPr txBox="1"/>
            <p:nvPr/>
          </p:nvSpPr>
          <p:spPr>
            <a:xfrm>
              <a:off x="4030170" y="3369597"/>
              <a:ext cx="1269930" cy="338554"/>
            </a:xfrm>
            <a:prstGeom prst="rect">
              <a:avLst/>
            </a:prstGeom>
            <a:noFill/>
          </p:spPr>
          <p:txBody>
            <a:bodyPr wrap="square" rtlCol="0">
              <a:spAutoFit/>
            </a:bodyPr>
            <a:lstStyle/>
            <a:p>
              <a:r>
                <a:rPr lang="en-US" sz="1600" b="1" dirty="0">
                  <a:solidFill>
                    <a:schemeClr val="bg1">
                      <a:lumMod val="50000"/>
                    </a:schemeClr>
                  </a:solidFill>
                  <a:latin typeface="Roboto Condensed" panose="02000000000000000000" pitchFamily="2" charset="0"/>
                  <a:ea typeface="Roboto Condensed" panose="02000000000000000000" pitchFamily="2" charset="0"/>
                </a:rPr>
                <a:t>Egestas</a:t>
              </a:r>
              <a:endParaRPr lang="fr-FR" sz="16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12" name="TextBox 295"/>
            <p:cNvSpPr txBox="1"/>
            <p:nvPr/>
          </p:nvSpPr>
          <p:spPr>
            <a:xfrm>
              <a:off x="4030170" y="4709042"/>
              <a:ext cx="1269930" cy="338554"/>
            </a:xfrm>
            <a:prstGeom prst="rect">
              <a:avLst/>
            </a:prstGeom>
            <a:noFill/>
          </p:spPr>
          <p:txBody>
            <a:bodyPr wrap="square" rtlCol="0">
              <a:spAutoFit/>
            </a:bodyPr>
            <a:lstStyle/>
            <a:p>
              <a:r>
                <a:rPr lang="en-US" sz="1600" b="1" dirty="0">
                  <a:solidFill>
                    <a:schemeClr val="bg1">
                      <a:lumMod val="50000"/>
                    </a:schemeClr>
                  </a:solidFill>
                  <a:latin typeface="Roboto Condensed" panose="02000000000000000000" pitchFamily="2" charset="0"/>
                  <a:ea typeface="Roboto Condensed" panose="02000000000000000000" pitchFamily="2" charset="0"/>
                </a:rPr>
                <a:t>Blandit</a:t>
              </a:r>
              <a:endParaRPr lang="fr-FR" sz="16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14" name="Rectángulo 26"/>
            <p:cNvSpPr/>
            <p:nvPr/>
          </p:nvSpPr>
          <p:spPr>
            <a:xfrm>
              <a:off x="4020378" y="3699901"/>
              <a:ext cx="1997014" cy="830997"/>
            </a:xfrm>
            <a:prstGeom prst="rect">
              <a:avLst/>
            </a:prstGeom>
          </p:spPr>
          <p:txBody>
            <a:bodyPr wrap="square">
              <a:spAutoFit/>
            </a:bodyPr>
            <a:lstStyle/>
            <a:p>
              <a:r>
                <a:rPr lang="es-ES" sz="1200" dirty="0">
                  <a:solidFill>
                    <a:schemeClr val="bg1">
                      <a:lumMod val="50000"/>
                    </a:schemeClr>
                  </a:solidFill>
                  <a:latin typeface="Raleway" panose="020B0003030101060003" pitchFamily="34" charset="0"/>
                </a:rPr>
                <a:t>Aliquam ac nibh commodo, efficitur elit nec, volutpat quam. Sed id varius turpis.</a:t>
              </a:r>
            </a:p>
          </p:txBody>
        </p:sp>
        <p:sp>
          <p:nvSpPr>
            <p:cNvPr id="17" name="Rectángulo 27"/>
            <p:cNvSpPr/>
            <p:nvPr/>
          </p:nvSpPr>
          <p:spPr>
            <a:xfrm>
              <a:off x="4020378" y="5037365"/>
              <a:ext cx="1997014" cy="830997"/>
            </a:xfrm>
            <a:prstGeom prst="rect">
              <a:avLst/>
            </a:prstGeom>
          </p:spPr>
          <p:txBody>
            <a:bodyPr wrap="square">
              <a:spAutoFit/>
            </a:bodyPr>
            <a:lstStyle/>
            <a:p>
              <a:r>
                <a:rPr lang="es-ES" sz="1200" dirty="0">
                  <a:solidFill>
                    <a:schemeClr val="bg1">
                      <a:lumMod val="50000"/>
                    </a:schemeClr>
                  </a:solidFill>
                  <a:latin typeface="Raleway" panose="020B0003030101060003" pitchFamily="34" charset="0"/>
                </a:rPr>
                <a:t>Aliquam ac nibh commodo, efficitur elit nec, volutpat quam. Sed id varius turpis.</a:t>
              </a:r>
            </a:p>
          </p:txBody>
        </p:sp>
        <p:sp>
          <p:nvSpPr>
            <p:cNvPr id="18" name="Rectángulo 28"/>
            <p:cNvSpPr/>
            <p:nvPr/>
          </p:nvSpPr>
          <p:spPr>
            <a:xfrm>
              <a:off x="4030170" y="2451697"/>
              <a:ext cx="1997014" cy="830997"/>
            </a:xfrm>
            <a:prstGeom prst="rect">
              <a:avLst/>
            </a:prstGeom>
          </p:spPr>
          <p:txBody>
            <a:bodyPr wrap="square">
              <a:spAutoFit/>
            </a:bodyPr>
            <a:lstStyle/>
            <a:p>
              <a:r>
                <a:rPr lang="es-ES" sz="1200" dirty="0">
                  <a:solidFill>
                    <a:schemeClr val="bg1">
                      <a:lumMod val="50000"/>
                    </a:schemeClr>
                  </a:solidFill>
                  <a:latin typeface="Raleway" panose="020B0003030101060003" pitchFamily="34" charset="0"/>
                </a:rPr>
                <a:t>Aliquam ac nibh commodo, efficitur elit nec, volutpat quam. Sed id varius turpis.</a:t>
              </a:r>
            </a:p>
          </p:txBody>
        </p:sp>
      </p:grpSp>
      <p:grpSp>
        <p:nvGrpSpPr>
          <p:cNvPr id="3" name="组合 2"/>
          <p:cNvGrpSpPr/>
          <p:nvPr/>
        </p:nvGrpSpPr>
        <p:grpSpPr>
          <a:xfrm>
            <a:off x="1083486" y="2301047"/>
            <a:ext cx="1876431" cy="3701102"/>
            <a:chOff x="8795291" y="2007150"/>
            <a:chExt cx="1876431" cy="3701102"/>
          </a:xfrm>
        </p:grpSpPr>
        <p:cxnSp>
          <p:nvCxnSpPr>
            <p:cNvPr id="19" name="Straight Connector 13"/>
            <p:cNvCxnSpPr/>
            <p:nvPr/>
          </p:nvCxnSpPr>
          <p:spPr>
            <a:xfrm>
              <a:off x="10660860" y="2012538"/>
              <a:ext cx="0" cy="8618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290"/>
            <p:cNvCxnSpPr/>
            <p:nvPr/>
          </p:nvCxnSpPr>
          <p:spPr>
            <a:xfrm>
              <a:off x="10666291" y="3260610"/>
              <a:ext cx="0" cy="8618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92"/>
            <p:cNvCxnSpPr/>
            <p:nvPr/>
          </p:nvCxnSpPr>
          <p:spPr>
            <a:xfrm>
              <a:off x="10671722" y="4597958"/>
              <a:ext cx="0" cy="8618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95"/>
            <p:cNvSpPr txBox="1"/>
            <p:nvPr/>
          </p:nvSpPr>
          <p:spPr>
            <a:xfrm>
              <a:off x="9529012" y="2007150"/>
              <a:ext cx="885624" cy="584775"/>
            </a:xfrm>
            <a:prstGeom prst="rect">
              <a:avLst/>
            </a:prstGeom>
            <a:noFill/>
          </p:spPr>
          <p:txBody>
            <a:bodyPr wrap="square" rtlCol="0">
              <a:spAutoFit/>
            </a:bodyPr>
            <a:lstStyle/>
            <a:p>
              <a:pPr algn="r"/>
              <a:r>
                <a:rPr lang="en-US" sz="1600" b="1" dirty="0">
                  <a:solidFill>
                    <a:schemeClr val="bg1">
                      <a:lumMod val="50000"/>
                    </a:schemeClr>
                  </a:solidFill>
                  <a:latin typeface="Roboto Condensed" panose="02000000000000000000" pitchFamily="2" charset="0"/>
                  <a:ea typeface="Roboto Condensed" panose="02000000000000000000" pitchFamily="2" charset="0"/>
                </a:rPr>
                <a:t>Posuere</a:t>
              </a:r>
              <a:endParaRPr lang="fr-FR" sz="16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23" name="TextBox 295"/>
            <p:cNvSpPr txBox="1"/>
            <p:nvPr/>
          </p:nvSpPr>
          <p:spPr>
            <a:xfrm>
              <a:off x="9529012" y="3238961"/>
              <a:ext cx="885623" cy="584775"/>
            </a:xfrm>
            <a:prstGeom prst="rect">
              <a:avLst/>
            </a:prstGeom>
            <a:noFill/>
          </p:spPr>
          <p:txBody>
            <a:bodyPr wrap="square" rtlCol="0">
              <a:spAutoFit/>
            </a:bodyPr>
            <a:lstStyle/>
            <a:p>
              <a:pPr algn="r"/>
              <a:r>
                <a:rPr lang="en-US" sz="1600" b="1" dirty="0">
                  <a:solidFill>
                    <a:schemeClr val="bg1">
                      <a:lumMod val="50000"/>
                    </a:schemeClr>
                  </a:solidFill>
                  <a:latin typeface="Roboto Condensed" panose="02000000000000000000" pitchFamily="2" charset="0"/>
                  <a:ea typeface="Roboto Condensed" panose="02000000000000000000" pitchFamily="2" charset="0"/>
                </a:rPr>
                <a:t>Aliquam</a:t>
              </a:r>
              <a:endParaRPr lang="fr-FR" sz="16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24" name="TextBox 295"/>
            <p:cNvSpPr txBox="1"/>
            <p:nvPr/>
          </p:nvSpPr>
          <p:spPr>
            <a:xfrm>
              <a:off x="9717921" y="4580403"/>
              <a:ext cx="696714" cy="584775"/>
            </a:xfrm>
            <a:prstGeom prst="rect">
              <a:avLst/>
            </a:prstGeom>
            <a:noFill/>
          </p:spPr>
          <p:txBody>
            <a:bodyPr wrap="square" rtlCol="0">
              <a:spAutoFit/>
            </a:bodyPr>
            <a:lstStyle/>
            <a:p>
              <a:pPr algn="r"/>
              <a:r>
                <a:rPr lang="en-US" sz="1600" b="1" dirty="0">
                  <a:solidFill>
                    <a:schemeClr val="bg1">
                      <a:lumMod val="50000"/>
                    </a:schemeClr>
                  </a:solidFill>
                  <a:latin typeface="Roboto Condensed" panose="02000000000000000000" pitchFamily="2" charset="0"/>
                  <a:ea typeface="Roboto Condensed" panose="02000000000000000000" pitchFamily="2" charset="0"/>
                </a:rPr>
                <a:t>Varius</a:t>
              </a:r>
              <a:endParaRPr lang="fr-FR" sz="16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25" name="Rectángulo 25"/>
            <p:cNvSpPr/>
            <p:nvPr/>
          </p:nvSpPr>
          <p:spPr>
            <a:xfrm>
              <a:off x="8795291" y="2305253"/>
              <a:ext cx="1876431" cy="830997"/>
            </a:xfrm>
            <a:prstGeom prst="rect">
              <a:avLst/>
            </a:prstGeom>
          </p:spPr>
          <p:txBody>
            <a:bodyPr wrap="square">
              <a:spAutoFit/>
            </a:bodyPr>
            <a:lstStyle/>
            <a:p>
              <a:r>
                <a:rPr lang="es-ES" sz="1200" dirty="0">
                  <a:solidFill>
                    <a:schemeClr val="bg1">
                      <a:lumMod val="50000"/>
                    </a:schemeClr>
                  </a:solidFill>
                  <a:latin typeface="Raleway" panose="020B0003030101060003" pitchFamily="34" charset="0"/>
                </a:rPr>
                <a:t>Aliquam ac nibh commodo, efficitur elit nec, volutpat quam. Sed id varius turpis.</a:t>
              </a:r>
            </a:p>
          </p:txBody>
        </p:sp>
        <p:sp>
          <p:nvSpPr>
            <p:cNvPr id="26" name="Rectángulo 29"/>
            <p:cNvSpPr/>
            <p:nvPr/>
          </p:nvSpPr>
          <p:spPr>
            <a:xfrm>
              <a:off x="8795291" y="3531996"/>
              <a:ext cx="1876431" cy="830997"/>
            </a:xfrm>
            <a:prstGeom prst="rect">
              <a:avLst/>
            </a:prstGeom>
          </p:spPr>
          <p:txBody>
            <a:bodyPr wrap="square">
              <a:spAutoFit/>
            </a:bodyPr>
            <a:lstStyle/>
            <a:p>
              <a:r>
                <a:rPr lang="es-ES" sz="1200" dirty="0">
                  <a:solidFill>
                    <a:schemeClr val="bg1">
                      <a:lumMod val="50000"/>
                    </a:schemeClr>
                  </a:solidFill>
                  <a:latin typeface="Raleway" panose="020B0003030101060003" pitchFamily="34" charset="0"/>
                </a:rPr>
                <a:t>Aliquam ac nibh commodo, efficitur elit nec, volutpat quam. Sed id varius turpis.</a:t>
              </a:r>
            </a:p>
          </p:txBody>
        </p:sp>
        <p:sp>
          <p:nvSpPr>
            <p:cNvPr id="27" name="Rectángulo 30"/>
            <p:cNvSpPr/>
            <p:nvPr/>
          </p:nvSpPr>
          <p:spPr>
            <a:xfrm>
              <a:off x="8795291" y="4877255"/>
              <a:ext cx="1876431" cy="830997"/>
            </a:xfrm>
            <a:prstGeom prst="rect">
              <a:avLst/>
            </a:prstGeom>
          </p:spPr>
          <p:txBody>
            <a:bodyPr wrap="square">
              <a:spAutoFit/>
            </a:bodyPr>
            <a:lstStyle/>
            <a:p>
              <a:r>
                <a:rPr lang="es-ES" sz="1200" dirty="0">
                  <a:solidFill>
                    <a:schemeClr val="bg1">
                      <a:lumMod val="50000"/>
                    </a:schemeClr>
                  </a:solidFill>
                  <a:latin typeface="Raleway" panose="020B0003030101060003" pitchFamily="34" charset="0"/>
                </a:rPr>
                <a:t>Aliquam ac nibh commodo, efficitur elit nec, volutpat quam. Sed id varius turpis.</a:t>
              </a:r>
            </a:p>
          </p:txBody>
        </p:sp>
      </p:grpSp>
      <p:sp>
        <p:nvSpPr>
          <p:cNvPr id="28" name="Rectangle 30"/>
          <p:cNvSpPr/>
          <p:nvPr/>
        </p:nvSpPr>
        <p:spPr>
          <a:xfrm>
            <a:off x="3465082" y="1716045"/>
            <a:ext cx="5240118" cy="452949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98861"/>
            <a:ext cx="12190413" cy="898335"/>
            <a:chOff x="0" y="211221"/>
            <a:chExt cx="12190413" cy="898335"/>
          </a:xfrm>
        </p:grpSpPr>
        <p:sp>
          <p:nvSpPr>
            <p:cNvPr id="15" name="矩形 14"/>
            <p:cNvSpPr/>
            <p:nvPr/>
          </p:nvSpPr>
          <p:spPr>
            <a:xfrm>
              <a:off x="0" y="1063837"/>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9"/>
            <p:cNvSpPr txBox="1"/>
            <p:nvPr/>
          </p:nvSpPr>
          <p:spPr>
            <a:xfrm>
              <a:off x="4368087" y="457807"/>
              <a:ext cx="3435256" cy="430887"/>
            </a:xfrm>
            <a:prstGeom prst="rect">
              <a:avLst/>
            </a:prstGeom>
            <a:noFill/>
          </p:spPr>
          <p:txBody>
            <a:bodyPr wrap="square" lIns="0" tIns="0" rIns="0" bIns="0" rtlCol="0">
              <a:spAutoFit/>
            </a:bodyPr>
            <a:lstStyle/>
            <a:p>
              <a:pPr marL="0" lvl="1" algn="ctr"/>
              <a:r>
                <a:rPr lang="zh-CN" altLang="en-US" sz="2800" dirty="0">
                  <a:solidFill>
                    <a:schemeClr val="accent5"/>
                  </a:solidFill>
                  <a:latin typeface="微软雅黑" panose="020B0503020204020204" pitchFamily="34" charset="-122"/>
                  <a:ea typeface="微软雅黑" panose="020B0503020204020204" pitchFamily="34" charset="-122"/>
                </a:rPr>
                <a:t>点击加入你的标题</a:t>
              </a:r>
            </a:p>
          </p:txBody>
        </p:sp>
        <p:sp>
          <p:nvSpPr>
            <p:cNvPr id="8" name="矩形 7"/>
            <p:cNvSpPr/>
            <p:nvPr/>
          </p:nvSpPr>
          <p:spPr>
            <a:xfrm>
              <a:off x="0" y="211221"/>
              <a:ext cx="12190413"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13"/>
          <p:cNvSpPr>
            <a:spLocks noChangeArrowheads="1"/>
          </p:cNvSpPr>
          <p:nvPr/>
        </p:nvSpPr>
        <p:spPr bwMode="auto">
          <a:xfrm>
            <a:off x="7211435" y="2754466"/>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1400">
                <a:solidFill>
                  <a:schemeClr val="bg1">
                    <a:lumMod val="50000"/>
                  </a:schemeClr>
                </a:solidFill>
              </a:rPr>
              <a:t>Vestibulum ante ipsum primis in faucibus orci luctus et ultrices posuere cubilia Curae</a:t>
            </a:r>
          </a:p>
          <a:p>
            <a:pPr eaLnBrk="1" hangingPunct="1"/>
            <a:endParaRPr lang="zh-CN" altLang="en-US" sz="1400">
              <a:solidFill>
                <a:schemeClr val="bg1">
                  <a:lumMod val="50000"/>
                </a:schemeClr>
              </a:solidFill>
            </a:endParaRPr>
          </a:p>
        </p:txBody>
      </p:sp>
      <p:sp>
        <p:nvSpPr>
          <p:cNvPr id="7" name="矩形 14"/>
          <p:cNvSpPr>
            <a:spLocks noChangeArrowheads="1"/>
          </p:cNvSpPr>
          <p:nvPr/>
        </p:nvSpPr>
        <p:spPr bwMode="auto">
          <a:xfrm>
            <a:off x="7224135" y="2481416"/>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lumMod val="50000"/>
                  </a:schemeClr>
                </a:solidFill>
              </a:rPr>
              <a:t>ADD YOUR TEXT</a:t>
            </a:r>
          </a:p>
        </p:txBody>
      </p:sp>
      <p:sp>
        <p:nvSpPr>
          <p:cNvPr id="9" name="矩形 15"/>
          <p:cNvSpPr>
            <a:spLocks noChangeArrowheads="1"/>
          </p:cNvSpPr>
          <p:nvPr/>
        </p:nvSpPr>
        <p:spPr bwMode="auto">
          <a:xfrm>
            <a:off x="7211435" y="4722966"/>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1400">
                <a:solidFill>
                  <a:schemeClr val="bg1">
                    <a:lumMod val="50000"/>
                  </a:schemeClr>
                </a:solidFill>
              </a:rPr>
              <a:t>Vestibulum ante ipsum primis in faucibus orci luctus et ultrices posuere cubilia Curae</a:t>
            </a:r>
          </a:p>
          <a:p>
            <a:pPr eaLnBrk="1" hangingPunct="1"/>
            <a:endParaRPr lang="zh-CN" altLang="en-US" sz="1400">
              <a:solidFill>
                <a:schemeClr val="bg1">
                  <a:lumMod val="50000"/>
                </a:schemeClr>
              </a:solidFill>
            </a:endParaRPr>
          </a:p>
        </p:txBody>
      </p:sp>
      <p:sp>
        <p:nvSpPr>
          <p:cNvPr id="10" name="矩形 16"/>
          <p:cNvSpPr>
            <a:spLocks noChangeArrowheads="1"/>
          </p:cNvSpPr>
          <p:nvPr/>
        </p:nvSpPr>
        <p:spPr bwMode="auto">
          <a:xfrm>
            <a:off x="7224135" y="4449916"/>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lumMod val="50000"/>
                  </a:schemeClr>
                </a:solidFill>
              </a:rPr>
              <a:t>ADD YOUR TEXT</a:t>
            </a:r>
          </a:p>
        </p:txBody>
      </p:sp>
      <p:sp>
        <p:nvSpPr>
          <p:cNvPr id="11" name="椭圆 10"/>
          <p:cNvSpPr/>
          <p:nvPr/>
        </p:nvSpPr>
        <p:spPr>
          <a:xfrm>
            <a:off x="6836785" y="2533803"/>
            <a:ext cx="398463" cy="3984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2" name="椭圆 11"/>
          <p:cNvSpPr/>
          <p:nvPr/>
        </p:nvSpPr>
        <p:spPr>
          <a:xfrm>
            <a:off x="6836785" y="4526116"/>
            <a:ext cx="398463"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4" name="Rectangle 30"/>
          <p:cNvSpPr/>
          <p:nvPr/>
        </p:nvSpPr>
        <p:spPr>
          <a:xfrm>
            <a:off x="983139" y="1683231"/>
            <a:ext cx="5240118" cy="452949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240"/>
            <a:ext cx="12190413" cy="6857107"/>
          </a:xfrm>
          <a:prstGeom prst="rect">
            <a:avLst/>
          </a:prstGeom>
        </p:spPr>
      </p:pic>
      <p:grpSp>
        <p:nvGrpSpPr>
          <p:cNvPr id="16" name="Group 10"/>
          <p:cNvGrpSpPr/>
          <p:nvPr/>
        </p:nvGrpSpPr>
        <p:grpSpPr>
          <a:xfrm>
            <a:off x="5404148" y="1088930"/>
            <a:ext cx="1397964" cy="1267612"/>
            <a:chOff x="4865916" y="10884560"/>
            <a:chExt cx="5161851" cy="1212098"/>
          </a:xfrm>
          <a:solidFill>
            <a:schemeClr val="bg1"/>
          </a:solidFill>
        </p:grpSpPr>
        <p:sp>
          <p:nvSpPr>
            <p:cNvPr id="17" name="Rectangle 11"/>
            <p:cNvSpPr/>
            <p:nvPr/>
          </p:nvSpPr>
          <p:spPr>
            <a:xfrm>
              <a:off x="4865916" y="10884560"/>
              <a:ext cx="5161851" cy="1212098"/>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5"/>
                </a:solidFill>
              </a:endParaRPr>
            </a:p>
          </p:txBody>
        </p:sp>
        <p:sp>
          <p:nvSpPr>
            <p:cNvPr id="18" name="TextBox 26"/>
            <p:cNvSpPr txBox="1"/>
            <p:nvPr/>
          </p:nvSpPr>
          <p:spPr>
            <a:xfrm>
              <a:off x="5539869" y="11101279"/>
              <a:ext cx="3771549" cy="794604"/>
            </a:xfrm>
            <a:prstGeom prst="rect">
              <a:avLst/>
            </a:prstGeom>
            <a:noFill/>
            <a:ln>
              <a:noFill/>
            </a:ln>
          </p:spPr>
          <p:txBody>
            <a:bodyPr wrap="non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cs typeface="Montserrat Semi" charset="0"/>
                </a:rPr>
                <a:t>02</a:t>
              </a:r>
              <a:endParaRPr lang="en-US" sz="4800" b="1"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sp>
        <p:nvSpPr>
          <p:cNvPr id="19" name="标题 1"/>
          <p:cNvSpPr txBox="1"/>
          <p:nvPr/>
        </p:nvSpPr>
        <p:spPr>
          <a:xfrm>
            <a:off x="2576159" y="2665411"/>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chemeClr val="accent5"/>
                </a:solidFill>
                <a:latin typeface="微软雅黑" panose="020B0503020204020204" pitchFamily="34" charset="-122"/>
                <a:ea typeface="微软雅黑" panose="020B0503020204020204" pitchFamily="34" charset="-122"/>
              </a:rPr>
              <a:t>点击加入你标题</a:t>
            </a:r>
          </a:p>
        </p:txBody>
      </p:sp>
      <p:cxnSp>
        <p:nvCxnSpPr>
          <p:cNvPr id="20" name="直接连接符 19"/>
          <p:cNvCxnSpPr/>
          <p:nvPr/>
        </p:nvCxnSpPr>
        <p:spPr>
          <a:xfrm>
            <a:off x="2928130" y="3800273"/>
            <a:ext cx="63500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副标题 2"/>
          <p:cNvSpPr txBox="1"/>
          <p:nvPr/>
        </p:nvSpPr>
        <p:spPr>
          <a:xfrm>
            <a:off x="3133017" y="4056828"/>
            <a:ext cx="5940226"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chemeClr val="accent5"/>
                </a:solidFill>
                <a:latin typeface="微软雅黑" panose="020B0503020204020204" pitchFamily="34" charset="-122"/>
                <a:ea typeface="微软雅黑" panose="020B0503020204020204" pitchFamily="34" charset="-122"/>
              </a:rPr>
              <a:t>简洁大气</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易编辑</a:t>
            </a:r>
            <a:r>
              <a:rPr lang="en-US" altLang="zh-CN" sz="1800" dirty="0">
                <a:solidFill>
                  <a:schemeClr val="accent5"/>
                </a:solidFill>
                <a:latin typeface="微软雅黑" panose="020B0503020204020204" pitchFamily="34" charset="-122"/>
                <a:ea typeface="微软雅黑" panose="020B0503020204020204" pitchFamily="34" charset="-122"/>
              </a:rPr>
              <a:t>|</a:t>
            </a:r>
            <a:r>
              <a:rPr lang="zh-CN" altLang="en-US" sz="1800" dirty="0">
                <a:solidFill>
                  <a:schemeClr val="accent5"/>
                </a:solidFill>
                <a:latin typeface="微软雅黑" panose="020B0503020204020204" pitchFamily="34" charset="-122"/>
                <a:ea typeface="微软雅黑" panose="020B0503020204020204" pitchFamily="34" charset="-122"/>
              </a:rPr>
              <a:t>任意替换内容</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1870</Words>
  <Application>Microsoft Office PowerPoint</Application>
  <PresentationFormat>自定义</PresentationFormat>
  <Paragraphs>206</Paragraphs>
  <Slides>26</Slides>
  <Notes>26</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26</vt:i4>
      </vt:variant>
    </vt:vector>
  </HeadingPairs>
  <TitlesOfParts>
    <vt:vector size="50" baseType="lpstr">
      <vt:lpstr>Gill Sans</vt:lpstr>
      <vt:lpstr>ITC Avant Garde Std Bk</vt:lpstr>
      <vt:lpstr>Lato Light</vt:lpstr>
      <vt:lpstr>Malgun Gothic</vt:lpstr>
      <vt:lpstr>Montserrat</vt:lpstr>
      <vt:lpstr>Montserrat Semi</vt:lpstr>
      <vt:lpstr>Raleway</vt:lpstr>
      <vt:lpstr>Source Sans Pro</vt:lpstr>
      <vt:lpstr>等线</vt:lpstr>
      <vt:lpstr>等线 Light</vt:lpstr>
      <vt:lpstr>方正姚体</vt:lpstr>
      <vt:lpstr>方正正黑简体</vt:lpstr>
      <vt:lpstr>时尚中黑简体</vt:lpstr>
      <vt:lpstr>宋体</vt:lpstr>
      <vt:lpstr>微软雅黑</vt:lpstr>
      <vt:lpstr>张海山锐线体简</vt:lpstr>
      <vt:lpstr>Arial</vt:lpstr>
      <vt:lpstr>Calibri</vt:lpstr>
      <vt:lpstr>Century Gothic</vt:lpstr>
      <vt:lpstr>Roboto Condensed</vt:lpstr>
      <vt:lpstr>Segoe UI</vt:lpstr>
      <vt:lpstr>Segoe UI Emoji</vt:lpstr>
      <vt:lpstr> 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2022-03-16T03:00:22Z</dcterms:created>
  <dcterms:modified xsi:type="dcterms:W3CDTF">2023-01-10T07:25:50Z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B97D25E4D8954D459A5B5ED7DF89AD5A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