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4" r:id="rId3"/>
    <p:sldId id="307" r:id="rId4"/>
    <p:sldId id="306" r:id="rId5"/>
    <p:sldId id="308" r:id="rId6"/>
    <p:sldId id="309" r:id="rId7"/>
    <p:sldId id="310" r:id="rId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400"/>
              <a:t>第五课时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B (  3a-Self Check  )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33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I’m more outgoing than my sister.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277127"/>
            <a:ext cx="914400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zh-CN" altLang="zh-CN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389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" y="71845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3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98705" y="1412985"/>
            <a:ext cx="8572500" cy="258070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用方框中所给单词的适当形式填空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get,hot,outgoing,play,hard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hotter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summer in Beijing than that in Dalian.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2.Li Lei isn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good at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football.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think Jenny should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job.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study,the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you will get.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quieter and more serious than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Tom.He</a:t>
            </a:r>
            <a:r>
              <a:rPr lang="en-US" altLang="zh-CN" sz="17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outgoing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I am.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00635" y="2066956"/>
            <a:ext cx="55824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1200635" y="2308618"/>
            <a:ext cx="558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499622" y="2381617"/>
            <a:ext cx="75187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2499622" y="2623279"/>
            <a:ext cx="7518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465816" y="2685780"/>
            <a:ext cx="40647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2465816" y="2927442"/>
            <a:ext cx="4064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054054" y="2980671"/>
            <a:ext cx="704821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1054055" y="3222332"/>
            <a:ext cx="7048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154071" y="3301395"/>
            <a:ext cx="1340859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6" name="直接连接符 15"/>
          <p:cNvCxnSpPr/>
          <p:nvPr/>
        </p:nvCxnSpPr>
        <p:spPr>
          <a:xfrm>
            <a:off x="5154071" y="3543057"/>
            <a:ext cx="13408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8723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你必须和孩子搞好关系。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must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我的生活方式和你的相似。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lifestyle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这条围巾和那条不同。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scarf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one.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只要我喜欢这个包的颜色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我就买。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take it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so/as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the color of the bag.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霍莉最好的朋友喜欢和她做同样的事。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Holly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best friend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she does.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en-US" sz="1700" dirty="0"/>
          </a:p>
        </p:txBody>
      </p:sp>
      <p:sp>
        <p:nvSpPr>
          <p:cNvPr id="3" name="矩形 2"/>
          <p:cNvSpPr/>
          <p:nvPr/>
        </p:nvSpPr>
        <p:spPr>
          <a:xfrm>
            <a:off x="1232908" y="1631271"/>
            <a:ext cx="222029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1232909" y="1872933"/>
            <a:ext cx="22202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460350" y="2220252"/>
            <a:ext cx="311165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1460351" y="2461914"/>
            <a:ext cx="3111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313769" y="2815254"/>
            <a:ext cx="243796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1" name="直接连接符 10"/>
          <p:cNvCxnSpPr/>
          <p:nvPr/>
        </p:nvCxnSpPr>
        <p:spPr>
          <a:xfrm>
            <a:off x="1313770" y="3056916"/>
            <a:ext cx="24379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460350" y="3416277"/>
            <a:ext cx="216228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4" name="直接连接符 13"/>
          <p:cNvCxnSpPr/>
          <p:nvPr/>
        </p:nvCxnSpPr>
        <p:spPr>
          <a:xfrm>
            <a:off x="1460350" y="3657939"/>
            <a:ext cx="2162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225302" y="4050936"/>
            <a:ext cx="427769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7" name="直接连接符 16"/>
          <p:cNvCxnSpPr/>
          <p:nvPr/>
        </p:nvCxnSpPr>
        <p:spPr>
          <a:xfrm>
            <a:off x="2225302" y="4292597"/>
            <a:ext cx="4277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74071"/>
            <a:ext cx="8572500" cy="28946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)1.Tom is not so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sports as Bill.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A.good	      B.well	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C.better	      D.best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)2.They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students.They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 TV.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A.are both;like both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B.both are;both like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 both;both like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D.both are;like both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4153" y="1663544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34153" y="2559118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17022"/>
            <a:ext cx="8572500" cy="383643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 building is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that one.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A.more tall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B.not tall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C.much taller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D.many taller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)4.—Which of the two subjects do you like,art or music?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.They are really interesting.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A.None	         B.Both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C.All	         D.Either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snowing,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still working.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A.Though;/	   B./;though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C.But;though	   D.Though;but</a:t>
            </a:r>
            <a:endParaRPr lang="zh-CN" altLang="zh-CN" sz="17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5860" y="897062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89279" y="2447908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489279" y="3625871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21722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17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17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Peter.There is a new student in my class this term.His name is Jack.Jack is tall and has short curly hair.And he sits next to me.At first,he didn</a:t>
            </a:r>
            <a:r>
              <a:rPr lang="en-US" altLang="zh-CN" sz="17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talk to anyone.He always played basketball alone(  </a:t>
            </a:r>
            <a:r>
              <a:rPr lang="zh-CN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单独地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after class.Most of us thought he was not an outgoing boy.</a:t>
            </a:r>
            <a:endParaRPr lang="zh-CN" altLang="zh-CN" sz="17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month later,he started to talk with others.And sometimes he told jokes to make us laugh.I knew that he played basketball well.So I asked him to teach me.With his help,I got much better at basketball.And I found he was really different from me.He is more outgoing and funnier than me,but he isn</a:t>
            </a:r>
            <a:r>
              <a:rPr lang="en-US" altLang="zh-CN" sz="17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as hard-working as me.So I always get better grades.We both love music and we often share our CDs.Now we are in the school basketball club and we go there together twice a week.</a:t>
            </a:r>
            <a:endParaRPr lang="zh-CN" altLang="zh-CN" sz="17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32418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is Jack good at?(  </a:t>
            </a:r>
            <a:r>
              <a:rPr lang="zh-CN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He is good at playing basketball. </a:t>
            </a:r>
            <a:endParaRPr lang="zh-CN" altLang="zh-CN" sz="17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 do Peter and Jack often share with each other?(  </a:t>
            </a:r>
            <a:r>
              <a:rPr lang="zh-CN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They often share CDs with each other. </a:t>
            </a:r>
            <a:endParaRPr lang="zh-CN" altLang="zh-CN" sz="17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3.How often do they go to the basketball club?(  </a:t>
            </a:r>
            <a:r>
              <a:rPr lang="zh-CN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They go to the basketball club twice a week.</a:t>
            </a:r>
            <a:r>
              <a:rPr lang="en-US" altLang="zh-CN" sz="17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17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17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281</Words>
  <Application>Microsoft Office PowerPoint</Application>
  <PresentationFormat>全屏显示(16:9)</PresentationFormat>
  <Paragraphs>52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2018-06-29T06:07:00Z</dcterms:created>
  <dcterms:modified xsi:type="dcterms:W3CDTF">2023-01-17T03:02:12Z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1A491A150C774B789B3EE05D9DF76CB0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