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361" r:id="rId4"/>
    <p:sldId id="259" r:id="rId5"/>
    <p:sldId id="376" r:id="rId6"/>
    <p:sldId id="365" r:id="rId7"/>
    <p:sldId id="377" r:id="rId8"/>
    <p:sldId id="378" r:id="rId9"/>
    <p:sldId id="368" r:id="rId10"/>
    <p:sldId id="265" r:id="rId11"/>
    <p:sldId id="270" r:id="rId12"/>
    <p:sldId id="371" r:id="rId13"/>
    <p:sldId id="370" r:id="rId14"/>
    <p:sldId id="372" r:id="rId15"/>
    <p:sldId id="373" r:id="rId16"/>
    <p:sldId id="379" r:id="rId17"/>
    <p:sldId id="374" r:id="rId18"/>
    <p:sldId id="271" r:id="rId19"/>
    <p:sldId id="375" r:id="rId20"/>
    <p:sldId id="272" r:id="rId21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5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3" autoAdjust="0"/>
    <p:restoredTop sz="99852" autoAdjust="0"/>
  </p:normalViewPr>
  <p:slideViewPr>
    <p:cSldViewPr>
      <p:cViewPr varScale="1">
        <p:scale>
          <a:sx n="154" d="100"/>
          <a:sy n="154" d="100"/>
        </p:scale>
        <p:origin x="-384" y="-96"/>
      </p:cViewPr>
      <p:guideLst>
        <p:guide orient="horz" pos="165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10" Type="http://schemas.openxmlformats.org/officeDocument/2006/relationships/image" Target="../media/image20.wmf"/><Relationship Id="rId4" Type="http://schemas.openxmlformats.org/officeDocument/2006/relationships/image" Target="../media/image14.wmf"/><Relationship Id="rId9" Type="http://schemas.openxmlformats.org/officeDocument/2006/relationships/image" Target="../media/image1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7" Type="http://schemas.openxmlformats.org/officeDocument/2006/relationships/image" Target="../media/image113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6" Type="http://schemas.openxmlformats.org/officeDocument/2006/relationships/image" Target="../media/image112.wmf"/><Relationship Id="rId5" Type="http://schemas.openxmlformats.org/officeDocument/2006/relationships/image" Target="../media/image111.wmf"/><Relationship Id="rId4" Type="http://schemas.openxmlformats.org/officeDocument/2006/relationships/image" Target="../media/image110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3" Type="http://schemas.openxmlformats.org/officeDocument/2006/relationships/image" Target="../media/image104.wmf"/><Relationship Id="rId7" Type="http://schemas.openxmlformats.org/officeDocument/2006/relationships/image" Target="../media/image117.wmf"/><Relationship Id="rId2" Type="http://schemas.openxmlformats.org/officeDocument/2006/relationships/image" Target="../media/image105.wmf"/><Relationship Id="rId1" Type="http://schemas.openxmlformats.org/officeDocument/2006/relationships/image" Target="../media/image106.wmf"/><Relationship Id="rId6" Type="http://schemas.openxmlformats.org/officeDocument/2006/relationships/image" Target="../media/image116.wmf"/><Relationship Id="rId5" Type="http://schemas.openxmlformats.org/officeDocument/2006/relationships/image" Target="../media/image115.wmf"/><Relationship Id="rId4" Type="http://schemas.openxmlformats.org/officeDocument/2006/relationships/image" Target="../media/image11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3.wmf"/><Relationship Id="rId7" Type="http://schemas.openxmlformats.org/officeDocument/2006/relationships/image" Target="../media/image19.wmf"/><Relationship Id="rId2" Type="http://schemas.openxmlformats.org/officeDocument/2006/relationships/image" Target="../media/image12.wmf"/><Relationship Id="rId1" Type="http://schemas.openxmlformats.org/officeDocument/2006/relationships/image" Target="../media/image22.wmf"/><Relationship Id="rId6" Type="http://schemas.openxmlformats.org/officeDocument/2006/relationships/image" Target="../media/image18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image" Target="../media/image49.wmf"/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12" Type="http://schemas.openxmlformats.org/officeDocument/2006/relationships/image" Target="../media/image48.wmf"/><Relationship Id="rId2" Type="http://schemas.openxmlformats.org/officeDocument/2006/relationships/image" Target="../media/image38.wmf"/><Relationship Id="rId16" Type="http://schemas.openxmlformats.org/officeDocument/2006/relationships/image" Target="../media/image52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11" Type="http://schemas.openxmlformats.org/officeDocument/2006/relationships/image" Target="../media/image47.wmf"/><Relationship Id="rId5" Type="http://schemas.openxmlformats.org/officeDocument/2006/relationships/image" Target="../media/image41.wmf"/><Relationship Id="rId15" Type="http://schemas.openxmlformats.org/officeDocument/2006/relationships/image" Target="../media/image51.wmf"/><Relationship Id="rId10" Type="http://schemas.openxmlformats.org/officeDocument/2006/relationships/image" Target="../media/image46.wmf"/><Relationship Id="rId4" Type="http://schemas.openxmlformats.org/officeDocument/2006/relationships/image" Target="../media/image40.wmf"/><Relationship Id="rId9" Type="http://schemas.openxmlformats.org/officeDocument/2006/relationships/image" Target="../media/image45.wmf"/><Relationship Id="rId14" Type="http://schemas.openxmlformats.org/officeDocument/2006/relationships/image" Target="../media/image50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image" Target="../media/image66.wmf"/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12" Type="http://schemas.openxmlformats.org/officeDocument/2006/relationships/image" Target="../media/image65.wmf"/><Relationship Id="rId2" Type="http://schemas.openxmlformats.org/officeDocument/2006/relationships/image" Target="../media/image55.wmf"/><Relationship Id="rId16" Type="http://schemas.openxmlformats.org/officeDocument/2006/relationships/image" Target="../media/image69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11" Type="http://schemas.openxmlformats.org/officeDocument/2006/relationships/image" Target="../media/image64.wmf"/><Relationship Id="rId5" Type="http://schemas.openxmlformats.org/officeDocument/2006/relationships/image" Target="../media/image58.wmf"/><Relationship Id="rId15" Type="http://schemas.openxmlformats.org/officeDocument/2006/relationships/image" Target="../media/image68.wmf"/><Relationship Id="rId10" Type="http://schemas.openxmlformats.org/officeDocument/2006/relationships/image" Target="../media/image63.wmf"/><Relationship Id="rId4" Type="http://schemas.openxmlformats.org/officeDocument/2006/relationships/image" Target="../media/image57.wmf"/><Relationship Id="rId9" Type="http://schemas.openxmlformats.org/officeDocument/2006/relationships/image" Target="../media/image62.wmf"/><Relationship Id="rId14" Type="http://schemas.openxmlformats.org/officeDocument/2006/relationships/image" Target="../media/image67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13" Type="http://schemas.openxmlformats.org/officeDocument/2006/relationships/image" Target="../media/image82.wmf"/><Relationship Id="rId3" Type="http://schemas.openxmlformats.org/officeDocument/2006/relationships/image" Target="../media/image72.wmf"/><Relationship Id="rId7" Type="http://schemas.openxmlformats.org/officeDocument/2006/relationships/image" Target="../media/image76.wmf"/><Relationship Id="rId12" Type="http://schemas.openxmlformats.org/officeDocument/2006/relationships/image" Target="../media/image81.wmf"/><Relationship Id="rId17" Type="http://schemas.openxmlformats.org/officeDocument/2006/relationships/image" Target="../media/image86.wmf"/><Relationship Id="rId2" Type="http://schemas.openxmlformats.org/officeDocument/2006/relationships/image" Target="../media/image71.wmf"/><Relationship Id="rId16" Type="http://schemas.openxmlformats.org/officeDocument/2006/relationships/image" Target="../media/image85.wmf"/><Relationship Id="rId1" Type="http://schemas.openxmlformats.org/officeDocument/2006/relationships/image" Target="../media/image70.wmf"/><Relationship Id="rId6" Type="http://schemas.openxmlformats.org/officeDocument/2006/relationships/image" Target="../media/image75.wmf"/><Relationship Id="rId11" Type="http://schemas.openxmlformats.org/officeDocument/2006/relationships/image" Target="../media/image80.wmf"/><Relationship Id="rId5" Type="http://schemas.openxmlformats.org/officeDocument/2006/relationships/image" Target="../media/image74.wmf"/><Relationship Id="rId15" Type="http://schemas.openxmlformats.org/officeDocument/2006/relationships/image" Target="../media/image84.wmf"/><Relationship Id="rId10" Type="http://schemas.openxmlformats.org/officeDocument/2006/relationships/image" Target="../media/image79.wmf"/><Relationship Id="rId4" Type="http://schemas.openxmlformats.org/officeDocument/2006/relationships/image" Target="../media/image73.wmf"/><Relationship Id="rId9" Type="http://schemas.openxmlformats.org/officeDocument/2006/relationships/image" Target="../media/image78.wmf"/><Relationship Id="rId14" Type="http://schemas.openxmlformats.org/officeDocument/2006/relationships/image" Target="../media/image8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7" Type="http://schemas.openxmlformats.org/officeDocument/2006/relationships/image" Target="../media/image93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6" Type="http://schemas.openxmlformats.org/officeDocument/2006/relationships/image" Target="../media/image92.wmf"/><Relationship Id="rId5" Type="http://schemas.openxmlformats.org/officeDocument/2006/relationships/image" Target="../media/image91.wmf"/><Relationship Id="rId4" Type="http://schemas.openxmlformats.org/officeDocument/2006/relationships/image" Target="../media/image90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3" Type="http://schemas.openxmlformats.org/officeDocument/2006/relationships/image" Target="../media/image97.wmf"/><Relationship Id="rId7" Type="http://schemas.openxmlformats.org/officeDocument/2006/relationships/image" Target="../media/image101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Relationship Id="rId6" Type="http://schemas.openxmlformats.org/officeDocument/2006/relationships/image" Target="../media/image100.wmf"/><Relationship Id="rId5" Type="http://schemas.openxmlformats.org/officeDocument/2006/relationships/image" Target="../media/image99.wmf"/><Relationship Id="rId4" Type="http://schemas.openxmlformats.org/officeDocument/2006/relationships/image" Target="../media/image9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DA893-2857-4900-AFE5-AD49044089F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29156-4D92-443C-8FFF-DFB6FE13A6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0" y="4514192"/>
            <a:ext cx="9144000" cy="62930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6196"/>
            <a:ext cx="4067944" cy="246499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110946"/>
            <a:ext cx="3888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0" kern="1200" dirty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分数加减法（二） 异分母分数加减混合运算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3.emf"/><Relationship Id="rId7" Type="http://schemas.openxmlformats.org/officeDocument/2006/relationships/slide" Target="slide2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4.xml"/><Relationship Id="rId4" Type="http://schemas.openxmlformats.org/officeDocument/2006/relationships/slide" Target="slide2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wmf"/><Relationship Id="rId18" Type="http://schemas.openxmlformats.org/officeDocument/2006/relationships/oleObject" Target="../embeddings/oleObject37.bin"/><Relationship Id="rId26" Type="http://schemas.openxmlformats.org/officeDocument/2006/relationships/image" Target="../media/image46.wmf"/><Relationship Id="rId21" Type="http://schemas.openxmlformats.org/officeDocument/2006/relationships/image" Target="../media/image44.wmf"/><Relationship Id="rId34" Type="http://schemas.openxmlformats.org/officeDocument/2006/relationships/image" Target="../media/image50.wmf"/><Relationship Id="rId7" Type="http://schemas.openxmlformats.org/officeDocument/2006/relationships/image" Target="../media/image37.wmf"/><Relationship Id="rId12" Type="http://schemas.openxmlformats.org/officeDocument/2006/relationships/oleObject" Target="../embeddings/oleObject34.bin"/><Relationship Id="rId17" Type="http://schemas.openxmlformats.org/officeDocument/2006/relationships/image" Target="../media/image42.wmf"/><Relationship Id="rId25" Type="http://schemas.openxmlformats.org/officeDocument/2006/relationships/oleObject" Target="../embeddings/oleObject41.bin"/><Relationship Id="rId33" Type="http://schemas.openxmlformats.org/officeDocument/2006/relationships/oleObject" Target="../embeddings/oleObject45.bin"/><Relationship Id="rId38" Type="http://schemas.openxmlformats.org/officeDocument/2006/relationships/image" Target="../media/image5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6.bin"/><Relationship Id="rId20" Type="http://schemas.openxmlformats.org/officeDocument/2006/relationships/oleObject" Target="../embeddings/oleObject38.bin"/><Relationship Id="rId29" Type="http://schemas.openxmlformats.org/officeDocument/2006/relationships/oleObject" Target="../embeddings/oleObject43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39.wmf"/><Relationship Id="rId24" Type="http://schemas.openxmlformats.org/officeDocument/2006/relationships/image" Target="../media/image45.wmf"/><Relationship Id="rId32" Type="http://schemas.openxmlformats.org/officeDocument/2006/relationships/image" Target="../media/image49.wmf"/><Relationship Id="rId37" Type="http://schemas.openxmlformats.org/officeDocument/2006/relationships/oleObject" Target="../embeddings/oleObject47.bin"/><Relationship Id="rId5" Type="http://schemas.openxmlformats.org/officeDocument/2006/relationships/image" Target="../media/image5.png"/><Relationship Id="rId15" Type="http://schemas.openxmlformats.org/officeDocument/2006/relationships/image" Target="../media/image41.wmf"/><Relationship Id="rId23" Type="http://schemas.openxmlformats.org/officeDocument/2006/relationships/oleObject" Target="../embeddings/oleObject40.bin"/><Relationship Id="rId28" Type="http://schemas.openxmlformats.org/officeDocument/2006/relationships/image" Target="../media/image47.wmf"/><Relationship Id="rId36" Type="http://schemas.openxmlformats.org/officeDocument/2006/relationships/image" Target="../media/image51.wmf"/><Relationship Id="rId10" Type="http://schemas.openxmlformats.org/officeDocument/2006/relationships/oleObject" Target="../embeddings/oleObject33.bin"/><Relationship Id="rId19" Type="http://schemas.openxmlformats.org/officeDocument/2006/relationships/image" Target="../media/image43.wmf"/><Relationship Id="rId31" Type="http://schemas.openxmlformats.org/officeDocument/2006/relationships/oleObject" Target="../embeddings/oleObject44.bin"/><Relationship Id="rId4" Type="http://schemas.openxmlformats.org/officeDocument/2006/relationships/slide" Target="slide1.xml"/><Relationship Id="rId9" Type="http://schemas.openxmlformats.org/officeDocument/2006/relationships/image" Target="../media/image38.wmf"/><Relationship Id="rId14" Type="http://schemas.openxmlformats.org/officeDocument/2006/relationships/oleObject" Target="../embeddings/oleObject35.bin"/><Relationship Id="rId22" Type="http://schemas.openxmlformats.org/officeDocument/2006/relationships/oleObject" Target="../embeddings/oleObject39.bin"/><Relationship Id="rId27" Type="http://schemas.openxmlformats.org/officeDocument/2006/relationships/oleObject" Target="../embeddings/oleObject42.bin"/><Relationship Id="rId30" Type="http://schemas.openxmlformats.org/officeDocument/2006/relationships/image" Target="../media/image48.wmf"/><Relationship Id="rId35" Type="http://schemas.openxmlformats.org/officeDocument/2006/relationships/oleObject" Target="../embeddings/oleObject46.bin"/><Relationship Id="rId8" Type="http://schemas.openxmlformats.org/officeDocument/2006/relationships/oleObject" Target="../embeddings/oleObject32.bin"/><Relationship Id="rId3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2.bin"/><Relationship Id="rId18" Type="http://schemas.openxmlformats.org/officeDocument/2006/relationships/image" Target="../media/image60.wmf"/><Relationship Id="rId26" Type="http://schemas.openxmlformats.org/officeDocument/2006/relationships/image" Target="../media/image64.wmf"/><Relationship Id="rId3" Type="http://schemas.openxmlformats.org/officeDocument/2006/relationships/slide" Target="slide1.xml"/><Relationship Id="rId21" Type="http://schemas.openxmlformats.org/officeDocument/2006/relationships/oleObject" Target="../embeddings/oleObject56.bin"/><Relationship Id="rId34" Type="http://schemas.openxmlformats.org/officeDocument/2006/relationships/image" Target="../media/image68.wmf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57.wmf"/><Relationship Id="rId17" Type="http://schemas.openxmlformats.org/officeDocument/2006/relationships/oleObject" Target="../embeddings/oleObject54.bin"/><Relationship Id="rId25" Type="http://schemas.openxmlformats.org/officeDocument/2006/relationships/oleObject" Target="../embeddings/oleObject58.bin"/><Relationship Id="rId33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9.wmf"/><Relationship Id="rId20" Type="http://schemas.openxmlformats.org/officeDocument/2006/relationships/image" Target="../media/image61.wmf"/><Relationship Id="rId29" Type="http://schemas.openxmlformats.org/officeDocument/2006/relationships/oleObject" Target="../embeddings/oleObject60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54.wmf"/><Relationship Id="rId11" Type="http://schemas.openxmlformats.org/officeDocument/2006/relationships/oleObject" Target="../embeddings/oleObject51.bin"/><Relationship Id="rId24" Type="http://schemas.openxmlformats.org/officeDocument/2006/relationships/image" Target="../media/image63.wmf"/><Relationship Id="rId32" Type="http://schemas.openxmlformats.org/officeDocument/2006/relationships/image" Target="../media/image67.wmf"/><Relationship Id="rId5" Type="http://schemas.openxmlformats.org/officeDocument/2006/relationships/oleObject" Target="../embeddings/oleObject48.bin"/><Relationship Id="rId15" Type="http://schemas.openxmlformats.org/officeDocument/2006/relationships/oleObject" Target="../embeddings/oleObject53.bin"/><Relationship Id="rId23" Type="http://schemas.openxmlformats.org/officeDocument/2006/relationships/oleObject" Target="../embeddings/oleObject57.bin"/><Relationship Id="rId28" Type="http://schemas.openxmlformats.org/officeDocument/2006/relationships/image" Target="../media/image65.wmf"/><Relationship Id="rId36" Type="http://schemas.openxmlformats.org/officeDocument/2006/relationships/image" Target="../media/image69.wmf"/><Relationship Id="rId10" Type="http://schemas.openxmlformats.org/officeDocument/2006/relationships/image" Target="../media/image56.wmf"/><Relationship Id="rId19" Type="http://schemas.openxmlformats.org/officeDocument/2006/relationships/oleObject" Target="../embeddings/oleObject55.bin"/><Relationship Id="rId31" Type="http://schemas.openxmlformats.org/officeDocument/2006/relationships/oleObject" Target="../embeddings/oleObject61.bin"/><Relationship Id="rId4" Type="http://schemas.openxmlformats.org/officeDocument/2006/relationships/image" Target="../media/image5.png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58.wmf"/><Relationship Id="rId22" Type="http://schemas.openxmlformats.org/officeDocument/2006/relationships/image" Target="../media/image62.wmf"/><Relationship Id="rId27" Type="http://schemas.openxmlformats.org/officeDocument/2006/relationships/oleObject" Target="../embeddings/oleObject59.bin"/><Relationship Id="rId30" Type="http://schemas.openxmlformats.org/officeDocument/2006/relationships/image" Target="../media/image66.wmf"/><Relationship Id="rId35" Type="http://schemas.openxmlformats.org/officeDocument/2006/relationships/oleObject" Target="../embeddings/oleObject63.bin"/><Relationship Id="rId8" Type="http://schemas.openxmlformats.org/officeDocument/2006/relationships/image" Target="../media/image55.wmf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8.bin"/><Relationship Id="rId18" Type="http://schemas.openxmlformats.org/officeDocument/2006/relationships/image" Target="../media/image76.wmf"/><Relationship Id="rId26" Type="http://schemas.openxmlformats.org/officeDocument/2006/relationships/image" Target="../media/image80.wmf"/><Relationship Id="rId39" Type="http://schemas.openxmlformats.org/officeDocument/2006/relationships/oleObject" Target="../embeddings/oleObject82.bin"/><Relationship Id="rId21" Type="http://schemas.openxmlformats.org/officeDocument/2006/relationships/oleObject" Target="../embeddings/oleObject72.bin"/><Relationship Id="rId34" Type="http://schemas.openxmlformats.org/officeDocument/2006/relationships/image" Target="../media/image83.wmf"/><Relationship Id="rId7" Type="http://schemas.openxmlformats.org/officeDocument/2006/relationships/oleObject" Target="../embeddings/oleObject65.bin"/><Relationship Id="rId12" Type="http://schemas.openxmlformats.org/officeDocument/2006/relationships/image" Target="../media/image73.wmf"/><Relationship Id="rId17" Type="http://schemas.openxmlformats.org/officeDocument/2006/relationships/oleObject" Target="../embeddings/oleObject70.bin"/><Relationship Id="rId25" Type="http://schemas.openxmlformats.org/officeDocument/2006/relationships/oleObject" Target="../embeddings/oleObject74.bin"/><Relationship Id="rId33" Type="http://schemas.openxmlformats.org/officeDocument/2006/relationships/oleObject" Target="../embeddings/oleObject79.bin"/><Relationship Id="rId38" Type="http://schemas.openxmlformats.org/officeDocument/2006/relationships/image" Target="../media/image8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5.wmf"/><Relationship Id="rId20" Type="http://schemas.openxmlformats.org/officeDocument/2006/relationships/image" Target="../media/image77.wmf"/><Relationship Id="rId29" Type="http://schemas.openxmlformats.org/officeDocument/2006/relationships/oleObject" Target="../embeddings/oleObject76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70.wmf"/><Relationship Id="rId11" Type="http://schemas.openxmlformats.org/officeDocument/2006/relationships/oleObject" Target="../embeddings/oleObject67.bin"/><Relationship Id="rId24" Type="http://schemas.openxmlformats.org/officeDocument/2006/relationships/image" Target="../media/image79.wmf"/><Relationship Id="rId32" Type="http://schemas.openxmlformats.org/officeDocument/2006/relationships/oleObject" Target="../embeddings/oleObject78.bin"/><Relationship Id="rId37" Type="http://schemas.openxmlformats.org/officeDocument/2006/relationships/oleObject" Target="../embeddings/oleObject81.bin"/><Relationship Id="rId40" Type="http://schemas.openxmlformats.org/officeDocument/2006/relationships/image" Target="../media/image86.wmf"/><Relationship Id="rId5" Type="http://schemas.openxmlformats.org/officeDocument/2006/relationships/oleObject" Target="../embeddings/oleObject64.bin"/><Relationship Id="rId15" Type="http://schemas.openxmlformats.org/officeDocument/2006/relationships/oleObject" Target="../embeddings/oleObject69.bin"/><Relationship Id="rId23" Type="http://schemas.openxmlformats.org/officeDocument/2006/relationships/oleObject" Target="../embeddings/oleObject73.bin"/><Relationship Id="rId28" Type="http://schemas.openxmlformats.org/officeDocument/2006/relationships/image" Target="../media/image81.wmf"/><Relationship Id="rId36" Type="http://schemas.openxmlformats.org/officeDocument/2006/relationships/image" Target="../media/image84.wmf"/><Relationship Id="rId10" Type="http://schemas.openxmlformats.org/officeDocument/2006/relationships/image" Target="../media/image72.wmf"/><Relationship Id="rId19" Type="http://schemas.openxmlformats.org/officeDocument/2006/relationships/oleObject" Target="../embeddings/oleObject71.bin"/><Relationship Id="rId31" Type="http://schemas.openxmlformats.org/officeDocument/2006/relationships/oleObject" Target="../embeddings/oleObject77.bin"/><Relationship Id="rId4" Type="http://schemas.openxmlformats.org/officeDocument/2006/relationships/image" Target="../media/image5.png"/><Relationship Id="rId9" Type="http://schemas.openxmlformats.org/officeDocument/2006/relationships/oleObject" Target="../embeddings/oleObject66.bin"/><Relationship Id="rId14" Type="http://schemas.openxmlformats.org/officeDocument/2006/relationships/image" Target="../media/image74.wmf"/><Relationship Id="rId22" Type="http://schemas.openxmlformats.org/officeDocument/2006/relationships/image" Target="../media/image78.wmf"/><Relationship Id="rId27" Type="http://schemas.openxmlformats.org/officeDocument/2006/relationships/oleObject" Target="../embeddings/oleObject75.bin"/><Relationship Id="rId30" Type="http://schemas.openxmlformats.org/officeDocument/2006/relationships/image" Target="../media/image82.wmf"/><Relationship Id="rId35" Type="http://schemas.openxmlformats.org/officeDocument/2006/relationships/oleObject" Target="../embeddings/oleObject80.bin"/><Relationship Id="rId8" Type="http://schemas.openxmlformats.org/officeDocument/2006/relationships/image" Target="../media/image71.wmf"/><Relationship Id="rId3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13" Type="http://schemas.openxmlformats.org/officeDocument/2006/relationships/image" Target="../media/image90.wmf"/><Relationship Id="rId18" Type="http://schemas.openxmlformats.org/officeDocument/2006/relationships/oleObject" Target="../embeddings/oleObject89.bin"/><Relationship Id="rId3" Type="http://schemas.openxmlformats.org/officeDocument/2006/relationships/slide" Target="slide1.xml"/><Relationship Id="rId7" Type="http://schemas.openxmlformats.org/officeDocument/2006/relationships/image" Target="../media/image87.wmf"/><Relationship Id="rId12" Type="http://schemas.openxmlformats.org/officeDocument/2006/relationships/oleObject" Target="../embeddings/oleObject86.bin"/><Relationship Id="rId17" Type="http://schemas.openxmlformats.org/officeDocument/2006/relationships/image" Target="../media/image9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8.bin"/><Relationship Id="rId20" Type="http://schemas.openxmlformats.org/officeDocument/2006/relationships/image" Target="../media/image26.png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3.bin"/><Relationship Id="rId11" Type="http://schemas.openxmlformats.org/officeDocument/2006/relationships/image" Target="../media/image89.wmf"/><Relationship Id="rId5" Type="http://schemas.openxmlformats.org/officeDocument/2006/relationships/image" Target="../media/image94.png"/><Relationship Id="rId15" Type="http://schemas.openxmlformats.org/officeDocument/2006/relationships/image" Target="../media/image91.wmf"/><Relationship Id="rId10" Type="http://schemas.openxmlformats.org/officeDocument/2006/relationships/oleObject" Target="../embeddings/oleObject85.bin"/><Relationship Id="rId19" Type="http://schemas.openxmlformats.org/officeDocument/2006/relationships/image" Target="../media/image93.wmf"/><Relationship Id="rId4" Type="http://schemas.openxmlformats.org/officeDocument/2006/relationships/image" Target="../media/image5.png"/><Relationship Id="rId9" Type="http://schemas.openxmlformats.org/officeDocument/2006/relationships/image" Target="../media/image88.wmf"/><Relationship Id="rId14" Type="http://schemas.openxmlformats.org/officeDocument/2006/relationships/oleObject" Target="../embeddings/oleObject8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13" Type="http://schemas.openxmlformats.org/officeDocument/2006/relationships/image" Target="../media/image98.wmf"/><Relationship Id="rId18" Type="http://schemas.openxmlformats.org/officeDocument/2006/relationships/image" Target="../media/image100.wmf"/><Relationship Id="rId3" Type="http://schemas.openxmlformats.org/officeDocument/2006/relationships/slide" Target="slide1.xml"/><Relationship Id="rId21" Type="http://schemas.openxmlformats.org/officeDocument/2006/relationships/image" Target="../media/image101.wmf"/><Relationship Id="rId7" Type="http://schemas.openxmlformats.org/officeDocument/2006/relationships/image" Target="../media/image103.png"/><Relationship Id="rId12" Type="http://schemas.openxmlformats.org/officeDocument/2006/relationships/oleObject" Target="../embeddings/oleObject93.bin"/><Relationship Id="rId17" Type="http://schemas.openxmlformats.org/officeDocument/2006/relationships/oleObject" Target="../embeddings/oleObject96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5.bin"/><Relationship Id="rId20" Type="http://schemas.openxmlformats.org/officeDocument/2006/relationships/oleObject" Target="../embeddings/oleObject98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95.wmf"/><Relationship Id="rId11" Type="http://schemas.openxmlformats.org/officeDocument/2006/relationships/image" Target="../media/image97.wmf"/><Relationship Id="rId5" Type="http://schemas.openxmlformats.org/officeDocument/2006/relationships/oleObject" Target="../embeddings/oleObject90.bin"/><Relationship Id="rId15" Type="http://schemas.openxmlformats.org/officeDocument/2006/relationships/image" Target="../media/image99.wmf"/><Relationship Id="rId23" Type="http://schemas.openxmlformats.org/officeDocument/2006/relationships/image" Target="../media/image102.wmf"/><Relationship Id="rId10" Type="http://schemas.openxmlformats.org/officeDocument/2006/relationships/oleObject" Target="../embeddings/oleObject92.bin"/><Relationship Id="rId19" Type="http://schemas.openxmlformats.org/officeDocument/2006/relationships/oleObject" Target="../embeddings/oleObject97.bin"/><Relationship Id="rId4" Type="http://schemas.openxmlformats.org/officeDocument/2006/relationships/image" Target="../media/image5.png"/><Relationship Id="rId9" Type="http://schemas.openxmlformats.org/officeDocument/2006/relationships/image" Target="../media/image96.wmf"/><Relationship Id="rId14" Type="http://schemas.openxmlformats.org/officeDocument/2006/relationships/oleObject" Target="../embeddings/oleObject94.bin"/><Relationship Id="rId22" Type="http://schemas.openxmlformats.org/officeDocument/2006/relationships/oleObject" Target="../embeddings/oleObject99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13" Type="http://schemas.openxmlformats.org/officeDocument/2006/relationships/image" Target="../media/image109.jpeg"/><Relationship Id="rId3" Type="http://schemas.openxmlformats.org/officeDocument/2006/relationships/image" Target="../media/image107.jpeg"/><Relationship Id="rId7" Type="http://schemas.openxmlformats.org/officeDocument/2006/relationships/oleObject" Target="../embeddings/oleObject100.bin"/><Relationship Id="rId12" Type="http://schemas.openxmlformats.org/officeDocument/2006/relationships/image" Target="../media/image10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102.bin"/><Relationship Id="rId5" Type="http://schemas.openxmlformats.org/officeDocument/2006/relationships/slide" Target="slide1.xml"/><Relationship Id="rId10" Type="http://schemas.openxmlformats.org/officeDocument/2006/relationships/image" Target="../media/image105.wmf"/><Relationship Id="rId4" Type="http://schemas.openxmlformats.org/officeDocument/2006/relationships/image" Target="../media/image108.jpeg"/><Relationship Id="rId9" Type="http://schemas.openxmlformats.org/officeDocument/2006/relationships/oleObject" Target="../embeddings/oleObject10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13" Type="http://schemas.openxmlformats.org/officeDocument/2006/relationships/oleObject" Target="../embeddings/oleObject108.bin"/><Relationship Id="rId18" Type="http://schemas.openxmlformats.org/officeDocument/2006/relationships/oleObject" Target="../embeddings/oleObject111.bin"/><Relationship Id="rId3" Type="http://schemas.openxmlformats.org/officeDocument/2006/relationships/slide" Target="slide1.xml"/><Relationship Id="rId21" Type="http://schemas.openxmlformats.org/officeDocument/2006/relationships/image" Target="../media/image113.wmf"/><Relationship Id="rId7" Type="http://schemas.openxmlformats.org/officeDocument/2006/relationships/oleObject" Target="../embeddings/oleObject104.bin"/><Relationship Id="rId12" Type="http://schemas.openxmlformats.org/officeDocument/2006/relationships/oleObject" Target="../embeddings/oleObject107.bin"/><Relationship Id="rId17" Type="http://schemas.openxmlformats.org/officeDocument/2006/relationships/image" Target="../media/image11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0.bin"/><Relationship Id="rId20" Type="http://schemas.openxmlformats.org/officeDocument/2006/relationships/oleObject" Target="../embeddings/oleObject112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04.wmf"/><Relationship Id="rId11" Type="http://schemas.openxmlformats.org/officeDocument/2006/relationships/oleObject" Target="../embeddings/oleObject106.bin"/><Relationship Id="rId5" Type="http://schemas.openxmlformats.org/officeDocument/2006/relationships/oleObject" Target="../embeddings/oleObject103.bin"/><Relationship Id="rId15" Type="http://schemas.openxmlformats.org/officeDocument/2006/relationships/image" Target="../media/image110.wmf"/><Relationship Id="rId10" Type="http://schemas.openxmlformats.org/officeDocument/2006/relationships/image" Target="../media/image106.wmf"/><Relationship Id="rId19" Type="http://schemas.openxmlformats.org/officeDocument/2006/relationships/image" Target="../media/image112.wmf"/><Relationship Id="rId4" Type="http://schemas.openxmlformats.org/officeDocument/2006/relationships/image" Target="../media/image5.png"/><Relationship Id="rId9" Type="http://schemas.openxmlformats.org/officeDocument/2006/relationships/oleObject" Target="../embeddings/oleObject105.bin"/><Relationship Id="rId14" Type="http://schemas.openxmlformats.org/officeDocument/2006/relationships/oleObject" Target="../embeddings/oleObject10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13" Type="http://schemas.openxmlformats.org/officeDocument/2006/relationships/oleObject" Target="../embeddings/oleObject117.bin"/><Relationship Id="rId18" Type="http://schemas.openxmlformats.org/officeDocument/2006/relationships/oleObject" Target="../embeddings/oleObject120.bin"/><Relationship Id="rId3" Type="http://schemas.openxmlformats.org/officeDocument/2006/relationships/slide" Target="slide1.xml"/><Relationship Id="rId21" Type="http://schemas.openxmlformats.org/officeDocument/2006/relationships/image" Target="../media/image118.wmf"/><Relationship Id="rId7" Type="http://schemas.openxmlformats.org/officeDocument/2006/relationships/oleObject" Target="../embeddings/oleObject114.bin"/><Relationship Id="rId12" Type="http://schemas.openxmlformats.org/officeDocument/2006/relationships/image" Target="../media/image114.wmf"/><Relationship Id="rId17" Type="http://schemas.openxmlformats.org/officeDocument/2006/relationships/oleObject" Target="../embeddings/oleObject11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6.wmf"/><Relationship Id="rId20" Type="http://schemas.openxmlformats.org/officeDocument/2006/relationships/oleObject" Target="../embeddings/oleObject121.bin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06.wmf"/><Relationship Id="rId11" Type="http://schemas.openxmlformats.org/officeDocument/2006/relationships/oleObject" Target="../embeddings/oleObject116.bin"/><Relationship Id="rId24" Type="http://schemas.openxmlformats.org/officeDocument/2006/relationships/oleObject" Target="../embeddings/oleObject124.bin"/><Relationship Id="rId5" Type="http://schemas.openxmlformats.org/officeDocument/2006/relationships/oleObject" Target="../embeddings/oleObject113.bin"/><Relationship Id="rId15" Type="http://schemas.openxmlformats.org/officeDocument/2006/relationships/oleObject" Target="../embeddings/oleObject118.bin"/><Relationship Id="rId23" Type="http://schemas.openxmlformats.org/officeDocument/2006/relationships/oleObject" Target="../embeddings/oleObject123.bin"/><Relationship Id="rId10" Type="http://schemas.openxmlformats.org/officeDocument/2006/relationships/image" Target="../media/image104.wmf"/><Relationship Id="rId19" Type="http://schemas.openxmlformats.org/officeDocument/2006/relationships/image" Target="../media/image117.wmf"/><Relationship Id="rId4" Type="http://schemas.openxmlformats.org/officeDocument/2006/relationships/image" Target="../media/image5.png"/><Relationship Id="rId9" Type="http://schemas.openxmlformats.org/officeDocument/2006/relationships/oleObject" Target="../embeddings/oleObject115.bin"/><Relationship Id="rId14" Type="http://schemas.openxmlformats.org/officeDocument/2006/relationships/image" Target="../media/image115.wmf"/><Relationship Id="rId22" Type="http://schemas.openxmlformats.org/officeDocument/2006/relationships/oleObject" Target="../embeddings/oleObject12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4.wmf"/><Relationship Id="rId18" Type="http://schemas.openxmlformats.org/officeDocument/2006/relationships/oleObject" Target="../embeddings/oleObject7.bin"/><Relationship Id="rId3" Type="http://schemas.openxmlformats.org/officeDocument/2006/relationships/image" Target="../media/image21.png"/><Relationship Id="rId21" Type="http://schemas.openxmlformats.org/officeDocument/2006/relationships/image" Target="../media/image18.wmf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16.wmf"/><Relationship Id="rId25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.bin"/><Relationship Id="rId20" Type="http://schemas.openxmlformats.org/officeDocument/2006/relationships/oleObject" Target="../embeddings/oleObject8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3.wmf"/><Relationship Id="rId24" Type="http://schemas.openxmlformats.org/officeDocument/2006/relationships/oleObject" Target="../embeddings/oleObject10.bin"/><Relationship Id="rId5" Type="http://schemas.openxmlformats.org/officeDocument/2006/relationships/image" Target="../media/image5.png"/><Relationship Id="rId15" Type="http://schemas.openxmlformats.org/officeDocument/2006/relationships/image" Target="../media/image15.wmf"/><Relationship Id="rId23" Type="http://schemas.openxmlformats.org/officeDocument/2006/relationships/image" Target="../media/image19.wmf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17.wmf"/><Relationship Id="rId4" Type="http://schemas.openxmlformats.org/officeDocument/2006/relationships/slide" Target="slide1.xml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5.bin"/><Relationship Id="rId22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19.wmf"/><Relationship Id="rId3" Type="http://schemas.openxmlformats.org/officeDocument/2006/relationships/slide" Target="slide1.xml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.wmf"/><Relationship Id="rId20" Type="http://schemas.openxmlformats.org/officeDocument/2006/relationships/image" Target="../media/image20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13.wmf"/><Relationship Id="rId19" Type="http://schemas.openxmlformats.org/officeDocument/2006/relationships/oleObject" Target="../embeddings/oleObject18.bin"/><Relationship Id="rId4" Type="http://schemas.openxmlformats.org/officeDocument/2006/relationships/image" Target="../media/image5.png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2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30.wmf"/><Relationship Id="rId3" Type="http://schemas.openxmlformats.org/officeDocument/2006/relationships/slide" Target="slide1.xml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22.bin"/><Relationship Id="rId1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4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9.wmf"/><Relationship Id="rId5" Type="http://schemas.openxmlformats.org/officeDocument/2006/relationships/image" Target="../media/image25.png"/><Relationship Id="rId15" Type="http://schemas.openxmlformats.org/officeDocument/2006/relationships/image" Target="../media/image31.wmf"/><Relationship Id="rId10" Type="http://schemas.openxmlformats.org/officeDocument/2006/relationships/oleObject" Target="../embeddings/oleObject21.bin"/><Relationship Id="rId4" Type="http://schemas.openxmlformats.org/officeDocument/2006/relationships/image" Target="../media/image5.png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2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31.wmf"/><Relationship Id="rId3" Type="http://schemas.openxmlformats.org/officeDocument/2006/relationships/slide" Target="slide1.xml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0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30.wmf"/><Relationship Id="rId5" Type="http://schemas.openxmlformats.org/officeDocument/2006/relationships/image" Target="../media/image33.png"/><Relationship Id="rId15" Type="http://schemas.openxmlformats.org/officeDocument/2006/relationships/image" Target="../media/image33.wmf"/><Relationship Id="rId10" Type="http://schemas.openxmlformats.org/officeDocument/2006/relationships/oleObject" Target="../embeddings/oleObject27.bin"/><Relationship Id="rId4" Type="http://schemas.openxmlformats.org/officeDocument/2006/relationships/image" Target="../media/image5.png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2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3491880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195438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青岛版  数学  </a:t>
                </a:r>
                <a:r>
                  <a:rPr kumimoji="1" lang="zh-CN" altLang="en-US" sz="1200" dirty="0" smtClean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五</a:t>
                </a:r>
                <a:r>
                  <a:rPr kumimoji="1" lang="zh-CN" altLang="en-US" sz="1200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年级  下册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/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/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/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/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/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3" cstate="email"/>
          <a:srcRect l="35500" r="32250" b="80044"/>
          <a:stretch>
            <a:fillRect/>
          </a:stretch>
        </p:blipFill>
        <p:spPr bwMode="auto">
          <a:xfrm flipH="1">
            <a:off x="1613654" y="4457278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4" action="ppaction://hlinksldjump"/>
          </p:cNvPr>
          <p:cNvSpPr/>
          <p:nvPr/>
        </p:nvSpPr>
        <p:spPr>
          <a:xfrm>
            <a:off x="1209945" y="2952109"/>
            <a:ext cx="1669374" cy="578444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</a:p>
        </p:txBody>
      </p:sp>
      <p:sp>
        <p:nvSpPr>
          <p:cNvPr id="17" name="圆角矩形 16">
            <a:hlinkClick r:id="rId5" action="ppaction://hlinksldjump"/>
          </p:cNvPr>
          <p:cNvSpPr/>
          <p:nvPr/>
        </p:nvSpPr>
        <p:spPr>
          <a:xfrm>
            <a:off x="3624893" y="2932252"/>
            <a:ext cx="1669416" cy="578486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6" action="ppaction://hlinksldjump"/>
          </p:cNvPr>
          <p:cNvSpPr/>
          <p:nvPr/>
        </p:nvSpPr>
        <p:spPr>
          <a:xfrm>
            <a:off x="2247861" y="3649052"/>
            <a:ext cx="1669416" cy="578486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7" action="ppaction://hlinksldjump"/>
          </p:cNvPr>
          <p:cNvSpPr/>
          <p:nvPr/>
        </p:nvSpPr>
        <p:spPr>
          <a:xfrm>
            <a:off x="5073757" y="3649052"/>
            <a:ext cx="1669416" cy="578486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1" name="圆角矩形 20">
            <a:hlinkClick r:id="rId8" action="ppaction://hlinksldjump"/>
          </p:cNvPr>
          <p:cNvSpPr/>
          <p:nvPr/>
        </p:nvSpPr>
        <p:spPr>
          <a:xfrm>
            <a:off x="6048388" y="2932252"/>
            <a:ext cx="1669416" cy="578486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3" cstate="email"/>
          <a:srcRect l="35500" r="32250" b="80044"/>
          <a:stretch>
            <a:fillRect/>
          </a:stretch>
        </p:blipFill>
        <p:spPr bwMode="auto">
          <a:xfrm>
            <a:off x="6780547" y="4413687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矩形 25"/>
          <p:cNvSpPr/>
          <p:nvPr/>
        </p:nvSpPr>
        <p:spPr>
          <a:xfrm>
            <a:off x="3657157" y="2283718"/>
            <a:ext cx="1610056" cy="561692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第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3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课时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195736" y="953865"/>
            <a:ext cx="6120680" cy="74635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关注环</a:t>
            </a:r>
            <a:r>
              <a:rPr lang="zh-CN" altLang="en-US" sz="4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境</a:t>
            </a:r>
            <a:r>
              <a:rPr lang="en-US" altLang="zh-CN" sz="2800" b="1" dirty="0" smtClean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2800" b="1" dirty="0" smtClean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分</a:t>
            </a:r>
            <a:r>
              <a:rPr lang="zh-CN" altLang="en-US" sz="2800" b="1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数加减法（二）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1376924" y="948166"/>
            <a:ext cx="654821" cy="702878"/>
            <a:chOff x="1306635" y="1385539"/>
            <a:chExt cx="654821" cy="702878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30" name="文本框 10"/>
            <p:cNvSpPr txBox="1"/>
            <p:nvPr/>
          </p:nvSpPr>
          <p:spPr>
            <a:xfrm>
              <a:off x="1435768" y="1385539"/>
              <a:ext cx="409086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Times New Roman" panose="02020603050405020304" pitchFamily="18" charset="0"/>
                  <a:ea typeface="+mj-ea"/>
                </a:rPr>
                <a:t>5</a:t>
              </a:r>
              <a:endParaRPr kumimoji="1" lang="zh-CN" altLang="en-US" sz="3500" b="1" dirty="0">
                <a:solidFill>
                  <a:srgbClr val="0050AA"/>
                </a:solidFill>
                <a:latin typeface="Times New Roman" panose="02020603050405020304" pitchFamily="18" charset="0"/>
                <a:ea typeface="+mj-ea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3070048" y="4337716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2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课堂练习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1" name="图片 20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2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2620" cy="368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返回</a:t>
              </a:r>
            </a:p>
          </p:txBody>
        </p:sp>
      </p:grp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357438" y="1327547"/>
            <a:ext cx="345638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CN" altLang="en-US" sz="135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820948" y="1103008"/>
            <a:ext cx="1403747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1.</a:t>
            </a: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</a:rPr>
              <a:t>计算。</a:t>
            </a:r>
            <a:endParaRPr lang="en-US" altLang="zh-CN" sz="28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grpSp>
        <p:nvGrpSpPr>
          <p:cNvPr id="12" name="Group 19"/>
          <p:cNvGrpSpPr/>
          <p:nvPr/>
        </p:nvGrpSpPr>
        <p:grpSpPr bwMode="auto">
          <a:xfrm>
            <a:off x="5695065" y="1284463"/>
            <a:ext cx="1295400" cy="702469"/>
            <a:chOff x="0" y="0"/>
            <a:chExt cx="1357" cy="647"/>
          </a:xfrm>
        </p:grpSpPr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0" y="180"/>
              <a:ext cx="318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1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227" y="180"/>
              <a:ext cx="272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-</a:t>
              </a:r>
            </a:p>
          </p:txBody>
        </p:sp>
        <p:graphicFrame>
          <p:nvGraphicFramePr>
            <p:cNvPr id="16" name="Object 9"/>
            <p:cNvGraphicFramePr>
              <a:graphicFrameLocks noChangeAspect="1"/>
            </p:cNvGraphicFramePr>
            <p:nvPr/>
          </p:nvGraphicFramePr>
          <p:xfrm>
            <a:off x="499" y="45"/>
            <a:ext cx="216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79" r:id="rId6" imgW="139700" imgH="394335" progId="Equation.3">
                    <p:embed/>
                  </p:oleObj>
                </mc:Choice>
                <mc:Fallback>
                  <p:oleObj r:id="rId6" imgW="139700" imgH="394335" progId="Equation.3">
                    <p:embed/>
                    <p:pic>
                      <p:nvPicPr>
                        <p:cNvPr id="0" name="Object 9" descr="image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" y="45"/>
                          <a:ext cx="216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771" y="180"/>
              <a:ext cx="272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-</a:t>
              </a:r>
            </a:p>
          </p:txBody>
        </p:sp>
        <p:graphicFrame>
          <p:nvGraphicFramePr>
            <p:cNvPr id="18" name="Object 11"/>
            <p:cNvGraphicFramePr>
              <a:graphicFrameLocks noChangeAspect="1"/>
            </p:cNvGraphicFramePr>
            <p:nvPr/>
          </p:nvGraphicFramePr>
          <p:xfrm>
            <a:off x="1043" y="0"/>
            <a:ext cx="314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80" r:id="rId8" imgW="203200" imgH="393700" progId="Equation.3">
                    <p:embed/>
                  </p:oleObj>
                </mc:Choice>
                <mc:Fallback>
                  <p:oleObj r:id="rId8" imgW="203200" imgH="393700" progId="Equation.3">
                    <p:embed/>
                    <p:pic>
                      <p:nvPicPr>
                        <p:cNvPr id="0" name="Object 11" descr="image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3" y="0"/>
                          <a:ext cx="314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" name="Group 18"/>
          <p:cNvGrpSpPr/>
          <p:nvPr/>
        </p:nvGrpSpPr>
        <p:grpSpPr bwMode="auto">
          <a:xfrm>
            <a:off x="2656411" y="1295385"/>
            <a:ext cx="1997869" cy="647700"/>
            <a:chOff x="0" y="0"/>
            <a:chExt cx="1633" cy="602"/>
          </a:xfrm>
        </p:grpSpPr>
        <p:graphicFrame>
          <p:nvGraphicFramePr>
            <p:cNvPr id="24" name="Object 13"/>
            <p:cNvGraphicFramePr>
              <a:graphicFrameLocks noChangeAspect="1"/>
            </p:cNvGraphicFramePr>
            <p:nvPr/>
          </p:nvGraphicFramePr>
          <p:xfrm>
            <a:off x="0" y="0"/>
            <a:ext cx="236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81" r:id="rId10" imgW="152400" imgH="393700" progId="Equation.3">
                    <p:embed/>
                  </p:oleObj>
                </mc:Choice>
                <mc:Fallback>
                  <p:oleObj r:id="rId10" imgW="152400" imgH="393700" progId="Equation.3">
                    <p:embed/>
                    <p:pic>
                      <p:nvPicPr>
                        <p:cNvPr id="0" name="Object 13" descr="image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236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Text Box 8"/>
            <p:cNvSpPr txBox="1">
              <a:spLocks noChangeArrowheads="1"/>
            </p:cNvSpPr>
            <p:nvPr/>
          </p:nvSpPr>
          <p:spPr bwMode="auto">
            <a:xfrm>
              <a:off x="272" y="136"/>
              <a:ext cx="590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-</a:t>
              </a:r>
              <a:r>
                <a:rPr lang="zh-CN" altLang="en-US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（</a:t>
              </a:r>
            </a:p>
          </p:txBody>
        </p:sp>
        <p:graphicFrame>
          <p:nvGraphicFramePr>
            <p:cNvPr id="26" name="Object 15"/>
            <p:cNvGraphicFramePr>
              <a:graphicFrameLocks noChangeAspect="1"/>
            </p:cNvGraphicFramePr>
            <p:nvPr/>
          </p:nvGraphicFramePr>
          <p:xfrm>
            <a:off x="635" y="0"/>
            <a:ext cx="236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82" r:id="rId12" imgW="152400" imgH="393700" progId="Equation.3">
                    <p:embed/>
                  </p:oleObj>
                </mc:Choice>
                <mc:Fallback>
                  <p:oleObj r:id="rId12" imgW="152400" imgH="393700" progId="Equation.3">
                    <p:embed/>
                    <p:pic>
                      <p:nvPicPr>
                        <p:cNvPr id="0" name="Object 15" descr="image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5" y="0"/>
                          <a:ext cx="236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Text Box 10"/>
            <p:cNvSpPr txBox="1">
              <a:spLocks noChangeArrowheads="1"/>
            </p:cNvSpPr>
            <p:nvPr/>
          </p:nvSpPr>
          <p:spPr bwMode="auto">
            <a:xfrm>
              <a:off x="862" y="136"/>
              <a:ext cx="317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-</a:t>
              </a:r>
            </a:p>
          </p:txBody>
        </p:sp>
        <p:graphicFrame>
          <p:nvGraphicFramePr>
            <p:cNvPr id="28" name="Object 17"/>
            <p:cNvGraphicFramePr>
              <a:graphicFrameLocks noChangeAspect="1"/>
            </p:cNvGraphicFramePr>
            <p:nvPr/>
          </p:nvGraphicFramePr>
          <p:xfrm>
            <a:off x="1088" y="0"/>
            <a:ext cx="216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83" r:id="rId14" imgW="139700" imgH="394335" progId="Equation.3">
                    <p:embed/>
                  </p:oleObj>
                </mc:Choice>
                <mc:Fallback>
                  <p:oleObj r:id="rId14" imgW="139700" imgH="394335" progId="Equation.3">
                    <p:embed/>
                    <p:pic>
                      <p:nvPicPr>
                        <p:cNvPr id="0" name="Object 17" descr="image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88" y="0"/>
                          <a:ext cx="216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Text Box 17"/>
            <p:cNvSpPr txBox="1">
              <a:spLocks noChangeArrowheads="1"/>
            </p:cNvSpPr>
            <p:nvPr/>
          </p:nvSpPr>
          <p:spPr bwMode="auto">
            <a:xfrm>
              <a:off x="1270" y="136"/>
              <a:ext cx="363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）</a:t>
              </a:r>
            </a:p>
          </p:txBody>
        </p:sp>
      </p:grpSp>
      <p:grpSp>
        <p:nvGrpSpPr>
          <p:cNvPr id="30" name="Group 35"/>
          <p:cNvGrpSpPr/>
          <p:nvPr/>
        </p:nvGrpSpPr>
        <p:grpSpPr bwMode="auto">
          <a:xfrm>
            <a:off x="2332560" y="1941894"/>
            <a:ext cx="2106216" cy="648891"/>
            <a:chOff x="0" y="0"/>
            <a:chExt cx="1813" cy="602"/>
          </a:xfrm>
        </p:grpSpPr>
        <p:sp>
          <p:nvSpPr>
            <p:cNvPr id="31" name="Text Box 20"/>
            <p:cNvSpPr txBox="1">
              <a:spLocks noChangeArrowheads="1"/>
            </p:cNvSpPr>
            <p:nvPr/>
          </p:nvSpPr>
          <p:spPr bwMode="auto">
            <a:xfrm>
              <a:off x="0" y="182"/>
              <a:ext cx="408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=</a:t>
              </a:r>
            </a:p>
          </p:txBody>
        </p:sp>
        <p:graphicFrame>
          <p:nvGraphicFramePr>
            <p:cNvPr id="32" name="Object 21"/>
            <p:cNvGraphicFramePr>
              <a:graphicFrameLocks noChangeAspect="1"/>
            </p:cNvGraphicFramePr>
            <p:nvPr/>
          </p:nvGraphicFramePr>
          <p:xfrm>
            <a:off x="272" y="0"/>
            <a:ext cx="236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84" r:id="rId16" imgW="152400" imgH="393700" progId="Equation.3">
                    <p:embed/>
                  </p:oleObj>
                </mc:Choice>
                <mc:Fallback>
                  <p:oleObj r:id="rId16" imgW="152400" imgH="393700" progId="Equation.3">
                    <p:embed/>
                    <p:pic>
                      <p:nvPicPr>
                        <p:cNvPr id="0" name="Object 21" descr="image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2" y="0"/>
                          <a:ext cx="236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Text Box 22"/>
            <p:cNvSpPr txBox="1">
              <a:spLocks noChangeArrowheads="1"/>
            </p:cNvSpPr>
            <p:nvPr/>
          </p:nvSpPr>
          <p:spPr bwMode="auto">
            <a:xfrm>
              <a:off x="499" y="136"/>
              <a:ext cx="453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-</a:t>
              </a:r>
              <a:r>
                <a:rPr lang="zh-CN" altLang="en-US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（</a:t>
              </a:r>
            </a:p>
          </p:txBody>
        </p:sp>
        <p:graphicFrame>
          <p:nvGraphicFramePr>
            <p:cNvPr id="34" name="Object 23"/>
            <p:cNvGraphicFramePr>
              <a:graphicFrameLocks noChangeAspect="1"/>
            </p:cNvGraphicFramePr>
            <p:nvPr/>
          </p:nvGraphicFramePr>
          <p:xfrm>
            <a:off x="861" y="0"/>
            <a:ext cx="236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85" r:id="rId18" imgW="152400" imgH="393700" progId="Equation.3">
                    <p:embed/>
                  </p:oleObj>
                </mc:Choice>
                <mc:Fallback>
                  <p:oleObj r:id="rId18" imgW="152400" imgH="393700" progId="Equation.3">
                    <p:embed/>
                    <p:pic>
                      <p:nvPicPr>
                        <p:cNvPr id="0" name="Object 23" descr="image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1" y="0"/>
                          <a:ext cx="236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Text Box 24"/>
            <p:cNvSpPr txBox="1">
              <a:spLocks noChangeArrowheads="1"/>
            </p:cNvSpPr>
            <p:nvPr/>
          </p:nvSpPr>
          <p:spPr bwMode="auto">
            <a:xfrm>
              <a:off x="1088" y="136"/>
              <a:ext cx="181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-</a:t>
              </a:r>
            </a:p>
          </p:txBody>
        </p:sp>
        <p:graphicFrame>
          <p:nvGraphicFramePr>
            <p:cNvPr id="36" name="Object 25"/>
            <p:cNvGraphicFramePr>
              <a:graphicFrameLocks noChangeAspect="1"/>
            </p:cNvGraphicFramePr>
            <p:nvPr/>
          </p:nvGraphicFramePr>
          <p:xfrm>
            <a:off x="1315" y="0"/>
            <a:ext cx="236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86" r:id="rId20" imgW="152400" imgH="393700" progId="Equation.3">
                    <p:embed/>
                  </p:oleObj>
                </mc:Choice>
                <mc:Fallback>
                  <p:oleObj r:id="rId20" imgW="152400" imgH="393700" progId="Equation.3">
                    <p:embed/>
                    <p:pic>
                      <p:nvPicPr>
                        <p:cNvPr id="0" name="Object 25" descr="image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5" y="0"/>
                          <a:ext cx="236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Text Box 26"/>
            <p:cNvSpPr txBox="1">
              <a:spLocks noChangeArrowheads="1"/>
            </p:cNvSpPr>
            <p:nvPr/>
          </p:nvSpPr>
          <p:spPr bwMode="auto">
            <a:xfrm>
              <a:off x="1587" y="136"/>
              <a:ext cx="226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）</a:t>
              </a:r>
            </a:p>
          </p:txBody>
        </p:sp>
      </p:grpSp>
      <p:grpSp>
        <p:nvGrpSpPr>
          <p:cNvPr id="38" name="Group 36"/>
          <p:cNvGrpSpPr/>
          <p:nvPr/>
        </p:nvGrpSpPr>
        <p:grpSpPr bwMode="auto">
          <a:xfrm>
            <a:off x="2332561" y="2537206"/>
            <a:ext cx="1241822" cy="647700"/>
            <a:chOff x="0" y="0"/>
            <a:chExt cx="1052" cy="602"/>
          </a:xfrm>
        </p:grpSpPr>
        <p:sp>
          <p:nvSpPr>
            <p:cNvPr id="39" name="Text Box 27"/>
            <p:cNvSpPr txBox="1">
              <a:spLocks noChangeArrowheads="1"/>
            </p:cNvSpPr>
            <p:nvPr/>
          </p:nvSpPr>
          <p:spPr bwMode="auto">
            <a:xfrm>
              <a:off x="0" y="181"/>
              <a:ext cx="408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=</a:t>
              </a:r>
            </a:p>
          </p:txBody>
        </p:sp>
        <p:graphicFrame>
          <p:nvGraphicFramePr>
            <p:cNvPr id="40" name="Object 29"/>
            <p:cNvGraphicFramePr>
              <a:graphicFrameLocks noChangeAspect="1"/>
            </p:cNvGraphicFramePr>
            <p:nvPr/>
          </p:nvGraphicFramePr>
          <p:xfrm>
            <a:off x="317" y="0"/>
            <a:ext cx="236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87" r:id="rId22" imgW="152400" imgH="393700" progId="Equation.3">
                    <p:embed/>
                  </p:oleObj>
                </mc:Choice>
                <mc:Fallback>
                  <p:oleObj r:id="rId22" imgW="152400" imgH="393700" progId="Equation.3">
                    <p:embed/>
                    <p:pic>
                      <p:nvPicPr>
                        <p:cNvPr id="0" name="Object 29" descr="image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" y="0"/>
                          <a:ext cx="236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" name="Text Box 29"/>
            <p:cNvSpPr txBox="1">
              <a:spLocks noChangeArrowheads="1"/>
            </p:cNvSpPr>
            <p:nvPr/>
          </p:nvSpPr>
          <p:spPr bwMode="auto">
            <a:xfrm>
              <a:off x="544" y="136"/>
              <a:ext cx="272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-</a:t>
              </a:r>
            </a:p>
          </p:txBody>
        </p:sp>
        <p:graphicFrame>
          <p:nvGraphicFramePr>
            <p:cNvPr id="42" name="Object 31"/>
            <p:cNvGraphicFramePr>
              <a:graphicFrameLocks noChangeAspect="1"/>
            </p:cNvGraphicFramePr>
            <p:nvPr/>
          </p:nvGraphicFramePr>
          <p:xfrm>
            <a:off x="816" y="0"/>
            <a:ext cx="236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88" r:id="rId23" imgW="152400" imgH="393700" progId="Equation.3">
                    <p:embed/>
                  </p:oleObj>
                </mc:Choice>
                <mc:Fallback>
                  <p:oleObj r:id="rId23" imgW="152400" imgH="393700" progId="Equation.3">
                    <p:embed/>
                    <p:pic>
                      <p:nvPicPr>
                        <p:cNvPr id="0" name="Object 31" descr="image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0"/>
                          <a:ext cx="236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3" name="Group 32"/>
          <p:cNvGrpSpPr/>
          <p:nvPr/>
        </p:nvGrpSpPr>
        <p:grpSpPr bwMode="auto">
          <a:xfrm>
            <a:off x="2332560" y="3292062"/>
            <a:ext cx="676275" cy="648891"/>
            <a:chOff x="0" y="0"/>
            <a:chExt cx="568" cy="545"/>
          </a:xfrm>
        </p:grpSpPr>
        <p:sp>
          <p:nvSpPr>
            <p:cNvPr id="44" name="Text Box 31"/>
            <p:cNvSpPr txBox="1">
              <a:spLocks noChangeArrowheads="1"/>
            </p:cNvSpPr>
            <p:nvPr/>
          </p:nvSpPr>
          <p:spPr bwMode="auto">
            <a:xfrm>
              <a:off x="0" y="123"/>
              <a:ext cx="435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=</a:t>
              </a:r>
            </a:p>
          </p:txBody>
        </p:sp>
        <p:graphicFrame>
          <p:nvGraphicFramePr>
            <p:cNvPr id="45" name="Object 34"/>
            <p:cNvGraphicFramePr>
              <a:graphicFrameLocks noChangeAspect="1"/>
            </p:cNvGraphicFramePr>
            <p:nvPr/>
          </p:nvGraphicFramePr>
          <p:xfrm>
            <a:off x="317" y="0"/>
            <a:ext cx="251" cy="5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89" r:id="rId25" imgW="152400" imgH="393700" progId="Equation.3">
                    <p:embed/>
                  </p:oleObj>
                </mc:Choice>
                <mc:Fallback>
                  <p:oleObj r:id="rId25" imgW="152400" imgH="393700" progId="Equation.3">
                    <p:embed/>
                    <p:pic>
                      <p:nvPicPr>
                        <p:cNvPr id="0" name="Object 34" descr="image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" y="0"/>
                          <a:ext cx="251" cy="5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6" name="Group 55"/>
          <p:cNvGrpSpPr/>
          <p:nvPr/>
        </p:nvGrpSpPr>
        <p:grpSpPr bwMode="auto">
          <a:xfrm>
            <a:off x="2332560" y="4102878"/>
            <a:ext cx="701279" cy="594122"/>
            <a:chOff x="0" y="0"/>
            <a:chExt cx="553" cy="602"/>
          </a:xfrm>
        </p:grpSpPr>
        <p:sp>
          <p:nvSpPr>
            <p:cNvPr id="47" name="Text Box 33"/>
            <p:cNvSpPr txBox="1">
              <a:spLocks noChangeArrowheads="1"/>
            </p:cNvSpPr>
            <p:nvPr/>
          </p:nvSpPr>
          <p:spPr bwMode="auto">
            <a:xfrm>
              <a:off x="0" y="90"/>
              <a:ext cx="408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=</a:t>
              </a:r>
            </a:p>
          </p:txBody>
        </p:sp>
        <p:graphicFrame>
          <p:nvGraphicFramePr>
            <p:cNvPr id="48" name="Object 37"/>
            <p:cNvGraphicFramePr>
              <a:graphicFrameLocks noChangeAspect="1"/>
            </p:cNvGraphicFramePr>
            <p:nvPr/>
          </p:nvGraphicFramePr>
          <p:xfrm>
            <a:off x="317" y="0"/>
            <a:ext cx="236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90" r:id="rId27" imgW="152400" imgH="393700" progId="Equation.3">
                    <p:embed/>
                  </p:oleObj>
                </mc:Choice>
                <mc:Fallback>
                  <p:oleObj r:id="rId27" imgW="152400" imgH="393700" progId="Equation.3">
                    <p:embed/>
                    <p:pic>
                      <p:nvPicPr>
                        <p:cNvPr id="0" name="Object 37" descr="image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" y="0"/>
                          <a:ext cx="236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Line 38"/>
          <p:cNvSpPr>
            <a:spLocks noChangeShapeType="1"/>
          </p:cNvSpPr>
          <p:nvPr/>
        </p:nvSpPr>
        <p:spPr bwMode="auto">
          <a:xfrm>
            <a:off x="2763567" y="3401600"/>
            <a:ext cx="216694" cy="1619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50" name="Line 39"/>
          <p:cNvSpPr>
            <a:spLocks noChangeShapeType="1"/>
          </p:cNvSpPr>
          <p:nvPr/>
        </p:nvSpPr>
        <p:spPr bwMode="auto">
          <a:xfrm>
            <a:off x="2763567" y="3725450"/>
            <a:ext cx="216694" cy="1619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51" name="Text Box 40"/>
          <p:cNvSpPr txBox="1">
            <a:spLocks noChangeArrowheads="1"/>
          </p:cNvSpPr>
          <p:nvPr/>
        </p:nvSpPr>
        <p:spPr bwMode="auto">
          <a:xfrm>
            <a:off x="2709989" y="3077750"/>
            <a:ext cx="323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2709989" y="3814747"/>
            <a:ext cx="323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</a:p>
        </p:txBody>
      </p:sp>
      <p:grpSp>
        <p:nvGrpSpPr>
          <p:cNvPr id="53" name="Group 52"/>
          <p:cNvGrpSpPr/>
          <p:nvPr/>
        </p:nvGrpSpPr>
        <p:grpSpPr bwMode="auto">
          <a:xfrm>
            <a:off x="5424793" y="2040509"/>
            <a:ext cx="1350169" cy="648891"/>
            <a:chOff x="0" y="0"/>
            <a:chExt cx="1177" cy="602"/>
          </a:xfrm>
        </p:grpSpPr>
        <p:sp>
          <p:nvSpPr>
            <p:cNvPr id="54" name="Text Box 42"/>
            <p:cNvSpPr txBox="1">
              <a:spLocks noChangeArrowheads="1"/>
            </p:cNvSpPr>
            <p:nvPr/>
          </p:nvSpPr>
          <p:spPr bwMode="auto">
            <a:xfrm>
              <a:off x="0" y="137"/>
              <a:ext cx="408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=</a:t>
              </a:r>
            </a:p>
          </p:txBody>
        </p:sp>
        <p:graphicFrame>
          <p:nvGraphicFramePr>
            <p:cNvPr id="55" name="Object 44"/>
            <p:cNvGraphicFramePr>
              <a:graphicFrameLocks noChangeAspect="1"/>
            </p:cNvGraphicFramePr>
            <p:nvPr/>
          </p:nvGraphicFramePr>
          <p:xfrm>
            <a:off x="317" y="0"/>
            <a:ext cx="236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91" r:id="rId29" imgW="152400" imgH="393700" progId="Equation.3">
                    <p:embed/>
                  </p:oleObj>
                </mc:Choice>
                <mc:Fallback>
                  <p:oleObj r:id="rId29" imgW="152400" imgH="393700" progId="Equation.3">
                    <p:embed/>
                    <p:pic>
                      <p:nvPicPr>
                        <p:cNvPr id="0" name="Object 44" descr="image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" y="0"/>
                          <a:ext cx="236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" name="Text Box 44"/>
            <p:cNvSpPr txBox="1">
              <a:spLocks noChangeArrowheads="1"/>
            </p:cNvSpPr>
            <p:nvPr/>
          </p:nvSpPr>
          <p:spPr bwMode="auto">
            <a:xfrm>
              <a:off x="590" y="137"/>
              <a:ext cx="181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-</a:t>
              </a:r>
            </a:p>
          </p:txBody>
        </p:sp>
        <p:graphicFrame>
          <p:nvGraphicFramePr>
            <p:cNvPr id="57" name="Object 46"/>
            <p:cNvGraphicFramePr>
              <a:graphicFrameLocks noChangeAspect="1"/>
            </p:cNvGraphicFramePr>
            <p:nvPr/>
          </p:nvGraphicFramePr>
          <p:xfrm>
            <a:off x="862" y="0"/>
            <a:ext cx="315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92" r:id="rId31" imgW="203200" imgH="393700" progId="Equation.3">
                    <p:embed/>
                  </p:oleObj>
                </mc:Choice>
                <mc:Fallback>
                  <p:oleObj r:id="rId31" imgW="203200" imgH="393700" progId="Equation.3">
                    <p:embed/>
                    <p:pic>
                      <p:nvPicPr>
                        <p:cNvPr id="0" name="Object 46" descr="image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2" y="0"/>
                          <a:ext cx="315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8" name="Group 53"/>
          <p:cNvGrpSpPr/>
          <p:nvPr/>
        </p:nvGrpSpPr>
        <p:grpSpPr bwMode="auto">
          <a:xfrm>
            <a:off x="5424793" y="2797747"/>
            <a:ext cx="1241822" cy="592931"/>
            <a:chOff x="0" y="0"/>
            <a:chExt cx="1125" cy="602"/>
          </a:xfrm>
        </p:grpSpPr>
        <p:sp>
          <p:nvSpPr>
            <p:cNvPr id="59" name="Text Box 46"/>
            <p:cNvSpPr txBox="1">
              <a:spLocks noChangeArrowheads="1"/>
            </p:cNvSpPr>
            <p:nvPr/>
          </p:nvSpPr>
          <p:spPr bwMode="auto">
            <a:xfrm>
              <a:off x="0" y="210"/>
              <a:ext cx="408" cy="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=</a:t>
              </a:r>
            </a:p>
          </p:txBody>
        </p:sp>
        <p:graphicFrame>
          <p:nvGraphicFramePr>
            <p:cNvPr id="60" name="Object 49"/>
            <p:cNvGraphicFramePr>
              <a:graphicFrameLocks noChangeAspect="1"/>
            </p:cNvGraphicFramePr>
            <p:nvPr/>
          </p:nvGraphicFramePr>
          <p:xfrm>
            <a:off x="227" y="0"/>
            <a:ext cx="354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93" r:id="rId33" imgW="228600" imgH="393700" progId="Equation.3">
                    <p:embed/>
                  </p:oleObj>
                </mc:Choice>
                <mc:Fallback>
                  <p:oleObj r:id="rId33" imgW="228600" imgH="393700" progId="Equation.3">
                    <p:embed/>
                    <p:pic>
                      <p:nvPicPr>
                        <p:cNvPr id="0" name="Object 49" descr="image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7" y="0"/>
                          <a:ext cx="354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" name="Text Box 48"/>
            <p:cNvSpPr txBox="1">
              <a:spLocks noChangeArrowheads="1"/>
            </p:cNvSpPr>
            <p:nvPr/>
          </p:nvSpPr>
          <p:spPr bwMode="auto">
            <a:xfrm>
              <a:off x="544" y="137"/>
              <a:ext cx="181" cy="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-</a:t>
              </a:r>
            </a:p>
          </p:txBody>
        </p:sp>
        <p:graphicFrame>
          <p:nvGraphicFramePr>
            <p:cNvPr id="62" name="Object 51"/>
            <p:cNvGraphicFramePr>
              <a:graphicFrameLocks noChangeAspect="1"/>
            </p:cNvGraphicFramePr>
            <p:nvPr/>
          </p:nvGraphicFramePr>
          <p:xfrm>
            <a:off x="771" y="0"/>
            <a:ext cx="354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94" r:id="rId35" imgW="228600" imgH="393700" progId="Equation.3">
                    <p:embed/>
                  </p:oleObj>
                </mc:Choice>
                <mc:Fallback>
                  <p:oleObj r:id="rId35" imgW="228600" imgH="393700" progId="Equation.3">
                    <p:embed/>
                    <p:pic>
                      <p:nvPicPr>
                        <p:cNvPr id="0" name="Object 51" descr="image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1" y="0"/>
                          <a:ext cx="354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3" name="Group 54"/>
          <p:cNvGrpSpPr/>
          <p:nvPr/>
        </p:nvGrpSpPr>
        <p:grpSpPr bwMode="auto">
          <a:xfrm>
            <a:off x="5424793" y="3499025"/>
            <a:ext cx="647700" cy="594122"/>
            <a:chOff x="0" y="0"/>
            <a:chExt cx="581" cy="602"/>
          </a:xfrm>
        </p:grpSpPr>
        <p:sp>
          <p:nvSpPr>
            <p:cNvPr id="64" name="Text Box 50"/>
            <p:cNvSpPr txBox="1">
              <a:spLocks noChangeArrowheads="1"/>
            </p:cNvSpPr>
            <p:nvPr/>
          </p:nvSpPr>
          <p:spPr bwMode="auto">
            <a:xfrm>
              <a:off x="0" y="136"/>
              <a:ext cx="408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=</a:t>
              </a:r>
            </a:p>
          </p:txBody>
        </p:sp>
        <p:graphicFrame>
          <p:nvGraphicFramePr>
            <p:cNvPr id="65" name="Object 54"/>
            <p:cNvGraphicFramePr>
              <a:graphicFrameLocks noChangeAspect="1"/>
            </p:cNvGraphicFramePr>
            <p:nvPr/>
          </p:nvGraphicFramePr>
          <p:xfrm>
            <a:off x="227" y="0"/>
            <a:ext cx="354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95" r:id="rId37" imgW="228600" imgH="393700" progId="Equation.3">
                    <p:embed/>
                  </p:oleObj>
                </mc:Choice>
                <mc:Fallback>
                  <p:oleObj r:id="rId37" imgW="228600" imgH="393700" progId="Equation.3">
                    <p:embed/>
                    <p:pic>
                      <p:nvPicPr>
                        <p:cNvPr id="0" name="Object 54" descr="image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7" y="0"/>
                          <a:ext cx="354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utoUpdateAnimBg="0"/>
      <p:bldP spid="5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" name="图片 2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" name="文本框 26">
              <a:hlinkClick r:id="rId3" action="ppaction://hlinksldjump"/>
            </p:cNvPr>
            <p:cNvSpPr txBox="1"/>
            <p:nvPr/>
          </p:nvSpPr>
          <p:spPr>
            <a:xfrm>
              <a:off x="7763282" y="4681236"/>
              <a:ext cx="642620" cy="368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返回</a:t>
              </a:r>
            </a:p>
          </p:txBody>
        </p:sp>
      </p:grp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357438" y="1327547"/>
            <a:ext cx="345638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CN" altLang="en-US" sz="135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71039" y="658012"/>
            <a:ext cx="740192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</a:rPr>
              <a:t>2.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</a:rPr>
              <a:t>算一算，你发现了什么？</a:t>
            </a:r>
            <a:endParaRPr lang="en-US" altLang="zh-CN" sz="28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grpSp>
        <p:nvGrpSpPr>
          <p:cNvPr id="7" name="Group 6"/>
          <p:cNvGrpSpPr/>
          <p:nvPr/>
        </p:nvGrpSpPr>
        <p:grpSpPr bwMode="auto">
          <a:xfrm>
            <a:off x="2140744" y="1437085"/>
            <a:ext cx="1296591" cy="648890"/>
            <a:chOff x="0" y="0"/>
            <a:chExt cx="1134" cy="602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0" y="0"/>
            <a:ext cx="217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723" r:id="rId5" imgW="139700" imgH="394335" progId="Equation.3">
                    <p:embed/>
                  </p:oleObj>
                </mc:Choice>
                <mc:Fallback>
                  <p:oleObj r:id="rId5" imgW="139700" imgH="394335" progId="Equation.3">
                    <p:embed/>
                    <p:pic>
                      <p:nvPicPr>
                        <p:cNvPr id="0" name="Object 7" descr="image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217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171" y="182"/>
              <a:ext cx="227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+</a:t>
              </a:r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/>
          </p:nvGraphicFramePr>
          <p:xfrm>
            <a:off x="353" y="0"/>
            <a:ext cx="335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724" r:id="rId7" imgW="215900" imgH="393700" progId="Equation.3">
                    <p:embed/>
                  </p:oleObj>
                </mc:Choice>
                <mc:Fallback>
                  <p:oleObj r:id="rId7" imgW="215900" imgH="393700" progId="Equation.3">
                    <p:embed/>
                    <p:pic>
                      <p:nvPicPr>
                        <p:cNvPr id="0" name="Object 9" descr="image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3" y="0"/>
                          <a:ext cx="335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670" y="182"/>
              <a:ext cx="227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+</a:t>
              </a:r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/>
          </p:nvGraphicFramePr>
          <p:xfrm>
            <a:off x="897" y="0"/>
            <a:ext cx="237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725" r:id="rId9" imgW="152400" imgH="393700" progId="Equation.3">
                    <p:embed/>
                  </p:oleObj>
                </mc:Choice>
                <mc:Fallback>
                  <p:oleObj r:id="rId9" imgW="152400" imgH="393700" progId="Equation.3">
                    <p:embed/>
                    <p:pic>
                      <p:nvPicPr>
                        <p:cNvPr id="0" name="Object 11" descr="image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7" y="0"/>
                          <a:ext cx="237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oup 19"/>
          <p:cNvGrpSpPr/>
          <p:nvPr/>
        </p:nvGrpSpPr>
        <p:grpSpPr bwMode="auto">
          <a:xfrm>
            <a:off x="5813823" y="1395302"/>
            <a:ext cx="1295400" cy="677465"/>
            <a:chOff x="0" y="0"/>
            <a:chExt cx="1089" cy="614"/>
          </a:xfrm>
        </p:grpSpPr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181" y="149"/>
              <a:ext cx="318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+</a:t>
              </a:r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/>
          </p:nvGraphicFramePr>
          <p:xfrm>
            <a:off x="408" y="12"/>
            <a:ext cx="237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726" r:id="rId11" imgW="152400" imgH="393700" progId="Equation.3">
                    <p:embed/>
                  </p:oleObj>
                </mc:Choice>
                <mc:Fallback>
                  <p:oleObj r:id="rId11" imgW="152400" imgH="393700" progId="Equation.3">
                    <p:embed/>
                    <p:pic>
                      <p:nvPicPr>
                        <p:cNvPr id="0" name="Object 14" descr="image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" y="12"/>
                          <a:ext cx="237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635" y="149"/>
              <a:ext cx="318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+</a:t>
              </a:r>
            </a:p>
          </p:txBody>
        </p:sp>
        <p:graphicFrame>
          <p:nvGraphicFramePr>
            <p:cNvPr id="17" name="Object 16"/>
            <p:cNvGraphicFramePr>
              <a:graphicFrameLocks noChangeAspect="1"/>
            </p:cNvGraphicFramePr>
            <p:nvPr/>
          </p:nvGraphicFramePr>
          <p:xfrm>
            <a:off x="852" y="0"/>
            <a:ext cx="237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727" r:id="rId13" imgW="152400" imgH="393700" progId="Equation.3">
                    <p:embed/>
                  </p:oleObj>
                </mc:Choice>
                <mc:Fallback>
                  <p:oleObj r:id="rId13" imgW="152400" imgH="393700" progId="Equation.3">
                    <p:embed/>
                    <p:pic>
                      <p:nvPicPr>
                        <p:cNvPr id="0" name="Object 16" descr="image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2" y="0"/>
                          <a:ext cx="237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/>
          </p:nvGraphicFramePr>
          <p:xfrm>
            <a:off x="0" y="12"/>
            <a:ext cx="237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728" r:id="rId15" imgW="152400" imgH="393700" progId="Equation.3">
                    <p:embed/>
                  </p:oleObj>
                </mc:Choice>
                <mc:Fallback>
                  <p:oleObj r:id="rId15" imgW="152400" imgH="393700" progId="Equation.3">
                    <p:embed/>
                    <p:pic>
                      <p:nvPicPr>
                        <p:cNvPr id="0" name="Object 17" descr="image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"/>
                          <a:ext cx="237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" name="Group 52"/>
          <p:cNvGrpSpPr/>
          <p:nvPr/>
        </p:nvGrpSpPr>
        <p:grpSpPr bwMode="auto">
          <a:xfrm>
            <a:off x="1764507" y="2950369"/>
            <a:ext cx="1079897" cy="647700"/>
            <a:chOff x="0" y="0"/>
            <a:chExt cx="1012" cy="602"/>
          </a:xfrm>
        </p:grpSpPr>
        <p:sp>
          <p:nvSpPr>
            <p:cNvPr id="20" name="Text Box 29"/>
            <p:cNvSpPr txBox="1">
              <a:spLocks noChangeArrowheads="1"/>
            </p:cNvSpPr>
            <p:nvPr/>
          </p:nvSpPr>
          <p:spPr bwMode="auto">
            <a:xfrm>
              <a:off x="408" y="136"/>
              <a:ext cx="227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+</a:t>
              </a:r>
            </a:p>
          </p:txBody>
        </p:sp>
        <p:grpSp>
          <p:nvGrpSpPr>
            <p:cNvPr id="21" name="Group 47"/>
            <p:cNvGrpSpPr/>
            <p:nvPr/>
          </p:nvGrpSpPr>
          <p:grpSpPr bwMode="auto">
            <a:xfrm>
              <a:off x="0" y="0"/>
              <a:ext cx="1012" cy="602"/>
              <a:chOff x="0" y="0"/>
              <a:chExt cx="1012" cy="602"/>
            </a:xfrm>
          </p:grpSpPr>
          <p:sp>
            <p:nvSpPr>
              <p:cNvPr id="22" name="Text Box 27"/>
              <p:cNvSpPr txBox="1">
                <a:spLocks noChangeArrowheads="1"/>
              </p:cNvSpPr>
              <p:nvPr/>
            </p:nvSpPr>
            <p:spPr bwMode="auto">
              <a:xfrm>
                <a:off x="0" y="120"/>
                <a:ext cx="589" cy="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18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23" name="Text Box 28"/>
              <p:cNvSpPr txBox="1">
                <a:spLocks noChangeArrowheads="1"/>
              </p:cNvSpPr>
              <p:nvPr/>
            </p:nvSpPr>
            <p:spPr bwMode="auto">
              <a:xfrm>
                <a:off x="227" y="136"/>
                <a:ext cx="317" cy="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18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</a:t>
                </a:r>
              </a:p>
            </p:txBody>
          </p:sp>
          <p:graphicFrame>
            <p:nvGraphicFramePr>
              <p:cNvPr id="24" name="Object 23"/>
              <p:cNvGraphicFramePr>
                <a:graphicFrameLocks noChangeAspect="1"/>
              </p:cNvGraphicFramePr>
              <p:nvPr/>
            </p:nvGraphicFramePr>
            <p:xfrm>
              <a:off x="680" y="0"/>
              <a:ext cx="332" cy="60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0729" r:id="rId17" imgW="215900" imgH="393700" progId="Equation.3">
                      <p:embed/>
                    </p:oleObj>
                  </mc:Choice>
                  <mc:Fallback>
                    <p:oleObj r:id="rId17" imgW="215900" imgH="393700" progId="Equation.3">
                      <p:embed/>
                      <p:pic>
                        <p:nvPicPr>
                          <p:cNvPr id="0" name="Object 23" descr="image6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80" y="0"/>
                            <a:ext cx="332" cy="60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25" name="Group 48"/>
          <p:cNvGrpSpPr/>
          <p:nvPr/>
        </p:nvGrpSpPr>
        <p:grpSpPr bwMode="auto">
          <a:xfrm>
            <a:off x="1763317" y="3598069"/>
            <a:ext cx="810815" cy="594122"/>
            <a:chOff x="0" y="0"/>
            <a:chExt cx="702" cy="602"/>
          </a:xfrm>
        </p:grpSpPr>
        <p:sp>
          <p:nvSpPr>
            <p:cNvPr id="26" name="Text Box 31"/>
            <p:cNvSpPr txBox="1">
              <a:spLocks noChangeArrowheads="1"/>
            </p:cNvSpPr>
            <p:nvPr/>
          </p:nvSpPr>
          <p:spPr bwMode="auto">
            <a:xfrm>
              <a:off x="0" y="136"/>
              <a:ext cx="589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=</a:t>
              </a:r>
            </a:p>
          </p:txBody>
        </p:sp>
        <p:graphicFrame>
          <p:nvGraphicFramePr>
            <p:cNvPr id="27" name="Object 26"/>
            <p:cNvGraphicFramePr>
              <a:graphicFrameLocks noChangeAspect="1"/>
            </p:cNvGraphicFramePr>
            <p:nvPr/>
          </p:nvGraphicFramePr>
          <p:xfrm>
            <a:off x="272" y="0"/>
            <a:ext cx="430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730" r:id="rId19" imgW="279400" imgH="393700" progId="Equation.3">
                    <p:embed/>
                  </p:oleObj>
                </mc:Choice>
                <mc:Fallback>
                  <p:oleObj r:id="rId19" imgW="279400" imgH="393700" progId="Equation.3">
                    <p:embed/>
                    <p:pic>
                      <p:nvPicPr>
                        <p:cNvPr id="0" name="Object 26" descr="image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2" y="0"/>
                          <a:ext cx="430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" name="Group 49"/>
          <p:cNvGrpSpPr/>
          <p:nvPr/>
        </p:nvGrpSpPr>
        <p:grpSpPr bwMode="auto">
          <a:xfrm>
            <a:off x="5489973" y="2126346"/>
            <a:ext cx="2375297" cy="826242"/>
            <a:chOff x="0" y="0"/>
            <a:chExt cx="1950" cy="761"/>
          </a:xfrm>
        </p:grpSpPr>
        <p:sp>
          <p:nvSpPr>
            <p:cNvPr id="29" name="Text Box 33"/>
            <p:cNvSpPr txBox="1">
              <a:spLocks noChangeArrowheads="1"/>
            </p:cNvSpPr>
            <p:nvPr/>
          </p:nvSpPr>
          <p:spPr bwMode="auto">
            <a:xfrm>
              <a:off x="0" y="182"/>
              <a:ext cx="590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=</a:t>
              </a:r>
            </a:p>
          </p:txBody>
        </p:sp>
        <p:graphicFrame>
          <p:nvGraphicFramePr>
            <p:cNvPr id="30" name="Object 29"/>
            <p:cNvGraphicFramePr>
              <a:graphicFrameLocks noChangeAspect="1"/>
            </p:cNvGraphicFramePr>
            <p:nvPr/>
          </p:nvGraphicFramePr>
          <p:xfrm>
            <a:off x="272" y="0"/>
            <a:ext cx="234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731" r:id="rId21" imgW="152400" imgH="393700" progId="Equation.3">
                    <p:embed/>
                  </p:oleObj>
                </mc:Choice>
                <mc:Fallback>
                  <p:oleObj r:id="rId21" imgW="152400" imgH="393700" progId="Equation.3">
                    <p:embed/>
                    <p:pic>
                      <p:nvPicPr>
                        <p:cNvPr id="0" name="Object 29" descr="image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2" y="0"/>
                          <a:ext cx="234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Text Box 35"/>
            <p:cNvSpPr txBox="1">
              <a:spLocks noChangeArrowheads="1"/>
            </p:cNvSpPr>
            <p:nvPr/>
          </p:nvSpPr>
          <p:spPr bwMode="auto">
            <a:xfrm>
              <a:off x="499" y="167"/>
              <a:ext cx="408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+</a:t>
              </a:r>
              <a:r>
                <a:rPr lang="zh-CN" altLang="en-US" sz="1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（</a:t>
              </a:r>
            </a:p>
          </p:txBody>
        </p:sp>
        <p:graphicFrame>
          <p:nvGraphicFramePr>
            <p:cNvPr id="32" name="Object 31"/>
            <p:cNvGraphicFramePr>
              <a:graphicFrameLocks noChangeAspect="1"/>
            </p:cNvGraphicFramePr>
            <p:nvPr/>
          </p:nvGraphicFramePr>
          <p:xfrm>
            <a:off x="861" y="45"/>
            <a:ext cx="234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732" r:id="rId23" imgW="152400" imgH="393700" progId="Equation.3">
                    <p:embed/>
                  </p:oleObj>
                </mc:Choice>
                <mc:Fallback>
                  <p:oleObj r:id="rId23" imgW="152400" imgH="393700" progId="Equation.3">
                    <p:embed/>
                    <p:pic>
                      <p:nvPicPr>
                        <p:cNvPr id="0" name="Object 31" descr="image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1" y="45"/>
                          <a:ext cx="234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Text Box 37"/>
            <p:cNvSpPr txBox="1">
              <a:spLocks noChangeArrowheads="1"/>
            </p:cNvSpPr>
            <p:nvPr/>
          </p:nvSpPr>
          <p:spPr bwMode="auto">
            <a:xfrm>
              <a:off x="1088" y="167"/>
              <a:ext cx="181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+</a:t>
              </a:r>
            </a:p>
          </p:txBody>
        </p:sp>
        <p:graphicFrame>
          <p:nvGraphicFramePr>
            <p:cNvPr id="34" name="Object 33"/>
            <p:cNvGraphicFramePr>
              <a:graphicFrameLocks noChangeAspect="1"/>
            </p:cNvGraphicFramePr>
            <p:nvPr/>
          </p:nvGraphicFramePr>
          <p:xfrm>
            <a:off x="1315" y="0"/>
            <a:ext cx="234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733" r:id="rId25" imgW="152400" imgH="393700" progId="Equation.3">
                    <p:embed/>
                  </p:oleObj>
                </mc:Choice>
                <mc:Fallback>
                  <p:oleObj r:id="rId25" imgW="152400" imgH="393700" progId="Equation.3">
                    <p:embed/>
                    <p:pic>
                      <p:nvPicPr>
                        <p:cNvPr id="0" name="Object 33" descr="image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5" y="0"/>
                          <a:ext cx="234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Text Box 39"/>
            <p:cNvSpPr txBox="1">
              <a:spLocks noChangeArrowheads="1"/>
            </p:cNvSpPr>
            <p:nvPr/>
          </p:nvSpPr>
          <p:spPr bwMode="auto">
            <a:xfrm>
              <a:off x="1542" y="167"/>
              <a:ext cx="408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）</a:t>
              </a:r>
            </a:p>
          </p:txBody>
        </p:sp>
      </p:grpSp>
      <p:grpSp>
        <p:nvGrpSpPr>
          <p:cNvPr id="36" name="Group 50"/>
          <p:cNvGrpSpPr/>
          <p:nvPr/>
        </p:nvGrpSpPr>
        <p:grpSpPr bwMode="auto">
          <a:xfrm>
            <a:off x="5489973" y="2882392"/>
            <a:ext cx="1241822" cy="647700"/>
            <a:chOff x="0" y="0"/>
            <a:chExt cx="1089" cy="602"/>
          </a:xfrm>
        </p:grpSpPr>
        <p:sp>
          <p:nvSpPr>
            <p:cNvPr id="37" name="Text Box 40"/>
            <p:cNvSpPr txBox="1">
              <a:spLocks noChangeArrowheads="1"/>
            </p:cNvSpPr>
            <p:nvPr/>
          </p:nvSpPr>
          <p:spPr bwMode="auto">
            <a:xfrm>
              <a:off x="0" y="166"/>
              <a:ext cx="589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=</a:t>
              </a:r>
            </a:p>
          </p:txBody>
        </p:sp>
        <p:graphicFrame>
          <p:nvGraphicFramePr>
            <p:cNvPr id="38" name="Object 37"/>
            <p:cNvGraphicFramePr>
              <a:graphicFrameLocks noChangeAspect="1"/>
            </p:cNvGraphicFramePr>
            <p:nvPr/>
          </p:nvGraphicFramePr>
          <p:xfrm>
            <a:off x="272" y="0"/>
            <a:ext cx="234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734" r:id="rId27" imgW="152400" imgH="393700" progId="Equation.3">
                    <p:embed/>
                  </p:oleObj>
                </mc:Choice>
                <mc:Fallback>
                  <p:oleObj r:id="rId27" imgW="152400" imgH="393700" progId="Equation.3">
                    <p:embed/>
                    <p:pic>
                      <p:nvPicPr>
                        <p:cNvPr id="0" name="Object 37" descr="image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2" y="0"/>
                          <a:ext cx="234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" name="Text Box 42"/>
            <p:cNvSpPr txBox="1">
              <a:spLocks noChangeArrowheads="1"/>
            </p:cNvSpPr>
            <p:nvPr/>
          </p:nvSpPr>
          <p:spPr bwMode="auto">
            <a:xfrm>
              <a:off x="499" y="181"/>
              <a:ext cx="227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40" name="Text Box 43"/>
            <p:cNvSpPr txBox="1">
              <a:spLocks noChangeArrowheads="1"/>
            </p:cNvSpPr>
            <p:nvPr/>
          </p:nvSpPr>
          <p:spPr bwMode="auto">
            <a:xfrm>
              <a:off x="771" y="166"/>
              <a:ext cx="318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41" name="Group 51"/>
          <p:cNvGrpSpPr/>
          <p:nvPr/>
        </p:nvGrpSpPr>
        <p:grpSpPr bwMode="auto">
          <a:xfrm>
            <a:off x="5489973" y="3584861"/>
            <a:ext cx="647700" cy="647700"/>
            <a:chOff x="0" y="0"/>
            <a:chExt cx="589" cy="602"/>
          </a:xfrm>
        </p:grpSpPr>
        <p:sp>
          <p:nvSpPr>
            <p:cNvPr id="42" name="Text Box 44"/>
            <p:cNvSpPr txBox="1">
              <a:spLocks noChangeArrowheads="1"/>
            </p:cNvSpPr>
            <p:nvPr/>
          </p:nvSpPr>
          <p:spPr bwMode="auto">
            <a:xfrm>
              <a:off x="0" y="120"/>
              <a:ext cx="589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=</a:t>
              </a:r>
            </a:p>
          </p:txBody>
        </p:sp>
        <p:graphicFrame>
          <p:nvGraphicFramePr>
            <p:cNvPr id="43" name="Object 42"/>
            <p:cNvGraphicFramePr>
              <a:graphicFrameLocks noChangeAspect="1"/>
            </p:cNvGraphicFramePr>
            <p:nvPr/>
          </p:nvGraphicFramePr>
          <p:xfrm>
            <a:off x="258" y="0"/>
            <a:ext cx="331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735" r:id="rId29" imgW="215900" imgH="393700" progId="Equation.3">
                    <p:embed/>
                  </p:oleObj>
                </mc:Choice>
                <mc:Fallback>
                  <p:oleObj r:id="rId29" imgW="215900" imgH="393700" progId="Equation.3">
                    <p:embed/>
                    <p:pic>
                      <p:nvPicPr>
                        <p:cNvPr id="0" name="Object 42" descr="image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" y="0"/>
                          <a:ext cx="331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Text Box 43"/>
          <p:cNvSpPr txBox="1">
            <a:spLocks noChangeArrowheads="1"/>
          </p:cNvSpPr>
          <p:nvPr/>
        </p:nvSpPr>
        <p:spPr bwMode="auto">
          <a:xfrm>
            <a:off x="1440657" y="1600200"/>
            <a:ext cx="754856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(1)</a:t>
            </a:r>
          </a:p>
        </p:txBody>
      </p:sp>
      <p:sp>
        <p:nvSpPr>
          <p:cNvPr id="45" name="Text Box 44"/>
          <p:cNvSpPr txBox="1">
            <a:spLocks noChangeArrowheads="1"/>
          </p:cNvSpPr>
          <p:nvPr/>
        </p:nvSpPr>
        <p:spPr bwMode="auto">
          <a:xfrm>
            <a:off x="5166123" y="1586992"/>
            <a:ext cx="809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(2)</a:t>
            </a:r>
          </a:p>
        </p:txBody>
      </p:sp>
      <p:grpSp>
        <p:nvGrpSpPr>
          <p:cNvPr id="46" name="Group 45"/>
          <p:cNvGrpSpPr/>
          <p:nvPr/>
        </p:nvGrpSpPr>
        <p:grpSpPr bwMode="auto">
          <a:xfrm>
            <a:off x="1764507" y="2159794"/>
            <a:ext cx="1727597" cy="682229"/>
            <a:chOff x="0" y="0"/>
            <a:chExt cx="1451" cy="573"/>
          </a:xfrm>
        </p:grpSpPr>
        <p:sp>
          <p:nvSpPr>
            <p:cNvPr id="47" name="Text Box 20"/>
            <p:cNvSpPr txBox="1">
              <a:spLocks noChangeArrowheads="1"/>
            </p:cNvSpPr>
            <p:nvPr/>
          </p:nvSpPr>
          <p:spPr bwMode="auto">
            <a:xfrm>
              <a:off x="0" y="152"/>
              <a:ext cx="566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48" name="Text Box 22"/>
            <p:cNvSpPr txBox="1">
              <a:spLocks noChangeArrowheads="1"/>
            </p:cNvSpPr>
            <p:nvPr/>
          </p:nvSpPr>
          <p:spPr bwMode="auto">
            <a:xfrm>
              <a:off x="435" y="152"/>
              <a:ext cx="218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+</a:t>
              </a:r>
            </a:p>
          </p:txBody>
        </p:sp>
        <p:graphicFrame>
          <p:nvGraphicFramePr>
            <p:cNvPr id="49" name="Object 48"/>
            <p:cNvGraphicFramePr>
              <a:graphicFrameLocks noChangeAspect="1"/>
            </p:cNvGraphicFramePr>
            <p:nvPr/>
          </p:nvGraphicFramePr>
          <p:xfrm>
            <a:off x="1132" y="28"/>
            <a:ext cx="319" cy="5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736" r:id="rId31" imgW="215900" imgH="393700" progId="Equation.3">
                    <p:embed/>
                  </p:oleObj>
                </mc:Choice>
                <mc:Fallback>
                  <p:oleObj r:id="rId31" imgW="215900" imgH="393700" progId="Equation.3">
                    <p:embed/>
                    <p:pic>
                      <p:nvPicPr>
                        <p:cNvPr id="0" name="Object 48" descr="image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2" y="28"/>
                          <a:ext cx="319" cy="5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" name="Text Box 24"/>
            <p:cNvSpPr txBox="1">
              <a:spLocks noChangeArrowheads="1"/>
            </p:cNvSpPr>
            <p:nvPr/>
          </p:nvSpPr>
          <p:spPr bwMode="auto">
            <a:xfrm>
              <a:off x="914" y="152"/>
              <a:ext cx="218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+</a:t>
              </a:r>
            </a:p>
          </p:txBody>
        </p:sp>
        <p:graphicFrame>
          <p:nvGraphicFramePr>
            <p:cNvPr id="51" name="Object 50"/>
            <p:cNvGraphicFramePr>
              <a:graphicFrameLocks noChangeAspect="1"/>
            </p:cNvGraphicFramePr>
            <p:nvPr/>
          </p:nvGraphicFramePr>
          <p:xfrm>
            <a:off x="653" y="28"/>
            <a:ext cx="226" cy="5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737" r:id="rId33" imgW="152400" imgH="393700" progId="Equation.3">
                    <p:embed/>
                  </p:oleObj>
                </mc:Choice>
                <mc:Fallback>
                  <p:oleObj r:id="rId33" imgW="152400" imgH="393700" progId="Equation.3">
                    <p:embed/>
                    <p:pic>
                      <p:nvPicPr>
                        <p:cNvPr id="0" name="Object 50" descr="image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3" y="28"/>
                          <a:ext cx="226" cy="5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51"/>
            <p:cNvGraphicFramePr>
              <a:graphicFrameLocks noChangeAspect="1"/>
            </p:cNvGraphicFramePr>
            <p:nvPr/>
          </p:nvGraphicFramePr>
          <p:xfrm>
            <a:off x="226" y="0"/>
            <a:ext cx="233" cy="5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738" r:id="rId35" imgW="139700" imgH="368935" progId="Equation.3">
                    <p:embed/>
                  </p:oleObj>
                </mc:Choice>
                <mc:Fallback>
                  <p:oleObj r:id="rId35" imgW="139700" imgH="368935" progId="Equation.3">
                    <p:embed/>
                    <p:pic>
                      <p:nvPicPr>
                        <p:cNvPr id="0" name="Object 51" descr="image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" y="0"/>
                          <a:ext cx="233" cy="5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" name="图片 2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" name="文本框 26">
              <a:hlinkClick r:id="rId3" action="ppaction://hlinksldjump"/>
            </p:cNvPr>
            <p:cNvSpPr txBox="1"/>
            <p:nvPr/>
          </p:nvSpPr>
          <p:spPr>
            <a:xfrm>
              <a:off x="7763282" y="4681236"/>
              <a:ext cx="642620" cy="368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返回</a:t>
              </a:r>
            </a:p>
          </p:txBody>
        </p:sp>
      </p:grp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70190" y="1021010"/>
            <a:ext cx="345638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CN" altLang="en-US" sz="135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7" name="Group 19"/>
          <p:cNvGrpSpPr/>
          <p:nvPr/>
        </p:nvGrpSpPr>
        <p:grpSpPr bwMode="auto">
          <a:xfrm>
            <a:off x="2054687" y="1116261"/>
            <a:ext cx="1835944" cy="663178"/>
            <a:chOff x="0" y="0"/>
            <a:chExt cx="1361" cy="614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0" y="12"/>
            <a:ext cx="217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59" r:id="rId5" imgW="139700" imgH="394335" progId="Equation.3">
                    <p:embed/>
                  </p:oleObj>
                </mc:Choice>
                <mc:Fallback>
                  <p:oleObj r:id="rId5" imgW="139700" imgH="394335" progId="Equation.3">
                    <p:embed/>
                    <p:pic>
                      <p:nvPicPr>
                        <p:cNvPr id="0" name="Object 7" descr="image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"/>
                          <a:ext cx="217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182" y="177"/>
              <a:ext cx="373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-(</a:t>
              </a:r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/>
          </p:nvGraphicFramePr>
          <p:xfrm>
            <a:off x="503" y="12"/>
            <a:ext cx="237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60" r:id="rId7" imgW="152400" imgH="393700" progId="Equation.3">
                    <p:embed/>
                  </p:oleObj>
                </mc:Choice>
                <mc:Fallback>
                  <p:oleObj r:id="rId7" imgW="152400" imgH="393700" progId="Equation.3">
                    <p:embed/>
                    <p:pic>
                      <p:nvPicPr>
                        <p:cNvPr id="0" name="Object 9" descr="image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3" y="12"/>
                          <a:ext cx="237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726" y="194"/>
              <a:ext cx="227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+</a:t>
              </a:r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/>
          </p:nvGraphicFramePr>
          <p:xfrm>
            <a:off x="962" y="0"/>
            <a:ext cx="217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61" r:id="rId9" imgW="139700" imgH="394335" progId="Equation.3">
                    <p:embed/>
                  </p:oleObj>
                </mc:Choice>
                <mc:Fallback>
                  <p:oleObj r:id="rId9" imgW="139700" imgH="394335" progId="Equation.3">
                    <p:embed/>
                    <p:pic>
                      <p:nvPicPr>
                        <p:cNvPr id="0" name="Object 11" descr="image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2" y="0"/>
                          <a:ext cx="217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1179" y="177"/>
              <a:ext cx="182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)</a:t>
              </a:r>
            </a:p>
          </p:txBody>
        </p:sp>
      </p:grpSp>
      <p:grpSp>
        <p:nvGrpSpPr>
          <p:cNvPr id="14" name="Group 23"/>
          <p:cNvGrpSpPr/>
          <p:nvPr/>
        </p:nvGrpSpPr>
        <p:grpSpPr bwMode="auto">
          <a:xfrm>
            <a:off x="5468063" y="1150803"/>
            <a:ext cx="1728788" cy="648890"/>
            <a:chOff x="0" y="0"/>
            <a:chExt cx="1598" cy="602"/>
          </a:xfrm>
        </p:grpSpPr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180" y="166"/>
              <a:ext cx="320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+</a:t>
              </a:r>
            </a:p>
          </p:txBody>
        </p:sp>
        <p:graphicFrame>
          <p:nvGraphicFramePr>
            <p:cNvPr id="16" name="Object 15"/>
            <p:cNvGraphicFramePr>
              <a:graphicFrameLocks noChangeAspect="1"/>
            </p:cNvGraphicFramePr>
            <p:nvPr/>
          </p:nvGraphicFramePr>
          <p:xfrm>
            <a:off x="363" y="0"/>
            <a:ext cx="316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62" r:id="rId11" imgW="203200" imgH="393700" progId="Equation.3">
                    <p:embed/>
                  </p:oleObj>
                </mc:Choice>
                <mc:Fallback>
                  <p:oleObj r:id="rId11" imgW="203200" imgH="393700" progId="Equation.3">
                    <p:embed/>
                    <p:pic>
                      <p:nvPicPr>
                        <p:cNvPr id="0" name="Object 15" descr="image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3" y="0"/>
                          <a:ext cx="316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1134" y="182"/>
              <a:ext cx="318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+</a:t>
              </a:r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/>
          </p:nvGraphicFramePr>
          <p:xfrm>
            <a:off x="862" y="0"/>
            <a:ext cx="316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63" r:id="rId13" imgW="203200" imgH="393700" progId="Equation.3">
                    <p:embed/>
                  </p:oleObj>
                </mc:Choice>
                <mc:Fallback>
                  <p:oleObj r:id="rId13" imgW="203200" imgH="393700" progId="Equation.3">
                    <p:embed/>
                    <p:pic>
                      <p:nvPicPr>
                        <p:cNvPr id="0" name="Object 17" descr="image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2" y="0"/>
                          <a:ext cx="316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/>
          </p:nvGraphicFramePr>
          <p:xfrm>
            <a:off x="0" y="0"/>
            <a:ext cx="217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64" r:id="rId15" imgW="139700" imgH="394335" progId="Equation.3">
                    <p:embed/>
                  </p:oleObj>
                </mc:Choice>
                <mc:Fallback>
                  <p:oleObj r:id="rId15" imgW="139700" imgH="394335" progId="Equation.3">
                    <p:embed/>
                    <p:pic>
                      <p:nvPicPr>
                        <p:cNvPr id="0" name="Object 18" descr="image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217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/>
          </p:nvGraphicFramePr>
          <p:xfrm>
            <a:off x="1361" y="0"/>
            <a:ext cx="237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65" r:id="rId17" imgW="152400" imgH="393700" progId="Equation.3">
                    <p:embed/>
                  </p:oleObj>
                </mc:Choice>
                <mc:Fallback>
                  <p:oleObj r:id="rId17" imgW="152400" imgH="393700" progId="Equation.3">
                    <p:embed/>
                    <p:pic>
                      <p:nvPicPr>
                        <p:cNvPr id="0" name="Object 19" descr="image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1" y="0"/>
                          <a:ext cx="237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Text Box 22"/>
            <p:cNvSpPr txBox="1">
              <a:spLocks noChangeArrowheads="1"/>
            </p:cNvSpPr>
            <p:nvPr/>
          </p:nvSpPr>
          <p:spPr bwMode="auto">
            <a:xfrm>
              <a:off x="635" y="166"/>
              <a:ext cx="318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+</a:t>
              </a:r>
            </a:p>
          </p:txBody>
        </p:sp>
      </p:grpSp>
      <p:grpSp>
        <p:nvGrpSpPr>
          <p:cNvPr id="22" name="Group 53"/>
          <p:cNvGrpSpPr/>
          <p:nvPr/>
        </p:nvGrpSpPr>
        <p:grpSpPr bwMode="auto">
          <a:xfrm>
            <a:off x="1680831" y="1886594"/>
            <a:ext cx="1777603" cy="648891"/>
            <a:chOff x="0" y="0"/>
            <a:chExt cx="1539" cy="614"/>
          </a:xfrm>
        </p:grpSpPr>
        <p:sp>
          <p:nvSpPr>
            <p:cNvPr id="23" name="Text Box 24"/>
            <p:cNvSpPr txBox="1">
              <a:spLocks noChangeArrowheads="1"/>
            </p:cNvSpPr>
            <p:nvPr/>
          </p:nvSpPr>
          <p:spPr bwMode="auto">
            <a:xfrm>
              <a:off x="0" y="148"/>
              <a:ext cx="362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=</a:t>
              </a:r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/>
          </p:nvGraphicFramePr>
          <p:xfrm>
            <a:off x="284" y="12"/>
            <a:ext cx="215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66" r:id="rId19" imgW="139700" imgH="394335" progId="Equation.3">
                    <p:embed/>
                  </p:oleObj>
                </mc:Choice>
                <mc:Fallback>
                  <p:oleObj r:id="rId19" imgW="139700" imgH="394335" progId="Equation.3">
                    <p:embed/>
                    <p:pic>
                      <p:nvPicPr>
                        <p:cNvPr id="0" name="Object 23" descr="image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" y="12"/>
                          <a:ext cx="215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Text Box 26"/>
            <p:cNvSpPr txBox="1">
              <a:spLocks noChangeArrowheads="1"/>
            </p:cNvSpPr>
            <p:nvPr/>
          </p:nvSpPr>
          <p:spPr bwMode="auto">
            <a:xfrm>
              <a:off x="544" y="148"/>
              <a:ext cx="227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-</a:t>
              </a:r>
            </a:p>
          </p:txBody>
        </p:sp>
        <p:graphicFrame>
          <p:nvGraphicFramePr>
            <p:cNvPr id="26" name="Object 25"/>
            <p:cNvGraphicFramePr>
              <a:graphicFrameLocks noChangeAspect="1"/>
            </p:cNvGraphicFramePr>
            <p:nvPr/>
          </p:nvGraphicFramePr>
          <p:xfrm>
            <a:off x="809" y="0"/>
            <a:ext cx="234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67" r:id="rId21" imgW="152400" imgH="393700" progId="Equation.3">
                    <p:embed/>
                  </p:oleObj>
                </mc:Choice>
                <mc:Fallback>
                  <p:oleObj r:id="rId21" imgW="152400" imgH="393700" progId="Equation.3">
                    <p:embed/>
                    <p:pic>
                      <p:nvPicPr>
                        <p:cNvPr id="0" name="Object 25" descr="image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9" y="0"/>
                          <a:ext cx="234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Text Box 28"/>
            <p:cNvSpPr txBox="1">
              <a:spLocks noChangeArrowheads="1"/>
            </p:cNvSpPr>
            <p:nvPr/>
          </p:nvSpPr>
          <p:spPr bwMode="auto">
            <a:xfrm>
              <a:off x="1043" y="133"/>
              <a:ext cx="227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-</a:t>
              </a:r>
            </a:p>
          </p:txBody>
        </p:sp>
        <p:graphicFrame>
          <p:nvGraphicFramePr>
            <p:cNvPr id="28" name="Object 27"/>
            <p:cNvGraphicFramePr>
              <a:graphicFrameLocks noChangeAspect="1"/>
            </p:cNvGraphicFramePr>
            <p:nvPr/>
          </p:nvGraphicFramePr>
          <p:xfrm>
            <a:off x="1325" y="12"/>
            <a:ext cx="214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68" r:id="rId23" imgW="139700" imgH="394335" progId="Equation.3">
                    <p:embed/>
                  </p:oleObj>
                </mc:Choice>
                <mc:Fallback>
                  <p:oleObj r:id="rId23" imgW="139700" imgH="394335" progId="Equation.3">
                    <p:embed/>
                    <p:pic>
                      <p:nvPicPr>
                        <p:cNvPr id="0" name="Object 27" descr="image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25" y="12"/>
                          <a:ext cx="214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" name="Group 54"/>
          <p:cNvGrpSpPr/>
          <p:nvPr/>
        </p:nvGrpSpPr>
        <p:grpSpPr bwMode="auto">
          <a:xfrm>
            <a:off x="1676069" y="2628354"/>
            <a:ext cx="1134665" cy="663178"/>
            <a:chOff x="0" y="0"/>
            <a:chExt cx="985" cy="615"/>
          </a:xfrm>
        </p:grpSpPr>
        <p:sp>
          <p:nvSpPr>
            <p:cNvPr id="30" name="Text Box 38"/>
            <p:cNvSpPr txBox="1">
              <a:spLocks noChangeArrowheads="1"/>
            </p:cNvSpPr>
            <p:nvPr/>
          </p:nvSpPr>
          <p:spPr bwMode="auto">
            <a:xfrm>
              <a:off x="0" y="132"/>
              <a:ext cx="362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=</a:t>
              </a:r>
            </a:p>
          </p:txBody>
        </p:sp>
        <p:graphicFrame>
          <p:nvGraphicFramePr>
            <p:cNvPr id="31" name="Object 30"/>
            <p:cNvGraphicFramePr>
              <a:graphicFrameLocks noChangeAspect="1"/>
            </p:cNvGraphicFramePr>
            <p:nvPr/>
          </p:nvGraphicFramePr>
          <p:xfrm>
            <a:off x="265" y="0"/>
            <a:ext cx="234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69" r:id="rId25" imgW="152400" imgH="393700" progId="Equation.3">
                    <p:embed/>
                  </p:oleObj>
                </mc:Choice>
                <mc:Fallback>
                  <p:oleObj r:id="rId25" imgW="152400" imgH="393700" progId="Equation.3">
                    <p:embed/>
                    <p:pic>
                      <p:nvPicPr>
                        <p:cNvPr id="0" name="Object 30" descr="image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5" y="0"/>
                          <a:ext cx="234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Text Box 40"/>
            <p:cNvSpPr txBox="1">
              <a:spLocks noChangeArrowheads="1"/>
            </p:cNvSpPr>
            <p:nvPr/>
          </p:nvSpPr>
          <p:spPr bwMode="auto">
            <a:xfrm>
              <a:off x="498" y="132"/>
              <a:ext cx="227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-</a:t>
              </a:r>
            </a:p>
          </p:txBody>
        </p:sp>
        <p:graphicFrame>
          <p:nvGraphicFramePr>
            <p:cNvPr id="33" name="Object 32"/>
            <p:cNvGraphicFramePr>
              <a:graphicFrameLocks noChangeAspect="1"/>
            </p:cNvGraphicFramePr>
            <p:nvPr/>
          </p:nvGraphicFramePr>
          <p:xfrm>
            <a:off x="771" y="13"/>
            <a:ext cx="214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70" r:id="rId27" imgW="139700" imgH="394335" progId="Equation.3">
                    <p:embed/>
                  </p:oleObj>
                </mc:Choice>
                <mc:Fallback>
                  <p:oleObj r:id="rId27" imgW="139700" imgH="394335" progId="Equation.3">
                    <p:embed/>
                    <p:pic>
                      <p:nvPicPr>
                        <p:cNvPr id="0" name="Object 32" descr="image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1" y="13"/>
                          <a:ext cx="214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4" name="Group 55"/>
          <p:cNvGrpSpPr/>
          <p:nvPr/>
        </p:nvGrpSpPr>
        <p:grpSpPr bwMode="auto">
          <a:xfrm>
            <a:off x="1677258" y="3291532"/>
            <a:ext cx="1133475" cy="647700"/>
            <a:chOff x="0" y="0"/>
            <a:chExt cx="952" cy="602"/>
          </a:xfrm>
        </p:grpSpPr>
        <p:sp>
          <p:nvSpPr>
            <p:cNvPr id="35" name="Text Box 42"/>
            <p:cNvSpPr txBox="1">
              <a:spLocks noChangeArrowheads="1"/>
            </p:cNvSpPr>
            <p:nvPr/>
          </p:nvSpPr>
          <p:spPr bwMode="auto">
            <a:xfrm>
              <a:off x="0" y="91"/>
              <a:ext cx="362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=</a:t>
              </a:r>
            </a:p>
          </p:txBody>
        </p:sp>
        <p:graphicFrame>
          <p:nvGraphicFramePr>
            <p:cNvPr id="36" name="Object 35"/>
            <p:cNvGraphicFramePr>
              <a:graphicFrameLocks noChangeAspect="1"/>
            </p:cNvGraphicFramePr>
            <p:nvPr/>
          </p:nvGraphicFramePr>
          <p:xfrm>
            <a:off x="266" y="0"/>
            <a:ext cx="233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71" r:id="rId29" imgW="152400" imgH="393700" progId="Equation.3">
                    <p:embed/>
                  </p:oleObj>
                </mc:Choice>
                <mc:Fallback>
                  <p:oleObj r:id="rId29" imgW="152400" imgH="393700" progId="Equation.3">
                    <p:embed/>
                    <p:pic>
                      <p:nvPicPr>
                        <p:cNvPr id="0" name="Object 35" descr="image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" y="0"/>
                          <a:ext cx="233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Text Box 44"/>
            <p:cNvSpPr txBox="1">
              <a:spLocks noChangeArrowheads="1"/>
            </p:cNvSpPr>
            <p:nvPr/>
          </p:nvSpPr>
          <p:spPr bwMode="auto">
            <a:xfrm>
              <a:off x="499" y="91"/>
              <a:ext cx="227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-</a:t>
              </a:r>
            </a:p>
          </p:txBody>
        </p:sp>
        <p:graphicFrame>
          <p:nvGraphicFramePr>
            <p:cNvPr id="38" name="Object 37"/>
            <p:cNvGraphicFramePr>
              <a:graphicFrameLocks noChangeAspect="1"/>
            </p:cNvGraphicFramePr>
            <p:nvPr/>
          </p:nvGraphicFramePr>
          <p:xfrm>
            <a:off x="738" y="0"/>
            <a:ext cx="214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72" r:id="rId31" imgW="139700" imgH="394335" progId="Equation.3">
                    <p:embed/>
                  </p:oleObj>
                </mc:Choice>
                <mc:Fallback>
                  <p:oleObj r:id="rId31" imgW="139700" imgH="394335" progId="Equation.3">
                    <p:embed/>
                    <p:pic>
                      <p:nvPicPr>
                        <p:cNvPr id="0" name="Object 37" descr="image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8" y="0"/>
                          <a:ext cx="214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" name="Group 56"/>
          <p:cNvGrpSpPr/>
          <p:nvPr/>
        </p:nvGrpSpPr>
        <p:grpSpPr bwMode="auto">
          <a:xfrm>
            <a:off x="1691546" y="3994001"/>
            <a:ext cx="578644" cy="647700"/>
            <a:chOff x="0" y="0"/>
            <a:chExt cx="486" cy="602"/>
          </a:xfrm>
        </p:grpSpPr>
        <p:sp>
          <p:nvSpPr>
            <p:cNvPr id="40" name="Text Box 46"/>
            <p:cNvSpPr txBox="1">
              <a:spLocks noChangeArrowheads="1"/>
            </p:cNvSpPr>
            <p:nvPr/>
          </p:nvSpPr>
          <p:spPr bwMode="auto">
            <a:xfrm>
              <a:off x="0" y="120"/>
              <a:ext cx="362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=</a:t>
              </a:r>
            </a:p>
          </p:txBody>
        </p:sp>
        <p:graphicFrame>
          <p:nvGraphicFramePr>
            <p:cNvPr id="41" name="Object 40"/>
            <p:cNvGraphicFramePr>
              <a:graphicFrameLocks noChangeAspect="1"/>
            </p:cNvGraphicFramePr>
            <p:nvPr/>
          </p:nvGraphicFramePr>
          <p:xfrm>
            <a:off x="272" y="0"/>
            <a:ext cx="214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73" r:id="rId32" imgW="139700" imgH="394335" progId="Equation.3">
                    <p:embed/>
                  </p:oleObj>
                </mc:Choice>
                <mc:Fallback>
                  <p:oleObj r:id="rId32" imgW="139700" imgH="394335" progId="Equation.3">
                    <p:embed/>
                    <p:pic>
                      <p:nvPicPr>
                        <p:cNvPr id="0" name="Object 40" descr="image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2" y="0"/>
                          <a:ext cx="214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2" name="Group 57"/>
          <p:cNvGrpSpPr/>
          <p:nvPr/>
        </p:nvGrpSpPr>
        <p:grpSpPr bwMode="auto">
          <a:xfrm>
            <a:off x="5035867" y="1961618"/>
            <a:ext cx="2591990" cy="647700"/>
            <a:chOff x="0" y="0"/>
            <a:chExt cx="2268" cy="614"/>
          </a:xfrm>
        </p:grpSpPr>
        <p:sp>
          <p:nvSpPr>
            <p:cNvPr id="43" name="Text Box 30"/>
            <p:cNvSpPr txBox="1">
              <a:spLocks noChangeArrowheads="1"/>
            </p:cNvSpPr>
            <p:nvPr/>
          </p:nvSpPr>
          <p:spPr bwMode="auto">
            <a:xfrm>
              <a:off x="0" y="148"/>
              <a:ext cx="681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=</a:t>
              </a:r>
              <a:r>
                <a:rPr lang="zh-CN" altLang="en-US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（</a:t>
              </a:r>
            </a:p>
          </p:txBody>
        </p:sp>
        <p:graphicFrame>
          <p:nvGraphicFramePr>
            <p:cNvPr id="44" name="Object 43"/>
            <p:cNvGraphicFramePr>
              <a:graphicFrameLocks noChangeAspect="1"/>
            </p:cNvGraphicFramePr>
            <p:nvPr/>
          </p:nvGraphicFramePr>
          <p:xfrm>
            <a:off x="318" y="12"/>
            <a:ext cx="215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74" r:id="rId33" imgW="139700" imgH="394335" progId="Equation.3">
                    <p:embed/>
                  </p:oleObj>
                </mc:Choice>
                <mc:Fallback>
                  <p:oleObj r:id="rId33" imgW="139700" imgH="394335" progId="Equation.3">
                    <p:embed/>
                    <p:pic>
                      <p:nvPicPr>
                        <p:cNvPr id="0" name="Object 43" descr="image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8" y="12"/>
                          <a:ext cx="215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" name="Text Box 32"/>
            <p:cNvSpPr txBox="1">
              <a:spLocks noChangeArrowheads="1"/>
            </p:cNvSpPr>
            <p:nvPr/>
          </p:nvSpPr>
          <p:spPr bwMode="auto">
            <a:xfrm>
              <a:off x="544" y="148"/>
              <a:ext cx="228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+</a:t>
              </a:r>
            </a:p>
          </p:txBody>
        </p:sp>
        <p:graphicFrame>
          <p:nvGraphicFramePr>
            <p:cNvPr id="46" name="Object 45"/>
            <p:cNvGraphicFramePr>
              <a:graphicFrameLocks noChangeAspect="1"/>
            </p:cNvGraphicFramePr>
            <p:nvPr/>
          </p:nvGraphicFramePr>
          <p:xfrm>
            <a:off x="726" y="12"/>
            <a:ext cx="235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75" r:id="rId35" imgW="152400" imgH="393700" progId="Equation.3">
                    <p:embed/>
                  </p:oleObj>
                </mc:Choice>
                <mc:Fallback>
                  <p:oleObj r:id="rId35" imgW="152400" imgH="393700" progId="Equation.3">
                    <p:embed/>
                    <p:pic>
                      <p:nvPicPr>
                        <p:cNvPr id="0" name="Object 45" descr="image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6" y="12"/>
                          <a:ext cx="235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" name="Text Box 34"/>
            <p:cNvSpPr txBox="1">
              <a:spLocks noChangeArrowheads="1"/>
            </p:cNvSpPr>
            <p:nvPr/>
          </p:nvSpPr>
          <p:spPr bwMode="auto">
            <a:xfrm>
              <a:off x="907" y="148"/>
              <a:ext cx="454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)+(</a:t>
              </a:r>
            </a:p>
          </p:txBody>
        </p:sp>
        <p:graphicFrame>
          <p:nvGraphicFramePr>
            <p:cNvPr id="48" name="Object 47"/>
            <p:cNvGraphicFramePr>
              <a:graphicFrameLocks noChangeAspect="1"/>
            </p:cNvGraphicFramePr>
            <p:nvPr/>
          </p:nvGraphicFramePr>
          <p:xfrm>
            <a:off x="1275" y="12"/>
            <a:ext cx="313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76" r:id="rId37" imgW="203200" imgH="393700" progId="Equation.3">
                    <p:embed/>
                  </p:oleObj>
                </mc:Choice>
                <mc:Fallback>
                  <p:oleObj r:id="rId37" imgW="203200" imgH="393700" progId="Equation.3">
                    <p:embed/>
                    <p:pic>
                      <p:nvPicPr>
                        <p:cNvPr id="0" name="Object 47" descr="image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75" y="12"/>
                          <a:ext cx="313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" name="Text Box 36"/>
            <p:cNvSpPr txBox="1">
              <a:spLocks noChangeArrowheads="1"/>
            </p:cNvSpPr>
            <p:nvPr/>
          </p:nvSpPr>
          <p:spPr bwMode="auto">
            <a:xfrm>
              <a:off x="1546" y="148"/>
              <a:ext cx="228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+</a:t>
              </a:r>
            </a:p>
          </p:txBody>
        </p:sp>
        <p:graphicFrame>
          <p:nvGraphicFramePr>
            <p:cNvPr id="50" name="Object 49"/>
            <p:cNvGraphicFramePr>
              <a:graphicFrameLocks noChangeAspect="1"/>
            </p:cNvGraphicFramePr>
            <p:nvPr/>
          </p:nvGraphicFramePr>
          <p:xfrm>
            <a:off x="1774" y="0"/>
            <a:ext cx="313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77" r:id="rId39" imgW="203200" imgH="393700" progId="Equation.3">
                    <p:embed/>
                  </p:oleObj>
                </mc:Choice>
                <mc:Fallback>
                  <p:oleObj r:id="rId39" imgW="203200" imgH="393700" progId="Equation.3">
                    <p:embed/>
                    <p:pic>
                      <p:nvPicPr>
                        <p:cNvPr id="0" name="Object 49" descr="image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4" y="0"/>
                          <a:ext cx="313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" name="Text Box 48"/>
            <p:cNvSpPr txBox="1">
              <a:spLocks noChangeArrowheads="1"/>
            </p:cNvSpPr>
            <p:nvPr/>
          </p:nvSpPr>
          <p:spPr bwMode="auto">
            <a:xfrm>
              <a:off x="2042" y="148"/>
              <a:ext cx="226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)</a:t>
              </a:r>
            </a:p>
          </p:txBody>
        </p:sp>
      </p:grpSp>
      <p:grpSp>
        <p:nvGrpSpPr>
          <p:cNvPr id="52" name="Group 51"/>
          <p:cNvGrpSpPr/>
          <p:nvPr/>
        </p:nvGrpSpPr>
        <p:grpSpPr bwMode="auto">
          <a:xfrm>
            <a:off x="5035866" y="2860540"/>
            <a:ext cx="1566863" cy="367903"/>
            <a:chOff x="0" y="0"/>
            <a:chExt cx="1316" cy="309"/>
          </a:xfrm>
        </p:grpSpPr>
        <p:sp>
          <p:nvSpPr>
            <p:cNvPr id="53" name="Text Box 49"/>
            <p:cNvSpPr txBox="1">
              <a:spLocks noChangeArrowheads="1"/>
            </p:cNvSpPr>
            <p:nvPr/>
          </p:nvSpPr>
          <p:spPr bwMode="auto">
            <a:xfrm>
              <a:off x="0" y="0"/>
              <a:ext cx="363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54" name="Text Box 50"/>
            <p:cNvSpPr txBox="1">
              <a:spLocks noChangeArrowheads="1"/>
            </p:cNvSpPr>
            <p:nvPr/>
          </p:nvSpPr>
          <p:spPr bwMode="auto">
            <a:xfrm>
              <a:off x="273" y="0"/>
              <a:ext cx="1043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  +  1</a:t>
              </a:r>
            </a:p>
          </p:txBody>
        </p:sp>
      </p:grpSp>
      <p:grpSp>
        <p:nvGrpSpPr>
          <p:cNvPr id="55" name="Group 54"/>
          <p:cNvGrpSpPr/>
          <p:nvPr/>
        </p:nvGrpSpPr>
        <p:grpSpPr bwMode="auto">
          <a:xfrm>
            <a:off x="5035866" y="3365365"/>
            <a:ext cx="756047" cy="367903"/>
            <a:chOff x="0" y="0"/>
            <a:chExt cx="635" cy="309"/>
          </a:xfrm>
        </p:grpSpPr>
        <p:sp>
          <p:nvSpPr>
            <p:cNvPr id="56" name="Text Box 51"/>
            <p:cNvSpPr txBox="1">
              <a:spLocks noChangeArrowheads="1"/>
            </p:cNvSpPr>
            <p:nvPr/>
          </p:nvSpPr>
          <p:spPr bwMode="auto">
            <a:xfrm>
              <a:off x="0" y="0"/>
              <a:ext cx="36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57" name="Text Box 52"/>
            <p:cNvSpPr txBox="1">
              <a:spLocks noChangeArrowheads="1"/>
            </p:cNvSpPr>
            <p:nvPr/>
          </p:nvSpPr>
          <p:spPr bwMode="auto">
            <a:xfrm>
              <a:off x="318" y="0"/>
              <a:ext cx="317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9" name="Text Box 61"/>
          <p:cNvSpPr txBox="1">
            <a:spLocks noChangeArrowheads="1"/>
          </p:cNvSpPr>
          <p:nvPr/>
        </p:nvSpPr>
        <p:spPr bwMode="auto">
          <a:xfrm>
            <a:off x="3241809" y="3703250"/>
            <a:ext cx="4922028" cy="11620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>
              <a:lnSpc>
                <a:spcPct val="145000"/>
              </a:lnSpc>
              <a:spcBef>
                <a:spcPct val="50000"/>
              </a:spcBef>
            </a:pP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整数加法的运算律和减法的基本性质在分数运算中仍然适用。</a:t>
            </a:r>
          </a:p>
        </p:txBody>
      </p:sp>
      <p:sp>
        <p:nvSpPr>
          <p:cNvPr id="60" name="Text Box 59"/>
          <p:cNvSpPr txBox="1">
            <a:spLocks noChangeArrowheads="1"/>
          </p:cNvSpPr>
          <p:nvPr/>
        </p:nvSpPr>
        <p:spPr bwMode="auto">
          <a:xfrm>
            <a:off x="1514144" y="1293663"/>
            <a:ext cx="64889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(3)</a:t>
            </a:r>
          </a:p>
        </p:txBody>
      </p:sp>
      <p:sp>
        <p:nvSpPr>
          <p:cNvPr id="61" name="Text Box 60"/>
          <p:cNvSpPr txBox="1">
            <a:spLocks noChangeArrowheads="1"/>
          </p:cNvSpPr>
          <p:nvPr/>
        </p:nvSpPr>
        <p:spPr bwMode="auto">
          <a:xfrm>
            <a:off x="4787025" y="1323443"/>
            <a:ext cx="701279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(4)</a:t>
            </a:r>
          </a:p>
        </p:txBody>
      </p:sp>
      <p:sp>
        <p:nvSpPr>
          <p:cNvPr id="62" name="Text Box 5"/>
          <p:cNvSpPr txBox="1">
            <a:spLocks noChangeArrowheads="1"/>
          </p:cNvSpPr>
          <p:nvPr/>
        </p:nvSpPr>
        <p:spPr bwMode="auto">
          <a:xfrm>
            <a:off x="871039" y="658012"/>
            <a:ext cx="740192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</a:rPr>
              <a:t>2.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</a:rPr>
              <a:t>算一算，你发现了什么？</a:t>
            </a:r>
            <a:endParaRPr lang="en-US" altLang="zh-CN" sz="28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" name="图片 2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" name="文本框 26">
              <a:hlinkClick r:id="rId3" action="ppaction://hlinksldjump"/>
            </p:cNvPr>
            <p:cNvSpPr txBox="1"/>
            <p:nvPr/>
          </p:nvSpPr>
          <p:spPr>
            <a:xfrm>
              <a:off x="7763282" y="4681236"/>
              <a:ext cx="642620" cy="368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返回</a:t>
              </a:r>
            </a:p>
          </p:txBody>
        </p:sp>
      </p:grp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357438" y="1329928"/>
            <a:ext cx="345638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CN" altLang="en-US" sz="135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187623" y="725073"/>
            <a:ext cx="4135661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</a:rPr>
              <a:t>3.(1)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</a:rPr>
              <a:t>计算三角形的周长。</a:t>
            </a:r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03648" y="1864938"/>
            <a:ext cx="1805086" cy="195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25"/>
          <p:cNvGrpSpPr/>
          <p:nvPr/>
        </p:nvGrpSpPr>
        <p:grpSpPr bwMode="auto">
          <a:xfrm>
            <a:off x="3899892" y="1536832"/>
            <a:ext cx="1344215" cy="647700"/>
            <a:chOff x="0" y="0"/>
            <a:chExt cx="1174" cy="602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/>
          </p:nvGraphicFramePr>
          <p:xfrm>
            <a:off x="453" y="0"/>
            <a:ext cx="234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35" r:id="rId6" imgW="152400" imgH="393700" progId="Equation.3">
                    <p:embed/>
                  </p:oleObj>
                </mc:Choice>
                <mc:Fallback>
                  <p:oleObj r:id="rId6" imgW="152400" imgH="393700" progId="Equation.3">
                    <p:embed/>
                    <p:pic>
                      <p:nvPicPr>
                        <p:cNvPr id="0" name="Object 9" descr="image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3" y="0"/>
                          <a:ext cx="234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 Box 18"/>
            <p:cNvSpPr txBox="1">
              <a:spLocks noChangeArrowheads="1"/>
            </p:cNvSpPr>
            <p:nvPr/>
          </p:nvSpPr>
          <p:spPr bwMode="auto">
            <a:xfrm>
              <a:off x="635" y="181"/>
              <a:ext cx="227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+</a:t>
              </a:r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/>
          </p:nvGraphicFramePr>
          <p:xfrm>
            <a:off x="862" y="0"/>
            <a:ext cx="312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36" r:id="rId8" imgW="203200" imgH="393700" progId="Equation.3">
                    <p:embed/>
                  </p:oleObj>
                </mc:Choice>
                <mc:Fallback>
                  <p:oleObj r:id="rId8" imgW="203200" imgH="393700" progId="Equation.3">
                    <p:embed/>
                    <p:pic>
                      <p:nvPicPr>
                        <p:cNvPr id="0" name="Object 11" descr="image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2" y="0"/>
                          <a:ext cx="312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227" y="181"/>
              <a:ext cx="227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+</a:t>
              </a:r>
            </a:p>
          </p:txBody>
        </p:sp>
        <p:graphicFrame>
          <p:nvGraphicFramePr>
            <p:cNvPr id="14" name="Object 13"/>
            <p:cNvGraphicFramePr>
              <a:graphicFrameLocks noChangeAspect="1"/>
            </p:cNvGraphicFramePr>
            <p:nvPr/>
          </p:nvGraphicFramePr>
          <p:xfrm>
            <a:off x="0" y="0"/>
            <a:ext cx="234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37" r:id="rId10" imgW="152400" imgH="393700" progId="Equation.3">
                    <p:embed/>
                  </p:oleObj>
                </mc:Choice>
                <mc:Fallback>
                  <p:oleObj r:id="rId10" imgW="152400" imgH="393700" progId="Equation.3">
                    <p:embed/>
                    <p:pic>
                      <p:nvPicPr>
                        <p:cNvPr id="0" name="Object 13" descr="image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234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Group 34"/>
          <p:cNvGrpSpPr/>
          <p:nvPr/>
        </p:nvGrpSpPr>
        <p:grpSpPr bwMode="auto">
          <a:xfrm>
            <a:off x="3570089" y="2292880"/>
            <a:ext cx="1727597" cy="648890"/>
            <a:chOff x="0" y="0"/>
            <a:chExt cx="1520" cy="602"/>
          </a:xfrm>
        </p:grpSpPr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0" y="166"/>
              <a:ext cx="362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=</a:t>
              </a:r>
            </a:p>
          </p:txBody>
        </p:sp>
        <p:graphicFrame>
          <p:nvGraphicFramePr>
            <p:cNvPr id="17" name="Object 16"/>
            <p:cNvGraphicFramePr>
              <a:graphicFrameLocks noChangeAspect="1"/>
            </p:cNvGraphicFramePr>
            <p:nvPr/>
          </p:nvGraphicFramePr>
          <p:xfrm>
            <a:off x="224" y="0"/>
            <a:ext cx="331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38" r:id="rId12" imgW="215900" imgH="393700" progId="Equation.3">
                    <p:embed/>
                  </p:oleObj>
                </mc:Choice>
                <mc:Fallback>
                  <p:oleObj r:id="rId12" imgW="215900" imgH="393700" progId="Equation.3">
                    <p:embed/>
                    <p:pic>
                      <p:nvPicPr>
                        <p:cNvPr id="0" name="Object 16" descr="image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" y="0"/>
                          <a:ext cx="331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Text Box 23"/>
            <p:cNvSpPr txBox="1">
              <a:spLocks noChangeArrowheads="1"/>
            </p:cNvSpPr>
            <p:nvPr/>
          </p:nvSpPr>
          <p:spPr bwMode="auto">
            <a:xfrm>
              <a:off x="499" y="181"/>
              <a:ext cx="227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+</a:t>
              </a:r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/>
          </p:nvGraphicFramePr>
          <p:xfrm>
            <a:off x="680" y="0"/>
            <a:ext cx="351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39" r:id="rId14" imgW="228600" imgH="393700" progId="Equation.3">
                    <p:embed/>
                  </p:oleObj>
                </mc:Choice>
                <mc:Fallback>
                  <p:oleObj r:id="rId14" imgW="228600" imgH="393700" progId="Equation.3">
                    <p:embed/>
                    <p:pic>
                      <p:nvPicPr>
                        <p:cNvPr id="0" name="Object 18" descr="image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0" y="0"/>
                          <a:ext cx="351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Text Box 27"/>
            <p:cNvSpPr txBox="1">
              <a:spLocks noChangeArrowheads="1"/>
            </p:cNvSpPr>
            <p:nvPr/>
          </p:nvSpPr>
          <p:spPr bwMode="auto">
            <a:xfrm>
              <a:off x="998" y="181"/>
              <a:ext cx="227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+</a:t>
              </a:r>
            </a:p>
          </p:txBody>
        </p:sp>
        <p:graphicFrame>
          <p:nvGraphicFramePr>
            <p:cNvPr id="21" name="Object 20"/>
            <p:cNvGraphicFramePr>
              <a:graphicFrameLocks noChangeAspect="1"/>
            </p:cNvGraphicFramePr>
            <p:nvPr/>
          </p:nvGraphicFramePr>
          <p:xfrm>
            <a:off x="1188" y="0"/>
            <a:ext cx="332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40" r:id="rId16" imgW="215900" imgH="393700" progId="Equation.3">
                    <p:embed/>
                  </p:oleObj>
                </mc:Choice>
                <mc:Fallback>
                  <p:oleObj r:id="rId16" imgW="215900" imgH="393700" progId="Equation.3">
                    <p:embed/>
                    <p:pic>
                      <p:nvPicPr>
                        <p:cNvPr id="0" name="Object 20" descr="image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8" y="0"/>
                          <a:ext cx="332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Group 36"/>
          <p:cNvGrpSpPr/>
          <p:nvPr/>
        </p:nvGrpSpPr>
        <p:grpSpPr bwMode="auto">
          <a:xfrm>
            <a:off x="3570088" y="3682339"/>
            <a:ext cx="702469" cy="609600"/>
            <a:chOff x="0" y="0"/>
            <a:chExt cx="604" cy="602"/>
          </a:xfrm>
        </p:grpSpPr>
        <p:sp>
          <p:nvSpPr>
            <p:cNvPr id="23" name="Text Box 31"/>
            <p:cNvSpPr txBox="1">
              <a:spLocks noChangeArrowheads="1"/>
            </p:cNvSpPr>
            <p:nvPr/>
          </p:nvSpPr>
          <p:spPr bwMode="auto">
            <a:xfrm>
              <a:off x="0" y="136"/>
              <a:ext cx="362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=</a:t>
              </a:r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/>
          </p:nvGraphicFramePr>
          <p:xfrm>
            <a:off x="272" y="0"/>
            <a:ext cx="332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41" r:id="rId18" imgW="215900" imgH="393700" progId="Equation.3">
                    <p:embed/>
                  </p:oleObj>
                </mc:Choice>
                <mc:Fallback>
                  <p:oleObj r:id="rId18" imgW="215900" imgH="393700" progId="Equation.3">
                    <p:embed/>
                    <p:pic>
                      <p:nvPicPr>
                        <p:cNvPr id="0" name="Object 23" descr="image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2" y="0"/>
                          <a:ext cx="332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Text Box 37"/>
          <p:cNvSpPr txBox="1">
            <a:spLocks noChangeArrowheads="1"/>
          </p:cNvSpPr>
          <p:nvPr/>
        </p:nvSpPr>
        <p:spPr bwMode="auto">
          <a:xfrm>
            <a:off x="4167819" y="3872871"/>
            <a:ext cx="1997869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dm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grpSp>
        <p:nvGrpSpPr>
          <p:cNvPr id="26" name="Group 25"/>
          <p:cNvGrpSpPr/>
          <p:nvPr/>
        </p:nvGrpSpPr>
        <p:grpSpPr bwMode="auto">
          <a:xfrm>
            <a:off x="3570088" y="3088217"/>
            <a:ext cx="1620441" cy="690562"/>
            <a:chOff x="0" y="0"/>
            <a:chExt cx="1361" cy="580"/>
          </a:xfrm>
        </p:grpSpPr>
        <p:sp>
          <p:nvSpPr>
            <p:cNvPr id="27" name="Text Box 30"/>
            <p:cNvSpPr txBox="1">
              <a:spLocks noChangeArrowheads="1"/>
            </p:cNvSpPr>
            <p:nvPr/>
          </p:nvSpPr>
          <p:spPr bwMode="auto">
            <a:xfrm>
              <a:off x="0" y="84"/>
              <a:ext cx="35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28" name="AutoShape 27"/>
            <p:cNvSpPr>
              <a:spLocks noChangeAspect="1" noChangeArrowheads="1" noTextEdit="1"/>
            </p:cNvSpPr>
            <p:nvPr/>
          </p:nvSpPr>
          <p:spPr bwMode="auto">
            <a:xfrm>
              <a:off x="221" y="0"/>
              <a:ext cx="1140" cy="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259" y="287"/>
              <a:ext cx="106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677" y="318"/>
              <a:ext cx="217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/>
              <a:r>
                <a:rPr lang="en-US" altLang="zh-CN" sz="2025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30</a:t>
              </a: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1105" y="14"/>
              <a:ext cx="217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/>
              <a:r>
                <a:rPr lang="en-US" altLang="zh-CN" sz="2025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21</a:t>
              </a: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677" y="14"/>
              <a:ext cx="217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/>
              <a:r>
                <a:rPr lang="en-US" altLang="zh-CN" sz="2025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25</a:t>
              </a: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250" y="14"/>
              <a:ext cx="217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/>
              <a:r>
                <a:rPr lang="en-US" altLang="zh-CN" sz="2025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15</a:t>
              </a: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417" y="4"/>
              <a:ext cx="347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/>
              <a:r>
                <a:rPr lang="zh-CN" altLang="en-US" sz="1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＋</a:t>
              </a: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825" y="4"/>
              <a:ext cx="347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/>
              <a:r>
                <a:rPr lang="zh-CN" altLang="en-US" sz="18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＋</a:t>
              </a:r>
            </a:p>
          </p:txBody>
        </p:sp>
      </p:grp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2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19257" y="3251707"/>
            <a:ext cx="1295207" cy="128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8" name="组合 37"/>
          <p:cNvGrpSpPr/>
          <p:nvPr/>
        </p:nvGrpSpPr>
        <p:grpSpPr>
          <a:xfrm>
            <a:off x="5491109" y="1583097"/>
            <a:ext cx="2861458" cy="1950138"/>
            <a:chOff x="5118677" y="3217856"/>
            <a:chExt cx="2861458" cy="1118204"/>
          </a:xfrm>
        </p:grpSpPr>
        <p:sp>
          <p:nvSpPr>
            <p:cNvPr id="39" name="云形标注 82"/>
            <p:cNvSpPr>
              <a:spLocks noChangeArrowheads="1"/>
            </p:cNvSpPr>
            <p:nvPr/>
          </p:nvSpPr>
          <p:spPr bwMode="auto">
            <a:xfrm rot="170006">
              <a:off x="5118677" y="3217856"/>
              <a:ext cx="2861458" cy="111820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-1" fmla="*/ 2535505 w 2080165"/>
                <a:gd name="connsiteY0-2" fmla="*/ 689958 h 1038389"/>
                <a:gd name="connsiteX1-3" fmla="*/ 2506661 w 2080165"/>
                <a:gd name="connsiteY1-4" fmla="*/ 718802 h 1038389"/>
                <a:gd name="connsiteX2-5" fmla="*/ 2477817 w 2080165"/>
                <a:gd name="connsiteY2-6" fmla="*/ 689958 h 1038389"/>
                <a:gd name="connsiteX3-7" fmla="*/ 2506661 w 2080165"/>
                <a:gd name="connsiteY3-8" fmla="*/ 661114 h 1038389"/>
                <a:gd name="connsiteX4-9" fmla="*/ 2535505 w 2080165"/>
                <a:gd name="connsiteY4-10" fmla="*/ 689958 h 1038389"/>
                <a:gd name="connsiteX0-11" fmla="*/ 2432221 w 2080165"/>
                <a:gd name="connsiteY0-12" fmla="*/ 674573 h 1038389"/>
                <a:gd name="connsiteX1-13" fmla="*/ 2374533 w 2080165"/>
                <a:gd name="connsiteY1-14" fmla="*/ 732261 h 1038389"/>
                <a:gd name="connsiteX2-15" fmla="*/ 2316845 w 2080165"/>
                <a:gd name="connsiteY2-16" fmla="*/ 674573 h 1038389"/>
                <a:gd name="connsiteX3-17" fmla="*/ 2374533 w 2080165"/>
                <a:gd name="connsiteY3-18" fmla="*/ 616885 h 1038389"/>
                <a:gd name="connsiteX4-19" fmla="*/ 2432221 w 2080165"/>
                <a:gd name="connsiteY4-20" fmla="*/ 674573 h 1038389"/>
                <a:gd name="connsiteX0-21" fmla="*/ 2271636 w 2080165"/>
                <a:gd name="connsiteY0-22" fmla="*/ 652517 h 1038389"/>
                <a:gd name="connsiteX1-23" fmla="*/ 2185104 w 2080165"/>
                <a:gd name="connsiteY1-24" fmla="*/ 739049 h 1038389"/>
                <a:gd name="connsiteX2-25" fmla="*/ 2098572 w 2080165"/>
                <a:gd name="connsiteY2-26" fmla="*/ 652517 h 1038389"/>
                <a:gd name="connsiteX3-27" fmla="*/ 2185104 w 2080165"/>
                <a:gd name="connsiteY3-28" fmla="*/ 565985 h 1038389"/>
                <a:gd name="connsiteX4-29" fmla="*/ 2271636 w 2080165"/>
                <a:gd name="connsiteY4-30" fmla="*/ 652517 h 1038389"/>
                <a:gd name="connsiteX0-31" fmla="*/ 4693 w 43200"/>
                <a:gd name="connsiteY0-32" fmla="*/ 26177 h 43200"/>
                <a:gd name="connsiteX1-33" fmla="*/ 2160 w 43200"/>
                <a:gd name="connsiteY1-34" fmla="*/ 25380 h 43200"/>
                <a:gd name="connsiteX2-35" fmla="*/ 6928 w 43200"/>
                <a:gd name="connsiteY2-36" fmla="*/ 34899 h 43200"/>
                <a:gd name="connsiteX3-37" fmla="*/ 5820 w 43200"/>
                <a:gd name="connsiteY3-38" fmla="*/ 35280 h 43200"/>
                <a:gd name="connsiteX4-39" fmla="*/ 16478 w 43200"/>
                <a:gd name="connsiteY4-40" fmla="*/ 39090 h 43200"/>
                <a:gd name="connsiteX5-41" fmla="*/ 15810 w 43200"/>
                <a:gd name="connsiteY5-42" fmla="*/ 37350 h 43200"/>
                <a:gd name="connsiteX6-43" fmla="*/ 28827 w 43200"/>
                <a:gd name="connsiteY6-44" fmla="*/ 34751 h 43200"/>
                <a:gd name="connsiteX7-45" fmla="*/ 28560 w 43200"/>
                <a:gd name="connsiteY7-46" fmla="*/ 36660 h 43200"/>
                <a:gd name="connsiteX8-47" fmla="*/ 34129 w 43200"/>
                <a:gd name="connsiteY8-48" fmla="*/ 22954 h 43200"/>
                <a:gd name="connsiteX9-49" fmla="*/ 37380 w 43200"/>
                <a:gd name="connsiteY9-50" fmla="*/ 30090 h 43200"/>
                <a:gd name="connsiteX10-51" fmla="*/ 41798 w 43200"/>
                <a:gd name="connsiteY10-52" fmla="*/ 15354 h 43200"/>
                <a:gd name="connsiteX11-53" fmla="*/ 40350 w 43200"/>
                <a:gd name="connsiteY11-54" fmla="*/ 18030 h 43200"/>
                <a:gd name="connsiteX12-55" fmla="*/ 38324 w 43200"/>
                <a:gd name="connsiteY12-56" fmla="*/ 5426 h 43200"/>
                <a:gd name="connsiteX13-57" fmla="*/ 38400 w 43200"/>
                <a:gd name="connsiteY13-58" fmla="*/ 6690 h 43200"/>
                <a:gd name="connsiteX14-59" fmla="*/ 29078 w 43200"/>
                <a:gd name="connsiteY14-60" fmla="*/ 3952 h 43200"/>
                <a:gd name="connsiteX15-61" fmla="*/ 29820 w 43200"/>
                <a:gd name="connsiteY15-62" fmla="*/ 2340 h 43200"/>
                <a:gd name="connsiteX16-63" fmla="*/ 22141 w 43200"/>
                <a:gd name="connsiteY16-64" fmla="*/ 4720 h 43200"/>
                <a:gd name="connsiteX17-65" fmla="*/ 22500 w 43200"/>
                <a:gd name="connsiteY17-66" fmla="*/ 3330 h 43200"/>
                <a:gd name="connsiteX18-67" fmla="*/ 14000 w 43200"/>
                <a:gd name="connsiteY18-68" fmla="*/ 5192 h 43200"/>
                <a:gd name="connsiteX19-69" fmla="*/ 15300 w 43200"/>
                <a:gd name="connsiteY19-70" fmla="*/ 6540 h 43200"/>
                <a:gd name="connsiteX20-71" fmla="*/ 4127 w 43200"/>
                <a:gd name="connsiteY20-72" fmla="*/ 15789 h 43200"/>
                <a:gd name="connsiteX21-73" fmla="*/ 3900 w 43200"/>
                <a:gd name="connsiteY21-74" fmla="*/ 14370 h 43200"/>
                <a:gd name="connsiteX0-75" fmla="*/ 3936 w 52692"/>
                <a:gd name="connsiteY0-76" fmla="*/ 14229 h 43219"/>
                <a:gd name="connsiteX1-77" fmla="*/ 5659 w 52692"/>
                <a:gd name="connsiteY1-78" fmla="*/ 6766 h 43219"/>
                <a:gd name="connsiteX2-79" fmla="*/ 14041 w 52692"/>
                <a:gd name="connsiteY2-80" fmla="*/ 5061 h 43219"/>
                <a:gd name="connsiteX3-81" fmla="*/ 22492 w 52692"/>
                <a:gd name="connsiteY3-82" fmla="*/ 3291 h 43219"/>
                <a:gd name="connsiteX4-83" fmla="*/ 25785 w 52692"/>
                <a:gd name="connsiteY4-84" fmla="*/ 59 h 43219"/>
                <a:gd name="connsiteX5-85" fmla="*/ 29869 w 52692"/>
                <a:gd name="connsiteY5-86" fmla="*/ 2340 h 43219"/>
                <a:gd name="connsiteX6-87" fmla="*/ 35499 w 52692"/>
                <a:gd name="connsiteY6-88" fmla="*/ 549 h 43219"/>
                <a:gd name="connsiteX7-89" fmla="*/ 38354 w 52692"/>
                <a:gd name="connsiteY7-90" fmla="*/ 5435 h 43219"/>
                <a:gd name="connsiteX8-91" fmla="*/ 42018 w 52692"/>
                <a:gd name="connsiteY8-92" fmla="*/ 10177 h 43219"/>
                <a:gd name="connsiteX9-93" fmla="*/ 41854 w 52692"/>
                <a:gd name="connsiteY9-94" fmla="*/ 15319 h 43219"/>
                <a:gd name="connsiteX10-95" fmla="*/ 43052 w 52692"/>
                <a:gd name="connsiteY10-96" fmla="*/ 23181 h 43219"/>
                <a:gd name="connsiteX11-97" fmla="*/ 37440 w 52692"/>
                <a:gd name="connsiteY11-98" fmla="*/ 30063 h 43219"/>
                <a:gd name="connsiteX12-99" fmla="*/ 35431 w 52692"/>
                <a:gd name="connsiteY12-100" fmla="*/ 35960 h 43219"/>
                <a:gd name="connsiteX13-101" fmla="*/ 28591 w 52692"/>
                <a:gd name="connsiteY13-102" fmla="*/ 36674 h 43219"/>
                <a:gd name="connsiteX14-103" fmla="*/ 23703 w 52692"/>
                <a:gd name="connsiteY14-104" fmla="*/ 42965 h 43219"/>
                <a:gd name="connsiteX15-105" fmla="*/ 16516 w 52692"/>
                <a:gd name="connsiteY15-106" fmla="*/ 39125 h 43219"/>
                <a:gd name="connsiteX16-107" fmla="*/ 5840 w 52692"/>
                <a:gd name="connsiteY16-108" fmla="*/ 35331 h 43219"/>
                <a:gd name="connsiteX17-109" fmla="*/ 1146 w 52692"/>
                <a:gd name="connsiteY17-110" fmla="*/ 31109 h 43219"/>
                <a:gd name="connsiteX18-111" fmla="*/ 2149 w 52692"/>
                <a:gd name="connsiteY18-112" fmla="*/ 25410 h 43219"/>
                <a:gd name="connsiteX19-113" fmla="*/ 31 w 52692"/>
                <a:gd name="connsiteY19-114" fmla="*/ 19563 h 43219"/>
                <a:gd name="connsiteX20-115" fmla="*/ 3899 w 52692"/>
                <a:gd name="connsiteY20-116" fmla="*/ 14366 h 43219"/>
                <a:gd name="connsiteX21-117" fmla="*/ 3936 w 52692"/>
                <a:gd name="connsiteY21-118" fmla="*/ 14229 h 43219"/>
                <a:gd name="connsiteX0-119" fmla="*/ 2537238 w 2537238"/>
                <a:gd name="connsiteY0-120" fmla="*/ 686569 h 1038846"/>
                <a:gd name="connsiteX1-121" fmla="*/ 2508394 w 2537238"/>
                <a:gd name="connsiteY1-122" fmla="*/ 715413 h 1038846"/>
                <a:gd name="connsiteX2-123" fmla="*/ 2479550 w 2537238"/>
                <a:gd name="connsiteY2-124" fmla="*/ 686569 h 1038846"/>
                <a:gd name="connsiteX3-125" fmla="*/ 2508394 w 2537238"/>
                <a:gd name="connsiteY3-126" fmla="*/ 657725 h 1038846"/>
                <a:gd name="connsiteX4-127" fmla="*/ 2537238 w 2537238"/>
                <a:gd name="connsiteY4-128" fmla="*/ 686569 h 1038846"/>
                <a:gd name="connsiteX0-129" fmla="*/ 2433954 w 2537238"/>
                <a:gd name="connsiteY0-130" fmla="*/ 671184 h 1038846"/>
                <a:gd name="connsiteX1-131" fmla="*/ 2376266 w 2537238"/>
                <a:gd name="connsiteY1-132" fmla="*/ 728872 h 1038846"/>
                <a:gd name="connsiteX2-133" fmla="*/ 2318578 w 2537238"/>
                <a:gd name="connsiteY2-134" fmla="*/ 671184 h 1038846"/>
                <a:gd name="connsiteX3-135" fmla="*/ 2376266 w 2537238"/>
                <a:gd name="connsiteY3-136" fmla="*/ 613496 h 1038846"/>
                <a:gd name="connsiteX4-137" fmla="*/ 2433954 w 2537238"/>
                <a:gd name="connsiteY4-138" fmla="*/ 671184 h 1038846"/>
                <a:gd name="connsiteX0-139" fmla="*/ 2273369 w 2537238"/>
                <a:gd name="connsiteY0-140" fmla="*/ 649128 h 1038846"/>
                <a:gd name="connsiteX1-141" fmla="*/ 2186837 w 2537238"/>
                <a:gd name="connsiteY1-142" fmla="*/ 735660 h 1038846"/>
                <a:gd name="connsiteX2-143" fmla="*/ 2100305 w 2537238"/>
                <a:gd name="connsiteY2-144" fmla="*/ 649128 h 1038846"/>
                <a:gd name="connsiteX3-145" fmla="*/ 2186837 w 2537238"/>
                <a:gd name="connsiteY3-146" fmla="*/ 562596 h 1038846"/>
                <a:gd name="connsiteX4-147" fmla="*/ 2273369 w 2537238"/>
                <a:gd name="connsiteY4-148" fmla="*/ 649128 h 1038846"/>
                <a:gd name="connsiteX0-149" fmla="*/ 2628 w 52692"/>
                <a:gd name="connsiteY0-150" fmla="*/ 25568 h 43219"/>
                <a:gd name="connsiteX1-151" fmla="*/ 2196 w 52692"/>
                <a:gd name="connsiteY1-152" fmla="*/ 25239 h 43219"/>
                <a:gd name="connsiteX2-153" fmla="*/ 6964 w 52692"/>
                <a:gd name="connsiteY2-154" fmla="*/ 34758 h 43219"/>
                <a:gd name="connsiteX3-155" fmla="*/ 5856 w 52692"/>
                <a:gd name="connsiteY3-156" fmla="*/ 35139 h 43219"/>
                <a:gd name="connsiteX4-157" fmla="*/ 16514 w 52692"/>
                <a:gd name="connsiteY4-158" fmla="*/ 38949 h 43219"/>
                <a:gd name="connsiteX5-159" fmla="*/ 15846 w 52692"/>
                <a:gd name="connsiteY5-160" fmla="*/ 37209 h 43219"/>
                <a:gd name="connsiteX6-161" fmla="*/ 28863 w 52692"/>
                <a:gd name="connsiteY6-162" fmla="*/ 34610 h 43219"/>
                <a:gd name="connsiteX7-163" fmla="*/ 28596 w 52692"/>
                <a:gd name="connsiteY7-164" fmla="*/ 36519 h 43219"/>
                <a:gd name="connsiteX8-165" fmla="*/ 34165 w 52692"/>
                <a:gd name="connsiteY8-166" fmla="*/ 22813 h 43219"/>
                <a:gd name="connsiteX9-167" fmla="*/ 37416 w 52692"/>
                <a:gd name="connsiteY9-168" fmla="*/ 29949 h 43219"/>
                <a:gd name="connsiteX10-169" fmla="*/ 41834 w 52692"/>
                <a:gd name="connsiteY10-170" fmla="*/ 15213 h 43219"/>
                <a:gd name="connsiteX11-171" fmla="*/ 40386 w 52692"/>
                <a:gd name="connsiteY11-172" fmla="*/ 17889 h 43219"/>
                <a:gd name="connsiteX12-173" fmla="*/ 38360 w 52692"/>
                <a:gd name="connsiteY12-174" fmla="*/ 5285 h 43219"/>
                <a:gd name="connsiteX13-175" fmla="*/ 38436 w 52692"/>
                <a:gd name="connsiteY13-176" fmla="*/ 6549 h 43219"/>
                <a:gd name="connsiteX14-177" fmla="*/ 29114 w 52692"/>
                <a:gd name="connsiteY14-178" fmla="*/ 3811 h 43219"/>
                <a:gd name="connsiteX15-179" fmla="*/ 29856 w 52692"/>
                <a:gd name="connsiteY15-180" fmla="*/ 2199 h 43219"/>
                <a:gd name="connsiteX16-181" fmla="*/ 22177 w 52692"/>
                <a:gd name="connsiteY16-182" fmla="*/ 4579 h 43219"/>
                <a:gd name="connsiteX17-183" fmla="*/ 22536 w 52692"/>
                <a:gd name="connsiteY17-184" fmla="*/ 3189 h 43219"/>
                <a:gd name="connsiteX18-185" fmla="*/ 14036 w 52692"/>
                <a:gd name="connsiteY18-186" fmla="*/ 5051 h 43219"/>
                <a:gd name="connsiteX19-187" fmla="*/ 15336 w 52692"/>
                <a:gd name="connsiteY19-188" fmla="*/ 6399 h 43219"/>
                <a:gd name="connsiteX20-189" fmla="*/ 4163 w 52692"/>
                <a:gd name="connsiteY20-190" fmla="*/ 15648 h 43219"/>
                <a:gd name="connsiteX21-191" fmla="*/ 3936 w 52692"/>
                <a:gd name="connsiteY21-192" fmla="*/ 14229 h 43219"/>
                <a:gd name="connsiteX0-193" fmla="*/ 3936 w 52692"/>
                <a:gd name="connsiteY0-194" fmla="*/ 14229 h 43219"/>
                <a:gd name="connsiteX1-195" fmla="*/ 5659 w 52692"/>
                <a:gd name="connsiteY1-196" fmla="*/ 6766 h 43219"/>
                <a:gd name="connsiteX2-197" fmla="*/ 14041 w 52692"/>
                <a:gd name="connsiteY2-198" fmla="*/ 5061 h 43219"/>
                <a:gd name="connsiteX3-199" fmla="*/ 22492 w 52692"/>
                <a:gd name="connsiteY3-200" fmla="*/ 3291 h 43219"/>
                <a:gd name="connsiteX4-201" fmla="*/ 25785 w 52692"/>
                <a:gd name="connsiteY4-202" fmla="*/ 59 h 43219"/>
                <a:gd name="connsiteX5-203" fmla="*/ 29869 w 52692"/>
                <a:gd name="connsiteY5-204" fmla="*/ 2340 h 43219"/>
                <a:gd name="connsiteX6-205" fmla="*/ 35499 w 52692"/>
                <a:gd name="connsiteY6-206" fmla="*/ 549 h 43219"/>
                <a:gd name="connsiteX7-207" fmla="*/ 38354 w 52692"/>
                <a:gd name="connsiteY7-208" fmla="*/ 5435 h 43219"/>
                <a:gd name="connsiteX8-209" fmla="*/ 42018 w 52692"/>
                <a:gd name="connsiteY8-210" fmla="*/ 10177 h 43219"/>
                <a:gd name="connsiteX9-211" fmla="*/ 41854 w 52692"/>
                <a:gd name="connsiteY9-212" fmla="*/ 15319 h 43219"/>
                <a:gd name="connsiteX10-213" fmla="*/ 43052 w 52692"/>
                <a:gd name="connsiteY10-214" fmla="*/ 23181 h 43219"/>
                <a:gd name="connsiteX11-215" fmla="*/ 37440 w 52692"/>
                <a:gd name="connsiteY11-216" fmla="*/ 30063 h 43219"/>
                <a:gd name="connsiteX12-217" fmla="*/ 35431 w 52692"/>
                <a:gd name="connsiteY12-218" fmla="*/ 35960 h 43219"/>
                <a:gd name="connsiteX13-219" fmla="*/ 28591 w 52692"/>
                <a:gd name="connsiteY13-220" fmla="*/ 36674 h 43219"/>
                <a:gd name="connsiteX14-221" fmla="*/ 23703 w 52692"/>
                <a:gd name="connsiteY14-222" fmla="*/ 42965 h 43219"/>
                <a:gd name="connsiteX15-223" fmla="*/ 16516 w 52692"/>
                <a:gd name="connsiteY15-224" fmla="*/ 39125 h 43219"/>
                <a:gd name="connsiteX16-225" fmla="*/ 5840 w 52692"/>
                <a:gd name="connsiteY16-226" fmla="*/ 35331 h 43219"/>
                <a:gd name="connsiteX17-227" fmla="*/ 1146 w 52692"/>
                <a:gd name="connsiteY17-228" fmla="*/ 31109 h 43219"/>
                <a:gd name="connsiteX18-229" fmla="*/ 2149 w 52692"/>
                <a:gd name="connsiteY18-230" fmla="*/ 25410 h 43219"/>
                <a:gd name="connsiteX19-231" fmla="*/ 31 w 52692"/>
                <a:gd name="connsiteY19-232" fmla="*/ 19563 h 43219"/>
                <a:gd name="connsiteX20-233" fmla="*/ 3899 w 52692"/>
                <a:gd name="connsiteY20-234" fmla="*/ 14366 h 43219"/>
                <a:gd name="connsiteX21-235" fmla="*/ 3936 w 52692"/>
                <a:gd name="connsiteY21-236" fmla="*/ 14229 h 43219"/>
                <a:gd name="connsiteX0-237" fmla="*/ 2537238 w 2537238"/>
                <a:gd name="connsiteY0-238" fmla="*/ 686569 h 1038846"/>
                <a:gd name="connsiteX1-239" fmla="*/ 2508394 w 2537238"/>
                <a:gd name="connsiteY1-240" fmla="*/ 715413 h 1038846"/>
                <a:gd name="connsiteX2-241" fmla="*/ 2479550 w 2537238"/>
                <a:gd name="connsiteY2-242" fmla="*/ 686569 h 1038846"/>
                <a:gd name="connsiteX3-243" fmla="*/ 2508394 w 2537238"/>
                <a:gd name="connsiteY3-244" fmla="*/ 657725 h 1038846"/>
                <a:gd name="connsiteX4-245" fmla="*/ 2537238 w 2537238"/>
                <a:gd name="connsiteY4-246" fmla="*/ 686569 h 1038846"/>
                <a:gd name="connsiteX0-247" fmla="*/ 2433954 w 2537238"/>
                <a:gd name="connsiteY0-248" fmla="*/ 671184 h 1038846"/>
                <a:gd name="connsiteX1-249" fmla="*/ 2376266 w 2537238"/>
                <a:gd name="connsiteY1-250" fmla="*/ 728872 h 1038846"/>
                <a:gd name="connsiteX2-251" fmla="*/ 2318578 w 2537238"/>
                <a:gd name="connsiteY2-252" fmla="*/ 671184 h 1038846"/>
                <a:gd name="connsiteX3-253" fmla="*/ 2376266 w 2537238"/>
                <a:gd name="connsiteY3-254" fmla="*/ 613496 h 1038846"/>
                <a:gd name="connsiteX4-255" fmla="*/ 2433954 w 2537238"/>
                <a:gd name="connsiteY4-256" fmla="*/ 671184 h 1038846"/>
                <a:gd name="connsiteX0-257" fmla="*/ 2273369 w 2537238"/>
                <a:gd name="connsiteY0-258" fmla="*/ 649128 h 1038846"/>
                <a:gd name="connsiteX1-259" fmla="*/ 2186837 w 2537238"/>
                <a:gd name="connsiteY1-260" fmla="*/ 735660 h 1038846"/>
                <a:gd name="connsiteX2-261" fmla="*/ 2100305 w 2537238"/>
                <a:gd name="connsiteY2-262" fmla="*/ 649128 h 1038846"/>
                <a:gd name="connsiteX3-263" fmla="*/ 2186837 w 2537238"/>
                <a:gd name="connsiteY3-264" fmla="*/ 562596 h 1038846"/>
                <a:gd name="connsiteX4-265" fmla="*/ 2273369 w 2537238"/>
                <a:gd name="connsiteY4-266" fmla="*/ 649128 h 1038846"/>
                <a:gd name="connsiteX0-267" fmla="*/ 2628 w 52692"/>
                <a:gd name="connsiteY0-268" fmla="*/ 25568 h 43219"/>
                <a:gd name="connsiteX1-269" fmla="*/ 2196 w 52692"/>
                <a:gd name="connsiteY1-270" fmla="*/ 25239 h 43219"/>
                <a:gd name="connsiteX2-271" fmla="*/ 5874 w 52692"/>
                <a:gd name="connsiteY2-272" fmla="*/ 35538 h 43219"/>
                <a:gd name="connsiteX3-273" fmla="*/ 5856 w 52692"/>
                <a:gd name="connsiteY3-274" fmla="*/ 35139 h 43219"/>
                <a:gd name="connsiteX4-275" fmla="*/ 16514 w 52692"/>
                <a:gd name="connsiteY4-276" fmla="*/ 38949 h 43219"/>
                <a:gd name="connsiteX5-277" fmla="*/ 15846 w 52692"/>
                <a:gd name="connsiteY5-278" fmla="*/ 37209 h 43219"/>
                <a:gd name="connsiteX6-279" fmla="*/ 28863 w 52692"/>
                <a:gd name="connsiteY6-280" fmla="*/ 34610 h 43219"/>
                <a:gd name="connsiteX7-281" fmla="*/ 28596 w 52692"/>
                <a:gd name="connsiteY7-282" fmla="*/ 36519 h 43219"/>
                <a:gd name="connsiteX8-283" fmla="*/ 34165 w 52692"/>
                <a:gd name="connsiteY8-284" fmla="*/ 22813 h 43219"/>
                <a:gd name="connsiteX9-285" fmla="*/ 37416 w 52692"/>
                <a:gd name="connsiteY9-286" fmla="*/ 29949 h 43219"/>
                <a:gd name="connsiteX10-287" fmla="*/ 41834 w 52692"/>
                <a:gd name="connsiteY10-288" fmla="*/ 15213 h 43219"/>
                <a:gd name="connsiteX11-289" fmla="*/ 40386 w 52692"/>
                <a:gd name="connsiteY11-290" fmla="*/ 17889 h 43219"/>
                <a:gd name="connsiteX12-291" fmla="*/ 38360 w 52692"/>
                <a:gd name="connsiteY12-292" fmla="*/ 5285 h 43219"/>
                <a:gd name="connsiteX13-293" fmla="*/ 38436 w 52692"/>
                <a:gd name="connsiteY13-294" fmla="*/ 6549 h 43219"/>
                <a:gd name="connsiteX14-295" fmla="*/ 29114 w 52692"/>
                <a:gd name="connsiteY14-296" fmla="*/ 3811 h 43219"/>
                <a:gd name="connsiteX15-297" fmla="*/ 29856 w 52692"/>
                <a:gd name="connsiteY15-298" fmla="*/ 2199 h 43219"/>
                <a:gd name="connsiteX16-299" fmla="*/ 22177 w 52692"/>
                <a:gd name="connsiteY16-300" fmla="*/ 4579 h 43219"/>
                <a:gd name="connsiteX17-301" fmla="*/ 22536 w 52692"/>
                <a:gd name="connsiteY17-302" fmla="*/ 3189 h 43219"/>
                <a:gd name="connsiteX18-303" fmla="*/ 14036 w 52692"/>
                <a:gd name="connsiteY18-304" fmla="*/ 5051 h 43219"/>
                <a:gd name="connsiteX19-305" fmla="*/ 15336 w 52692"/>
                <a:gd name="connsiteY19-306" fmla="*/ 6399 h 43219"/>
                <a:gd name="connsiteX20-307" fmla="*/ 4163 w 52692"/>
                <a:gd name="connsiteY20-308" fmla="*/ 15648 h 43219"/>
                <a:gd name="connsiteX21-309" fmla="*/ 3936 w 52692"/>
                <a:gd name="connsiteY21-310" fmla="*/ 14229 h 43219"/>
                <a:gd name="connsiteX0-311" fmla="*/ 3936 w 52692"/>
                <a:gd name="connsiteY0-312" fmla="*/ 14229 h 43219"/>
                <a:gd name="connsiteX1-313" fmla="*/ 5659 w 52692"/>
                <a:gd name="connsiteY1-314" fmla="*/ 6766 h 43219"/>
                <a:gd name="connsiteX2-315" fmla="*/ 14041 w 52692"/>
                <a:gd name="connsiteY2-316" fmla="*/ 5061 h 43219"/>
                <a:gd name="connsiteX3-317" fmla="*/ 22492 w 52692"/>
                <a:gd name="connsiteY3-318" fmla="*/ 3291 h 43219"/>
                <a:gd name="connsiteX4-319" fmla="*/ 25785 w 52692"/>
                <a:gd name="connsiteY4-320" fmla="*/ 59 h 43219"/>
                <a:gd name="connsiteX5-321" fmla="*/ 29869 w 52692"/>
                <a:gd name="connsiteY5-322" fmla="*/ 2340 h 43219"/>
                <a:gd name="connsiteX6-323" fmla="*/ 35499 w 52692"/>
                <a:gd name="connsiteY6-324" fmla="*/ 549 h 43219"/>
                <a:gd name="connsiteX7-325" fmla="*/ 38354 w 52692"/>
                <a:gd name="connsiteY7-326" fmla="*/ 5435 h 43219"/>
                <a:gd name="connsiteX8-327" fmla="*/ 42018 w 52692"/>
                <a:gd name="connsiteY8-328" fmla="*/ 10177 h 43219"/>
                <a:gd name="connsiteX9-329" fmla="*/ 41854 w 52692"/>
                <a:gd name="connsiteY9-330" fmla="*/ 15319 h 43219"/>
                <a:gd name="connsiteX10-331" fmla="*/ 43052 w 52692"/>
                <a:gd name="connsiteY10-332" fmla="*/ 23181 h 43219"/>
                <a:gd name="connsiteX11-333" fmla="*/ 37440 w 52692"/>
                <a:gd name="connsiteY11-334" fmla="*/ 30063 h 43219"/>
                <a:gd name="connsiteX12-335" fmla="*/ 35431 w 52692"/>
                <a:gd name="connsiteY12-336" fmla="*/ 35960 h 43219"/>
                <a:gd name="connsiteX13-337" fmla="*/ 28591 w 52692"/>
                <a:gd name="connsiteY13-338" fmla="*/ 36674 h 43219"/>
                <a:gd name="connsiteX14-339" fmla="*/ 23703 w 52692"/>
                <a:gd name="connsiteY14-340" fmla="*/ 42965 h 43219"/>
                <a:gd name="connsiteX15-341" fmla="*/ 16516 w 52692"/>
                <a:gd name="connsiteY15-342" fmla="*/ 39125 h 43219"/>
                <a:gd name="connsiteX16-343" fmla="*/ 5840 w 52692"/>
                <a:gd name="connsiteY16-344" fmla="*/ 35331 h 43219"/>
                <a:gd name="connsiteX17-345" fmla="*/ 1146 w 52692"/>
                <a:gd name="connsiteY17-346" fmla="*/ 31109 h 43219"/>
                <a:gd name="connsiteX18-347" fmla="*/ 2149 w 52692"/>
                <a:gd name="connsiteY18-348" fmla="*/ 25410 h 43219"/>
                <a:gd name="connsiteX19-349" fmla="*/ 31 w 52692"/>
                <a:gd name="connsiteY19-350" fmla="*/ 19563 h 43219"/>
                <a:gd name="connsiteX20-351" fmla="*/ 3899 w 52692"/>
                <a:gd name="connsiteY20-352" fmla="*/ 14366 h 43219"/>
                <a:gd name="connsiteX21-353" fmla="*/ 3936 w 52692"/>
                <a:gd name="connsiteY21-354" fmla="*/ 14229 h 43219"/>
                <a:gd name="connsiteX0-355" fmla="*/ 2537238 w 2537238"/>
                <a:gd name="connsiteY0-356" fmla="*/ 686569 h 1038846"/>
                <a:gd name="connsiteX1-357" fmla="*/ 2508394 w 2537238"/>
                <a:gd name="connsiteY1-358" fmla="*/ 715413 h 1038846"/>
                <a:gd name="connsiteX2-359" fmla="*/ 2479550 w 2537238"/>
                <a:gd name="connsiteY2-360" fmla="*/ 686569 h 1038846"/>
                <a:gd name="connsiteX3-361" fmla="*/ 2508394 w 2537238"/>
                <a:gd name="connsiteY3-362" fmla="*/ 657725 h 1038846"/>
                <a:gd name="connsiteX4-363" fmla="*/ 2537238 w 2537238"/>
                <a:gd name="connsiteY4-364" fmla="*/ 686569 h 1038846"/>
                <a:gd name="connsiteX0-365" fmla="*/ 2433954 w 2537238"/>
                <a:gd name="connsiteY0-366" fmla="*/ 671184 h 1038846"/>
                <a:gd name="connsiteX1-367" fmla="*/ 2376266 w 2537238"/>
                <a:gd name="connsiteY1-368" fmla="*/ 728872 h 1038846"/>
                <a:gd name="connsiteX2-369" fmla="*/ 2318578 w 2537238"/>
                <a:gd name="connsiteY2-370" fmla="*/ 671184 h 1038846"/>
                <a:gd name="connsiteX3-371" fmla="*/ 2376266 w 2537238"/>
                <a:gd name="connsiteY3-372" fmla="*/ 613496 h 1038846"/>
                <a:gd name="connsiteX4-373" fmla="*/ 2433954 w 2537238"/>
                <a:gd name="connsiteY4-374" fmla="*/ 671184 h 1038846"/>
                <a:gd name="connsiteX0-375" fmla="*/ 2273369 w 2537238"/>
                <a:gd name="connsiteY0-376" fmla="*/ 649128 h 1038846"/>
                <a:gd name="connsiteX1-377" fmla="*/ 2186837 w 2537238"/>
                <a:gd name="connsiteY1-378" fmla="*/ 735660 h 1038846"/>
                <a:gd name="connsiteX2-379" fmla="*/ 2100305 w 2537238"/>
                <a:gd name="connsiteY2-380" fmla="*/ 649128 h 1038846"/>
                <a:gd name="connsiteX3-381" fmla="*/ 2186837 w 2537238"/>
                <a:gd name="connsiteY3-382" fmla="*/ 562596 h 1038846"/>
                <a:gd name="connsiteX4-383" fmla="*/ 2273369 w 2537238"/>
                <a:gd name="connsiteY4-384" fmla="*/ 649128 h 1038846"/>
                <a:gd name="connsiteX0-385" fmla="*/ 2628 w 52692"/>
                <a:gd name="connsiteY0-386" fmla="*/ 25568 h 43219"/>
                <a:gd name="connsiteX1-387" fmla="*/ 2196 w 52692"/>
                <a:gd name="connsiteY1-388" fmla="*/ 25239 h 43219"/>
                <a:gd name="connsiteX2-389" fmla="*/ 5874 w 52692"/>
                <a:gd name="connsiteY2-390" fmla="*/ 35538 h 43219"/>
                <a:gd name="connsiteX3-391" fmla="*/ 5856 w 52692"/>
                <a:gd name="connsiteY3-392" fmla="*/ 35139 h 43219"/>
                <a:gd name="connsiteX4-393" fmla="*/ 16514 w 52692"/>
                <a:gd name="connsiteY4-394" fmla="*/ 38949 h 43219"/>
                <a:gd name="connsiteX5-395" fmla="*/ 16702 w 52692"/>
                <a:gd name="connsiteY5-396" fmla="*/ 39392 h 43219"/>
                <a:gd name="connsiteX6-397" fmla="*/ 28863 w 52692"/>
                <a:gd name="connsiteY6-398" fmla="*/ 34610 h 43219"/>
                <a:gd name="connsiteX7-399" fmla="*/ 28596 w 52692"/>
                <a:gd name="connsiteY7-400" fmla="*/ 36519 h 43219"/>
                <a:gd name="connsiteX8-401" fmla="*/ 34165 w 52692"/>
                <a:gd name="connsiteY8-402" fmla="*/ 22813 h 43219"/>
                <a:gd name="connsiteX9-403" fmla="*/ 37416 w 52692"/>
                <a:gd name="connsiteY9-404" fmla="*/ 29949 h 43219"/>
                <a:gd name="connsiteX10-405" fmla="*/ 41834 w 52692"/>
                <a:gd name="connsiteY10-406" fmla="*/ 15213 h 43219"/>
                <a:gd name="connsiteX11-407" fmla="*/ 40386 w 52692"/>
                <a:gd name="connsiteY11-408" fmla="*/ 17889 h 43219"/>
                <a:gd name="connsiteX12-409" fmla="*/ 38360 w 52692"/>
                <a:gd name="connsiteY12-410" fmla="*/ 5285 h 43219"/>
                <a:gd name="connsiteX13-411" fmla="*/ 38436 w 52692"/>
                <a:gd name="connsiteY13-412" fmla="*/ 6549 h 43219"/>
                <a:gd name="connsiteX14-413" fmla="*/ 29114 w 52692"/>
                <a:gd name="connsiteY14-414" fmla="*/ 3811 h 43219"/>
                <a:gd name="connsiteX15-415" fmla="*/ 29856 w 52692"/>
                <a:gd name="connsiteY15-416" fmla="*/ 2199 h 43219"/>
                <a:gd name="connsiteX16-417" fmla="*/ 22177 w 52692"/>
                <a:gd name="connsiteY16-418" fmla="*/ 4579 h 43219"/>
                <a:gd name="connsiteX17-419" fmla="*/ 22536 w 52692"/>
                <a:gd name="connsiteY17-420" fmla="*/ 3189 h 43219"/>
                <a:gd name="connsiteX18-421" fmla="*/ 14036 w 52692"/>
                <a:gd name="connsiteY18-422" fmla="*/ 5051 h 43219"/>
                <a:gd name="connsiteX19-423" fmla="*/ 15336 w 52692"/>
                <a:gd name="connsiteY19-424" fmla="*/ 6399 h 43219"/>
                <a:gd name="connsiteX20-425" fmla="*/ 4163 w 52692"/>
                <a:gd name="connsiteY20-426" fmla="*/ 15648 h 43219"/>
                <a:gd name="connsiteX21-427" fmla="*/ 3936 w 52692"/>
                <a:gd name="connsiteY21-428" fmla="*/ 14229 h 43219"/>
                <a:gd name="connsiteX0-429" fmla="*/ 3936 w 52692"/>
                <a:gd name="connsiteY0-430" fmla="*/ 14229 h 43219"/>
                <a:gd name="connsiteX1-431" fmla="*/ 5659 w 52692"/>
                <a:gd name="connsiteY1-432" fmla="*/ 6766 h 43219"/>
                <a:gd name="connsiteX2-433" fmla="*/ 14041 w 52692"/>
                <a:gd name="connsiteY2-434" fmla="*/ 5061 h 43219"/>
                <a:gd name="connsiteX3-435" fmla="*/ 22492 w 52692"/>
                <a:gd name="connsiteY3-436" fmla="*/ 3291 h 43219"/>
                <a:gd name="connsiteX4-437" fmla="*/ 25785 w 52692"/>
                <a:gd name="connsiteY4-438" fmla="*/ 59 h 43219"/>
                <a:gd name="connsiteX5-439" fmla="*/ 29869 w 52692"/>
                <a:gd name="connsiteY5-440" fmla="*/ 2340 h 43219"/>
                <a:gd name="connsiteX6-441" fmla="*/ 35499 w 52692"/>
                <a:gd name="connsiteY6-442" fmla="*/ 549 h 43219"/>
                <a:gd name="connsiteX7-443" fmla="*/ 38354 w 52692"/>
                <a:gd name="connsiteY7-444" fmla="*/ 5435 h 43219"/>
                <a:gd name="connsiteX8-445" fmla="*/ 42018 w 52692"/>
                <a:gd name="connsiteY8-446" fmla="*/ 10177 h 43219"/>
                <a:gd name="connsiteX9-447" fmla="*/ 41854 w 52692"/>
                <a:gd name="connsiteY9-448" fmla="*/ 15319 h 43219"/>
                <a:gd name="connsiteX10-449" fmla="*/ 43052 w 52692"/>
                <a:gd name="connsiteY10-450" fmla="*/ 23181 h 43219"/>
                <a:gd name="connsiteX11-451" fmla="*/ 37440 w 52692"/>
                <a:gd name="connsiteY11-452" fmla="*/ 30063 h 43219"/>
                <a:gd name="connsiteX12-453" fmla="*/ 35431 w 52692"/>
                <a:gd name="connsiteY12-454" fmla="*/ 35960 h 43219"/>
                <a:gd name="connsiteX13-455" fmla="*/ 28591 w 52692"/>
                <a:gd name="connsiteY13-456" fmla="*/ 36674 h 43219"/>
                <a:gd name="connsiteX14-457" fmla="*/ 23703 w 52692"/>
                <a:gd name="connsiteY14-458" fmla="*/ 42965 h 43219"/>
                <a:gd name="connsiteX15-459" fmla="*/ 16516 w 52692"/>
                <a:gd name="connsiteY15-460" fmla="*/ 39125 h 43219"/>
                <a:gd name="connsiteX16-461" fmla="*/ 5840 w 52692"/>
                <a:gd name="connsiteY16-462" fmla="*/ 35331 h 43219"/>
                <a:gd name="connsiteX17-463" fmla="*/ 1146 w 52692"/>
                <a:gd name="connsiteY17-464" fmla="*/ 31109 h 43219"/>
                <a:gd name="connsiteX18-465" fmla="*/ 2149 w 52692"/>
                <a:gd name="connsiteY18-466" fmla="*/ 25410 h 43219"/>
                <a:gd name="connsiteX19-467" fmla="*/ 31 w 52692"/>
                <a:gd name="connsiteY19-468" fmla="*/ 19563 h 43219"/>
                <a:gd name="connsiteX20-469" fmla="*/ 3899 w 52692"/>
                <a:gd name="connsiteY20-470" fmla="*/ 14366 h 43219"/>
                <a:gd name="connsiteX21-471" fmla="*/ 3936 w 52692"/>
                <a:gd name="connsiteY21-472" fmla="*/ 14229 h 43219"/>
                <a:gd name="connsiteX0-473" fmla="*/ 2537238 w 2537238"/>
                <a:gd name="connsiteY0-474" fmla="*/ 686569 h 1038846"/>
                <a:gd name="connsiteX1-475" fmla="*/ 2508394 w 2537238"/>
                <a:gd name="connsiteY1-476" fmla="*/ 715413 h 1038846"/>
                <a:gd name="connsiteX2-477" fmla="*/ 2479550 w 2537238"/>
                <a:gd name="connsiteY2-478" fmla="*/ 686569 h 1038846"/>
                <a:gd name="connsiteX3-479" fmla="*/ 2508394 w 2537238"/>
                <a:gd name="connsiteY3-480" fmla="*/ 657725 h 1038846"/>
                <a:gd name="connsiteX4-481" fmla="*/ 2537238 w 2537238"/>
                <a:gd name="connsiteY4-482" fmla="*/ 686569 h 1038846"/>
                <a:gd name="connsiteX0-483" fmla="*/ 2433954 w 2537238"/>
                <a:gd name="connsiteY0-484" fmla="*/ 671184 h 1038846"/>
                <a:gd name="connsiteX1-485" fmla="*/ 2376266 w 2537238"/>
                <a:gd name="connsiteY1-486" fmla="*/ 728872 h 1038846"/>
                <a:gd name="connsiteX2-487" fmla="*/ 2318578 w 2537238"/>
                <a:gd name="connsiteY2-488" fmla="*/ 671184 h 1038846"/>
                <a:gd name="connsiteX3-489" fmla="*/ 2376266 w 2537238"/>
                <a:gd name="connsiteY3-490" fmla="*/ 613496 h 1038846"/>
                <a:gd name="connsiteX4-491" fmla="*/ 2433954 w 2537238"/>
                <a:gd name="connsiteY4-492" fmla="*/ 671184 h 1038846"/>
                <a:gd name="connsiteX0-493" fmla="*/ 2273369 w 2537238"/>
                <a:gd name="connsiteY0-494" fmla="*/ 649128 h 1038846"/>
                <a:gd name="connsiteX1-495" fmla="*/ 2186837 w 2537238"/>
                <a:gd name="connsiteY1-496" fmla="*/ 735660 h 1038846"/>
                <a:gd name="connsiteX2-497" fmla="*/ 2100305 w 2537238"/>
                <a:gd name="connsiteY2-498" fmla="*/ 649128 h 1038846"/>
                <a:gd name="connsiteX3-499" fmla="*/ 2186837 w 2537238"/>
                <a:gd name="connsiteY3-500" fmla="*/ 562596 h 1038846"/>
                <a:gd name="connsiteX4-501" fmla="*/ 2273369 w 2537238"/>
                <a:gd name="connsiteY4-502" fmla="*/ 649128 h 1038846"/>
                <a:gd name="connsiteX0-503" fmla="*/ 2628 w 52692"/>
                <a:gd name="connsiteY0-504" fmla="*/ 25568 h 43219"/>
                <a:gd name="connsiteX1-505" fmla="*/ 2196 w 52692"/>
                <a:gd name="connsiteY1-506" fmla="*/ 25239 h 43219"/>
                <a:gd name="connsiteX2-507" fmla="*/ 5874 w 52692"/>
                <a:gd name="connsiteY2-508" fmla="*/ 35538 h 43219"/>
                <a:gd name="connsiteX3-509" fmla="*/ 5856 w 52692"/>
                <a:gd name="connsiteY3-510" fmla="*/ 35139 h 43219"/>
                <a:gd name="connsiteX4-511" fmla="*/ 16514 w 52692"/>
                <a:gd name="connsiteY4-512" fmla="*/ 38949 h 43219"/>
                <a:gd name="connsiteX5-513" fmla="*/ 16702 w 52692"/>
                <a:gd name="connsiteY5-514" fmla="*/ 39392 h 43219"/>
                <a:gd name="connsiteX6-515" fmla="*/ 28707 w 52692"/>
                <a:gd name="connsiteY6-516" fmla="*/ 36949 h 43219"/>
                <a:gd name="connsiteX7-517" fmla="*/ 28596 w 52692"/>
                <a:gd name="connsiteY7-518" fmla="*/ 36519 h 43219"/>
                <a:gd name="connsiteX8-519" fmla="*/ 34165 w 52692"/>
                <a:gd name="connsiteY8-520" fmla="*/ 22813 h 43219"/>
                <a:gd name="connsiteX9-521" fmla="*/ 37416 w 52692"/>
                <a:gd name="connsiteY9-522" fmla="*/ 29949 h 43219"/>
                <a:gd name="connsiteX10-523" fmla="*/ 41834 w 52692"/>
                <a:gd name="connsiteY10-524" fmla="*/ 15213 h 43219"/>
                <a:gd name="connsiteX11-525" fmla="*/ 40386 w 52692"/>
                <a:gd name="connsiteY11-526" fmla="*/ 17889 h 43219"/>
                <a:gd name="connsiteX12-527" fmla="*/ 38360 w 52692"/>
                <a:gd name="connsiteY12-528" fmla="*/ 5285 h 43219"/>
                <a:gd name="connsiteX13-529" fmla="*/ 38436 w 52692"/>
                <a:gd name="connsiteY13-530" fmla="*/ 6549 h 43219"/>
                <a:gd name="connsiteX14-531" fmla="*/ 29114 w 52692"/>
                <a:gd name="connsiteY14-532" fmla="*/ 3811 h 43219"/>
                <a:gd name="connsiteX15-533" fmla="*/ 29856 w 52692"/>
                <a:gd name="connsiteY15-534" fmla="*/ 2199 h 43219"/>
                <a:gd name="connsiteX16-535" fmla="*/ 22177 w 52692"/>
                <a:gd name="connsiteY16-536" fmla="*/ 4579 h 43219"/>
                <a:gd name="connsiteX17-537" fmla="*/ 22536 w 52692"/>
                <a:gd name="connsiteY17-538" fmla="*/ 3189 h 43219"/>
                <a:gd name="connsiteX18-539" fmla="*/ 14036 w 52692"/>
                <a:gd name="connsiteY18-540" fmla="*/ 5051 h 43219"/>
                <a:gd name="connsiteX19-541" fmla="*/ 15336 w 52692"/>
                <a:gd name="connsiteY19-542" fmla="*/ 6399 h 43219"/>
                <a:gd name="connsiteX20-543" fmla="*/ 4163 w 52692"/>
                <a:gd name="connsiteY20-544" fmla="*/ 15648 h 43219"/>
                <a:gd name="connsiteX21-545" fmla="*/ 3936 w 52692"/>
                <a:gd name="connsiteY21-546" fmla="*/ 14229 h 43219"/>
                <a:gd name="connsiteX0-547" fmla="*/ 3936 w 52692"/>
                <a:gd name="connsiteY0-548" fmla="*/ 14229 h 43219"/>
                <a:gd name="connsiteX1-549" fmla="*/ 5659 w 52692"/>
                <a:gd name="connsiteY1-550" fmla="*/ 6766 h 43219"/>
                <a:gd name="connsiteX2-551" fmla="*/ 14041 w 52692"/>
                <a:gd name="connsiteY2-552" fmla="*/ 5061 h 43219"/>
                <a:gd name="connsiteX3-553" fmla="*/ 22492 w 52692"/>
                <a:gd name="connsiteY3-554" fmla="*/ 3291 h 43219"/>
                <a:gd name="connsiteX4-555" fmla="*/ 25785 w 52692"/>
                <a:gd name="connsiteY4-556" fmla="*/ 59 h 43219"/>
                <a:gd name="connsiteX5-557" fmla="*/ 29869 w 52692"/>
                <a:gd name="connsiteY5-558" fmla="*/ 2340 h 43219"/>
                <a:gd name="connsiteX6-559" fmla="*/ 35499 w 52692"/>
                <a:gd name="connsiteY6-560" fmla="*/ 549 h 43219"/>
                <a:gd name="connsiteX7-561" fmla="*/ 38354 w 52692"/>
                <a:gd name="connsiteY7-562" fmla="*/ 5435 h 43219"/>
                <a:gd name="connsiteX8-563" fmla="*/ 42018 w 52692"/>
                <a:gd name="connsiteY8-564" fmla="*/ 10177 h 43219"/>
                <a:gd name="connsiteX9-565" fmla="*/ 41854 w 52692"/>
                <a:gd name="connsiteY9-566" fmla="*/ 15319 h 43219"/>
                <a:gd name="connsiteX10-567" fmla="*/ 43052 w 52692"/>
                <a:gd name="connsiteY10-568" fmla="*/ 23181 h 43219"/>
                <a:gd name="connsiteX11-569" fmla="*/ 37440 w 52692"/>
                <a:gd name="connsiteY11-570" fmla="*/ 30063 h 43219"/>
                <a:gd name="connsiteX12-571" fmla="*/ 35431 w 52692"/>
                <a:gd name="connsiteY12-572" fmla="*/ 35960 h 43219"/>
                <a:gd name="connsiteX13-573" fmla="*/ 28591 w 52692"/>
                <a:gd name="connsiteY13-574" fmla="*/ 36674 h 43219"/>
                <a:gd name="connsiteX14-575" fmla="*/ 23703 w 52692"/>
                <a:gd name="connsiteY14-576" fmla="*/ 42965 h 43219"/>
                <a:gd name="connsiteX15-577" fmla="*/ 16516 w 52692"/>
                <a:gd name="connsiteY15-578" fmla="*/ 39125 h 43219"/>
                <a:gd name="connsiteX16-579" fmla="*/ 5840 w 52692"/>
                <a:gd name="connsiteY16-580" fmla="*/ 35331 h 43219"/>
                <a:gd name="connsiteX17-581" fmla="*/ 1146 w 52692"/>
                <a:gd name="connsiteY17-582" fmla="*/ 31109 h 43219"/>
                <a:gd name="connsiteX18-583" fmla="*/ 2149 w 52692"/>
                <a:gd name="connsiteY18-584" fmla="*/ 25410 h 43219"/>
                <a:gd name="connsiteX19-585" fmla="*/ 31 w 52692"/>
                <a:gd name="connsiteY19-586" fmla="*/ 19563 h 43219"/>
                <a:gd name="connsiteX20-587" fmla="*/ 3899 w 52692"/>
                <a:gd name="connsiteY20-588" fmla="*/ 14366 h 43219"/>
                <a:gd name="connsiteX21-589" fmla="*/ 3936 w 52692"/>
                <a:gd name="connsiteY21-590" fmla="*/ 14229 h 43219"/>
                <a:gd name="connsiteX0-591" fmla="*/ 2537238 w 2537238"/>
                <a:gd name="connsiteY0-592" fmla="*/ 686569 h 1038846"/>
                <a:gd name="connsiteX1-593" fmla="*/ 2508394 w 2537238"/>
                <a:gd name="connsiteY1-594" fmla="*/ 715413 h 1038846"/>
                <a:gd name="connsiteX2-595" fmla="*/ 2479550 w 2537238"/>
                <a:gd name="connsiteY2-596" fmla="*/ 686569 h 1038846"/>
                <a:gd name="connsiteX3-597" fmla="*/ 2508394 w 2537238"/>
                <a:gd name="connsiteY3-598" fmla="*/ 657725 h 1038846"/>
                <a:gd name="connsiteX4-599" fmla="*/ 2537238 w 2537238"/>
                <a:gd name="connsiteY4-600" fmla="*/ 686569 h 1038846"/>
                <a:gd name="connsiteX0-601" fmla="*/ 2433954 w 2537238"/>
                <a:gd name="connsiteY0-602" fmla="*/ 671184 h 1038846"/>
                <a:gd name="connsiteX1-603" fmla="*/ 2376266 w 2537238"/>
                <a:gd name="connsiteY1-604" fmla="*/ 728872 h 1038846"/>
                <a:gd name="connsiteX2-605" fmla="*/ 2318578 w 2537238"/>
                <a:gd name="connsiteY2-606" fmla="*/ 671184 h 1038846"/>
                <a:gd name="connsiteX3-607" fmla="*/ 2376266 w 2537238"/>
                <a:gd name="connsiteY3-608" fmla="*/ 613496 h 1038846"/>
                <a:gd name="connsiteX4-609" fmla="*/ 2433954 w 2537238"/>
                <a:gd name="connsiteY4-610" fmla="*/ 671184 h 1038846"/>
                <a:gd name="connsiteX0-611" fmla="*/ 2273369 w 2537238"/>
                <a:gd name="connsiteY0-612" fmla="*/ 649128 h 1038846"/>
                <a:gd name="connsiteX1-613" fmla="*/ 2186837 w 2537238"/>
                <a:gd name="connsiteY1-614" fmla="*/ 735660 h 1038846"/>
                <a:gd name="connsiteX2-615" fmla="*/ 2100305 w 2537238"/>
                <a:gd name="connsiteY2-616" fmla="*/ 649128 h 1038846"/>
                <a:gd name="connsiteX3-617" fmla="*/ 2186837 w 2537238"/>
                <a:gd name="connsiteY3-618" fmla="*/ 562596 h 1038846"/>
                <a:gd name="connsiteX4-619" fmla="*/ 2273369 w 2537238"/>
                <a:gd name="connsiteY4-620" fmla="*/ 649128 h 1038846"/>
                <a:gd name="connsiteX0-621" fmla="*/ 2628 w 52692"/>
                <a:gd name="connsiteY0-622" fmla="*/ 25568 h 43219"/>
                <a:gd name="connsiteX1-623" fmla="*/ 2196 w 52692"/>
                <a:gd name="connsiteY1-624" fmla="*/ 25239 h 43219"/>
                <a:gd name="connsiteX2-625" fmla="*/ 5874 w 52692"/>
                <a:gd name="connsiteY2-626" fmla="*/ 35538 h 43219"/>
                <a:gd name="connsiteX3-627" fmla="*/ 5856 w 52692"/>
                <a:gd name="connsiteY3-628" fmla="*/ 35139 h 43219"/>
                <a:gd name="connsiteX4-629" fmla="*/ 16514 w 52692"/>
                <a:gd name="connsiteY4-630" fmla="*/ 38949 h 43219"/>
                <a:gd name="connsiteX5-631" fmla="*/ 16702 w 52692"/>
                <a:gd name="connsiteY5-632" fmla="*/ 39392 h 43219"/>
                <a:gd name="connsiteX6-633" fmla="*/ 28707 w 52692"/>
                <a:gd name="connsiteY6-634" fmla="*/ 36949 h 43219"/>
                <a:gd name="connsiteX7-635" fmla="*/ 28596 w 52692"/>
                <a:gd name="connsiteY7-636" fmla="*/ 36519 h 43219"/>
                <a:gd name="connsiteX8-637" fmla="*/ 37434 w 52692"/>
                <a:gd name="connsiteY8-638" fmla="*/ 30453 h 43219"/>
                <a:gd name="connsiteX9-639" fmla="*/ 37416 w 52692"/>
                <a:gd name="connsiteY9-640" fmla="*/ 29949 h 43219"/>
                <a:gd name="connsiteX10-641" fmla="*/ 41834 w 52692"/>
                <a:gd name="connsiteY10-642" fmla="*/ 15213 h 43219"/>
                <a:gd name="connsiteX11-643" fmla="*/ 40386 w 52692"/>
                <a:gd name="connsiteY11-644" fmla="*/ 17889 h 43219"/>
                <a:gd name="connsiteX12-645" fmla="*/ 38360 w 52692"/>
                <a:gd name="connsiteY12-646" fmla="*/ 5285 h 43219"/>
                <a:gd name="connsiteX13-647" fmla="*/ 38436 w 52692"/>
                <a:gd name="connsiteY13-648" fmla="*/ 6549 h 43219"/>
                <a:gd name="connsiteX14-649" fmla="*/ 29114 w 52692"/>
                <a:gd name="connsiteY14-650" fmla="*/ 3811 h 43219"/>
                <a:gd name="connsiteX15-651" fmla="*/ 29856 w 52692"/>
                <a:gd name="connsiteY15-652" fmla="*/ 2199 h 43219"/>
                <a:gd name="connsiteX16-653" fmla="*/ 22177 w 52692"/>
                <a:gd name="connsiteY16-654" fmla="*/ 4579 h 43219"/>
                <a:gd name="connsiteX17-655" fmla="*/ 22536 w 52692"/>
                <a:gd name="connsiteY17-656" fmla="*/ 3189 h 43219"/>
                <a:gd name="connsiteX18-657" fmla="*/ 14036 w 52692"/>
                <a:gd name="connsiteY18-658" fmla="*/ 5051 h 43219"/>
                <a:gd name="connsiteX19-659" fmla="*/ 15336 w 52692"/>
                <a:gd name="connsiteY19-660" fmla="*/ 6399 h 43219"/>
                <a:gd name="connsiteX20-661" fmla="*/ 4163 w 52692"/>
                <a:gd name="connsiteY20-662" fmla="*/ 15648 h 43219"/>
                <a:gd name="connsiteX21-663" fmla="*/ 3936 w 52692"/>
                <a:gd name="connsiteY21-664" fmla="*/ 14229 h 43219"/>
                <a:gd name="connsiteX0-665" fmla="*/ 3936 w 52692"/>
                <a:gd name="connsiteY0-666" fmla="*/ 14229 h 43219"/>
                <a:gd name="connsiteX1-667" fmla="*/ 5659 w 52692"/>
                <a:gd name="connsiteY1-668" fmla="*/ 6766 h 43219"/>
                <a:gd name="connsiteX2-669" fmla="*/ 14041 w 52692"/>
                <a:gd name="connsiteY2-670" fmla="*/ 5061 h 43219"/>
                <a:gd name="connsiteX3-671" fmla="*/ 22492 w 52692"/>
                <a:gd name="connsiteY3-672" fmla="*/ 3291 h 43219"/>
                <a:gd name="connsiteX4-673" fmla="*/ 25785 w 52692"/>
                <a:gd name="connsiteY4-674" fmla="*/ 59 h 43219"/>
                <a:gd name="connsiteX5-675" fmla="*/ 29869 w 52692"/>
                <a:gd name="connsiteY5-676" fmla="*/ 2340 h 43219"/>
                <a:gd name="connsiteX6-677" fmla="*/ 35499 w 52692"/>
                <a:gd name="connsiteY6-678" fmla="*/ 549 h 43219"/>
                <a:gd name="connsiteX7-679" fmla="*/ 38354 w 52692"/>
                <a:gd name="connsiteY7-680" fmla="*/ 5435 h 43219"/>
                <a:gd name="connsiteX8-681" fmla="*/ 42018 w 52692"/>
                <a:gd name="connsiteY8-682" fmla="*/ 10177 h 43219"/>
                <a:gd name="connsiteX9-683" fmla="*/ 41854 w 52692"/>
                <a:gd name="connsiteY9-684" fmla="*/ 15319 h 43219"/>
                <a:gd name="connsiteX10-685" fmla="*/ 43052 w 52692"/>
                <a:gd name="connsiteY10-686" fmla="*/ 23181 h 43219"/>
                <a:gd name="connsiteX11-687" fmla="*/ 37440 w 52692"/>
                <a:gd name="connsiteY11-688" fmla="*/ 30063 h 43219"/>
                <a:gd name="connsiteX12-689" fmla="*/ 35431 w 52692"/>
                <a:gd name="connsiteY12-690" fmla="*/ 35960 h 43219"/>
                <a:gd name="connsiteX13-691" fmla="*/ 28591 w 52692"/>
                <a:gd name="connsiteY13-692" fmla="*/ 36674 h 43219"/>
                <a:gd name="connsiteX14-693" fmla="*/ 23703 w 52692"/>
                <a:gd name="connsiteY14-694" fmla="*/ 42965 h 43219"/>
                <a:gd name="connsiteX15-695" fmla="*/ 16516 w 52692"/>
                <a:gd name="connsiteY15-696" fmla="*/ 39125 h 43219"/>
                <a:gd name="connsiteX16-697" fmla="*/ 5840 w 52692"/>
                <a:gd name="connsiteY16-698" fmla="*/ 35331 h 43219"/>
                <a:gd name="connsiteX17-699" fmla="*/ 1146 w 52692"/>
                <a:gd name="connsiteY17-700" fmla="*/ 31109 h 43219"/>
                <a:gd name="connsiteX18-701" fmla="*/ 2149 w 52692"/>
                <a:gd name="connsiteY18-702" fmla="*/ 25410 h 43219"/>
                <a:gd name="connsiteX19-703" fmla="*/ 31 w 52692"/>
                <a:gd name="connsiteY19-704" fmla="*/ 19563 h 43219"/>
                <a:gd name="connsiteX20-705" fmla="*/ 3899 w 52692"/>
                <a:gd name="connsiteY20-706" fmla="*/ 14366 h 43219"/>
                <a:gd name="connsiteX21-707" fmla="*/ 3936 w 52692"/>
                <a:gd name="connsiteY21-708" fmla="*/ 14229 h 43219"/>
                <a:gd name="connsiteX0-709" fmla="*/ 2537238 w 2537238"/>
                <a:gd name="connsiteY0-710" fmla="*/ 686569 h 1038846"/>
                <a:gd name="connsiteX1-711" fmla="*/ 2508394 w 2537238"/>
                <a:gd name="connsiteY1-712" fmla="*/ 715413 h 1038846"/>
                <a:gd name="connsiteX2-713" fmla="*/ 2479550 w 2537238"/>
                <a:gd name="connsiteY2-714" fmla="*/ 686569 h 1038846"/>
                <a:gd name="connsiteX3-715" fmla="*/ 2508394 w 2537238"/>
                <a:gd name="connsiteY3-716" fmla="*/ 657725 h 1038846"/>
                <a:gd name="connsiteX4-717" fmla="*/ 2537238 w 2537238"/>
                <a:gd name="connsiteY4-718" fmla="*/ 686569 h 1038846"/>
                <a:gd name="connsiteX0-719" fmla="*/ 2433954 w 2537238"/>
                <a:gd name="connsiteY0-720" fmla="*/ 671184 h 1038846"/>
                <a:gd name="connsiteX1-721" fmla="*/ 2376266 w 2537238"/>
                <a:gd name="connsiteY1-722" fmla="*/ 728872 h 1038846"/>
                <a:gd name="connsiteX2-723" fmla="*/ 2318578 w 2537238"/>
                <a:gd name="connsiteY2-724" fmla="*/ 671184 h 1038846"/>
                <a:gd name="connsiteX3-725" fmla="*/ 2376266 w 2537238"/>
                <a:gd name="connsiteY3-726" fmla="*/ 613496 h 1038846"/>
                <a:gd name="connsiteX4-727" fmla="*/ 2433954 w 2537238"/>
                <a:gd name="connsiteY4-728" fmla="*/ 671184 h 1038846"/>
                <a:gd name="connsiteX0-729" fmla="*/ 2273369 w 2537238"/>
                <a:gd name="connsiteY0-730" fmla="*/ 649128 h 1038846"/>
                <a:gd name="connsiteX1-731" fmla="*/ 2186837 w 2537238"/>
                <a:gd name="connsiteY1-732" fmla="*/ 735660 h 1038846"/>
                <a:gd name="connsiteX2-733" fmla="*/ 2100305 w 2537238"/>
                <a:gd name="connsiteY2-734" fmla="*/ 649128 h 1038846"/>
                <a:gd name="connsiteX3-735" fmla="*/ 2186837 w 2537238"/>
                <a:gd name="connsiteY3-736" fmla="*/ 562596 h 1038846"/>
                <a:gd name="connsiteX4-737" fmla="*/ 2273369 w 2537238"/>
                <a:gd name="connsiteY4-738" fmla="*/ 649128 h 1038846"/>
                <a:gd name="connsiteX0-739" fmla="*/ 2628 w 52692"/>
                <a:gd name="connsiteY0-740" fmla="*/ 25568 h 43219"/>
                <a:gd name="connsiteX1-741" fmla="*/ 2196 w 52692"/>
                <a:gd name="connsiteY1-742" fmla="*/ 25239 h 43219"/>
                <a:gd name="connsiteX2-743" fmla="*/ 5874 w 52692"/>
                <a:gd name="connsiteY2-744" fmla="*/ 35538 h 43219"/>
                <a:gd name="connsiteX3-745" fmla="*/ 5856 w 52692"/>
                <a:gd name="connsiteY3-746" fmla="*/ 35139 h 43219"/>
                <a:gd name="connsiteX4-747" fmla="*/ 16514 w 52692"/>
                <a:gd name="connsiteY4-748" fmla="*/ 38949 h 43219"/>
                <a:gd name="connsiteX5-749" fmla="*/ 16702 w 52692"/>
                <a:gd name="connsiteY5-750" fmla="*/ 39392 h 43219"/>
                <a:gd name="connsiteX6-751" fmla="*/ 28707 w 52692"/>
                <a:gd name="connsiteY6-752" fmla="*/ 36949 h 43219"/>
                <a:gd name="connsiteX7-753" fmla="*/ 28596 w 52692"/>
                <a:gd name="connsiteY7-754" fmla="*/ 36519 h 43219"/>
                <a:gd name="connsiteX8-755" fmla="*/ 37434 w 52692"/>
                <a:gd name="connsiteY8-756" fmla="*/ 30453 h 43219"/>
                <a:gd name="connsiteX9-757" fmla="*/ 37416 w 52692"/>
                <a:gd name="connsiteY9-758" fmla="*/ 29949 h 43219"/>
                <a:gd name="connsiteX10-759" fmla="*/ 41834 w 52692"/>
                <a:gd name="connsiteY10-760" fmla="*/ 15213 h 43219"/>
                <a:gd name="connsiteX11-761" fmla="*/ 40386 w 52692"/>
                <a:gd name="connsiteY11-762" fmla="*/ 17889 h 43219"/>
                <a:gd name="connsiteX12-763" fmla="*/ 38360 w 52692"/>
                <a:gd name="connsiteY12-764" fmla="*/ 5285 h 43219"/>
                <a:gd name="connsiteX13-765" fmla="*/ 38436 w 52692"/>
                <a:gd name="connsiteY13-766" fmla="*/ 6549 h 43219"/>
                <a:gd name="connsiteX14-767" fmla="*/ 29114 w 52692"/>
                <a:gd name="connsiteY14-768" fmla="*/ 3811 h 43219"/>
                <a:gd name="connsiteX15-769" fmla="*/ 29856 w 52692"/>
                <a:gd name="connsiteY15-770" fmla="*/ 2199 h 43219"/>
                <a:gd name="connsiteX16-771" fmla="*/ 22177 w 52692"/>
                <a:gd name="connsiteY16-772" fmla="*/ 4579 h 43219"/>
                <a:gd name="connsiteX17-773" fmla="*/ 22536 w 52692"/>
                <a:gd name="connsiteY17-774" fmla="*/ 3189 h 43219"/>
                <a:gd name="connsiteX18-775" fmla="*/ 14036 w 52692"/>
                <a:gd name="connsiteY18-776" fmla="*/ 5051 h 43219"/>
                <a:gd name="connsiteX19-777" fmla="*/ 15336 w 52692"/>
                <a:gd name="connsiteY19-778" fmla="*/ 6399 h 43219"/>
                <a:gd name="connsiteX20-779" fmla="*/ 4163 w 52692"/>
                <a:gd name="connsiteY20-780" fmla="*/ 15648 h 43219"/>
                <a:gd name="connsiteX21-781" fmla="*/ 3936 w 52692"/>
                <a:gd name="connsiteY21-782" fmla="*/ 14229 h 43219"/>
                <a:gd name="connsiteX0-783" fmla="*/ 3936 w 52692"/>
                <a:gd name="connsiteY0-784" fmla="*/ 14229 h 43219"/>
                <a:gd name="connsiteX1-785" fmla="*/ 5659 w 52692"/>
                <a:gd name="connsiteY1-786" fmla="*/ 6766 h 43219"/>
                <a:gd name="connsiteX2-787" fmla="*/ 14041 w 52692"/>
                <a:gd name="connsiteY2-788" fmla="*/ 5061 h 43219"/>
                <a:gd name="connsiteX3-789" fmla="*/ 22492 w 52692"/>
                <a:gd name="connsiteY3-790" fmla="*/ 3291 h 43219"/>
                <a:gd name="connsiteX4-791" fmla="*/ 25785 w 52692"/>
                <a:gd name="connsiteY4-792" fmla="*/ 59 h 43219"/>
                <a:gd name="connsiteX5-793" fmla="*/ 29869 w 52692"/>
                <a:gd name="connsiteY5-794" fmla="*/ 2340 h 43219"/>
                <a:gd name="connsiteX6-795" fmla="*/ 35499 w 52692"/>
                <a:gd name="connsiteY6-796" fmla="*/ 549 h 43219"/>
                <a:gd name="connsiteX7-797" fmla="*/ 38354 w 52692"/>
                <a:gd name="connsiteY7-798" fmla="*/ 5435 h 43219"/>
                <a:gd name="connsiteX8-799" fmla="*/ 42018 w 52692"/>
                <a:gd name="connsiteY8-800" fmla="*/ 10177 h 43219"/>
                <a:gd name="connsiteX9-801" fmla="*/ 41854 w 52692"/>
                <a:gd name="connsiteY9-802" fmla="*/ 15319 h 43219"/>
                <a:gd name="connsiteX10-803" fmla="*/ 43052 w 52692"/>
                <a:gd name="connsiteY10-804" fmla="*/ 23181 h 43219"/>
                <a:gd name="connsiteX11-805" fmla="*/ 37440 w 52692"/>
                <a:gd name="connsiteY11-806" fmla="*/ 30063 h 43219"/>
                <a:gd name="connsiteX12-807" fmla="*/ 35431 w 52692"/>
                <a:gd name="connsiteY12-808" fmla="*/ 35960 h 43219"/>
                <a:gd name="connsiteX13-809" fmla="*/ 28591 w 52692"/>
                <a:gd name="connsiteY13-810" fmla="*/ 36674 h 43219"/>
                <a:gd name="connsiteX14-811" fmla="*/ 23703 w 52692"/>
                <a:gd name="connsiteY14-812" fmla="*/ 42965 h 43219"/>
                <a:gd name="connsiteX15-813" fmla="*/ 16516 w 52692"/>
                <a:gd name="connsiteY15-814" fmla="*/ 39125 h 43219"/>
                <a:gd name="connsiteX16-815" fmla="*/ 5840 w 52692"/>
                <a:gd name="connsiteY16-816" fmla="*/ 35331 h 43219"/>
                <a:gd name="connsiteX17-817" fmla="*/ 1146 w 52692"/>
                <a:gd name="connsiteY17-818" fmla="*/ 31109 h 43219"/>
                <a:gd name="connsiteX18-819" fmla="*/ 2149 w 52692"/>
                <a:gd name="connsiteY18-820" fmla="*/ 25410 h 43219"/>
                <a:gd name="connsiteX19-821" fmla="*/ 31 w 52692"/>
                <a:gd name="connsiteY19-822" fmla="*/ 19563 h 43219"/>
                <a:gd name="connsiteX20-823" fmla="*/ 3899 w 52692"/>
                <a:gd name="connsiteY20-824" fmla="*/ 14366 h 43219"/>
                <a:gd name="connsiteX21-825" fmla="*/ 3936 w 52692"/>
                <a:gd name="connsiteY21-826" fmla="*/ 14229 h 43219"/>
                <a:gd name="connsiteX0-827" fmla="*/ 2537238 w 2537238"/>
                <a:gd name="connsiteY0-828" fmla="*/ 686569 h 1038846"/>
                <a:gd name="connsiteX1-829" fmla="*/ 2508394 w 2537238"/>
                <a:gd name="connsiteY1-830" fmla="*/ 715413 h 1038846"/>
                <a:gd name="connsiteX2-831" fmla="*/ 2479550 w 2537238"/>
                <a:gd name="connsiteY2-832" fmla="*/ 686569 h 1038846"/>
                <a:gd name="connsiteX3-833" fmla="*/ 2508394 w 2537238"/>
                <a:gd name="connsiteY3-834" fmla="*/ 657725 h 1038846"/>
                <a:gd name="connsiteX4-835" fmla="*/ 2537238 w 2537238"/>
                <a:gd name="connsiteY4-836" fmla="*/ 686569 h 1038846"/>
                <a:gd name="connsiteX0-837" fmla="*/ 2433954 w 2537238"/>
                <a:gd name="connsiteY0-838" fmla="*/ 671184 h 1038846"/>
                <a:gd name="connsiteX1-839" fmla="*/ 2376266 w 2537238"/>
                <a:gd name="connsiteY1-840" fmla="*/ 728872 h 1038846"/>
                <a:gd name="connsiteX2-841" fmla="*/ 2318578 w 2537238"/>
                <a:gd name="connsiteY2-842" fmla="*/ 671184 h 1038846"/>
                <a:gd name="connsiteX3-843" fmla="*/ 2376266 w 2537238"/>
                <a:gd name="connsiteY3-844" fmla="*/ 613496 h 1038846"/>
                <a:gd name="connsiteX4-845" fmla="*/ 2433954 w 2537238"/>
                <a:gd name="connsiteY4-846" fmla="*/ 671184 h 1038846"/>
                <a:gd name="connsiteX0-847" fmla="*/ 2273369 w 2537238"/>
                <a:gd name="connsiteY0-848" fmla="*/ 649128 h 1038846"/>
                <a:gd name="connsiteX1-849" fmla="*/ 2186837 w 2537238"/>
                <a:gd name="connsiteY1-850" fmla="*/ 735660 h 1038846"/>
                <a:gd name="connsiteX2-851" fmla="*/ 2100305 w 2537238"/>
                <a:gd name="connsiteY2-852" fmla="*/ 649128 h 1038846"/>
                <a:gd name="connsiteX3-853" fmla="*/ 2186837 w 2537238"/>
                <a:gd name="connsiteY3-854" fmla="*/ 562596 h 1038846"/>
                <a:gd name="connsiteX4-855" fmla="*/ 2273369 w 2537238"/>
                <a:gd name="connsiteY4-856" fmla="*/ 649128 h 1038846"/>
                <a:gd name="connsiteX0-857" fmla="*/ 2628 w 52692"/>
                <a:gd name="connsiteY0-858" fmla="*/ 25568 h 43219"/>
                <a:gd name="connsiteX1-859" fmla="*/ 2196 w 52692"/>
                <a:gd name="connsiteY1-860" fmla="*/ 25239 h 43219"/>
                <a:gd name="connsiteX2-861" fmla="*/ 5874 w 52692"/>
                <a:gd name="connsiteY2-862" fmla="*/ 35538 h 43219"/>
                <a:gd name="connsiteX3-863" fmla="*/ 5856 w 52692"/>
                <a:gd name="connsiteY3-864" fmla="*/ 35139 h 43219"/>
                <a:gd name="connsiteX4-865" fmla="*/ 16514 w 52692"/>
                <a:gd name="connsiteY4-866" fmla="*/ 38949 h 43219"/>
                <a:gd name="connsiteX5-867" fmla="*/ 16702 w 52692"/>
                <a:gd name="connsiteY5-868" fmla="*/ 39392 h 43219"/>
                <a:gd name="connsiteX6-869" fmla="*/ 28707 w 52692"/>
                <a:gd name="connsiteY6-870" fmla="*/ 36949 h 43219"/>
                <a:gd name="connsiteX7-871" fmla="*/ 28596 w 52692"/>
                <a:gd name="connsiteY7-872" fmla="*/ 36519 h 43219"/>
                <a:gd name="connsiteX8-873" fmla="*/ 37434 w 52692"/>
                <a:gd name="connsiteY8-874" fmla="*/ 30453 h 43219"/>
                <a:gd name="connsiteX9-875" fmla="*/ 37416 w 52692"/>
                <a:gd name="connsiteY9-876" fmla="*/ 29949 h 43219"/>
                <a:gd name="connsiteX10-877" fmla="*/ 41834 w 52692"/>
                <a:gd name="connsiteY10-878" fmla="*/ 15213 h 43219"/>
                <a:gd name="connsiteX11-879" fmla="*/ 42098 w 52692"/>
                <a:gd name="connsiteY11-880" fmla="*/ 15394 h 43219"/>
                <a:gd name="connsiteX12-881" fmla="*/ 38360 w 52692"/>
                <a:gd name="connsiteY12-882" fmla="*/ 5285 h 43219"/>
                <a:gd name="connsiteX13-883" fmla="*/ 38436 w 52692"/>
                <a:gd name="connsiteY13-884" fmla="*/ 6549 h 43219"/>
                <a:gd name="connsiteX14-885" fmla="*/ 29114 w 52692"/>
                <a:gd name="connsiteY14-886" fmla="*/ 3811 h 43219"/>
                <a:gd name="connsiteX15-887" fmla="*/ 29856 w 52692"/>
                <a:gd name="connsiteY15-888" fmla="*/ 2199 h 43219"/>
                <a:gd name="connsiteX16-889" fmla="*/ 22177 w 52692"/>
                <a:gd name="connsiteY16-890" fmla="*/ 4579 h 43219"/>
                <a:gd name="connsiteX17-891" fmla="*/ 22536 w 52692"/>
                <a:gd name="connsiteY17-892" fmla="*/ 3189 h 43219"/>
                <a:gd name="connsiteX18-893" fmla="*/ 14036 w 52692"/>
                <a:gd name="connsiteY18-894" fmla="*/ 5051 h 43219"/>
                <a:gd name="connsiteX19-895" fmla="*/ 15336 w 52692"/>
                <a:gd name="connsiteY19-896" fmla="*/ 6399 h 43219"/>
                <a:gd name="connsiteX20-897" fmla="*/ 4163 w 52692"/>
                <a:gd name="connsiteY20-898" fmla="*/ 15648 h 43219"/>
                <a:gd name="connsiteX21-899" fmla="*/ 3936 w 52692"/>
                <a:gd name="connsiteY21-900" fmla="*/ 14229 h 43219"/>
                <a:gd name="connsiteX0-901" fmla="*/ 3936 w 52692"/>
                <a:gd name="connsiteY0-902" fmla="*/ 14229 h 43219"/>
                <a:gd name="connsiteX1-903" fmla="*/ 5659 w 52692"/>
                <a:gd name="connsiteY1-904" fmla="*/ 6766 h 43219"/>
                <a:gd name="connsiteX2-905" fmla="*/ 14041 w 52692"/>
                <a:gd name="connsiteY2-906" fmla="*/ 5061 h 43219"/>
                <a:gd name="connsiteX3-907" fmla="*/ 22492 w 52692"/>
                <a:gd name="connsiteY3-908" fmla="*/ 3291 h 43219"/>
                <a:gd name="connsiteX4-909" fmla="*/ 25785 w 52692"/>
                <a:gd name="connsiteY4-910" fmla="*/ 59 h 43219"/>
                <a:gd name="connsiteX5-911" fmla="*/ 29869 w 52692"/>
                <a:gd name="connsiteY5-912" fmla="*/ 2340 h 43219"/>
                <a:gd name="connsiteX6-913" fmla="*/ 35499 w 52692"/>
                <a:gd name="connsiteY6-914" fmla="*/ 549 h 43219"/>
                <a:gd name="connsiteX7-915" fmla="*/ 38354 w 52692"/>
                <a:gd name="connsiteY7-916" fmla="*/ 5435 h 43219"/>
                <a:gd name="connsiteX8-917" fmla="*/ 42018 w 52692"/>
                <a:gd name="connsiteY8-918" fmla="*/ 10177 h 43219"/>
                <a:gd name="connsiteX9-919" fmla="*/ 41854 w 52692"/>
                <a:gd name="connsiteY9-920" fmla="*/ 15319 h 43219"/>
                <a:gd name="connsiteX10-921" fmla="*/ 43052 w 52692"/>
                <a:gd name="connsiteY10-922" fmla="*/ 23181 h 43219"/>
                <a:gd name="connsiteX11-923" fmla="*/ 37440 w 52692"/>
                <a:gd name="connsiteY11-924" fmla="*/ 30063 h 43219"/>
                <a:gd name="connsiteX12-925" fmla="*/ 35431 w 52692"/>
                <a:gd name="connsiteY12-926" fmla="*/ 35960 h 43219"/>
                <a:gd name="connsiteX13-927" fmla="*/ 28591 w 52692"/>
                <a:gd name="connsiteY13-928" fmla="*/ 36674 h 43219"/>
                <a:gd name="connsiteX14-929" fmla="*/ 23703 w 52692"/>
                <a:gd name="connsiteY14-930" fmla="*/ 42965 h 43219"/>
                <a:gd name="connsiteX15-931" fmla="*/ 16516 w 52692"/>
                <a:gd name="connsiteY15-932" fmla="*/ 39125 h 43219"/>
                <a:gd name="connsiteX16-933" fmla="*/ 5840 w 52692"/>
                <a:gd name="connsiteY16-934" fmla="*/ 35331 h 43219"/>
                <a:gd name="connsiteX17-935" fmla="*/ 1146 w 52692"/>
                <a:gd name="connsiteY17-936" fmla="*/ 31109 h 43219"/>
                <a:gd name="connsiteX18-937" fmla="*/ 2149 w 52692"/>
                <a:gd name="connsiteY18-938" fmla="*/ 25410 h 43219"/>
                <a:gd name="connsiteX19-939" fmla="*/ 31 w 52692"/>
                <a:gd name="connsiteY19-940" fmla="*/ 19563 h 43219"/>
                <a:gd name="connsiteX20-941" fmla="*/ 3899 w 52692"/>
                <a:gd name="connsiteY20-942" fmla="*/ 14366 h 43219"/>
                <a:gd name="connsiteX21-943" fmla="*/ 3936 w 52692"/>
                <a:gd name="connsiteY21-944" fmla="*/ 14229 h 43219"/>
                <a:gd name="connsiteX0-945" fmla="*/ 2537238 w 2537238"/>
                <a:gd name="connsiteY0-946" fmla="*/ 686569 h 1038846"/>
                <a:gd name="connsiteX1-947" fmla="*/ 2508394 w 2537238"/>
                <a:gd name="connsiteY1-948" fmla="*/ 715413 h 1038846"/>
                <a:gd name="connsiteX2-949" fmla="*/ 2479550 w 2537238"/>
                <a:gd name="connsiteY2-950" fmla="*/ 686569 h 1038846"/>
                <a:gd name="connsiteX3-951" fmla="*/ 2508394 w 2537238"/>
                <a:gd name="connsiteY3-952" fmla="*/ 657725 h 1038846"/>
                <a:gd name="connsiteX4-953" fmla="*/ 2537238 w 2537238"/>
                <a:gd name="connsiteY4-954" fmla="*/ 686569 h 1038846"/>
                <a:gd name="connsiteX0-955" fmla="*/ 2433954 w 2537238"/>
                <a:gd name="connsiteY0-956" fmla="*/ 671184 h 1038846"/>
                <a:gd name="connsiteX1-957" fmla="*/ 2376266 w 2537238"/>
                <a:gd name="connsiteY1-958" fmla="*/ 728872 h 1038846"/>
                <a:gd name="connsiteX2-959" fmla="*/ 2318578 w 2537238"/>
                <a:gd name="connsiteY2-960" fmla="*/ 671184 h 1038846"/>
                <a:gd name="connsiteX3-961" fmla="*/ 2376266 w 2537238"/>
                <a:gd name="connsiteY3-962" fmla="*/ 613496 h 1038846"/>
                <a:gd name="connsiteX4-963" fmla="*/ 2433954 w 2537238"/>
                <a:gd name="connsiteY4-964" fmla="*/ 671184 h 1038846"/>
                <a:gd name="connsiteX0-965" fmla="*/ 2273369 w 2537238"/>
                <a:gd name="connsiteY0-966" fmla="*/ 649128 h 1038846"/>
                <a:gd name="connsiteX1-967" fmla="*/ 2186837 w 2537238"/>
                <a:gd name="connsiteY1-968" fmla="*/ 735660 h 1038846"/>
                <a:gd name="connsiteX2-969" fmla="*/ 2100305 w 2537238"/>
                <a:gd name="connsiteY2-970" fmla="*/ 649128 h 1038846"/>
                <a:gd name="connsiteX3-971" fmla="*/ 2186837 w 2537238"/>
                <a:gd name="connsiteY3-972" fmla="*/ 562596 h 1038846"/>
                <a:gd name="connsiteX4-973" fmla="*/ 2273369 w 2537238"/>
                <a:gd name="connsiteY4-974" fmla="*/ 649128 h 1038846"/>
                <a:gd name="connsiteX0-975" fmla="*/ 2628 w 52692"/>
                <a:gd name="connsiteY0-976" fmla="*/ 25568 h 43219"/>
                <a:gd name="connsiteX1-977" fmla="*/ 2196 w 52692"/>
                <a:gd name="connsiteY1-978" fmla="*/ 25239 h 43219"/>
                <a:gd name="connsiteX2-979" fmla="*/ 5874 w 52692"/>
                <a:gd name="connsiteY2-980" fmla="*/ 35538 h 43219"/>
                <a:gd name="connsiteX3-981" fmla="*/ 5856 w 52692"/>
                <a:gd name="connsiteY3-982" fmla="*/ 35139 h 43219"/>
                <a:gd name="connsiteX4-983" fmla="*/ 16514 w 52692"/>
                <a:gd name="connsiteY4-984" fmla="*/ 38949 h 43219"/>
                <a:gd name="connsiteX5-985" fmla="*/ 16702 w 52692"/>
                <a:gd name="connsiteY5-986" fmla="*/ 39392 h 43219"/>
                <a:gd name="connsiteX6-987" fmla="*/ 28707 w 52692"/>
                <a:gd name="connsiteY6-988" fmla="*/ 36949 h 43219"/>
                <a:gd name="connsiteX7-989" fmla="*/ 28596 w 52692"/>
                <a:gd name="connsiteY7-990" fmla="*/ 36519 h 43219"/>
                <a:gd name="connsiteX8-991" fmla="*/ 37434 w 52692"/>
                <a:gd name="connsiteY8-992" fmla="*/ 30453 h 43219"/>
                <a:gd name="connsiteX9-993" fmla="*/ 37416 w 52692"/>
                <a:gd name="connsiteY9-994" fmla="*/ 29949 h 43219"/>
                <a:gd name="connsiteX10-995" fmla="*/ 41834 w 52692"/>
                <a:gd name="connsiteY10-996" fmla="*/ 15213 h 43219"/>
                <a:gd name="connsiteX11-997" fmla="*/ 42098 w 52692"/>
                <a:gd name="connsiteY11-998" fmla="*/ 15394 h 43219"/>
                <a:gd name="connsiteX12-999" fmla="*/ 38360 w 52692"/>
                <a:gd name="connsiteY12-1000" fmla="*/ 5285 h 43219"/>
                <a:gd name="connsiteX13-1001" fmla="*/ 38436 w 52692"/>
                <a:gd name="connsiteY13-1002" fmla="*/ 5302 h 43219"/>
                <a:gd name="connsiteX14-1003" fmla="*/ 29114 w 52692"/>
                <a:gd name="connsiteY14-1004" fmla="*/ 3811 h 43219"/>
                <a:gd name="connsiteX15-1005" fmla="*/ 29856 w 52692"/>
                <a:gd name="connsiteY15-1006" fmla="*/ 2199 h 43219"/>
                <a:gd name="connsiteX16-1007" fmla="*/ 22177 w 52692"/>
                <a:gd name="connsiteY16-1008" fmla="*/ 4579 h 43219"/>
                <a:gd name="connsiteX17-1009" fmla="*/ 22536 w 52692"/>
                <a:gd name="connsiteY17-1010" fmla="*/ 3189 h 43219"/>
                <a:gd name="connsiteX18-1011" fmla="*/ 14036 w 52692"/>
                <a:gd name="connsiteY18-1012" fmla="*/ 5051 h 43219"/>
                <a:gd name="connsiteX19-1013" fmla="*/ 15336 w 52692"/>
                <a:gd name="connsiteY19-1014" fmla="*/ 6399 h 43219"/>
                <a:gd name="connsiteX20-1015" fmla="*/ 4163 w 52692"/>
                <a:gd name="connsiteY20-1016" fmla="*/ 15648 h 43219"/>
                <a:gd name="connsiteX21-1017" fmla="*/ 3936 w 52692"/>
                <a:gd name="connsiteY21-1018" fmla="*/ 14229 h 43219"/>
                <a:gd name="connsiteX0-1019" fmla="*/ 3936 w 52692"/>
                <a:gd name="connsiteY0-1020" fmla="*/ 14229 h 43219"/>
                <a:gd name="connsiteX1-1021" fmla="*/ 5659 w 52692"/>
                <a:gd name="connsiteY1-1022" fmla="*/ 6766 h 43219"/>
                <a:gd name="connsiteX2-1023" fmla="*/ 14041 w 52692"/>
                <a:gd name="connsiteY2-1024" fmla="*/ 5061 h 43219"/>
                <a:gd name="connsiteX3-1025" fmla="*/ 22492 w 52692"/>
                <a:gd name="connsiteY3-1026" fmla="*/ 3291 h 43219"/>
                <a:gd name="connsiteX4-1027" fmla="*/ 25785 w 52692"/>
                <a:gd name="connsiteY4-1028" fmla="*/ 59 h 43219"/>
                <a:gd name="connsiteX5-1029" fmla="*/ 29869 w 52692"/>
                <a:gd name="connsiteY5-1030" fmla="*/ 2340 h 43219"/>
                <a:gd name="connsiteX6-1031" fmla="*/ 35499 w 52692"/>
                <a:gd name="connsiteY6-1032" fmla="*/ 549 h 43219"/>
                <a:gd name="connsiteX7-1033" fmla="*/ 38354 w 52692"/>
                <a:gd name="connsiteY7-1034" fmla="*/ 5435 h 43219"/>
                <a:gd name="connsiteX8-1035" fmla="*/ 42018 w 52692"/>
                <a:gd name="connsiteY8-1036" fmla="*/ 10177 h 43219"/>
                <a:gd name="connsiteX9-1037" fmla="*/ 41854 w 52692"/>
                <a:gd name="connsiteY9-1038" fmla="*/ 15319 h 43219"/>
                <a:gd name="connsiteX10-1039" fmla="*/ 43052 w 52692"/>
                <a:gd name="connsiteY10-1040" fmla="*/ 23181 h 43219"/>
                <a:gd name="connsiteX11-1041" fmla="*/ 37440 w 52692"/>
                <a:gd name="connsiteY11-1042" fmla="*/ 30063 h 43219"/>
                <a:gd name="connsiteX12-1043" fmla="*/ 35431 w 52692"/>
                <a:gd name="connsiteY12-1044" fmla="*/ 35960 h 43219"/>
                <a:gd name="connsiteX13-1045" fmla="*/ 28591 w 52692"/>
                <a:gd name="connsiteY13-1046" fmla="*/ 36674 h 43219"/>
                <a:gd name="connsiteX14-1047" fmla="*/ 23703 w 52692"/>
                <a:gd name="connsiteY14-1048" fmla="*/ 42965 h 43219"/>
                <a:gd name="connsiteX15-1049" fmla="*/ 16516 w 52692"/>
                <a:gd name="connsiteY15-1050" fmla="*/ 39125 h 43219"/>
                <a:gd name="connsiteX16-1051" fmla="*/ 5840 w 52692"/>
                <a:gd name="connsiteY16-1052" fmla="*/ 35331 h 43219"/>
                <a:gd name="connsiteX17-1053" fmla="*/ 1146 w 52692"/>
                <a:gd name="connsiteY17-1054" fmla="*/ 31109 h 43219"/>
                <a:gd name="connsiteX18-1055" fmla="*/ 2149 w 52692"/>
                <a:gd name="connsiteY18-1056" fmla="*/ 25410 h 43219"/>
                <a:gd name="connsiteX19-1057" fmla="*/ 31 w 52692"/>
                <a:gd name="connsiteY19-1058" fmla="*/ 19563 h 43219"/>
                <a:gd name="connsiteX20-1059" fmla="*/ 3899 w 52692"/>
                <a:gd name="connsiteY20-1060" fmla="*/ 14366 h 43219"/>
                <a:gd name="connsiteX21-1061" fmla="*/ 3936 w 52692"/>
                <a:gd name="connsiteY21-1062" fmla="*/ 14229 h 43219"/>
                <a:gd name="connsiteX0-1063" fmla="*/ 2537238 w 2537238"/>
                <a:gd name="connsiteY0-1064" fmla="*/ 686569 h 1038846"/>
                <a:gd name="connsiteX1-1065" fmla="*/ 2508394 w 2537238"/>
                <a:gd name="connsiteY1-1066" fmla="*/ 715413 h 1038846"/>
                <a:gd name="connsiteX2-1067" fmla="*/ 2479550 w 2537238"/>
                <a:gd name="connsiteY2-1068" fmla="*/ 686569 h 1038846"/>
                <a:gd name="connsiteX3-1069" fmla="*/ 2508394 w 2537238"/>
                <a:gd name="connsiteY3-1070" fmla="*/ 657725 h 1038846"/>
                <a:gd name="connsiteX4-1071" fmla="*/ 2537238 w 2537238"/>
                <a:gd name="connsiteY4-1072" fmla="*/ 686569 h 1038846"/>
                <a:gd name="connsiteX0-1073" fmla="*/ 2433954 w 2537238"/>
                <a:gd name="connsiteY0-1074" fmla="*/ 671184 h 1038846"/>
                <a:gd name="connsiteX1-1075" fmla="*/ 2376266 w 2537238"/>
                <a:gd name="connsiteY1-1076" fmla="*/ 728872 h 1038846"/>
                <a:gd name="connsiteX2-1077" fmla="*/ 2318578 w 2537238"/>
                <a:gd name="connsiteY2-1078" fmla="*/ 671184 h 1038846"/>
                <a:gd name="connsiteX3-1079" fmla="*/ 2376266 w 2537238"/>
                <a:gd name="connsiteY3-1080" fmla="*/ 613496 h 1038846"/>
                <a:gd name="connsiteX4-1081" fmla="*/ 2433954 w 2537238"/>
                <a:gd name="connsiteY4-1082" fmla="*/ 671184 h 1038846"/>
                <a:gd name="connsiteX0-1083" fmla="*/ 2273369 w 2537238"/>
                <a:gd name="connsiteY0-1084" fmla="*/ 649128 h 1038846"/>
                <a:gd name="connsiteX1-1085" fmla="*/ 2186837 w 2537238"/>
                <a:gd name="connsiteY1-1086" fmla="*/ 735660 h 1038846"/>
                <a:gd name="connsiteX2-1087" fmla="*/ 2100305 w 2537238"/>
                <a:gd name="connsiteY2-1088" fmla="*/ 649128 h 1038846"/>
                <a:gd name="connsiteX3-1089" fmla="*/ 2186837 w 2537238"/>
                <a:gd name="connsiteY3-1090" fmla="*/ 562596 h 1038846"/>
                <a:gd name="connsiteX4-1091" fmla="*/ 2273369 w 2537238"/>
                <a:gd name="connsiteY4-1092" fmla="*/ 649128 h 1038846"/>
                <a:gd name="connsiteX0-1093" fmla="*/ 2628 w 52692"/>
                <a:gd name="connsiteY0-1094" fmla="*/ 25568 h 43219"/>
                <a:gd name="connsiteX1-1095" fmla="*/ 2196 w 52692"/>
                <a:gd name="connsiteY1-1096" fmla="*/ 25239 h 43219"/>
                <a:gd name="connsiteX2-1097" fmla="*/ 5874 w 52692"/>
                <a:gd name="connsiteY2-1098" fmla="*/ 35538 h 43219"/>
                <a:gd name="connsiteX3-1099" fmla="*/ 5856 w 52692"/>
                <a:gd name="connsiteY3-1100" fmla="*/ 35139 h 43219"/>
                <a:gd name="connsiteX4-1101" fmla="*/ 16514 w 52692"/>
                <a:gd name="connsiteY4-1102" fmla="*/ 38949 h 43219"/>
                <a:gd name="connsiteX5-1103" fmla="*/ 16702 w 52692"/>
                <a:gd name="connsiteY5-1104" fmla="*/ 39392 h 43219"/>
                <a:gd name="connsiteX6-1105" fmla="*/ 28707 w 52692"/>
                <a:gd name="connsiteY6-1106" fmla="*/ 36949 h 43219"/>
                <a:gd name="connsiteX7-1107" fmla="*/ 28596 w 52692"/>
                <a:gd name="connsiteY7-1108" fmla="*/ 36519 h 43219"/>
                <a:gd name="connsiteX8-1109" fmla="*/ 37434 w 52692"/>
                <a:gd name="connsiteY8-1110" fmla="*/ 30453 h 43219"/>
                <a:gd name="connsiteX9-1111" fmla="*/ 37416 w 52692"/>
                <a:gd name="connsiteY9-1112" fmla="*/ 29949 h 43219"/>
                <a:gd name="connsiteX10-1113" fmla="*/ 41834 w 52692"/>
                <a:gd name="connsiteY10-1114" fmla="*/ 15213 h 43219"/>
                <a:gd name="connsiteX11-1115" fmla="*/ 42098 w 52692"/>
                <a:gd name="connsiteY11-1116" fmla="*/ 15394 h 43219"/>
                <a:gd name="connsiteX12-1117" fmla="*/ 38360 w 52692"/>
                <a:gd name="connsiteY12-1118" fmla="*/ 5285 h 43219"/>
                <a:gd name="connsiteX13-1119" fmla="*/ 38436 w 52692"/>
                <a:gd name="connsiteY13-1120" fmla="*/ 5302 h 43219"/>
                <a:gd name="connsiteX14-1121" fmla="*/ 30048 w 52692"/>
                <a:gd name="connsiteY14-1122" fmla="*/ 2252 h 43219"/>
                <a:gd name="connsiteX15-1123" fmla="*/ 29856 w 52692"/>
                <a:gd name="connsiteY15-1124" fmla="*/ 2199 h 43219"/>
                <a:gd name="connsiteX16-1125" fmla="*/ 22177 w 52692"/>
                <a:gd name="connsiteY16-1126" fmla="*/ 4579 h 43219"/>
                <a:gd name="connsiteX17-1127" fmla="*/ 22536 w 52692"/>
                <a:gd name="connsiteY17-1128" fmla="*/ 3189 h 43219"/>
                <a:gd name="connsiteX18-1129" fmla="*/ 14036 w 52692"/>
                <a:gd name="connsiteY18-1130" fmla="*/ 5051 h 43219"/>
                <a:gd name="connsiteX19-1131" fmla="*/ 15336 w 52692"/>
                <a:gd name="connsiteY19-1132" fmla="*/ 6399 h 43219"/>
                <a:gd name="connsiteX20-1133" fmla="*/ 4163 w 52692"/>
                <a:gd name="connsiteY20-1134" fmla="*/ 15648 h 43219"/>
                <a:gd name="connsiteX21-1135" fmla="*/ 3936 w 52692"/>
                <a:gd name="connsiteY21-1136" fmla="*/ 14229 h 43219"/>
                <a:gd name="connsiteX0-1137" fmla="*/ 3936 w 52692"/>
                <a:gd name="connsiteY0-1138" fmla="*/ 14229 h 43219"/>
                <a:gd name="connsiteX1-1139" fmla="*/ 5659 w 52692"/>
                <a:gd name="connsiteY1-1140" fmla="*/ 6766 h 43219"/>
                <a:gd name="connsiteX2-1141" fmla="*/ 14041 w 52692"/>
                <a:gd name="connsiteY2-1142" fmla="*/ 5061 h 43219"/>
                <a:gd name="connsiteX3-1143" fmla="*/ 22492 w 52692"/>
                <a:gd name="connsiteY3-1144" fmla="*/ 3291 h 43219"/>
                <a:gd name="connsiteX4-1145" fmla="*/ 25785 w 52692"/>
                <a:gd name="connsiteY4-1146" fmla="*/ 59 h 43219"/>
                <a:gd name="connsiteX5-1147" fmla="*/ 29869 w 52692"/>
                <a:gd name="connsiteY5-1148" fmla="*/ 2340 h 43219"/>
                <a:gd name="connsiteX6-1149" fmla="*/ 35499 w 52692"/>
                <a:gd name="connsiteY6-1150" fmla="*/ 549 h 43219"/>
                <a:gd name="connsiteX7-1151" fmla="*/ 38354 w 52692"/>
                <a:gd name="connsiteY7-1152" fmla="*/ 5435 h 43219"/>
                <a:gd name="connsiteX8-1153" fmla="*/ 42018 w 52692"/>
                <a:gd name="connsiteY8-1154" fmla="*/ 10177 h 43219"/>
                <a:gd name="connsiteX9-1155" fmla="*/ 41854 w 52692"/>
                <a:gd name="connsiteY9-1156" fmla="*/ 15319 h 43219"/>
                <a:gd name="connsiteX10-1157" fmla="*/ 43052 w 52692"/>
                <a:gd name="connsiteY10-1158" fmla="*/ 23181 h 43219"/>
                <a:gd name="connsiteX11-1159" fmla="*/ 37440 w 52692"/>
                <a:gd name="connsiteY11-1160" fmla="*/ 30063 h 43219"/>
                <a:gd name="connsiteX12-1161" fmla="*/ 35431 w 52692"/>
                <a:gd name="connsiteY12-1162" fmla="*/ 35960 h 43219"/>
                <a:gd name="connsiteX13-1163" fmla="*/ 28591 w 52692"/>
                <a:gd name="connsiteY13-1164" fmla="*/ 36674 h 43219"/>
                <a:gd name="connsiteX14-1165" fmla="*/ 23703 w 52692"/>
                <a:gd name="connsiteY14-1166" fmla="*/ 42965 h 43219"/>
                <a:gd name="connsiteX15-1167" fmla="*/ 16516 w 52692"/>
                <a:gd name="connsiteY15-1168" fmla="*/ 39125 h 43219"/>
                <a:gd name="connsiteX16-1169" fmla="*/ 5840 w 52692"/>
                <a:gd name="connsiteY16-1170" fmla="*/ 35331 h 43219"/>
                <a:gd name="connsiteX17-1171" fmla="*/ 1146 w 52692"/>
                <a:gd name="connsiteY17-1172" fmla="*/ 31109 h 43219"/>
                <a:gd name="connsiteX18-1173" fmla="*/ 2149 w 52692"/>
                <a:gd name="connsiteY18-1174" fmla="*/ 25410 h 43219"/>
                <a:gd name="connsiteX19-1175" fmla="*/ 31 w 52692"/>
                <a:gd name="connsiteY19-1176" fmla="*/ 19563 h 43219"/>
                <a:gd name="connsiteX20-1177" fmla="*/ 3899 w 52692"/>
                <a:gd name="connsiteY20-1178" fmla="*/ 14366 h 43219"/>
                <a:gd name="connsiteX21-1179" fmla="*/ 3936 w 52692"/>
                <a:gd name="connsiteY21-1180" fmla="*/ 14229 h 43219"/>
                <a:gd name="connsiteX0-1181" fmla="*/ 2537238 w 2537238"/>
                <a:gd name="connsiteY0-1182" fmla="*/ 686569 h 1038846"/>
                <a:gd name="connsiteX1-1183" fmla="*/ 2508394 w 2537238"/>
                <a:gd name="connsiteY1-1184" fmla="*/ 715413 h 1038846"/>
                <a:gd name="connsiteX2-1185" fmla="*/ 2479550 w 2537238"/>
                <a:gd name="connsiteY2-1186" fmla="*/ 686569 h 1038846"/>
                <a:gd name="connsiteX3-1187" fmla="*/ 2508394 w 2537238"/>
                <a:gd name="connsiteY3-1188" fmla="*/ 657725 h 1038846"/>
                <a:gd name="connsiteX4-1189" fmla="*/ 2537238 w 2537238"/>
                <a:gd name="connsiteY4-1190" fmla="*/ 686569 h 1038846"/>
                <a:gd name="connsiteX0-1191" fmla="*/ 2433954 w 2537238"/>
                <a:gd name="connsiteY0-1192" fmla="*/ 671184 h 1038846"/>
                <a:gd name="connsiteX1-1193" fmla="*/ 2376266 w 2537238"/>
                <a:gd name="connsiteY1-1194" fmla="*/ 728872 h 1038846"/>
                <a:gd name="connsiteX2-1195" fmla="*/ 2318578 w 2537238"/>
                <a:gd name="connsiteY2-1196" fmla="*/ 671184 h 1038846"/>
                <a:gd name="connsiteX3-1197" fmla="*/ 2376266 w 2537238"/>
                <a:gd name="connsiteY3-1198" fmla="*/ 613496 h 1038846"/>
                <a:gd name="connsiteX4-1199" fmla="*/ 2433954 w 2537238"/>
                <a:gd name="connsiteY4-1200" fmla="*/ 671184 h 1038846"/>
                <a:gd name="connsiteX0-1201" fmla="*/ 2273369 w 2537238"/>
                <a:gd name="connsiteY0-1202" fmla="*/ 649128 h 1038846"/>
                <a:gd name="connsiteX1-1203" fmla="*/ 2186837 w 2537238"/>
                <a:gd name="connsiteY1-1204" fmla="*/ 735660 h 1038846"/>
                <a:gd name="connsiteX2-1205" fmla="*/ 2100305 w 2537238"/>
                <a:gd name="connsiteY2-1206" fmla="*/ 649128 h 1038846"/>
                <a:gd name="connsiteX3-1207" fmla="*/ 2186837 w 2537238"/>
                <a:gd name="connsiteY3-1208" fmla="*/ 562596 h 1038846"/>
                <a:gd name="connsiteX4-1209" fmla="*/ 2273369 w 2537238"/>
                <a:gd name="connsiteY4-1210" fmla="*/ 649128 h 1038846"/>
                <a:gd name="connsiteX0-1211" fmla="*/ 2628 w 52692"/>
                <a:gd name="connsiteY0-1212" fmla="*/ 25568 h 43219"/>
                <a:gd name="connsiteX1-1213" fmla="*/ 2196 w 52692"/>
                <a:gd name="connsiteY1-1214" fmla="*/ 25239 h 43219"/>
                <a:gd name="connsiteX2-1215" fmla="*/ 5874 w 52692"/>
                <a:gd name="connsiteY2-1216" fmla="*/ 35538 h 43219"/>
                <a:gd name="connsiteX3-1217" fmla="*/ 5856 w 52692"/>
                <a:gd name="connsiteY3-1218" fmla="*/ 35139 h 43219"/>
                <a:gd name="connsiteX4-1219" fmla="*/ 16514 w 52692"/>
                <a:gd name="connsiteY4-1220" fmla="*/ 38949 h 43219"/>
                <a:gd name="connsiteX5-1221" fmla="*/ 16702 w 52692"/>
                <a:gd name="connsiteY5-1222" fmla="*/ 39392 h 43219"/>
                <a:gd name="connsiteX6-1223" fmla="*/ 28707 w 52692"/>
                <a:gd name="connsiteY6-1224" fmla="*/ 36949 h 43219"/>
                <a:gd name="connsiteX7-1225" fmla="*/ 28596 w 52692"/>
                <a:gd name="connsiteY7-1226" fmla="*/ 36519 h 43219"/>
                <a:gd name="connsiteX8-1227" fmla="*/ 37434 w 52692"/>
                <a:gd name="connsiteY8-1228" fmla="*/ 30453 h 43219"/>
                <a:gd name="connsiteX9-1229" fmla="*/ 37416 w 52692"/>
                <a:gd name="connsiteY9-1230" fmla="*/ 29949 h 43219"/>
                <a:gd name="connsiteX10-1231" fmla="*/ 41834 w 52692"/>
                <a:gd name="connsiteY10-1232" fmla="*/ 15213 h 43219"/>
                <a:gd name="connsiteX11-1233" fmla="*/ 42098 w 52692"/>
                <a:gd name="connsiteY11-1234" fmla="*/ 15394 h 43219"/>
                <a:gd name="connsiteX12-1235" fmla="*/ 38360 w 52692"/>
                <a:gd name="connsiteY12-1236" fmla="*/ 5285 h 43219"/>
                <a:gd name="connsiteX13-1237" fmla="*/ 38436 w 52692"/>
                <a:gd name="connsiteY13-1238" fmla="*/ 5302 h 43219"/>
                <a:gd name="connsiteX14-1239" fmla="*/ 30048 w 52692"/>
                <a:gd name="connsiteY14-1240" fmla="*/ 2252 h 43219"/>
                <a:gd name="connsiteX15-1241" fmla="*/ 29856 w 52692"/>
                <a:gd name="connsiteY15-1242" fmla="*/ 2199 h 43219"/>
                <a:gd name="connsiteX16-1243" fmla="*/ 22877 w 52692"/>
                <a:gd name="connsiteY16-1244" fmla="*/ 3020 h 43219"/>
                <a:gd name="connsiteX17-1245" fmla="*/ 22536 w 52692"/>
                <a:gd name="connsiteY17-1246" fmla="*/ 3189 h 43219"/>
                <a:gd name="connsiteX18-1247" fmla="*/ 14036 w 52692"/>
                <a:gd name="connsiteY18-1248" fmla="*/ 5051 h 43219"/>
                <a:gd name="connsiteX19-1249" fmla="*/ 15336 w 52692"/>
                <a:gd name="connsiteY19-1250" fmla="*/ 6399 h 43219"/>
                <a:gd name="connsiteX20-1251" fmla="*/ 4163 w 52692"/>
                <a:gd name="connsiteY20-1252" fmla="*/ 15648 h 43219"/>
                <a:gd name="connsiteX21-1253" fmla="*/ 3936 w 52692"/>
                <a:gd name="connsiteY21-1254" fmla="*/ 14229 h 43219"/>
                <a:gd name="connsiteX0-1255" fmla="*/ 3936 w 52692"/>
                <a:gd name="connsiteY0-1256" fmla="*/ 14229 h 43219"/>
                <a:gd name="connsiteX1-1257" fmla="*/ 5659 w 52692"/>
                <a:gd name="connsiteY1-1258" fmla="*/ 6766 h 43219"/>
                <a:gd name="connsiteX2-1259" fmla="*/ 14041 w 52692"/>
                <a:gd name="connsiteY2-1260" fmla="*/ 5061 h 43219"/>
                <a:gd name="connsiteX3-1261" fmla="*/ 22492 w 52692"/>
                <a:gd name="connsiteY3-1262" fmla="*/ 3291 h 43219"/>
                <a:gd name="connsiteX4-1263" fmla="*/ 25785 w 52692"/>
                <a:gd name="connsiteY4-1264" fmla="*/ 59 h 43219"/>
                <a:gd name="connsiteX5-1265" fmla="*/ 29869 w 52692"/>
                <a:gd name="connsiteY5-1266" fmla="*/ 2340 h 43219"/>
                <a:gd name="connsiteX6-1267" fmla="*/ 35499 w 52692"/>
                <a:gd name="connsiteY6-1268" fmla="*/ 549 h 43219"/>
                <a:gd name="connsiteX7-1269" fmla="*/ 38354 w 52692"/>
                <a:gd name="connsiteY7-1270" fmla="*/ 5435 h 43219"/>
                <a:gd name="connsiteX8-1271" fmla="*/ 42018 w 52692"/>
                <a:gd name="connsiteY8-1272" fmla="*/ 10177 h 43219"/>
                <a:gd name="connsiteX9-1273" fmla="*/ 41854 w 52692"/>
                <a:gd name="connsiteY9-1274" fmla="*/ 15319 h 43219"/>
                <a:gd name="connsiteX10-1275" fmla="*/ 43052 w 52692"/>
                <a:gd name="connsiteY10-1276" fmla="*/ 23181 h 43219"/>
                <a:gd name="connsiteX11-1277" fmla="*/ 37440 w 52692"/>
                <a:gd name="connsiteY11-1278" fmla="*/ 30063 h 43219"/>
                <a:gd name="connsiteX12-1279" fmla="*/ 35431 w 52692"/>
                <a:gd name="connsiteY12-1280" fmla="*/ 35960 h 43219"/>
                <a:gd name="connsiteX13-1281" fmla="*/ 28591 w 52692"/>
                <a:gd name="connsiteY13-1282" fmla="*/ 36674 h 43219"/>
                <a:gd name="connsiteX14-1283" fmla="*/ 23703 w 52692"/>
                <a:gd name="connsiteY14-1284" fmla="*/ 42965 h 43219"/>
                <a:gd name="connsiteX15-1285" fmla="*/ 16516 w 52692"/>
                <a:gd name="connsiteY15-1286" fmla="*/ 39125 h 43219"/>
                <a:gd name="connsiteX16-1287" fmla="*/ 5840 w 52692"/>
                <a:gd name="connsiteY16-1288" fmla="*/ 35331 h 43219"/>
                <a:gd name="connsiteX17-1289" fmla="*/ 1146 w 52692"/>
                <a:gd name="connsiteY17-1290" fmla="*/ 31109 h 43219"/>
                <a:gd name="connsiteX18-1291" fmla="*/ 2149 w 52692"/>
                <a:gd name="connsiteY18-1292" fmla="*/ 25410 h 43219"/>
                <a:gd name="connsiteX19-1293" fmla="*/ 31 w 52692"/>
                <a:gd name="connsiteY19-1294" fmla="*/ 19563 h 43219"/>
                <a:gd name="connsiteX20-1295" fmla="*/ 3899 w 52692"/>
                <a:gd name="connsiteY20-1296" fmla="*/ 14366 h 43219"/>
                <a:gd name="connsiteX21-1297" fmla="*/ 3936 w 52692"/>
                <a:gd name="connsiteY21-1298" fmla="*/ 14229 h 43219"/>
                <a:gd name="connsiteX0-1299" fmla="*/ 2537238 w 2537238"/>
                <a:gd name="connsiteY0-1300" fmla="*/ 686569 h 1038846"/>
                <a:gd name="connsiteX1-1301" fmla="*/ 2508394 w 2537238"/>
                <a:gd name="connsiteY1-1302" fmla="*/ 715413 h 1038846"/>
                <a:gd name="connsiteX2-1303" fmla="*/ 2479550 w 2537238"/>
                <a:gd name="connsiteY2-1304" fmla="*/ 686569 h 1038846"/>
                <a:gd name="connsiteX3-1305" fmla="*/ 2508394 w 2537238"/>
                <a:gd name="connsiteY3-1306" fmla="*/ 657725 h 1038846"/>
                <a:gd name="connsiteX4-1307" fmla="*/ 2537238 w 2537238"/>
                <a:gd name="connsiteY4-1308" fmla="*/ 686569 h 1038846"/>
                <a:gd name="connsiteX0-1309" fmla="*/ 2433954 w 2537238"/>
                <a:gd name="connsiteY0-1310" fmla="*/ 671184 h 1038846"/>
                <a:gd name="connsiteX1-1311" fmla="*/ 2376266 w 2537238"/>
                <a:gd name="connsiteY1-1312" fmla="*/ 728872 h 1038846"/>
                <a:gd name="connsiteX2-1313" fmla="*/ 2318578 w 2537238"/>
                <a:gd name="connsiteY2-1314" fmla="*/ 671184 h 1038846"/>
                <a:gd name="connsiteX3-1315" fmla="*/ 2376266 w 2537238"/>
                <a:gd name="connsiteY3-1316" fmla="*/ 613496 h 1038846"/>
                <a:gd name="connsiteX4-1317" fmla="*/ 2433954 w 2537238"/>
                <a:gd name="connsiteY4-1318" fmla="*/ 671184 h 1038846"/>
                <a:gd name="connsiteX0-1319" fmla="*/ 2273369 w 2537238"/>
                <a:gd name="connsiteY0-1320" fmla="*/ 649128 h 1038846"/>
                <a:gd name="connsiteX1-1321" fmla="*/ 2186837 w 2537238"/>
                <a:gd name="connsiteY1-1322" fmla="*/ 735660 h 1038846"/>
                <a:gd name="connsiteX2-1323" fmla="*/ 2100305 w 2537238"/>
                <a:gd name="connsiteY2-1324" fmla="*/ 649128 h 1038846"/>
                <a:gd name="connsiteX3-1325" fmla="*/ 2186837 w 2537238"/>
                <a:gd name="connsiteY3-1326" fmla="*/ 562596 h 1038846"/>
                <a:gd name="connsiteX4-1327" fmla="*/ 2273369 w 2537238"/>
                <a:gd name="connsiteY4-1328" fmla="*/ 649128 h 1038846"/>
                <a:gd name="connsiteX0-1329" fmla="*/ 2628 w 52692"/>
                <a:gd name="connsiteY0-1330" fmla="*/ 25568 h 43219"/>
                <a:gd name="connsiteX1-1331" fmla="*/ 2196 w 52692"/>
                <a:gd name="connsiteY1-1332" fmla="*/ 25239 h 43219"/>
                <a:gd name="connsiteX2-1333" fmla="*/ 5874 w 52692"/>
                <a:gd name="connsiteY2-1334" fmla="*/ 35538 h 43219"/>
                <a:gd name="connsiteX3-1335" fmla="*/ 5856 w 52692"/>
                <a:gd name="connsiteY3-1336" fmla="*/ 35139 h 43219"/>
                <a:gd name="connsiteX4-1337" fmla="*/ 16514 w 52692"/>
                <a:gd name="connsiteY4-1338" fmla="*/ 38949 h 43219"/>
                <a:gd name="connsiteX5-1339" fmla="*/ 16702 w 52692"/>
                <a:gd name="connsiteY5-1340" fmla="*/ 39392 h 43219"/>
                <a:gd name="connsiteX6-1341" fmla="*/ 28707 w 52692"/>
                <a:gd name="connsiteY6-1342" fmla="*/ 36949 h 43219"/>
                <a:gd name="connsiteX7-1343" fmla="*/ 28596 w 52692"/>
                <a:gd name="connsiteY7-1344" fmla="*/ 36519 h 43219"/>
                <a:gd name="connsiteX8-1345" fmla="*/ 37434 w 52692"/>
                <a:gd name="connsiteY8-1346" fmla="*/ 30453 h 43219"/>
                <a:gd name="connsiteX9-1347" fmla="*/ 37416 w 52692"/>
                <a:gd name="connsiteY9-1348" fmla="*/ 29949 h 43219"/>
                <a:gd name="connsiteX10-1349" fmla="*/ 41834 w 52692"/>
                <a:gd name="connsiteY10-1350" fmla="*/ 15213 h 43219"/>
                <a:gd name="connsiteX11-1351" fmla="*/ 42098 w 52692"/>
                <a:gd name="connsiteY11-1352" fmla="*/ 15394 h 43219"/>
                <a:gd name="connsiteX12-1353" fmla="*/ 38360 w 52692"/>
                <a:gd name="connsiteY12-1354" fmla="*/ 5285 h 43219"/>
                <a:gd name="connsiteX13-1355" fmla="*/ 38436 w 52692"/>
                <a:gd name="connsiteY13-1356" fmla="*/ 5302 h 43219"/>
                <a:gd name="connsiteX14-1357" fmla="*/ 30048 w 52692"/>
                <a:gd name="connsiteY14-1358" fmla="*/ 2252 h 43219"/>
                <a:gd name="connsiteX15-1359" fmla="*/ 29856 w 52692"/>
                <a:gd name="connsiteY15-1360" fmla="*/ 2199 h 43219"/>
                <a:gd name="connsiteX16-1361" fmla="*/ 22877 w 52692"/>
                <a:gd name="connsiteY16-1362" fmla="*/ 3020 h 43219"/>
                <a:gd name="connsiteX17-1363" fmla="*/ 22536 w 52692"/>
                <a:gd name="connsiteY17-1364" fmla="*/ 3189 h 43219"/>
                <a:gd name="connsiteX18-1365" fmla="*/ 14036 w 52692"/>
                <a:gd name="connsiteY18-1366" fmla="*/ 5051 h 43219"/>
                <a:gd name="connsiteX19-1367" fmla="*/ 14013 w 52692"/>
                <a:gd name="connsiteY19-1368" fmla="*/ 5152 h 43219"/>
                <a:gd name="connsiteX20-1369" fmla="*/ 4163 w 52692"/>
                <a:gd name="connsiteY20-1370" fmla="*/ 15648 h 43219"/>
                <a:gd name="connsiteX21-1371" fmla="*/ 3936 w 52692"/>
                <a:gd name="connsiteY21-1372" fmla="*/ 14229 h 43219"/>
                <a:gd name="connsiteX0-1373" fmla="*/ 3936 w 52692"/>
                <a:gd name="connsiteY0-1374" fmla="*/ 14229 h 43219"/>
                <a:gd name="connsiteX1-1375" fmla="*/ 5659 w 52692"/>
                <a:gd name="connsiteY1-1376" fmla="*/ 6766 h 43219"/>
                <a:gd name="connsiteX2-1377" fmla="*/ 14041 w 52692"/>
                <a:gd name="connsiteY2-1378" fmla="*/ 5061 h 43219"/>
                <a:gd name="connsiteX3-1379" fmla="*/ 22492 w 52692"/>
                <a:gd name="connsiteY3-1380" fmla="*/ 3291 h 43219"/>
                <a:gd name="connsiteX4-1381" fmla="*/ 25785 w 52692"/>
                <a:gd name="connsiteY4-1382" fmla="*/ 59 h 43219"/>
                <a:gd name="connsiteX5-1383" fmla="*/ 29869 w 52692"/>
                <a:gd name="connsiteY5-1384" fmla="*/ 2340 h 43219"/>
                <a:gd name="connsiteX6-1385" fmla="*/ 35499 w 52692"/>
                <a:gd name="connsiteY6-1386" fmla="*/ 549 h 43219"/>
                <a:gd name="connsiteX7-1387" fmla="*/ 38354 w 52692"/>
                <a:gd name="connsiteY7-1388" fmla="*/ 5435 h 43219"/>
                <a:gd name="connsiteX8-1389" fmla="*/ 42018 w 52692"/>
                <a:gd name="connsiteY8-1390" fmla="*/ 10177 h 43219"/>
                <a:gd name="connsiteX9-1391" fmla="*/ 41854 w 52692"/>
                <a:gd name="connsiteY9-1392" fmla="*/ 15319 h 43219"/>
                <a:gd name="connsiteX10-1393" fmla="*/ 43052 w 52692"/>
                <a:gd name="connsiteY10-1394" fmla="*/ 23181 h 43219"/>
                <a:gd name="connsiteX11-1395" fmla="*/ 37440 w 52692"/>
                <a:gd name="connsiteY11-1396" fmla="*/ 30063 h 43219"/>
                <a:gd name="connsiteX12-1397" fmla="*/ 35431 w 52692"/>
                <a:gd name="connsiteY12-1398" fmla="*/ 35960 h 43219"/>
                <a:gd name="connsiteX13-1399" fmla="*/ 28591 w 52692"/>
                <a:gd name="connsiteY13-1400" fmla="*/ 36674 h 43219"/>
                <a:gd name="connsiteX14-1401" fmla="*/ 23703 w 52692"/>
                <a:gd name="connsiteY14-1402" fmla="*/ 42965 h 43219"/>
                <a:gd name="connsiteX15-1403" fmla="*/ 16516 w 52692"/>
                <a:gd name="connsiteY15-1404" fmla="*/ 39125 h 43219"/>
                <a:gd name="connsiteX16-1405" fmla="*/ 5840 w 52692"/>
                <a:gd name="connsiteY16-1406" fmla="*/ 35331 h 43219"/>
                <a:gd name="connsiteX17-1407" fmla="*/ 1146 w 52692"/>
                <a:gd name="connsiteY17-1408" fmla="*/ 31109 h 43219"/>
                <a:gd name="connsiteX18-1409" fmla="*/ 2149 w 52692"/>
                <a:gd name="connsiteY18-1410" fmla="*/ 25410 h 43219"/>
                <a:gd name="connsiteX19-1411" fmla="*/ 31 w 52692"/>
                <a:gd name="connsiteY19-1412" fmla="*/ 19563 h 43219"/>
                <a:gd name="connsiteX20-1413" fmla="*/ 3899 w 52692"/>
                <a:gd name="connsiteY20-1414" fmla="*/ 14366 h 43219"/>
                <a:gd name="connsiteX21-1415" fmla="*/ 3936 w 52692"/>
                <a:gd name="connsiteY21-1416" fmla="*/ 14229 h 43219"/>
                <a:gd name="connsiteX0-1417" fmla="*/ 2537238 w 2537238"/>
                <a:gd name="connsiteY0-1418" fmla="*/ 686569 h 1038846"/>
                <a:gd name="connsiteX1-1419" fmla="*/ 2508394 w 2537238"/>
                <a:gd name="connsiteY1-1420" fmla="*/ 715413 h 1038846"/>
                <a:gd name="connsiteX2-1421" fmla="*/ 2479550 w 2537238"/>
                <a:gd name="connsiteY2-1422" fmla="*/ 686569 h 1038846"/>
                <a:gd name="connsiteX3-1423" fmla="*/ 2508394 w 2537238"/>
                <a:gd name="connsiteY3-1424" fmla="*/ 657725 h 1038846"/>
                <a:gd name="connsiteX4-1425" fmla="*/ 2537238 w 2537238"/>
                <a:gd name="connsiteY4-1426" fmla="*/ 686569 h 1038846"/>
                <a:gd name="connsiteX0-1427" fmla="*/ 2433954 w 2537238"/>
                <a:gd name="connsiteY0-1428" fmla="*/ 671184 h 1038846"/>
                <a:gd name="connsiteX1-1429" fmla="*/ 2376266 w 2537238"/>
                <a:gd name="connsiteY1-1430" fmla="*/ 728872 h 1038846"/>
                <a:gd name="connsiteX2-1431" fmla="*/ 2318578 w 2537238"/>
                <a:gd name="connsiteY2-1432" fmla="*/ 671184 h 1038846"/>
                <a:gd name="connsiteX3-1433" fmla="*/ 2376266 w 2537238"/>
                <a:gd name="connsiteY3-1434" fmla="*/ 613496 h 1038846"/>
                <a:gd name="connsiteX4-1435" fmla="*/ 2433954 w 2537238"/>
                <a:gd name="connsiteY4-1436" fmla="*/ 671184 h 1038846"/>
                <a:gd name="connsiteX0-1437" fmla="*/ 2273369 w 2537238"/>
                <a:gd name="connsiteY0-1438" fmla="*/ 649128 h 1038846"/>
                <a:gd name="connsiteX1-1439" fmla="*/ 2186837 w 2537238"/>
                <a:gd name="connsiteY1-1440" fmla="*/ 735660 h 1038846"/>
                <a:gd name="connsiteX2-1441" fmla="*/ 2100305 w 2537238"/>
                <a:gd name="connsiteY2-1442" fmla="*/ 649128 h 1038846"/>
                <a:gd name="connsiteX3-1443" fmla="*/ 2186837 w 2537238"/>
                <a:gd name="connsiteY3-1444" fmla="*/ 562596 h 1038846"/>
                <a:gd name="connsiteX4-1445" fmla="*/ 2273369 w 2537238"/>
                <a:gd name="connsiteY4-1446" fmla="*/ 649128 h 1038846"/>
                <a:gd name="connsiteX0-1447" fmla="*/ 2628 w 52692"/>
                <a:gd name="connsiteY0-1448" fmla="*/ 25568 h 43219"/>
                <a:gd name="connsiteX1-1449" fmla="*/ 2196 w 52692"/>
                <a:gd name="connsiteY1-1450" fmla="*/ 25239 h 43219"/>
                <a:gd name="connsiteX2-1451" fmla="*/ 5874 w 52692"/>
                <a:gd name="connsiteY2-1452" fmla="*/ 35538 h 43219"/>
                <a:gd name="connsiteX3-1453" fmla="*/ 5856 w 52692"/>
                <a:gd name="connsiteY3-1454" fmla="*/ 35139 h 43219"/>
                <a:gd name="connsiteX4-1455" fmla="*/ 16514 w 52692"/>
                <a:gd name="connsiteY4-1456" fmla="*/ 38949 h 43219"/>
                <a:gd name="connsiteX5-1457" fmla="*/ 16702 w 52692"/>
                <a:gd name="connsiteY5-1458" fmla="*/ 39392 h 43219"/>
                <a:gd name="connsiteX6-1459" fmla="*/ 28707 w 52692"/>
                <a:gd name="connsiteY6-1460" fmla="*/ 36949 h 43219"/>
                <a:gd name="connsiteX7-1461" fmla="*/ 28596 w 52692"/>
                <a:gd name="connsiteY7-1462" fmla="*/ 36519 h 43219"/>
                <a:gd name="connsiteX8-1463" fmla="*/ 37434 w 52692"/>
                <a:gd name="connsiteY8-1464" fmla="*/ 30453 h 43219"/>
                <a:gd name="connsiteX9-1465" fmla="*/ 37416 w 52692"/>
                <a:gd name="connsiteY9-1466" fmla="*/ 29949 h 43219"/>
                <a:gd name="connsiteX10-1467" fmla="*/ 41834 w 52692"/>
                <a:gd name="connsiteY10-1468" fmla="*/ 15213 h 43219"/>
                <a:gd name="connsiteX11-1469" fmla="*/ 42098 w 52692"/>
                <a:gd name="connsiteY11-1470" fmla="*/ 15394 h 43219"/>
                <a:gd name="connsiteX12-1471" fmla="*/ 38360 w 52692"/>
                <a:gd name="connsiteY12-1472" fmla="*/ 5285 h 43219"/>
                <a:gd name="connsiteX13-1473" fmla="*/ 38436 w 52692"/>
                <a:gd name="connsiteY13-1474" fmla="*/ 5302 h 43219"/>
                <a:gd name="connsiteX14-1475" fmla="*/ 30048 w 52692"/>
                <a:gd name="connsiteY14-1476" fmla="*/ 2252 h 43219"/>
                <a:gd name="connsiteX15-1477" fmla="*/ 29856 w 52692"/>
                <a:gd name="connsiteY15-1478" fmla="*/ 2199 h 43219"/>
                <a:gd name="connsiteX16-1479" fmla="*/ 22877 w 52692"/>
                <a:gd name="connsiteY16-1480" fmla="*/ 3020 h 43219"/>
                <a:gd name="connsiteX17-1481" fmla="*/ 22536 w 52692"/>
                <a:gd name="connsiteY17-1482" fmla="*/ 3189 h 43219"/>
                <a:gd name="connsiteX18-1483" fmla="*/ 14036 w 52692"/>
                <a:gd name="connsiteY18-1484" fmla="*/ 5051 h 43219"/>
                <a:gd name="connsiteX19-1485" fmla="*/ 14013 w 52692"/>
                <a:gd name="connsiteY19-1486" fmla="*/ 5152 h 43219"/>
                <a:gd name="connsiteX20-1487" fmla="*/ 3852 w 52692"/>
                <a:gd name="connsiteY20-1488" fmla="*/ 14401 h 43219"/>
                <a:gd name="connsiteX21-1489" fmla="*/ 3936 w 52692"/>
                <a:gd name="connsiteY21-1490" fmla="*/ 14229 h 43219"/>
                <a:gd name="connsiteX0-1491" fmla="*/ 3936 w 52692"/>
                <a:gd name="connsiteY0-1492" fmla="*/ 14229 h 43219"/>
                <a:gd name="connsiteX1-1493" fmla="*/ 5659 w 52692"/>
                <a:gd name="connsiteY1-1494" fmla="*/ 6766 h 43219"/>
                <a:gd name="connsiteX2-1495" fmla="*/ 14041 w 52692"/>
                <a:gd name="connsiteY2-1496" fmla="*/ 5061 h 43219"/>
                <a:gd name="connsiteX3-1497" fmla="*/ 22492 w 52692"/>
                <a:gd name="connsiteY3-1498" fmla="*/ 3291 h 43219"/>
                <a:gd name="connsiteX4-1499" fmla="*/ 25785 w 52692"/>
                <a:gd name="connsiteY4-1500" fmla="*/ 59 h 43219"/>
                <a:gd name="connsiteX5-1501" fmla="*/ 29869 w 52692"/>
                <a:gd name="connsiteY5-1502" fmla="*/ 2340 h 43219"/>
                <a:gd name="connsiteX6-1503" fmla="*/ 35499 w 52692"/>
                <a:gd name="connsiteY6-1504" fmla="*/ 549 h 43219"/>
                <a:gd name="connsiteX7-1505" fmla="*/ 38354 w 52692"/>
                <a:gd name="connsiteY7-1506" fmla="*/ 5435 h 43219"/>
                <a:gd name="connsiteX8-1507" fmla="*/ 42018 w 52692"/>
                <a:gd name="connsiteY8-1508" fmla="*/ 10177 h 43219"/>
                <a:gd name="connsiteX9-1509" fmla="*/ 41854 w 52692"/>
                <a:gd name="connsiteY9-1510" fmla="*/ 15319 h 43219"/>
                <a:gd name="connsiteX10-1511" fmla="*/ 43052 w 52692"/>
                <a:gd name="connsiteY10-1512" fmla="*/ 23181 h 43219"/>
                <a:gd name="connsiteX11-1513" fmla="*/ 37440 w 52692"/>
                <a:gd name="connsiteY11-1514" fmla="*/ 30063 h 43219"/>
                <a:gd name="connsiteX12-1515" fmla="*/ 35431 w 52692"/>
                <a:gd name="connsiteY12-1516" fmla="*/ 35960 h 43219"/>
                <a:gd name="connsiteX13-1517" fmla="*/ 28591 w 52692"/>
                <a:gd name="connsiteY13-1518" fmla="*/ 36674 h 43219"/>
                <a:gd name="connsiteX14-1519" fmla="*/ 23703 w 52692"/>
                <a:gd name="connsiteY14-1520" fmla="*/ 42965 h 43219"/>
                <a:gd name="connsiteX15-1521" fmla="*/ 16516 w 52692"/>
                <a:gd name="connsiteY15-1522" fmla="*/ 39125 h 43219"/>
                <a:gd name="connsiteX16-1523" fmla="*/ 5840 w 52692"/>
                <a:gd name="connsiteY16-1524" fmla="*/ 35331 h 43219"/>
                <a:gd name="connsiteX17-1525" fmla="*/ 1146 w 52692"/>
                <a:gd name="connsiteY17-1526" fmla="*/ 31109 h 43219"/>
                <a:gd name="connsiteX18-1527" fmla="*/ 2149 w 52692"/>
                <a:gd name="connsiteY18-1528" fmla="*/ 25410 h 43219"/>
                <a:gd name="connsiteX19-1529" fmla="*/ 31 w 52692"/>
                <a:gd name="connsiteY19-1530" fmla="*/ 19563 h 43219"/>
                <a:gd name="connsiteX20-1531" fmla="*/ 3899 w 52692"/>
                <a:gd name="connsiteY20-1532" fmla="*/ 14366 h 43219"/>
                <a:gd name="connsiteX21-1533" fmla="*/ 3936 w 52692"/>
                <a:gd name="connsiteY21-1534" fmla="*/ 14229 h 43219"/>
                <a:gd name="connsiteX0-1535" fmla="*/ 2537238 w 2537238"/>
                <a:gd name="connsiteY0-1536" fmla="*/ 686569 h 1038846"/>
                <a:gd name="connsiteX1-1537" fmla="*/ 2508394 w 2537238"/>
                <a:gd name="connsiteY1-1538" fmla="*/ 715413 h 1038846"/>
                <a:gd name="connsiteX2-1539" fmla="*/ 2479550 w 2537238"/>
                <a:gd name="connsiteY2-1540" fmla="*/ 686569 h 1038846"/>
                <a:gd name="connsiteX3-1541" fmla="*/ 2508394 w 2537238"/>
                <a:gd name="connsiteY3-1542" fmla="*/ 657725 h 1038846"/>
                <a:gd name="connsiteX4-1543" fmla="*/ 2537238 w 2537238"/>
                <a:gd name="connsiteY4-1544" fmla="*/ 686569 h 1038846"/>
                <a:gd name="connsiteX0-1545" fmla="*/ 2433954 w 2537238"/>
                <a:gd name="connsiteY0-1546" fmla="*/ 671184 h 1038846"/>
                <a:gd name="connsiteX1-1547" fmla="*/ 2376266 w 2537238"/>
                <a:gd name="connsiteY1-1548" fmla="*/ 728872 h 1038846"/>
                <a:gd name="connsiteX2-1549" fmla="*/ 2318578 w 2537238"/>
                <a:gd name="connsiteY2-1550" fmla="*/ 671184 h 1038846"/>
                <a:gd name="connsiteX3-1551" fmla="*/ 2376266 w 2537238"/>
                <a:gd name="connsiteY3-1552" fmla="*/ 613496 h 1038846"/>
                <a:gd name="connsiteX4-1553" fmla="*/ 2433954 w 2537238"/>
                <a:gd name="connsiteY4-1554" fmla="*/ 671184 h 1038846"/>
                <a:gd name="connsiteX0-1555" fmla="*/ 2273369 w 2537238"/>
                <a:gd name="connsiteY0-1556" fmla="*/ 649128 h 1038846"/>
                <a:gd name="connsiteX1-1557" fmla="*/ 2186837 w 2537238"/>
                <a:gd name="connsiteY1-1558" fmla="*/ 735660 h 1038846"/>
                <a:gd name="connsiteX2-1559" fmla="*/ 2100305 w 2537238"/>
                <a:gd name="connsiteY2-1560" fmla="*/ 649128 h 1038846"/>
                <a:gd name="connsiteX3-1561" fmla="*/ 2186837 w 2537238"/>
                <a:gd name="connsiteY3-1562" fmla="*/ 562596 h 1038846"/>
                <a:gd name="connsiteX4-1563" fmla="*/ 2273369 w 2537238"/>
                <a:gd name="connsiteY4-1564" fmla="*/ 649128 h 1038846"/>
                <a:gd name="connsiteX0-1565" fmla="*/ 2261 w 52692"/>
                <a:gd name="connsiteY0-1566" fmla="*/ 25568 h 43219"/>
                <a:gd name="connsiteX1-1567" fmla="*/ 2196 w 52692"/>
                <a:gd name="connsiteY1-1568" fmla="*/ 25239 h 43219"/>
                <a:gd name="connsiteX2-1569" fmla="*/ 5874 w 52692"/>
                <a:gd name="connsiteY2-1570" fmla="*/ 35538 h 43219"/>
                <a:gd name="connsiteX3-1571" fmla="*/ 5856 w 52692"/>
                <a:gd name="connsiteY3-1572" fmla="*/ 35139 h 43219"/>
                <a:gd name="connsiteX4-1573" fmla="*/ 16514 w 52692"/>
                <a:gd name="connsiteY4-1574" fmla="*/ 38949 h 43219"/>
                <a:gd name="connsiteX5-1575" fmla="*/ 16702 w 52692"/>
                <a:gd name="connsiteY5-1576" fmla="*/ 39392 h 43219"/>
                <a:gd name="connsiteX6-1577" fmla="*/ 28707 w 52692"/>
                <a:gd name="connsiteY6-1578" fmla="*/ 36949 h 43219"/>
                <a:gd name="connsiteX7-1579" fmla="*/ 28596 w 52692"/>
                <a:gd name="connsiteY7-1580" fmla="*/ 36519 h 43219"/>
                <a:gd name="connsiteX8-1581" fmla="*/ 37434 w 52692"/>
                <a:gd name="connsiteY8-1582" fmla="*/ 30453 h 43219"/>
                <a:gd name="connsiteX9-1583" fmla="*/ 37416 w 52692"/>
                <a:gd name="connsiteY9-1584" fmla="*/ 29949 h 43219"/>
                <a:gd name="connsiteX10-1585" fmla="*/ 41834 w 52692"/>
                <a:gd name="connsiteY10-1586" fmla="*/ 15213 h 43219"/>
                <a:gd name="connsiteX11-1587" fmla="*/ 42098 w 52692"/>
                <a:gd name="connsiteY11-1588" fmla="*/ 15394 h 43219"/>
                <a:gd name="connsiteX12-1589" fmla="*/ 38360 w 52692"/>
                <a:gd name="connsiteY12-1590" fmla="*/ 5285 h 43219"/>
                <a:gd name="connsiteX13-1591" fmla="*/ 38436 w 52692"/>
                <a:gd name="connsiteY13-1592" fmla="*/ 5302 h 43219"/>
                <a:gd name="connsiteX14-1593" fmla="*/ 30048 w 52692"/>
                <a:gd name="connsiteY14-1594" fmla="*/ 2252 h 43219"/>
                <a:gd name="connsiteX15-1595" fmla="*/ 29856 w 52692"/>
                <a:gd name="connsiteY15-1596" fmla="*/ 2199 h 43219"/>
                <a:gd name="connsiteX16-1597" fmla="*/ 22877 w 52692"/>
                <a:gd name="connsiteY16-1598" fmla="*/ 3020 h 43219"/>
                <a:gd name="connsiteX17-1599" fmla="*/ 22536 w 52692"/>
                <a:gd name="connsiteY17-1600" fmla="*/ 3189 h 43219"/>
                <a:gd name="connsiteX18-1601" fmla="*/ 14036 w 52692"/>
                <a:gd name="connsiteY18-1602" fmla="*/ 5051 h 43219"/>
                <a:gd name="connsiteX19-1603" fmla="*/ 14013 w 52692"/>
                <a:gd name="connsiteY19-1604" fmla="*/ 5152 h 43219"/>
                <a:gd name="connsiteX20-1605" fmla="*/ 3852 w 52692"/>
                <a:gd name="connsiteY20-1606" fmla="*/ 14401 h 43219"/>
                <a:gd name="connsiteX21-1607" fmla="*/ 3936 w 52692"/>
                <a:gd name="connsiteY21-1608" fmla="*/ 14229 h 43219"/>
                <a:gd name="connsiteX0-1609" fmla="*/ 3936 w 52692"/>
                <a:gd name="connsiteY0-1610" fmla="*/ 14229 h 43219"/>
                <a:gd name="connsiteX1-1611" fmla="*/ 5659 w 52692"/>
                <a:gd name="connsiteY1-1612" fmla="*/ 6766 h 43219"/>
                <a:gd name="connsiteX2-1613" fmla="*/ 14041 w 52692"/>
                <a:gd name="connsiteY2-1614" fmla="*/ 5061 h 43219"/>
                <a:gd name="connsiteX3-1615" fmla="*/ 22492 w 52692"/>
                <a:gd name="connsiteY3-1616" fmla="*/ 3291 h 43219"/>
                <a:gd name="connsiteX4-1617" fmla="*/ 25785 w 52692"/>
                <a:gd name="connsiteY4-1618" fmla="*/ 59 h 43219"/>
                <a:gd name="connsiteX5-1619" fmla="*/ 29869 w 52692"/>
                <a:gd name="connsiteY5-1620" fmla="*/ 2340 h 43219"/>
                <a:gd name="connsiteX6-1621" fmla="*/ 35499 w 52692"/>
                <a:gd name="connsiteY6-1622" fmla="*/ 549 h 43219"/>
                <a:gd name="connsiteX7-1623" fmla="*/ 38354 w 52692"/>
                <a:gd name="connsiteY7-1624" fmla="*/ 5435 h 43219"/>
                <a:gd name="connsiteX8-1625" fmla="*/ 42018 w 52692"/>
                <a:gd name="connsiteY8-1626" fmla="*/ 10177 h 43219"/>
                <a:gd name="connsiteX9-1627" fmla="*/ 41854 w 52692"/>
                <a:gd name="connsiteY9-1628" fmla="*/ 15319 h 43219"/>
                <a:gd name="connsiteX10-1629" fmla="*/ 43052 w 52692"/>
                <a:gd name="connsiteY10-1630" fmla="*/ 23181 h 43219"/>
                <a:gd name="connsiteX11-1631" fmla="*/ 37440 w 52692"/>
                <a:gd name="connsiteY11-1632" fmla="*/ 30063 h 43219"/>
                <a:gd name="connsiteX12-1633" fmla="*/ 35431 w 52692"/>
                <a:gd name="connsiteY12-1634" fmla="*/ 35960 h 43219"/>
                <a:gd name="connsiteX13-1635" fmla="*/ 28591 w 52692"/>
                <a:gd name="connsiteY13-1636" fmla="*/ 36674 h 43219"/>
                <a:gd name="connsiteX14-1637" fmla="*/ 23703 w 52692"/>
                <a:gd name="connsiteY14-1638" fmla="*/ 42965 h 43219"/>
                <a:gd name="connsiteX15-1639" fmla="*/ 16516 w 52692"/>
                <a:gd name="connsiteY15-1640" fmla="*/ 39125 h 43219"/>
                <a:gd name="connsiteX16-1641" fmla="*/ 5840 w 52692"/>
                <a:gd name="connsiteY16-1642" fmla="*/ 35331 h 43219"/>
                <a:gd name="connsiteX17-1643" fmla="*/ 1146 w 52692"/>
                <a:gd name="connsiteY17-1644" fmla="*/ 31109 h 43219"/>
                <a:gd name="connsiteX18-1645" fmla="*/ 2149 w 52692"/>
                <a:gd name="connsiteY18-1646" fmla="*/ 25410 h 43219"/>
                <a:gd name="connsiteX19-1647" fmla="*/ 31 w 52692"/>
                <a:gd name="connsiteY19-1648" fmla="*/ 19563 h 43219"/>
                <a:gd name="connsiteX20-1649" fmla="*/ 3899 w 52692"/>
                <a:gd name="connsiteY20-1650" fmla="*/ 14366 h 43219"/>
                <a:gd name="connsiteX21-1651" fmla="*/ 3936 w 52692"/>
                <a:gd name="connsiteY21-1652" fmla="*/ 14229 h 43219"/>
                <a:gd name="connsiteX0-1653" fmla="*/ 2537238 w 2537238"/>
                <a:gd name="connsiteY0-1654" fmla="*/ 686569 h 1038846"/>
                <a:gd name="connsiteX1-1655" fmla="*/ 2508394 w 2537238"/>
                <a:gd name="connsiteY1-1656" fmla="*/ 715413 h 1038846"/>
                <a:gd name="connsiteX2-1657" fmla="*/ 2479550 w 2537238"/>
                <a:gd name="connsiteY2-1658" fmla="*/ 686569 h 1038846"/>
                <a:gd name="connsiteX3-1659" fmla="*/ 2508394 w 2537238"/>
                <a:gd name="connsiteY3-1660" fmla="*/ 657725 h 1038846"/>
                <a:gd name="connsiteX4-1661" fmla="*/ 2537238 w 2537238"/>
                <a:gd name="connsiteY4-1662" fmla="*/ 686569 h 1038846"/>
                <a:gd name="connsiteX0-1663" fmla="*/ 2433954 w 2537238"/>
                <a:gd name="connsiteY0-1664" fmla="*/ 671184 h 1038846"/>
                <a:gd name="connsiteX1-1665" fmla="*/ 2376266 w 2537238"/>
                <a:gd name="connsiteY1-1666" fmla="*/ 728872 h 1038846"/>
                <a:gd name="connsiteX2-1667" fmla="*/ 2318578 w 2537238"/>
                <a:gd name="connsiteY2-1668" fmla="*/ 671184 h 1038846"/>
                <a:gd name="connsiteX3-1669" fmla="*/ 2376266 w 2537238"/>
                <a:gd name="connsiteY3-1670" fmla="*/ 613496 h 1038846"/>
                <a:gd name="connsiteX4-1671" fmla="*/ 2433954 w 2537238"/>
                <a:gd name="connsiteY4-1672" fmla="*/ 671184 h 1038846"/>
                <a:gd name="connsiteX0-1673" fmla="*/ 2273369 w 2537238"/>
                <a:gd name="connsiteY0-1674" fmla="*/ 649128 h 1038846"/>
                <a:gd name="connsiteX1-1675" fmla="*/ 2186837 w 2537238"/>
                <a:gd name="connsiteY1-1676" fmla="*/ 735660 h 1038846"/>
                <a:gd name="connsiteX2-1677" fmla="*/ 2100305 w 2537238"/>
                <a:gd name="connsiteY2-1678" fmla="*/ 649128 h 1038846"/>
                <a:gd name="connsiteX3-1679" fmla="*/ 2186837 w 2537238"/>
                <a:gd name="connsiteY3-1680" fmla="*/ 562596 h 1038846"/>
                <a:gd name="connsiteX4-1681" fmla="*/ 2273369 w 2537238"/>
                <a:gd name="connsiteY4-1682" fmla="*/ 649128 h 1038846"/>
                <a:gd name="connsiteX0-1683" fmla="*/ 2261 w 52692"/>
                <a:gd name="connsiteY0-1684" fmla="*/ 25568 h 43219"/>
                <a:gd name="connsiteX1-1685" fmla="*/ 2196 w 52692"/>
                <a:gd name="connsiteY1-1686" fmla="*/ 25239 h 43219"/>
                <a:gd name="connsiteX2-1687" fmla="*/ 5874 w 52692"/>
                <a:gd name="connsiteY2-1688" fmla="*/ 35538 h 43219"/>
                <a:gd name="connsiteX3-1689" fmla="*/ 5856 w 52692"/>
                <a:gd name="connsiteY3-1690" fmla="*/ 35139 h 43219"/>
                <a:gd name="connsiteX4-1691" fmla="*/ 16514 w 52692"/>
                <a:gd name="connsiteY4-1692" fmla="*/ 38949 h 43219"/>
                <a:gd name="connsiteX5-1693" fmla="*/ 16702 w 52692"/>
                <a:gd name="connsiteY5-1694" fmla="*/ 39392 h 43219"/>
                <a:gd name="connsiteX6-1695" fmla="*/ 28707 w 52692"/>
                <a:gd name="connsiteY6-1696" fmla="*/ 36949 h 43219"/>
                <a:gd name="connsiteX7-1697" fmla="*/ 28596 w 52692"/>
                <a:gd name="connsiteY7-1698" fmla="*/ 36519 h 43219"/>
                <a:gd name="connsiteX8-1699" fmla="*/ 37434 w 52692"/>
                <a:gd name="connsiteY8-1700" fmla="*/ 30453 h 43219"/>
                <a:gd name="connsiteX9-1701" fmla="*/ 37416 w 52692"/>
                <a:gd name="connsiteY9-1702" fmla="*/ 29949 h 43219"/>
                <a:gd name="connsiteX10-1703" fmla="*/ 41834 w 52692"/>
                <a:gd name="connsiteY10-1704" fmla="*/ 15213 h 43219"/>
                <a:gd name="connsiteX11-1705" fmla="*/ 42098 w 52692"/>
                <a:gd name="connsiteY11-1706" fmla="*/ 15394 h 43219"/>
                <a:gd name="connsiteX12-1707" fmla="*/ 38360 w 52692"/>
                <a:gd name="connsiteY12-1708" fmla="*/ 5285 h 43219"/>
                <a:gd name="connsiteX13-1709" fmla="*/ 38436 w 52692"/>
                <a:gd name="connsiteY13-1710" fmla="*/ 5302 h 43219"/>
                <a:gd name="connsiteX14-1711" fmla="*/ 30048 w 52692"/>
                <a:gd name="connsiteY14-1712" fmla="*/ 2252 h 43219"/>
                <a:gd name="connsiteX15-1713" fmla="*/ 29856 w 52692"/>
                <a:gd name="connsiteY15-1714" fmla="*/ 2199 h 43219"/>
                <a:gd name="connsiteX16-1715" fmla="*/ 22877 w 52692"/>
                <a:gd name="connsiteY16-1716" fmla="*/ 3020 h 43219"/>
                <a:gd name="connsiteX17-1717" fmla="*/ 22536 w 52692"/>
                <a:gd name="connsiteY17-1718" fmla="*/ 3189 h 43219"/>
                <a:gd name="connsiteX18-1719" fmla="*/ 14036 w 52692"/>
                <a:gd name="connsiteY18-1720" fmla="*/ 5051 h 43219"/>
                <a:gd name="connsiteX19-1721" fmla="*/ 14013 w 52692"/>
                <a:gd name="connsiteY19-1722" fmla="*/ 5152 h 43219"/>
                <a:gd name="connsiteX20-1723" fmla="*/ 3852 w 52692"/>
                <a:gd name="connsiteY20-1724" fmla="*/ 14401 h 43219"/>
                <a:gd name="connsiteX21-1725" fmla="*/ 3936 w 52692"/>
                <a:gd name="connsiteY21-1726" fmla="*/ 14229 h 43219"/>
                <a:gd name="connsiteX0-1727" fmla="*/ 3936 w 52692"/>
                <a:gd name="connsiteY0-1728" fmla="*/ 14229 h 43219"/>
                <a:gd name="connsiteX1-1729" fmla="*/ 5659 w 52692"/>
                <a:gd name="connsiteY1-1730" fmla="*/ 6766 h 43219"/>
                <a:gd name="connsiteX2-1731" fmla="*/ 14041 w 52692"/>
                <a:gd name="connsiteY2-1732" fmla="*/ 5061 h 43219"/>
                <a:gd name="connsiteX3-1733" fmla="*/ 22492 w 52692"/>
                <a:gd name="connsiteY3-1734" fmla="*/ 3291 h 43219"/>
                <a:gd name="connsiteX4-1735" fmla="*/ 25785 w 52692"/>
                <a:gd name="connsiteY4-1736" fmla="*/ 59 h 43219"/>
                <a:gd name="connsiteX5-1737" fmla="*/ 29869 w 52692"/>
                <a:gd name="connsiteY5-1738" fmla="*/ 2340 h 43219"/>
                <a:gd name="connsiteX6-1739" fmla="*/ 35499 w 52692"/>
                <a:gd name="connsiteY6-1740" fmla="*/ 549 h 43219"/>
                <a:gd name="connsiteX7-1741" fmla="*/ 38354 w 52692"/>
                <a:gd name="connsiteY7-1742" fmla="*/ 5435 h 43219"/>
                <a:gd name="connsiteX8-1743" fmla="*/ 42018 w 52692"/>
                <a:gd name="connsiteY8-1744" fmla="*/ 10177 h 43219"/>
                <a:gd name="connsiteX9-1745" fmla="*/ 41854 w 52692"/>
                <a:gd name="connsiteY9-1746" fmla="*/ 15319 h 43219"/>
                <a:gd name="connsiteX10-1747" fmla="*/ 43052 w 52692"/>
                <a:gd name="connsiteY10-1748" fmla="*/ 23181 h 43219"/>
                <a:gd name="connsiteX11-1749" fmla="*/ 37440 w 52692"/>
                <a:gd name="connsiteY11-1750" fmla="*/ 30063 h 43219"/>
                <a:gd name="connsiteX12-1751" fmla="*/ 35431 w 52692"/>
                <a:gd name="connsiteY12-1752" fmla="*/ 35960 h 43219"/>
                <a:gd name="connsiteX13-1753" fmla="*/ 28591 w 52692"/>
                <a:gd name="connsiteY13-1754" fmla="*/ 36674 h 43219"/>
                <a:gd name="connsiteX14-1755" fmla="*/ 23703 w 52692"/>
                <a:gd name="connsiteY14-1756" fmla="*/ 42965 h 43219"/>
                <a:gd name="connsiteX15-1757" fmla="*/ 16516 w 52692"/>
                <a:gd name="connsiteY15-1758" fmla="*/ 39125 h 43219"/>
                <a:gd name="connsiteX16-1759" fmla="*/ 5840 w 52692"/>
                <a:gd name="connsiteY16-1760" fmla="*/ 35331 h 43219"/>
                <a:gd name="connsiteX17-1761" fmla="*/ 1146 w 52692"/>
                <a:gd name="connsiteY17-1762" fmla="*/ 31109 h 43219"/>
                <a:gd name="connsiteX18-1763" fmla="*/ 2149 w 52692"/>
                <a:gd name="connsiteY18-1764" fmla="*/ 25410 h 43219"/>
                <a:gd name="connsiteX19-1765" fmla="*/ 31 w 52692"/>
                <a:gd name="connsiteY19-1766" fmla="*/ 19563 h 43219"/>
                <a:gd name="connsiteX20-1767" fmla="*/ 3899 w 52692"/>
                <a:gd name="connsiteY20-1768" fmla="*/ 14366 h 43219"/>
                <a:gd name="connsiteX21-1769" fmla="*/ 3936 w 52692"/>
                <a:gd name="connsiteY21-1770" fmla="*/ 14229 h 43219"/>
                <a:gd name="connsiteX0-1771" fmla="*/ 2537238 w 2537238"/>
                <a:gd name="connsiteY0-1772" fmla="*/ 686569 h 1038846"/>
                <a:gd name="connsiteX1-1773" fmla="*/ 2508394 w 2537238"/>
                <a:gd name="connsiteY1-1774" fmla="*/ 715413 h 1038846"/>
                <a:gd name="connsiteX2-1775" fmla="*/ 2479550 w 2537238"/>
                <a:gd name="connsiteY2-1776" fmla="*/ 686569 h 1038846"/>
                <a:gd name="connsiteX3-1777" fmla="*/ 2508394 w 2537238"/>
                <a:gd name="connsiteY3-1778" fmla="*/ 657725 h 1038846"/>
                <a:gd name="connsiteX4-1779" fmla="*/ 2537238 w 2537238"/>
                <a:gd name="connsiteY4-1780" fmla="*/ 686569 h 1038846"/>
                <a:gd name="connsiteX0-1781" fmla="*/ 2433954 w 2537238"/>
                <a:gd name="connsiteY0-1782" fmla="*/ 671184 h 1038846"/>
                <a:gd name="connsiteX1-1783" fmla="*/ 2376266 w 2537238"/>
                <a:gd name="connsiteY1-1784" fmla="*/ 728872 h 1038846"/>
                <a:gd name="connsiteX2-1785" fmla="*/ 2318578 w 2537238"/>
                <a:gd name="connsiteY2-1786" fmla="*/ 671184 h 1038846"/>
                <a:gd name="connsiteX3-1787" fmla="*/ 2376266 w 2537238"/>
                <a:gd name="connsiteY3-1788" fmla="*/ 613496 h 1038846"/>
                <a:gd name="connsiteX4-1789" fmla="*/ 2433954 w 2537238"/>
                <a:gd name="connsiteY4-1790" fmla="*/ 671184 h 1038846"/>
                <a:gd name="connsiteX0-1791" fmla="*/ 2273369 w 2537238"/>
                <a:gd name="connsiteY0-1792" fmla="*/ 649128 h 1038846"/>
                <a:gd name="connsiteX1-1793" fmla="*/ 2186837 w 2537238"/>
                <a:gd name="connsiteY1-1794" fmla="*/ 735660 h 1038846"/>
                <a:gd name="connsiteX2-1795" fmla="*/ 2100305 w 2537238"/>
                <a:gd name="connsiteY2-1796" fmla="*/ 649128 h 1038846"/>
                <a:gd name="connsiteX3-1797" fmla="*/ 2186837 w 2537238"/>
                <a:gd name="connsiteY3-1798" fmla="*/ 562596 h 1038846"/>
                <a:gd name="connsiteX4-1799" fmla="*/ 2273369 w 2537238"/>
                <a:gd name="connsiteY4-1800" fmla="*/ 649128 h 1038846"/>
                <a:gd name="connsiteX0-1801" fmla="*/ 2261 w 52692"/>
                <a:gd name="connsiteY0-1802" fmla="*/ 25568 h 43219"/>
                <a:gd name="connsiteX1-1803" fmla="*/ 2196 w 52692"/>
                <a:gd name="connsiteY1-1804" fmla="*/ 25239 h 43219"/>
                <a:gd name="connsiteX2-1805" fmla="*/ 5874 w 52692"/>
                <a:gd name="connsiteY2-1806" fmla="*/ 35538 h 43219"/>
                <a:gd name="connsiteX3-1807" fmla="*/ 5856 w 52692"/>
                <a:gd name="connsiteY3-1808" fmla="*/ 35139 h 43219"/>
                <a:gd name="connsiteX4-1809" fmla="*/ 16514 w 52692"/>
                <a:gd name="connsiteY4-1810" fmla="*/ 38949 h 43219"/>
                <a:gd name="connsiteX5-1811" fmla="*/ 16702 w 52692"/>
                <a:gd name="connsiteY5-1812" fmla="*/ 39392 h 43219"/>
                <a:gd name="connsiteX6-1813" fmla="*/ 28707 w 52692"/>
                <a:gd name="connsiteY6-1814" fmla="*/ 36949 h 43219"/>
                <a:gd name="connsiteX7-1815" fmla="*/ 28596 w 52692"/>
                <a:gd name="connsiteY7-1816" fmla="*/ 36519 h 43219"/>
                <a:gd name="connsiteX8-1817" fmla="*/ 37434 w 52692"/>
                <a:gd name="connsiteY8-1818" fmla="*/ 30453 h 43219"/>
                <a:gd name="connsiteX9-1819" fmla="*/ 38211 w 52692"/>
                <a:gd name="connsiteY9-1820" fmla="*/ 31761 h 43219"/>
                <a:gd name="connsiteX10-1821" fmla="*/ 41834 w 52692"/>
                <a:gd name="connsiteY10-1822" fmla="*/ 15213 h 43219"/>
                <a:gd name="connsiteX11-1823" fmla="*/ 42098 w 52692"/>
                <a:gd name="connsiteY11-1824" fmla="*/ 15394 h 43219"/>
                <a:gd name="connsiteX12-1825" fmla="*/ 38360 w 52692"/>
                <a:gd name="connsiteY12-1826" fmla="*/ 5285 h 43219"/>
                <a:gd name="connsiteX13-1827" fmla="*/ 38436 w 52692"/>
                <a:gd name="connsiteY13-1828" fmla="*/ 5302 h 43219"/>
                <a:gd name="connsiteX14-1829" fmla="*/ 30048 w 52692"/>
                <a:gd name="connsiteY14-1830" fmla="*/ 2252 h 43219"/>
                <a:gd name="connsiteX15-1831" fmla="*/ 29856 w 52692"/>
                <a:gd name="connsiteY15-1832" fmla="*/ 2199 h 43219"/>
                <a:gd name="connsiteX16-1833" fmla="*/ 22877 w 52692"/>
                <a:gd name="connsiteY16-1834" fmla="*/ 3020 h 43219"/>
                <a:gd name="connsiteX17-1835" fmla="*/ 22536 w 52692"/>
                <a:gd name="connsiteY17-1836" fmla="*/ 3189 h 43219"/>
                <a:gd name="connsiteX18-1837" fmla="*/ 14036 w 52692"/>
                <a:gd name="connsiteY18-1838" fmla="*/ 5051 h 43219"/>
                <a:gd name="connsiteX19-1839" fmla="*/ 14013 w 52692"/>
                <a:gd name="connsiteY19-1840" fmla="*/ 5152 h 43219"/>
                <a:gd name="connsiteX20-1841" fmla="*/ 3852 w 52692"/>
                <a:gd name="connsiteY20-1842" fmla="*/ 14401 h 43219"/>
                <a:gd name="connsiteX21-1843" fmla="*/ 3936 w 52692"/>
                <a:gd name="connsiteY21-1844" fmla="*/ 14229 h 43219"/>
                <a:gd name="connsiteX0-1845" fmla="*/ 3936 w 52692"/>
                <a:gd name="connsiteY0-1846" fmla="*/ 14229 h 43219"/>
                <a:gd name="connsiteX1-1847" fmla="*/ 5659 w 52692"/>
                <a:gd name="connsiteY1-1848" fmla="*/ 6766 h 43219"/>
                <a:gd name="connsiteX2-1849" fmla="*/ 14041 w 52692"/>
                <a:gd name="connsiteY2-1850" fmla="*/ 5061 h 43219"/>
                <a:gd name="connsiteX3-1851" fmla="*/ 22492 w 52692"/>
                <a:gd name="connsiteY3-1852" fmla="*/ 3291 h 43219"/>
                <a:gd name="connsiteX4-1853" fmla="*/ 25785 w 52692"/>
                <a:gd name="connsiteY4-1854" fmla="*/ 59 h 43219"/>
                <a:gd name="connsiteX5-1855" fmla="*/ 29869 w 52692"/>
                <a:gd name="connsiteY5-1856" fmla="*/ 2340 h 43219"/>
                <a:gd name="connsiteX6-1857" fmla="*/ 35499 w 52692"/>
                <a:gd name="connsiteY6-1858" fmla="*/ 549 h 43219"/>
                <a:gd name="connsiteX7-1859" fmla="*/ 38354 w 52692"/>
                <a:gd name="connsiteY7-1860" fmla="*/ 5435 h 43219"/>
                <a:gd name="connsiteX8-1861" fmla="*/ 42018 w 52692"/>
                <a:gd name="connsiteY8-1862" fmla="*/ 10177 h 43219"/>
                <a:gd name="connsiteX9-1863" fmla="*/ 41854 w 52692"/>
                <a:gd name="connsiteY9-1864" fmla="*/ 15319 h 43219"/>
                <a:gd name="connsiteX10-1865" fmla="*/ 43052 w 52692"/>
                <a:gd name="connsiteY10-1866" fmla="*/ 23181 h 43219"/>
                <a:gd name="connsiteX11-1867" fmla="*/ 37440 w 52692"/>
                <a:gd name="connsiteY11-1868" fmla="*/ 30063 h 43219"/>
                <a:gd name="connsiteX12-1869" fmla="*/ 35431 w 52692"/>
                <a:gd name="connsiteY12-1870" fmla="*/ 35960 h 43219"/>
                <a:gd name="connsiteX13-1871" fmla="*/ 28591 w 52692"/>
                <a:gd name="connsiteY13-1872" fmla="*/ 36674 h 43219"/>
                <a:gd name="connsiteX14-1873" fmla="*/ 23703 w 52692"/>
                <a:gd name="connsiteY14-1874" fmla="*/ 42965 h 43219"/>
                <a:gd name="connsiteX15-1875" fmla="*/ 16516 w 52692"/>
                <a:gd name="connsiteY15-1876" fmla="*/ 39125 h 43219"/>
                <a:gd name="connsiteX16-1877" fmla="*/ 5840 w 52692"/>
                <a:gd name="connsiteY16-1878" fmla="*/ 35331 h 43219"/>
                <a:gd name="connsiteX17-1879" fmla="*/ 1146 w 52692"/>
                <a:gd name="connsiteY17-1880" fmla="*/ 31109 h 43219"/>
                <a:gd name="connsiteX18-1881" fmla="*/ 2149 w 52692"/>
                <a:gd name="connsiteY18-1882" fmla="*/ 25410 h 43219"/>
                <a:gd name="connsiteX19-1883" fmla="*/ 31 w 52692"/>
                <a:gd name="connsiteY19-1884" fmla="*/ 19563 h 43219"/>
                <a:gd name="connsiteX20-1885" fmla="*/ 3899 w 52692"/>
                <a:gd name="connsiteY20-1886" fmla="*/ 14366 h 43219"/>
                <a:gd name="connsiteX21-1887" fmla="*/ 3936 w 52692"/>
                <a:gd name="connsiteY21-1888" fmla="*/ 14229 h 43219"/>
                <a:gd name="connsiteX0-1889" fmla="*/ 2537238 w 2537238"/>
                <a:gd name="connsiteY0-1890" fmla="*/ 686569 h 1038846"/>
                <a:gd name="connsiteX1-1891" fmla="*/ 2508394 w 2537238"/>
                <a:gd name="connsiteY1-1892" fmla="*/ 715413 h 1038846"/>
                <a:gd name="connsiteX2-1893" fmla="*/ 2479550 w 2537238"/>
                <a:gd name="connsiteY2-1894" fmla="*/ 686569 h 1038846"/>
                <a:gd name="connsiteX3-1895" fmla="*/ 2508394 w 2537238"/>
                <a:gd name="connsiteY3-1896" fmla="*/ 657725 h 1038846"/>
                <a:gd name="connsiteX4-1897" fmla="*/ 2537238 w 2537238"/>
                <a:gd name="connsiteY4-1898" fmla="*/ 686569 h 1038846"/>
                <a:gd name="connsiteX0-1899" fmla="*/ 2433954 w 2537238"/>
                <a:gd name="connsiteY0-1900" fmla="*/ 671184 h 1038846"/>
                <a:gd name="connsiteX1-1901" fmla="*/ 2376266 w 2537238"/>
                <a:gd name="connsiteY1-1902" fmla="*/ 728872 h 1038846"/>
                <a:gd name="connsiteX2-1903" fmla="*/ 2318578 w 2537238"/>
                <a:gd name="connsiteY2-1904" fmla="*/ 671184 h 1038846"/>
                <a:gd name="connsiteX3-1905" fmla="*/ 2376266 w 2537238"/>
                <a:gd name="connsiteY3-1906" fmla="*/ 613496 h 1038846"/>
                <a:gd name="connsiteX4-1907" fmla="*/ 2433954 w 2537238"/>
                <a:gd name="connsiteY4-1908" fmla="*/ 671184 h 1038846"/>
                <a:gd name="connsiteX0-1909" fmla="*/ 2273369 w 2537238"/>
                <a:gd name="connsiteY0-1910" fmla="*/ 649128 h 1038846"/>
                <a:gd name="connsiteX1-1911" fmla="*/ 2186837 w 2537238"/>
                <a:gd name="connsiteY1-1912" fmla="*/ 735660 h 1038846"/>
                <a:gd name="connsiteX2-1913" fmla="*/ 2100305 w 2537238"/>
                <a:gd name="connsiteY2-1914" fmla="*/ 649128 h 1038846"/>
                <a:gd name="connsiteX3-1915" fmla="*/ 2186837 w 2537238"/>
                <a:gd name="connsiteY3-1916" fmla="*/ 562596 h 1038846"/>
                <a:gd name="connsiteX4-1917" fmla="*/ 2273369 w 2537238"/>
                <a:gd name="connsiteY4-1918" fmla="*/ 649128 h 1038846"/>
                <a:gd name="connsiteX0-1919" fmla="*/ 2261 w 52692"/>
                <a:gd name="connsiteY0-1920" fmla="*/ 25568 h 43219"/>
                <a:gd name="connsiteX1-1921" fmla="*/ 2196 w 52692"/>
                <a:gd name="connsiteY1-1922" fmla="*/ 25239 h 43219"/>
                <a:gd name="connsiteX2-1923" fmla="*/ 5874 w 52692"/>
                <a:gd name="connsiteY2-1924" fmla="*/ 35538 h 43219"/>
                <a:gd name="connsiteX3-1925" fmla="*/ 5856 w 52692"/>
                <a:gd name="connsiteY3-1926" fmla="*/ 35139 h 43219"/>
                <a:gd name="connsiteX4-1927" fmla="*/ 16514 w 52692"/>
                <a:gd name="connsiteY4-1928" fmla="*/ 38949 h 43219"/>
                <a:gd name="connsiteX5-1929" fmla="*/ 16702 w 52692"/>
                <a:gd name="connsiteY5-1930" fmla="*/ 39392 h 43219"/>
                <a:gd name="connsiteX6-1931" fmla="*/ 28707 w 52692"/>
                <a:gd name="connsiteY6-1932" fmla="*/ 36949 h 43219"/>
                <a:gd name="connsiteX7-1933" fmla="*/ 28596 w 52692"/>
                <a:gd name="connsiteY7-1934" fmla="*/ 36519 h 43219"/>
                <a:gd name="connsiteX8-1935" fmla="*/ 37434 w 52692"/>
                <a:gd name="connsiteY8-1936" fmla="*/ 30453 h 43219"/>
                <a:gd name="connsiteX9-1937" fmla="*/ 38578 w 52692"/>
                <a:gd name="connsiteY9-1938" fmla="*/ 30311 h 43219"/>
                <a:gd name="connsiteX10-1939" fmla="*/ 41834 w 52692"/>
                <a:gd name="connsiteY10-1940" fmla="*/ 15213 h 43219"/>
                <a:gd name="connsiteX11-1941" fmla="*/ 42098 w 52692"/>
                <a:gd name="connsiteY11-1942" fmla="*/ 15394 h 43219"/>
                <a:gd name="connsiteX12-1943" fmla="*/ 38360 w 52692"/>
                <a:gd name="connsiteY12-1944" fmla="*/ 5285 h 43219"/>
                <a:gd name="connsiteX13-1945" fmla="*/ 38436 w 52692"/>
                <a:gd name="connsiteY13-1946" fmla="*/ 5302 h 43219"/>
                <a:gd name="connsiteX14-1947" fmla="*/ 30048 w 52692"/>
                <a:gd name="connsiteY14-1948" fmla="*/ 2252 h 43219"/>
                <a:gd name="connsiteX15-1949" fmla="*/ 29856 w 52692"/>
                <a:gd name="connsiteY15-1950" fmla="*/ 2199 h 43219"/>
                <a:gd name="connsiteX16-1951" fmla="*/ 22877 w 52692"/>
                <a:gd name="connsiteY16-1952" fmla="*/ 3020 h 43219"/>
                <a:gd name="connsiteX17-1953" fmla="*/ 22536 w 52692"/>
                <a:gd name="connsiteY17-1954" fmla="*/ 3189 h 43219"/>
                <a:gd name="connsiteX18-1955" fmla="*/ 14036 w 52692"/>
                <a:gd name="connsiteY18-1956" fmla="*/ 5051 h 43219"/>
                <a:gd name="connsiteX19-1957" fmla="*/ 14013 w 52692"/>
                <a:gd name="connsiteY19-1958" fmla="*/ 5152 h 43219"/>
                <a:gd name="connsiteX20-1959" fmla="*/ 3852 w 52692"/>
                <a:gd name="connsiteY20-1960" fmla="*/ 14401 h 43219"/>
                <a:gd name="connsiteX21-1961" fmla="*/ 3936 w 52692"/>
                <a:gd name="connsiteY21-1962" fmla="*/ 14229 h 43219"/>
                <a:gd name="connsiteX0-1963" fmla="*/ 3936 w 52692"/>
                <a:gd name="connsiteY0-1964" fmla="*/ 14229 h 43219"/>
                <a:gd name="connsiteX1-1965" fmla="*/ 5659 w 52692"/>
                <a:gd name="connsiteY1-1966" fmla="*/ 6766 h 43219"/>
                <a:gd name="connsiteX2-1967" fmla="*/ 14041 w 52692"/>
                <a:gd name="connsiteY2-1968" fmla="*/ 5061 h 43219"/>
                <a:gd name="connsiteX3-1969" fmla="*/ 22492 w 52692"/>
                <a:gd name="connsiteY3-1970" fmla="*/ 3291 h 43219"/>
                <a:gd name="connsiteX4-1971" fmla="*/ 25785 w 52692"/>
                <a:gd name="connsiteY4-1972" fmla="*/ 59 h 43219"/>
                <a:gd name="connsiteX5-1973" fmla="*/ 29869 w 52692"/>
                <a:gd name="connsiteY5-1974" fmla="*/ 2340 h 43219"/>
                <a:gd name="connsiteX6-1975" fmla="*/ 35499 w 52692"/>
                <a:gd name="connsiteY6-1976" fmla="*/ 549 h 43219"/>
                <a:gd name="connsiteX7-1977" fmla="*/ 38354 w 52692"/>
                <a:gd name="connsiteY7-1978" fmla="*/ 5435 h 43219"/>
                <a:gd name="connsiteX8-1979" fmla="*/ 42018 w 52692"/>
                <a:gd name="connsiteY8-1980" fmla="*/ 10177 h 43219"/>
                <a:gd name="connsiteX9-1981" fmla="*/ 41854 w 52692"/>
                <a:gd name="connsiteY9-1982" fmla="*/ 15319 h 43219"/>
                <a:gd name="connsiteX10-1983" fmla="*/ 43052 w 52692"/>
                <a:gd name="connsiteY10-1984" fmla="*/ 23181 h 43219"/>
                <a:gd name="connsiteX11-1985" fmla="*/ 37440 w 52692"/>
                <a:gd name="connsiteY11-1986" fmla="*/ 30063 h 43219"/>
                <a:gd name="connsiteX12-1987" fmla="*/ 35431 w 52692"/>
                <a:gd name="connsiteY12-1988" fmla="*/ 35960 h 43219"/>
                <a:gd name="connsiteX13-1989" fmla="*/ 28591 w 52692"/>
                <a:gd name="connsiteY13-1990" fmla="*/ 36674 h 43219"/>
                <a:gd name="connsiteX14-1991" fmla="*/ 23703 w 52692"/>
                <a:gd name="connsiteY14-1992" fmla="*/ 42965 h 43219"/>
                <a:gd name="connsiteX15-1993" fmla="*/ 16516 w 52692"/>
                <a:gd name="connsiteY15-1994" fmla="*/ 39125 h 43219"/>
                <a:gd name="connsiteX16-1995" fmla="*/ 5840 w 52692"/>
                <a:gd name="connsiteY16-1996" fmla="*/ 35331 h 43219"/>
                <a:gd name="connsiteX17-1997" fmla="*/ 1146 w 52692"/>
                <a:gd name="connsiteY17-1998" fmla="*/ 31109 h 43219"/>
                <a:gd name="connsiteX18-1999" fmla="*/ 2149 w 52692"/>
                <a:gd name="connsiteY18-2000" fmla="*/ 25410 h 43219"/>
                <a:gd name="connsiteX19-2001" fmla="*/ 31 w 52692"/>
                <a:gd name="connsiteY19-2002" fmla="*/ 19563 h 43219"/>
                <a:gd name="connsiteX20-2003" fmla="*/ 3899 w 52692"/>
                <a:gd name="connsiteY20-2004" fmla="*/ 14366 h 43219"/>
                <a:gd name="connsiteX21-2005" fmla="*/ 3936 w 52692"/>
                <a:gd name="connsiteY21-2006" fmla="*/ 14229 h 43219"/>
                <a:gd name="connsiteX0-2007" fmla="*/ 2537238 w 2537238"/>
                <a:gd name="connsiteY0-2008" fmla="*/ 686569 h 1038846"/>
                <a:gd name="connsiteX1-2009" fmla="*/ 2508394 w 2537238"/>
                <a:gd name="connsiteY1-2010" fmla="*/ 715413 h 1038846"/>
                <a:gd name="connsiteX2-2011" fmla="*/ 2479550 w 2537238"/>
                <a:gd name="connsiteY2-2012" fmla="*/ 686569 h 1038846"/>
                <a:gd name="connsiteX3-2013" fmla="*/ 2508394 w 2537238"/>
                <a:gd name="connsiteY3-2014" fmla="*/ 657725 h 1038846"/>
                <a:gd name="connsiteX4-2015" fmla="*/ 2537238 w 2537238"/>
                <a:gd name="connsiteY4-2016" fmla="*/ 686569 h 1038846"/>
                <a:gd name="connsiteX0-2017" fmla="*/ 2433954 w 2537238"/>
                <a:gd name="connsiteY0-2018" fmla="*/ 671184 h 1038846"/>
                <a:gd name="connsiteX1-2019" fmla="*/ 2376266 w 2537238"/>
                <a:gd name="connsiteY1-2020" fmla="*/ 728872 h 1038846"/>
                <a:gd name="connsiteX2-2021" fmla="*/ 2318578 w 2537238"/>
                <a:gd name="connsiteY2-2022" fmla="*/ 671184 h 1038846"/>
                <a:gd name="connsiteX3-2023" fmla="*/ 2376266 w 2537238"/>
                <a:gd name="connsiteY3-2024" fmla="*/ 613496 h 1038846"/>
                <a:gd name="connsiteX4-2025" fmla="*/ 2433954 w 2537238"/>
                <a:gd name="connsiteY4-2026" fmla="*/ 671184 h 1038846"/>
                <a:gd name="connsiteX0-2027" fmla="*/ 2273369 w 2537238"/>
                <a:gd name="connsiteY0-2028" fmla="*/ 649128 h 1038846"/>
                <a:gd name="connsiteX1-2029" fmla="*/ 2186837 w 2537238"/>
                <a:gd name="connsiteY1-2030" fmla="*/ 735660 h 1038846"/>
                <a:gd name="connsiteX2-2031" fmla="*/ 2100305 w 2537238"/>
                <a:gd name="connsiteY2-2032" fmla="*/ 649128 h 1038846"/>
                <a:gd name="connsiteX3-2033" fmla="*/ 2186837 w 2537238"/>
                <a:gd name="connsiteY3-2034" fmla="*/ 562596 h 1038846"/>
                <a:gd name="connsiteX4-2035" fmla="*/ 2273369 w 2537238"/>
                <a:gd name="connsiteY4-2036" fmla="*/ 649128 h 1038846"/>
                <a:gd name="connsiteX0-2037" fmla="*/ 2261 w 52692"/>
                <a:gd name="connsiteY0-2038" fmla="*/ 25568 h 43219"/>
                <a:gd name="connsiteX1-2039" fmla="*/ 2196 w 52692"/>
                <a:gd name="connsiteY1-2040" fmla="*/ 25239 h 43219"/>
                <a:gd name="connsiteX2-2041" fmla="*/ 5874 w 52692"/>
                <a:gd name="connsiteY2-2042" fmla="*/ 35538 h 43219"/>
                <a:gd name="connsiteX3-2043" fmla="*/ 5856 w 52692"/>
                <a:gd name="connsiteY3-2044" fmla="*/ 35139 h 43219"/>
                <a:gd name="connsiteX4-2045" fmla="*/ 16514 w 52692"/>
                <a:gd name="connsiteY4-2046" fmla="*/ 38949 h 43219"/>
                <a:gd name="connsiteX5-2047" fmla="*/ 16702 w 52692"/>
                <a:gd name="connsiteY5-2048" fmla="*/ 39392 h 43219"/>
                <a:gd name="connsiteX6-2049" fmla="*/ 28707 w 52692"/>
                <a:gd name="connsiteY6-2050" fmla="*/ 36949 h 43219"/>
                <a:gd name="connsiteX7-2051" fmla="*/ 28596 w 52692"/>
                <a:gd name="connsiteY7-2052" fmla="*/ 36519 h 43219"/>
                <a:gd name="connsiteX8-2053" fmla="*/ 37434 w 52692"/>
                <a:gd name="connsiteY8-2054" fmla="*/ 30453 h 43219"/>
                <a:gd name="connsiteX9-2055" fmla="*/ 38150 w 52692"/>
                <a:gd name="connsiteY9-2056" fmla="*/ 30130 h 43219"/>
                <a:gd name="connsiteX10-2057" fmla="*/ 41834 w 52692"/>
                <a:gd name="connsiteY10-2058" fmla="*/ 15213 h 43219"/>
                <a:gd name="connsiteX11-2059" fmla="*/ 42098 w 52692"/>
                <a:gd name="connsiteY11-2060" fmla="*/ 15394 h 43219"/>
                <a:gd name="connsiteX12-2061" fmla="*/ 38360 w 52692"/>
                <a:gd name="connsiteY12-2062" fmla="*/ 5285 h 43219"/>
                <a:gd name="connsiteX13-2063" fmla="*/ 38436 w 52692"/>
                <a:gd name="connsiteY13-2064" fmla="*/ 5302 h 43219"/>
                <a:gd name="connsiteX14-2065" fmla="*/ 30048 w 52692"/>
                <a:gd name="connsiteY14-2066" fmla="*/ 2252 h 43219"/>
                <a:gd name="connsiteX15-2067" fmla="*/ 29856 w 52692"/>
                <a:gd name="connsiteY15-2068" fmla="*/ 2199 h 43219"/>
                <a:gd name="connsiteX16-2069" fmla="*/ 22877 w 52692"/>
                <a:gd name="connsiteY16-2070" fmla="*/ 3020 h 43219"/>
                <a:gd name="connsiteX17-2071" fmla="*/ 22536 w 52692"/>
                <a:gd name="connsiteY17-2072" fmla="*/ 3189 h 43219"/>
                <a:gd name="connsiteX18-2073" fmla="*/ 14036 w 52692"/>
                <a:gd name="connsiteY18-2074" fmla="*/ 5051 h 43219"/>
                <a:gd name="connsiteX19-2075" fmla="*/ 14013 w 52692"/>
                <a:gd name="connsiteY19-2076" fmla="*/ 5152 h 43219"/>
                <a:gd name="connsiteX20-2077" fmla="*/ 3852 w 52692"/>
                <a:gd name="connsiteY20-2078" fmla="*/ 14401 h 43219"/>
                <a:gd name="connsiteX21-2079" fmla="*/ 3936 w 52692"/>
                <a:gd name="connsiteY21-2080" fmla="*/ 14229 h 43219"/>
                <a:gd name="connsiteX0-2081" fmla="*/ 3936 w 52692"/>
                <a:gd name="connsiteY0-2082" fmla="*/ 14229 h 43219"/>
                <a:gd name="connsiteX1-2083" fmla="*/ 5659 w 52692"/>
                <a:gd name="connsiteY1-2084" fmla="*/ 6766 h 43219"/>
                <a:gd name="connsiteX2-2085" fmla="*/ 14041 w 52692"/>
                <a:gd name="connsiteY2-2086" fmla="*/ 5061 h 43219"/>
                <a:gd name="connsiteX3-2087" fmla="*/ 22492 w 52692"/>
                <a:gd name="connsiteY3-2088" fmla="*/ 3291 h 43219"/>
                <a:gd name="connsiteX4-2089" fmla="*/ 25785 w 52692"/>
                <a:gd name="connsiteY4-2090" fmla="*/ 59 h 43219"/>
                <a:gd name="connsiteX5-2091" fmla="*/ 29869 w 52692"/>
                <a:gd name="connsiteY5-2092" fmla="*/ 2340 h 43219"/>
                <a:gd name="connsiteX6-2093" fmla="*/ 35499 w 52692"/>
                <a:gd name="connsiteY6-2094" fmla="*/ 549 h 43219"/>
                <a:gd name="connsiteX7-2095" fmla="*/ 38354 w 52692"/>
                <a:gd name="connsiteY7-2096" fmla="*/ 5435 h 43219"/>
                <a:gd name="connsiteX8-2097" fmla="*/ 42018 w 52692"/>
                <a:gd name="connsiteY8-2098" fmla="*/ 10177 h 43219"/>
                <a:gd name="connsiteX9-2099" fmla="*/ 41854 w 52692"/>
                <a:gd name="connsiteY9-2100" fmla="*/ 15319 h 43219"/>
                <a:gd name="connsiteX10-2101" fmla="*/ 43052 w 52692"/>
                <a:gd name="connsiteY10-2102" fmla="*/ 23181 h 43219"/>
                <a:gd name="connsiteX11-2103" fmla="*/ 37440 w 52692"/>
                <a:gd name="connsiteY11-2104" fmla="*/ 30063 h 43219"/>
                <a:gd name="connsiteX12-2105" fmla="*/ 35431 w 52692"/>
                <a:gd name="connsiteY12-2106" fmla="*/ 35960 h 43219"/>
                <a:gd name="connsiteX13-2107" fmla="*/ 28591 w 52692"/>
                <a:gd name="connsiteY13-2108" fmla="*/ 36674 h 43219"/>
                <a:gd name="connsiteX14-2109" fmla="*/ 23703 w 52692"/>
                <a:gd name="connsiteY14-2110" fmla="*/ 42965 h 43219"/>
                <a:gd name="connsiteX15-2111" fmla="*/ 16516 w 52692"/>
                <a:gd name="connsiteY15-2112" fmla="*/ 39125 h 43219"/>
                <a:gd name="connsiteX16-2113" fmla="*/ 5840 w 52692"/>
                <a:gd name="connsiteY16-2114" fmla="*/ 35331 h 43219"/>
                <a:gd name="connsiteX17-2115" fmla="*/ 1146 w 52692"/>
                <a:gd name="connsiteY17-2116" fmla="*/ 31109 h 43219"/>
                <a:gd name="connsiteX18-2117" fmla="*/ 2149 w 52692"/>
                <a:gd name="connsiteY18-2118" fmla="*/ 25410 h 43219"/>
                <a:gd name="connsiteX19-2119" fmla="*/ 31 w 52692"/>
                <a:gd name="connsiteY19-2120" fmla="*/ 19563 h 43219"/>
                <a:gd name="connsiteX20-2121" fmla="*/ 3899 w 52692"/>
                <a:gd name="connsiteY20-2122" fmla="*/ 14366 h 43219"/>
                <a:gd name="connsiteX21-2123" fmla="*/ 3936 w 52692"/>
                <a:gd name="connsiteY21-2124" fmla="*/ 14229 h 43219"/>
                <a:gd name="connsiteX0-2125" fmla="*/ 2537238 w 2537238"/>
                <a:gd name="connsiteY0-2126" fmla="*/ 686569 h 1038846"/>
                <a:gd name="connsiteX1-2127" fmla="*/ 2508394 w 2537238"/>
                <a:gd name="connsiteY1-2128" fmla="*/ 715413 h 1038846"/>
                <a:gd name="connsiteX2-2129" fmla="*/ 2479550 w 2537238"/>
                <a:gd name="connsiteY2-2130" fmla="*/ 686569 h 1038846"/>
                <a:gd name="connsiteX3-2131" fmla="*/ 2508394 w 2537238"/>
                <a:gd name="connsiteY3-2132" fmla="*/ 657725 h 1038846"/>
                <a:gd name="connsiteX4-2133" fmla="*/ 2537238 w 2537238"/>
                <a:gd name="connsiteY4-2134" fmla="*/ 686569 h 1038846"/>
                <a:gd name="connsiteX0-2135" fmla="*/ 2433954 w 2537238"/>
                <a:gd name="connsiteY0-2136" fmla="*/ 671184 h 1038846"/>
                <a:gd name="connsiteX1-2137" fmla="*/ 2376266 w 2537238"/>
                <a:gd name="connsiteY1-2138" fmla="*/ 728872 h 1038846"/>
                <a:gd name="connsiteX2-2139" fmla="*/ 2318578 w 2537238"/>
                <a:gd name="connsiteY2-2140" fmla="*/ 671184 h 1038846"/>
                <a:gd name="connsiteX3-2141" fmla="*/ 2376266 w 2537238"/>
                <a:gd name="connsiteY3-2142" fmla="*/ 613496 h 1038846"/>
                <a:gd name="connsiteX4-2143" fmla="*/ 2433954 w 2537238"/>
                <a:gd name="connsiteY4-2144" fmla="*/ 671184 h 1038846"/>
                <a:gd name="connsiteX0-2145" fmla="*/ 2273369 w 2537238"/>
                <a:gd name="connsiteY0-2146" fmla="*/ 649128 h 1038846"/>
                <a:gd name="connsiteX1-2147" fmla="*/ 2186837 w 2537238"/>
                <a:gd name="connsiteY1-2148" fmla="*/ 735660 h 1038846"/>
                <a:gd name="connsiteX2-2149" fmla="*/ 2100305 w 2537238"/>
                <a:gd name="connsiteY2-2150" fmla="*/ 649128 h 1038846"/>
                <a:gd name="connsiteX3-2151" fmla="*/ 2186837 w 2537238"/>
                <a:gd name="connsiteY3-2152" fmla="*/ 562596 h 1038846"/>
                <a:gd name="connsiteX4-2153" fmla="*/ 2273369 w 2537238"/>
                <a:gd name="connsiteY4-2154" fmla="*/ 649128 h 1038846"/>
                <a:gd name="connsiteX0-2155" fmla="*/ 2261 w 52692"/>
                <a:gd name="connsiteY0-2156" fmla="*/ 25568 h 43219"/>
                <a:gd name="connsiteX1-2157" fmla="*/ 2196 w 52692"/>
                <a:gd name="connsiteY1-2158" fmla="*/ 25239 h 43219"/>
                <a:gd name="connsiteX2-2159" fmla="*/ 5874 w 52692"/>
                <a:gd name="connsiteY2-2160" fmla="*/ 35538 h 43219"/>
                <a:gd name="connsiteX3-2161" fmla="*/ 5856 w 52692"/>
                <a:gd name="connsiteY3-2162" fmla="*/ 35139 h 43219"/>
                <a:gd name="connsiteX4-2163" fmla="*/ 16514 w 52692"/>
                <a:gd name="connsiteY4-2164" fmla="*/ 38949 h 43219"/>
                <a:gd name="connsiteX5-2165" fmla="*/ 16702 w 52692"/>
                <a:gd name="connsiteY5-2166" fmla="*/ 39392 h 43219"/>
                <a:gd name="connsiteX6-2167" fmla="*/ 28707 w 52692"/>
                <a:gd name="connsiteY6-2168" fmla="*/ 36949 h 43219"/>
                <a:gd name="connsiteX7-2169" fmla="*/ 28596 w 52692"/>
                <a:gd name="connsiteY7-2170" fmla="*/ 36519 h 43219"/>
                <a:gd name="connsiteX8-2171" fmla="*/ 37434 w 52692"/>
                <a:gd name="connsiteY8-2172" fmla="*/ 30453 h 43219"/>
                <a:gd name="connsiteX9-2173" fmla="*/ 38150 w 52692"/>
                <a:gd name="connsiteY9-2174" fmla="*/ 30130 h 43219"/>
                <a:gd name="connsiteX10-2175" fmla="*/ 41834 w 52692"/>
                <a:gd name="connsiteY10-2176" fmla="*/ 15213 h 43219"/>
                <a:gd name="connsiteX11-2177" fmla="*/ 42098 w 52692"/>
                <a:gd name="connsiteY11-2178" fmla="*/ 15394 h 43219"/>
                <a:gd name="connsiteX12-2179" fmla="*/ 38360 w 52692"/>
                <a:gd name="connsiteY12-2180" fmla="*/ 5285 h 43219"/>
                <a:gd name="connsiteX13-2181" fmla="*/ 38436 w 52692"/>
                <a:gd name="connsiteY13-2182" fmla="*/ 5302 h 43219"/>
                <a:gd name="connsiteX14-2183" fmla="*/ 30048 w 52692"/>
                <a:gd name="connsiteY14-2184" fmla="*/ 2252 h 43219"/>
                <a:gd name="connsiteX15-2185" fmla="*/ 29856 w 52692"/>
                <a:gd name="connsiteY15-2186" fmla="*/ 2199 h 43219"/>
                <a:gd name="connsiteX16-2187" fmla="*/ 22877 w 52692"/>
                <a:gd name="connsiteY16-2188" fmla="*/ 3020 h 43219"/>
                <a:gd name="connsiteX17-2189" fmla="*/ 22536 w 52692"/>
                <a:gd name="connsiteY17-2190" fmla="*/ 3189 h 43219"/>
                <a:gd name="connsiteX18-2191" fmla="*/ 14036 w 52692"/>
                <a:gd name="connsiteY18-2192" fmla="*/ 5051 h 43219"/>
                <a:gd name="connsiteX19-2193" fmla="*/ 14013 w 52692"/>
                <a:gd name="connsiteY19-2194" fmla="*/ 5152 h 43219"/>
                <a:gd name="connsiteX20-2195" fmla="*/ 3852 w 52692"/>
                <a:gd name="connsiteY20-2196" fmla="*/ 14401 h 43219"/>
                <a:gd name="connsiteX21-2197" fmla="*/ 3936 w 52692"/>
                <a:gd name="connsiteY21-2198" fmla="*/ 14229 h 43219"/>
                <a:gd name="connsiteX0-2199" fmla="*/ 3936 w 52692"/>
                <a:gd name="connsiteY0-2200" fmla="*/ 14229 h 43219"/>
                <a:gd name="connsiteX1-2201" fmla="*/ 5659 w 52692"/>
                <a:gd name="connsiteY1-2202" fmla="*/ 6766 h 43219"/>
                <a:gd name="connsiteX2-2203" fmla="*/ 14041 w 52692"/>
                <a:gd name="connsiteY2-2204" fmla="*/ 5061 h 43219"/>
                <a:gd name="connsiteX3-2205" fmla="*/ 22492 w 52692"/>
                <a:gd name="connsiteY3-2206" fmla="*/ 3291 h 43219"/>
                <a:gd name="connsiteX4-2207" fmla="*/ 25785 w 52692"/>
                <a:gd name="connsiteY4-2208" fmla="*/ 59 h 43219"/>
                <a:gd name="connsiteX5-2209" fmla="*/ 29869 w 52692"/>
                <a:gd name="connsiteY5-2210" fmla="*/ 2340 h 43219"/>
                <a:gd name="connsiteX6-2211" fmla="*/ 35499 w 52692"/>
                <a:gd name="connsiteY6-2212" fmla="*/ 549 h 43219"/>
                <a:gd name="connsiteX7-2213" fmla="*/ 38354 w 52692"/>
                <a:gd name="connsiteY7-2214" fmla="*/ 5435 h 43219"/>
                <a:gd name="connsiteX8-2215" fmla="*/ 42018 w 52692"/>
                <a:gd name="connsiteY8-2216" fmla="*/ 10177 h 43219"/>
                <a:gd name="connsiteX9-2217" fmla="*/ 41854 w 52692"/>
                <a:gd name="connsiteY9-2218" fmla="*/ 15319 h 43219"/>
                <a:gd name="connsiteX10-2219" fmla="*/ 43052 w 52692"/>
                <a:gd name="connsiteY10-2220" fmla="*/ 23181 h 43219"/>
                <a:gd name="connsiteX11-2221" fmla="*/ 37440 w 52692"/>
                <a:gd name="connsiteY11-2222" fmla="*/ 30063 h 43219"/>
                <a:gd name="connsiteX12-2223" fmla="*/ 35431 w 52692"/>
                <a:gd name="connsiteY12-2224" fmla="*/ 35960 h 43219"/>
                <a:gd name="connsiteX13-2225" fmla="*/ 28591 w 52692"/>
                <a:gd name="connsiteY13-2226" fmla="*/ 36674 h 43219"/>
                <a:gd name="connsiteX14-2227" fmla="*/ 23703 w 52692"/>
                <a:gd name="connsiteY14-2228" fmla="*/ 42965 h 43219"/>
                <a:gd name="connsiteX15-2229" fmla="*/ 16516 w 52692"/>
                <a:gd name="connsiteY15-2230" fmla="*/ 39125 h 43219"/>
                <a:gd name="connsiteX16-2231" fmla="*/ 5840 w 52692"/>
                <a:gd name="connsiteY16-2232" fmla="*/ 35331 h 43219"/>
                <a:gd name="connsiteX17-2233" fmla="*/ 1146 w 52692"/>
                <a:gd name="connsiteY17-2234" fmla="*/ 31109 h 43219"/>
                <a:gd name="connsiteX18-2235" fmla="*/ 2149 w 52692"/>
                <a:gd name="connsiteY18-2236" fmla="*/ 25410 h 43219"/>
                <a:gd name="connsiteX19-2237" fmla="*/ 31 w 52692"/>
                <a:gd name="connsiteY19-2238" fmla="*/ 19563 h 43219"/>
                <a:gd name="connsiteX20-2239" fmla="*/ 3899 w 52692"/>
                <a:gd name="connsiteY20-2240" fmla="*/ 14366 h 43219"/>
                <a:gd name="connsiteX21-2241" fmla="*/ 3936 w 52692"/>
                <a:gd name="connsiteY21-2242" fmla="*/ 14229 h 43219"/>
                <a:gd name="connsiteX0-2243" fmla="*/ 2537238 w 2537238"/>
                <a:gd name="connsiteY0-2244" fmla="*/ 686569 h 1038846"/>
                <a:gd name="connsiteX1-2245" fmla="*/ 2508394 w 2537238"/>
                <a:gd name="connsiteY1-2246" fmla="*/ 715413 h 1038846"/>
                <a:gd name="connsiteX2-2247" fmla="*/ 2479550 w 2537238"/>
                <a:gd name="connsiteY2-2248" fmla="*/ 686569 h 1038846"/>
                <a:gd name="connsiteX3-2249" fmla="*/ 2508394 w 2537238"/>
                <a:gd name="connsiteY3-2250" fmla="*/ 657725 h 1038846"/>
                <a:gd name="connsiteX4-2251" fmla="*/ 2537238 w 2537238"/>
                <a:gd name="connsiteY4-2252" fmla="*/ 686569 h 1038846"/>
                <a:gd name="connsiteX0-2253" fmla="*/ 2433954 w 2537238"/>
                <a:gd name="connsiteY0-2254" fmla="*/ 671184 h 1038846"/>
                <a:gd name="connsiteX1-2255" fmla="*/ 2376266 w 2537238"/>
                <a:gd name="connsiteY1-2256" fmla="*/ 728872 h 1038846"/>
                <a:gd name="connsiteX2-2257" fmla="*/ 2318578 w 2537238"/>
                <a:gd name="connsiteY2-2258" fmla="*/ 671184 h 1038846"/>
                <a:gd name="connsiteX3-2259" fmla="*/ 2376266 w 2537238"/>
                <a:gd name="connsiteY3-2260" fmla="*/ 613496 h 1038846"/>
                <a:gd name="connsiteX4-2261" fmla="*/ 2433954 w 2537238"/>
                <a:gd name="connsiteY4-2262" fmla="*/ 671184 h 1038846"/>
                <a:gd name="connsiteX0-2263" fmla="*/ 2273369 w 2537238"/>
                <a:gd name="connsiteY0-2264" fmla="*/ 649128 h 1038846"/>
                <a:gd name="connsiteX1-2265" fmla="*/ 2186837 w 2537238"/>
                <a:gd name="connsiteY1-2266" fmla="*/ 735660 h 1038846"/>
                <a:gd name="connsiteX2-2267" fmla="*/ 2100305 w 2537238"/>
                <a:gd name="connsiteY2-2268" fmla="*/ 649128 h 1038846"/>
                <a:gd name="connsiteX3-2269" fmla="*/ 2186837 w 2537238"/>
                <a:gd name="connsiteY3-2270" fmla="*/ 562596 h 1038846"/>
                <a:gd name="connsiteX4-2271" fmla="*/ 2273369 w 2537238"/>
                <a:gd name="connsiteY4-2272" fmla="*/ 649128 h 1038846"/>
                <a:gd name="connsiteX0-2273" fmla="*/ 2261 w 52692"/>
                <a:gd name="connsiteY0-2274" fmla="*/ 25568 h 43219"/>
                <a:gd name="connsiteX1-2275" fmla="*/ 2196 w 52692"/>
                <a:gd name="connsiteY1-2276" fmla="*/ 25239 h 43219"/>
                <a:gd name="connsiteX2-2277" fmla="*/ 5874 w 52692"/>
                <a:gd name="connsiteY2-2278" fmla="*/ 35538 h 43219"/>
                <a:gd name="connsiteX3-2279" fmla="*/ 5856 w 52692"/>
                <a:gd name="connsiteY3-2280" fmla="*/ 35139 h 43219"/>
                <a:gd name="connsiteX4-2281" fmla="*/ 16514 w 52692"/>
                <a:gd name="connsiteY4-2282" fmla="*/ 38949 h 43219"/>
                <a:gd name="connsiteX5-2283" fmla="*/ 16702 w 52692"/>
                <a:gd name="connsiteY5-2284" fmla="*/ 39392 h 43219"/>
                <a:gd name="connsiteX6-2285" fmla="*/ 28707 w 52692"/>
                <a:gd name="connsiteY6-2286" fmla="*/ 36949 h 43219"/>
                <a:gd name="connsiteX7-2287" fmla="*/ 28596 w 52692"/>
                <a:gd name="connsiteY7-2288" fmla="*/ 36519 h 43219"/>
                <a:gd name="connsiteX8-2289" fmla="*/ 37434 w 52692"/>
                <a:gd name="connsiteY8-2290" fmla="*/ 30453 h 43219"/>
                <a:gd name="connsiteX9-2291" fmla="*/ 38150 w 52692"/>
                <a:gd name="connsiteY9-2292" fmla="*/ 30130 h 43219"/>
                <a:gd name="connsiteX10-2293" fmla="*/ 41834 w 52692"/>
                <a:gd name="connsiteY10-2294" fmla="*/ 15213 h 43219"/>
                <a:gd name="connsiteX11-2295" fmla="*/ 42098 w 52692"/>
                <a:gd name="connsiteY11-2296" fmla="*/ 15394 h 43219"/>
                <a:gd name="connsiteX12-2297" fmla="*/ 38360 w 52692"/>
                <a:gd name="connsiteY12-2298" fmla="*/ 5285 h 43219"/>
                <a:gd name="connsiteX13-2299" fmla="*/ 38436 w 52692"/>
                <a:gd name="connsiteY13-2300" fmla="*/ 5302 h 43219"/>
                <a:gd name="connsiteX14-2301" fmla="*/ 30048 w 52692"/>
                <a:gd name="connsiteY14-2302" fmla="*/ 2252 h 43219"/>
                <a:gd name="connsiteX15-2303" fmla="*/ 29856 w 52692"/>
                <a:gd name="connsiteY15-2304" fmla="*/ 2199 h 43219"/>
                <a:gd name="connsiteX16-2305" fmla="*/ 22877 w 52692"/>
                <a:gd name="connsiteY16-2306" fmla="*/ 3020 h 43219"/>
                <a:gd name="connsiteX17-2307" fmla="*/ 22536 w 52692"/>
                <a:gd name="connsiteY17-2308" fmla="*/ 3189 h 43219"/>
                <a:gd name="connsiteX18-2309" fmla="*/ 14036 w 52692"/>
                <a:gd name="connsiteY18-2310" fmla="*/ 5051 h 43219"/>
                <a:gd name="connsiteX19-2311" fmla="*/ 14013 w 52692"/>
                <a:gd name="connsiteY19-2312" fmla="*/ 5152 h 43219"/>
                <a:gd name="connsiteX20-2313" fmla="*/ 3852 w 52692"/>
                <a:gd name="connsiteY20-2314" fmla="*/ 14401 h 43219"/>
                <a:gd name="connsiteX21-2315" fmla="*/ 3936 w 52692"/>
                <a:gd name="connsiteY21-2316" fmla="*/ 14229 h 432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  <a:cxn ang="0">
                  <a:pos x="connsiteX6-43" y="connsiteY6-44"/>
                </a:cxn>
                <a:cxn ang="0">
                  <a:pos x="connsiteX7-45" y="connsiteY7-46"/>
                </a:cxn>
                <a:cxn ang="0">
                  <a:pos x="connsiteX8-47" y="connsiteY8-48"/>
                </a:cxn>
                <a:cxn ang="0">
                  <a:pos x="connsiteX9-49" y="connsiteY9-50"/>
                </a:cxn>
                <a:cxn ang="0">
                  <a:pos x="connsiteX10-51" y="connsiteY10-52"/>
                </a:cxn>
                <a:cxn ang="0">
                  <a:pos x="connsiteX11-53" y="connsiteY11-54"/>
                </a:cxn>
                <a:cxn ang="0">
                  <a:pos x="connsiteX12-55" y="connsiteY12-56"/>
                </a:cxn>
                <a:cxn ang="0">
                  <a:pos x="connsiteX13-57" y="connsiteY13-58"/>
                </a:cxn>
                <a:cxn ang="0">
                  <a:pos x="connsiteX14-59" y="connsiteY14-60"/>
                </a:cxn>
                <a:cxn ang="0">
                  <a:pos x="connsiteX15-61" y="connsiteY15-62"/>
                </a:cxn>
                <a:cxn ang="0">
                  <a:pos x="connsiteX16-63" y="connsiteY16-64"/>
                </a:cxn>
                <a:cxn ang="0">
                  <a:pos x="connsiteX17-65" y="connsiteY17-66"/>
                </a:cxn>
                <a:cxn ang="0">
                  <a:pos x="connsiteX18-67" y="connsiteY18-68"/>
                </a:cxn>
                <a:cxn ang="0">
                  <a:pos x="connsiteX19-69" y="connsiteY19-70"/>
                </a:cxn>
                <a:cxn ang="0">
                  <a:pos x="connsiteX20-71" y="connsiteY20-72"/>
                </a:cxn>
                <a:cxn ang="0">
                  <a:pos x="connsiteX21-73" y="connsiteY21-74"/>
                </a:cxn>
              </a:cxnLst>
              <a:rect l="l" t="t" r="r" b="b"/>
              <a:pathLst>
                <a:path w="52692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2537238" h="1038846">
                  <a:moveTo>
                    <a:pt x="2537238" y="686569"/>
                  </a:moveTo>
                  <a:cubicBezTo>
                    <a:pt x="2537238" y="702499"/>
                    <a:pt x="2524324" y="715413"/>
                    <a:pt x="2508394" y="715413"/>
                  </a:cubicBezTo>
                  <a:cubicBezTo>
                    <a:pt x="2492464" y="715413"/>
                    <a:pt x="2479550" y="702499"/>
                    <a:pt x="2479550" y="686569"/>
                  </a:cubicBezTo>
                  <a:cubicBezTo>
                    <a:pt x="2479550" y="670639"/>
                    <a:pt x="2492464" y="657725"/>
                    <a:pt x="2508394" y="657725"/>
                  </a:cubicBezTo>
                  <a:cubicBezTo>
                    <a:pt x="2524324" y="657725"/>
                    <a:pt x="2537238" y="670639"/>
                    <a:pt x="2537238" y="686569"/>
                  </a:cubicBezTo>
                  <a:close/>
                </a:path>
                <a:path w="2537238" h="1038846">
                  <a:moveTo>
                    <a:pt x="2433954" y="671184"/>
                  </a:moveTo>
                  <a:cubicBezTo>
                    <a:pt x="2433954" y="703044"/>
                    <a:pt x="2408126" y="728872"/>
                    <a:pt x="2376266" y="728872"/>
                  </a:cubicBezTo>
                  <a:cubicBezTo>
                    <a:pt x="2344406" y="728872"/>
                    <a:pt x="2318578" y="703044"/>
                    <a:pt x="2318578" y="671184"/>
                  </a:cubicBezTo>
                  <a:cubicBezTo>
                    <a:pt x="2318578" y="639324"/>
                    <a:pt x="2344406" y="613496"/>
                    <a:pt x="2376266" y="613496"/>
                  </a:cubicBezTo>
                  <a:cubicBezTo>
                    <a:pt x="2408126" y="613496"/>
                    <a:pt x="2433954" y="639324"/>
                    <a:pt x="2433954" y="671184"/>
                  </a:cubicBezTo>
                  <a:close/>
                </a:path>
                <a:path w="2537238" h="1038846">
                  <a:moveTo>
                    <a:pt x="2273369" y="649128"/>
                  </a:moveTo>
                  <a:cubicBezTo>
                    <a:pt x="2273369" y="696918"/>
                    <a:pt x="2234627" y="735660"/>
                    <a:pt x="2186837" y="735660"/>
                  </a:cubicBezTo>
                  <a:cubicBezTo>
                    <a:pt x="2139047" y="735660"/>
                    <a:pt x="2100305" y="696918"/>
                    <a:pt x="2100305" y="649128"/>
                  </a:cubicBezTo>
                  <a:cubicBezTo>
                    <a:pt x="2100305" y="601338"/>
                    <a:pt x="2139047" y="562596"/>
                    <a:pt x="2186837" y="562596"/>
                  </a:cubicBezTo>
                  <a:cubicBezTo>
                    <a:pt x="2234627" y="562596"/>
                    <a:pt x="2273369" y="601338"/>
                    <a:pt x="2273369" y="649128"/>
                  </a:cubicBezTo>
                  <a:close/>
                </a:path>
                <a:path w="52692" h="43219" fill="none" extrusionOk="0">
                  <a:moveTo>
                    <a:pt x="2261" y="25568"/>
                  </a:moveTo>
                  <a:cubicBezTo>
                    <a:pt x="2233" y="25118"/>
                    <a:pt x="2961" y="25852"/>
                    <a:pt x="2196" y="25239"/>
                  </a:cubicBezTo>
                  <a:moveTo>
                    <a:pt x="5874" y="35538"/>
                  </a:moveTo>
                  <a:cubicBezTo>
                    <a:pt x="5519" y="3573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879" y="40003"/>
                    <a:pt x="16702" y="39392"/>
                  </a:cubicBezTo>
                  <a:moveTo>
                    <a:pt x="28707" y="36949"/>
                  </a:moveTo>
                  <a:cubicBezTo>
                    <a:pt x="28668" y="37596"/>
                    <a:pt x="28734" y="35897"/>
                    <a:pt x="28596" y="36519"/>
                  </a:cubicBezTo>
                  <a:moveTo>
                    <a:pt x="37434" y="30453"/>
                  </a:moveTo>
                  <a:cubicBezTo>
                    <a:pt x="37726" y="30846"/>
                    <a:pt x="37495" y="30179"/>
                    <a:pt x="38150" y="30130"/>
                  </a:cubicBezTo>
                  <a:moveTo>
                    <a:pt x="41834" y="15213"/>
                  </a:moveTo>
                  <a:cubicBezTo>
                    <a:pt x="41509" y="16245"/>
                    <a:pt x="41870" y="15391"/>
                    <a:pt x="42098" y="15394"/>
                  </a:cubicBezTo>
                  <a:moveTo>
                    <a:pt x="38360" y="5285"/>
                  </a:moveTo>
                  <a:cubicBezTo>
                    <a:pt x="38415" y="5702"/>
                    <a:pt x="38441" y="4878"/>
                    <a:pt x="38436" y="5302"/>
                  </a:cubicBezTo>
                  <a:moveTo>
                    <a:pt x="30048" y="2252"/>
                  </a:moveTo>
                  <a:cubicBezTo>
                    <a:pt x="30237" y="1669"/>
                    <a:pt x="29552" y="2685"/>
                    <a:pt x="29856" y="2199"/>
                  </a:cubicBezTo>
                  <a:moveTo>
                    <a:pt x="22877" y="3020"/>
                  </a:moveTo>
                  <a:cubicBezTo>
                    <a:pt x="22954" y="2538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3621" y="4633"/>
                    <a:pt x="14013" y="5152"/>
                  </a:cubicBezTo>
                  <a:moveTo>
                    <a:pt x="3852" y="14401"/>
                  </a:moveTo>
                  <a:cubicBezTo>
                    <a:pt x="3749" y="13937"/>
                    <a:pt x="3984" y="14710"/>
                    <a:pt x="3936" y="14229"/>
                  </a:cubicBezTo>
                </a:path>
              </a:pathLst>
            </a:custGeom>
            <a:solidFill>
              <a:schemeClr val="bg1"/>
            </a:solidFill>
            <a:ln w="15875" algn="ctr">
              <a:solidFill>
                <a:srgbClr val="00A1BD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40" name="矩形 4"/>
            <p:cNvSpPr>
              <a:spLocks noChangeArrowheads="1"/>
            </p:cNvSpPr>
            <p:nvPr/>
          </p:nvSpPr>
          <p:spPr bwMode="auto">
            <a:xfrm>
              <a:off x="5334155" y="3451792"/>
              <a:ext cx="2140386" cy="6237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buNone/>
              </a:pP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三角形</a:t>
              </a:r>
              <a:r>
                <a:rPr lang="zh-CN" altLang="en-US" sz="2400" b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的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周长</a:t>
              </a:r>
              <a:r>
                <a:rPr lang="zh-CN" altLang="en-US" sz="2400" b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等于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三条边</a:t>
              </a:r>
              <a:r>
                <a:rPr lang="zh-CN" altLang="en-US" sz="2400" b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的长度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之和</a:t>
              </a:r>
              <a:r>
                <a:rPr lang="zh-CN" altLang="en-US" sz="2400" b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。</a:t>
              </a:r>
              <a:endParaRPr lang="zh-CN" altLang="en-US" sz="2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" name="图片 2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" name="文本框 26">
              <a:hlinkClick r:id="rId3" action="ppaction://hlinksldjump"/>
            </p:cNvPr>
            <p:cNvSpPr txBox="1"/>
            <p:nvPr/>
          </p:nvSpPr>
          <p:spPr>
            <a:xfrm>
              <a:off x="7763282" y="4681236"/>
              <a:ext cx="642620" cy="368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返回</a:t>
              </a:r>
            </a:p>
          </p:txBody>
        </p:sp>
      </p:grp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13794" y="1218034"/>
            <a:ext cx="345638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CN" altLang="en-US" sz="135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grpSp>
        <p:nvGrpSpPr>
          <p:cNvPr id="7" name="Group 12"/>
          <p:cNvGrpSpPr/>
          <p:nvPr/>
        </p:nvGrpSpPr>
        <p:grpSpPr bwMode="auto">
          <a:xfrm>
            <a:off x="761827" y="637247"/>
            <a:ext cx="5184576" cy="716756"/>
            <a:chOff x="-813" y="47"/>
            <a:chExt cx="2903" cy="602"/>
          </a:xfrm>
        </p:grpSpPr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-813" y="143"/>
              <a:ext cx="2903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（</a:t>
              </a:r>
              <a:r>
                <a:rPr lang="en-US" altLang="zh-CN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2</a:t>
              </a:r>
              <a:r>
                <a:rPr lang="zh-CN" altLang="en-US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）已知三角形的周长是   米。</a:t>
              </a:r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/>
          </p:nvGraphicFramePr>
          <p:xfrm>
            <a:off x="1200" y="47"/>
            <a:ext cx="161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71" r:id="rId5" imgW="152400" imgH="393700" progId="Equation.3">
                    <p:embed/>
                  </p:oleObj>
                </mc:Choice>
                <mc:Fallback>
                  <p:oleObj r:id="rId5" imgW="152400" imgH="393700" progId="Equation.3">
                    <p:embed/>
                    <p:pic>
                      <p:nvPicPr>
                        <p:cNvPr id="0" name="Object 8" descr="image9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47"/>
                          <a:ext cx="161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93519" y="1841967"/>
            <a:ext cx="2279668" cy="196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29"/>
          <p:cNvGrpSpPr/>
          <p:nvPr/>
        </p:nvGrpSpPr>
        <p:grpSpPr bwMode="auto">
          <a:xfrm>
            <a:off x="5585351" y="1354003"/>
            <a:ext cx="1188244" cy="594122"/>
            <a:chOff x="0" y="0"/>
            <a:chExt cx="1175" cy="614"/>
          </a:xfrm>
        </p:grpSpPr>
        <p:graphicFrame>
          <p:nvGraphicFramePr>
            <p:cNvPr id="12" name="Object 11"/>
            <p:cNvGraphicFramePr>
              <a:graphicFrameLocks noChangeAspect="1"/>
            </p:cNvGraphicFramePr>
            <p:nvPr/>
          </p:nvGraphicFramePr>
          <p:xfrm>
            <a:off x="0" y="12"/>
            <a:ext cx="235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72" r:id="rId8" imgW="152400" imgH="393700" progId="Equation.3">
                    <p:embed/>
                  </p:oleObj>
                </mc:Choice>
                <mc:Fallback>
                  <p:oleObj r:id="rId8" imgW="152400" imgH="393700" progId="Equation.3">
                    <p:embed/>
                    <p:pic>
                      <p:nvPicPr>
                        <p:cNvPr id="0" name="Object 11" descr="image9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"/>
                          <a:ext cx="235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182" y="193"/>
              <a:ext cx="227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-</a:t>
              </a:r>
            </a:p>
          </p:txBody>
        </p:sp>
        <p:graphicFrame>
          <p:nvGraphicFramePr>
            <p:cNvPr id="14" name="Object 13"/>
            <p:cNvGraphicFramePr>
              <a:graphicFrameLocks noChangeAspect="1"/>
            </p:cNvGraphicFramePr>
            <p:nvPr/>
          </p:nvGraphicFramePr>
          <p:xfrm>
            <a:off x="454" y="12"/>
            <a:ext cx="235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73" r:id="rId10" imgW="152400" imgH="393700" progId="Equation.3">
                    <p:embed/>
                  </p:oleObj>
                </mc:Choice>
                <mc:Fallback>
                  <p:oleObj r:id="rId10" imgW="152400" imgH="393700" progId="Equation.3">
                    <p:embed/>
                    <p:pic>
                      <p:nvPicPr>
                        <p:cNvPr id="0" name="Object 13" descr="image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4" y="12"/>
                          <a:ext cx="235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681" y="193"/>
              <a:ext cx="227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-</a:t>
              </a:r>
            </a:p>
          </p:txBody>
        </p:sp>
        <p:graphicFrame>
          <p:nvGraphicFramePr>
            <p:cNvPr id="16" name="Object 15"/>
            <p:cNvGraphicFramePr>
              <a:graphicFrameLocks noChangeAspect="1"/>
            </p:cNvGraphicFramePr>
            <p:nvPr/>
          </p:nvGraphicFramePr>
          <p:xfrm>
            <a:off x="862" y="0"/>
            <a:ext cx="313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74" r:id="rId12" imgW="203200" imgH="393700" progId="Equation.3">
                    <p:embed/>
                  </p:oleObj>
                </mc:Choice>
                <mc:Fallback>
                  <p:oleObj r:id="rId12" imgW="203200" imgH="393700" progId="Equation.3">
                    <p:embed/>
                    <p:pic>
                      <p:nvPicPr>
                        <p:cNvPr id="0" name="Object 15" descr="image9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2" y="0"/>
                          <a:ext cx="313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Group 30"/>
          <p:cNvGrpSpPr/>
          <p:nvPr/>
        </p:nvGrpSpPr>
        <p:grpSpPr bwMode="auto">
          <a:xfrm>
            <a:off x="5315078" y="2002894"/>
            <a:ext cx="1188244" cy="539353"/>
            <a:chOff x="0" y="0"/>
            <a:chExt cx="1084" cy="602"/>
          </a:xfrm>
        </p:grpSpPr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0" y="167"/>
              <a:ext cx="362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=</a:t>
              </a:r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/>
          </p:nvGraphicFramePr>
          <p:xfrm>
            <a:off x="272" y="0"/>
            <a:ext cx="235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75" r:id="rId14" imgW="152400" imgH="393700" progId="Equation.3">
                    <p:embed/>
                  </p:oleObj>
                </mc:Choice>
                <mc:Fallback>
                  <p:oleObj r:id="rId14" imgW="152400" imgH="393700" progId="Equation.3">
                    <p:embed/>
                    <p:pic>
                      <p:nvPicPr>
                        <p:cNvPr id="0" name="Object 18" descr="image9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2" y="0"/>
                          <a:ext cx="235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499" y="167"/>
              <a:ext cx="227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-</a:t>
              </a:r>
            </a:p>
          </p:txBody>
        </p:sp>
        <p:graphicFrame>
          <p:nvGraphicFramePr>
            <p:cNvPr id="21" name="Object 20"/>
            <p:cNvGraphicFramePr>
              <a:graphicFrameLocks noChangeAspect="1"/>
            </p:cNvGraphicFramePr>
            <p:nvPr/>
          </p:nvGraphicFramePr>
          <p:xfrm>
            <a:off x="771" y="0"/>
            <a:ext cx="313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76" r:id="rId16" imgW="203200" imgH="393700" progId="Equation.3">
                    <p:embed/>
                  </p:oleObj>
                </mc:Choice>
                <mc:Fallback>
                  <p:oleObj r:id="rId16" imgW="203200" imgH="393700" progId="Equation.3">
                    <p:embed/>
                    <p:pic>
                      <p:nvPicPr>
                        <p:cNvPr id="0" name="Object 20" descr="image9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1" y="0"/>
                          <a:ext cx="313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Group 31"/>
          <p:cNvGrpSpPr/>
          <p:nvPr/>
        </p:nvGrpSpPr>
        <p:grpSpPr bwMode="auto">
          <a:xfrm>
            <a:off x="5315078" y="2542246"/>
            <a:ext cx="1134666" cy="540544"/>
            <a:chOff x="0" y="0"/>
            <a:chExt cx="1084" cy="602"/>
          </a:xfrm>
        </p:grpSpPr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0" y="164"/>
              <a:ext cx="362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=</a:t>
              </a:r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/>
          </p:nvGraphicFramePr>
          <p:xfrm>
            <a:off x="227" y="0"/>
            <a:ext cx="313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77" r:id="rId17" imgW="203200" imgH="393700" progId="Equation.3">
                    <p:embed/>
                  </p:oleObj>
                </mc:Choice>
                <mc:Fallback>
                  <p:oleObj r:id="rId17" imgW="203200" imgH="393700" progId="Equation.3">
                    <p:embed/>
                    <p:pic>
                      <p:nvPicPr>
                        <p:cNvPr id="0" name="Object 23" descr="image10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7" y="0"/>
                          <a:ext cx="313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>
              <a:off x="544" y="182"/>
              <a:ext cx="227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-</a:t>
              </a:r>
            </a:p>
          </p:txBody>
        </p:sp>
        <p:graphicFrame>
          <p:nvGraphicFramePr>
            <p:cNvPr id="26" name="Object 25"/>
            <p:cNvGraphicFramePr>
              <a:graphicFrameLocks noChangeAspect="1"/>
            </p:cNvGraphicFramePr>
            <p:nvPr/>
          </p:nvGraphicFramePr>
          <p:xfrm>
            <a:off x="771" y="0"/>
            <a:ext cx="313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78" r:id="rId19" imgW="203200" imgH="393700" progId="Equation.3">
                    <p:embed/>
                  </p:oleObj>
                </mc:Choice>
                <mc:Fallback>
                  <p:oleObj r:id="rId19" imgW="203200" imgH="393700" progId="Equation.3">
                    <p:embed/>
                    <p:pic>
                      <p:nvPicPr>
                        <p:cNvPr id="0" name="Object 25" descr="image9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1" y="0"/>
                          <a:ext cx="313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" name="Group 32"/>
          <p:cNvGrpSpPr/>
          <p:nvPr/>
        </p:nvGrpSpPr>
        <p:grpSpPr bwMode="auto">
          <a:xfrm>
            <a:off x="5321032" y="3136369"/>
            <a:ext cx="588169" cy="540544"/>
            <a:chOff x="0" y="0"/>
            <a:chExt cx="540" cy="602"/>
          </a:xfrm>
        </p:grpSpPr>
        <p:sp>
          <p:nvSpPr>
            <p:cNvPr id="28" name="Text Box 27"/>
            <p:cNvSpPr txBox="1">
              <a:spLocks noChangeArrowheads="1"/>
            </p:cNvSpPr>
            <p:nvPr/>
          </p:nvSpPr>
          <p:spPr bwMode="auto">
            <a:xfrm>
              <a:off x="0" y="166"/>
              <a:ext cx="362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=</a:t>
              </a:r>
            </a:p>
          </p:txBody>
        </p:sp>
        <p:graphicFrame>
          <p:nvGraphicFramePr>
            <p:cNvPr id="29" name="Object 28"/>
            <p:cNvGraphicFramePr>
              <a:graphicFrameLocks noChangeAspect="1"/>
            </p:cNvGraphicFramePr>
            <p:nvPr/>
          </p:nvGraphicFramePr>
          <p:xfrm>
            <a:off x="227" y="0"/>
            <a:ext cx="313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79" r:id="rId20" imgW="203200" imgH="393700" progId="Equation.3">
                    <p:embed/>
                  </p:oleObj>
                </mc:Choice>
                <mc:Fallback>
                  <p:oleObj r:id="rId20" imgW="203200" imgH="393700" progId="Equation.3">
                    <p:embed/>
                    <p:pic>
                      <p:nvPicPr>
                        <p:cNvPr id="0" name="Object 28" descr="image10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7" y="0"/>
                          <a:ext cx="313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0" name="Group 36"/>
          <p:cNvGrpSpPr/>
          <p:nvPr/>
        </p:nvGrpSpPr>
        <p:grpSpPr bwMode="auto">
          <a:xfrm>
            <a:off x="5315078" y="3730490"/>
            <a:ext cx="540544" cy="594122"/>
            <a:chOff x="0" y="0"/>
            <a:chExt cx="499" cy="602"/>
          </a:xfrm>
        </p:grpSpPr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0" y="166"/>
              <a:ext cx="362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=</a:t>
              </a:r>
            </a:p>
          </p:txBody>
        </p:sp>
        <p:graphicFrame>
          <p:nvGraphicFramePr>
            <p:cNvPr id="32" name="Object 31"/>
            <p:cNvGraphicFramePr>
              <a:graphicFrameLocks noChangeAspect="1"/>
            </p:cNvGraphicFramePr>
            <p:nvPr/>
          </p:nvGraphicFramePr>
          <p:xfrm>
            <a:off x="265" y="0"/>
            <a:ext cx="234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80" r:id="rId22" imgW="152400" imgH="393700" progId="Equation.3">
                    <p:embed/>
                  </p:oleObj>
                </mc:Choice>
                <mc:Fallback>
                  <p:oleObj r:id="rId22" imgW="152400" imgH="393700" progId="Equation.3">
                    <p:embed/>
                    <p:pic>
                      <p:nvPicPr>
                        <p:cNvPr id="0" name="Object 31" descr="image1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5" y="0"/>
                          <a:ext cx="234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" name="Text Box 37"/>
          <p:cNvSpPr txBox="1">
            <a:spLocks noChangeArrowheads="1"/>
          </p:cNvSpPr>
          <p:nvPr/>
        </p:nvSpPr>
        <p:spPr bwMode="auto">
          <a:xfrm>
            <a:off x="5855622" y="3892415"/>
            <a:ext cx="701279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>
                <a:latin typeface="Times New Roman" panose="02020603050405020304" pitchFamily="18" charset="0"/>
                <a:ea typeface="楷体" panose="02010609060101010101" pitchFamily="49" charset="-122"/>
              </a:rPr>
              <a:t>(</a:t>
            </a:r>
            <a:r>
              <a:rPr lang="zh-CN" altLang="en-US" sz="1800">
                <a:latin typeface="Times New Roman" panose="02020603050405020304" pitchFamily="18" charset="0"/>
                <a:ea typeface="楷体" panose="02010609060101010101" pitchFamily="49" charset="-122"/>
              </a:rPr>
              <a:t>米</a:t>
            </a:r>
            <a:r>
              <a:rPr lang="en-US" altLang="zh-CN" sz="1800"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2195736" y="1465015"/>
            <a:ext cx="5014932" cy="27559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95736" y="1465015"/>
            <a:ext cx="4918053" cy="2787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" name="组合 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" name="图片 2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2620" cy="368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返回</a:t>
              </a:r>
            </a:p>
          </p:txBody>
        </p:sp>
      </p:grp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18140" y="521974"/>
            <a:ext cx="850772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</a:rPr>
              <a:t>4.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</a:rPr>
              <a:t>某地环保部门对当地“白色垃圾”的主要来源调查情况如下：</a:t>
            </a:r>
          </a:p>
        </p:txBody>
      </p:sp>
      <p:graphicFrame>
        <p:nvGraphicFramePr>
          <p:cNvPr id="8" name="Group 7"/>
          <p:cNvGraphicFramePr>
            <a:graphicFrameLocks noGrp="1"/>
          </p:cNvGraphicFramePr>
          <p:nvPr/>
        </p:nvGraphicFramePr>
        <p:xfrm>
          <a:off x="1380925" y="1063670"/>
          <a:ext cx="6660257" cy="1051560"/>
        </p:xfrm>
        <a:graphic>
          <a:graphicData uri="http://schemas.openxmlformats.org/drawingml/2006/table">
            <a:tbl>
              <a:tblPr/>
              <a:tblGrid>
                <a:gridCol w="2281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8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4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来    源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食品包装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快餐盒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农用地膜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2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占“白色污染”总量的几分之几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Object 24"/>
          <p:cNvGraphicFramePr>
            <a:graphicFrameLocks noChangeAspect="1"/>
          </p:cNvGraphicFramePr>
          <p:nvPr/>
        </p:nvGraphicFramePr>
        <p:xfrm>
          <a:off x="6983403" y="1465015"/>
          <a:ext cx="396909" cy="675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7" r:id="rId7" imgW="228600" imgH="393700" progId="Equation.3">
                  <p:embed/>
                </p:oleObj>
              </mc:Choice>
              <mc:Fallback>
                <p:oleObj r:id="rId7" imgW="228600" imgH="393700" progId="Equation.3">
                  <p:embed/>
                  <p:pic>
                    <p:nvPicPr>
                      <p:cNvPr id="0" name="Object 24" descr="image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3403" y="1465015"/>
                        <a:ext cx="396909" cy="6750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5"/>
          <p:cNvGraphicFramePr>
            <a:graphicFrameLocks noChangeAspect="1"/>
          </p:cNvGraphicFramePr>
          <p:nvPr/>
        </p:nvGraphicFramePr>
        <p:xfrm>
          <a:off x="5624354" y="1465015"/>
          <a:ext cx="241911" cy="675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8" r:id="rId9" imgW="139700" imgH="394335" progId="Equation.3">
                  <p:embed/>
                </p:oleObj>
              </mc:Choice>
              <mc:Fallback>
                <p:oleObj r:id="rId9" imgW="139700" imgH="394335" progId="Equation.3">
                  <p:embed/>
                  <p:pic>
                    <p:nvPicPr>
                      <p:cNvPr id="0" name="Object 25" descr="image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4354" y="1465015"/>
                        <a:ext cx="241911" cy="6750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6"/>
          <p:cNvGraphicFramePr>
            <a:graphicFrameLocks noChangeAspect="1"/>
          </p:cNvGraphicFramePr>
          <p:nvPr/>
        </p:nvGraphicFramePr>
        <p:xfrm>
          <a:off x="4265304" y="1465015"/>
          <a:ext cx="241911" cy="675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9" r:id="rId11" imgW="139700" imgH="394335" progId="Equation.3">
                  <p:embed/>
                </p:oleObj>
              </mc:Choice>
              <mc:Fallback>
                <p:oleObj r:id="rId11" imgW="139700" imgH="394335" progId="Equation.3">
                  <p:embed/>
                  <p:pic>
                    <p:nvPicPr>
                      <p:cNvPr id="0" name="Object 26" descr="image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5304" y="1465015"/>
                        <a:ext cx="241911" cy="6750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3" cstate="email"/>
          <a:srcRect/>
          <a:stretch>
            <a:fillRect/>
          </a:stretch>
        </p:blipFill>
        <p:spPr>
          <a:xfrm>
            <a:off x="2195736" y="1465015"/>
            <a:ext cx="5014932" cy="2787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" name="图片 2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" name="文本框 26">
              <a:hlinkClick r:id="rId3" action="ppaction://hlinksldjump"/>
            </p:cNvPr>
            <p:cNvSpPr txBox="1"/>
            <p:nvPr/>
          </p:nvSpPr>
          <p:spPr>
            <a:xfrm>
              <a:off x="7763282" y="4681236"/>
              <a:ext cx="642620" cy="368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返回</a:t>
              </a:r>
            </a:p>
          </p:txBody>
        </p:sp>
      </p:grp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18140" y="521974"/>
            <a:ext cx="850772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</a:rPr>
              <a:t>4.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</a:rPr>
              <a:t>某地环保部门对当地“白色垃圾”的主要来源调查情况如下：</a:t>
            </a:r>
          </a:p>
        </p:txBody>
      </p:sp>
      <p:graphicFrame>
        <p:nvGraphicFramePr>
          <p:cNvPr id="8" name="Group 7"/>
          <p:cNvGraphicFramePr>
            <a:graphicFrameLocks noGrp="1"/>
          </p:cNvGraphicFramePr>
          <p:nvPr/>
        </p:nvGraphicFramePr>
        <p:xfrm>
          <a:off x="1380925" y="1063670"/>
          <a:ext cx="6660257" cy="1051560"/>
        </p:xfrm>
        <a:graphic>
          <a:graphicData uri="http://schemas.openxmlformats.org/drawingml/2006/table">
            <a:tbl>
              <a:tblPr/>
              <a:tblGrid>
                <a:gridCol w="2281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8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4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来    源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食品包装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快餐盒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农用地膜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2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占“白色污染”总量的几分之几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Object 24"/>
          <p:cNvGraphicFramePr>
            <a:graphicFrameLocks noChangeAspect="1"/>
          </p:cNvGraphicFramePr>
          <p:nvPr/>
        </p:nvGraphicFramePr>
        <p:xfrm>
          <a:off x="6983403" y="1465015"/>
          <a:ext cx="396909" cy="675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9" r:id="rId5" imgW="228600" imgH="393700" progId="Equation.3">
                  <p:embed/>
                </p:oleObj>
              </mc:Choice>
              <mc:Fallback>
                <p:oleObj r:id="rId5" imgW="228600" imgH="393700" progId="Equation.3">
                  <p:embed/>
                  <p:pic>
                    <p:nvPicPr>
                      <p:cNvPr id="0" name="Object 24" descr="image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3403" y="1465015"/>
                        <a:ext cx="396909" cy="6750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5"/>
          <p:cNvGraphicFramePr>
            <a:graphicFrameLocks noChangeAspect="1"/>
          </p:cNvGraphicFramePr>
          <p:nvPr/>
        </p:nvGraphicFramePr>
        <p:xfrm>
          <a:off x="5624354" y="1465015"/>
          <a:ext cx="241911" cy="675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0" r:id="rId7" imgW="139700" imgH="394335" progId="Equation.3">
                  <p:embed/>
                </p:oleObj>
              </mc:Choice>
              <mc:Fallback>
                <p:oleObj r:id="rId7" imgW="139700" imgH="394335" progId="Equation.3">
                  <p:embed/>
                  <p:pic>
                    <p:nvPicPr>
                      <p:cNvPr id="0" name="Object 25" descr="image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4354" y="1465015"/>
                        <a:ext cx="241911" cy="6750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6"/>
          <p:cNvGraphicFramePr>
            <a:graphicFrameLocks noChangeAspect="1"/>
          </p:cNvGraphicFramePr>
          <p:nvPr/>
        </p:nvGraphicFramePr>
        <p:xfrm>
          <a:off x="4265304" y="1465015"/>
          <a:ext cx="241911" cy="675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1" r:id="rId9" imgW="139700" imgH="394335" progId="Equation.3">
                  <p:embed/>
                </p:oleObj>
              </mc:Choice>
              <mc:Fallback>
                <p:oleObj r:id="rId9" imgW="139700" imgH="394335" progId="Equation.3">
                  <p:embed/>
                  <p:pic>
                    <p:nvPicPr>
                      <p:cNvPr id="0" name="Object 26" descr="image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5304" y="1465015"/>
                        <a:ext cx="241911" cy="6750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40"/>
          <p:cNvSpPr txBox="1">
            <a:spLocks noChangeArrowheads="1"/>
          </p:cNvSpPr>
          <p:nvPr/>
        </p:nvSpPr>
        <p:spPr bwMode="auto">
          <a:xfrm>
            <a:off x="640017" y="2259927"/>
            <a:ext cx="793914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（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）这三种来源一共占“白色污染”总量的几分之几？</a:t>
            </a:r>
          </a:p>
        </p:txBody>
      </p:sp>
      <p:grpSp>
        <p:nvGrpSpPr>
          <p:cNvPr id="13" name="Group 48"/>
          <p:cNvGrpSpPr/>
          <p:nvPr/>
        </p:nvGrpSpPr>
        <p:grpSpPr bwMode="auto">
          <a:xfrm>
            <a:off x="3650347" y="2740068"/>
            <a:ext cx="1229915" cy="554831"/>
            <a:chOff x="0" y="0"/>
            <a:chExt cx="1124" cy="602"/>
          </a:xfrm>
        </p:grpSpPr>
        <p:graphicFrame>
          <p:nvGraphicFramePr>
            <p:cNvPr id="14" name="Object 29"/>
            <p:cNvGraphicFramePr>
              <a:graphicFrameLocks noChangeAspect="1"/>
            </p:cNvGraphicFramePr>
            <p:nvPr/>
          </p:nvGraphicFramePr>
          <p:xfrm>
            <a:off x="0" y="0"/>
            <a:ext cx="216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822" r:id="rId11" imgW="139700" imgH="394335" progId="Equation.3">
                    <p:embed/>
                  </p:oleObj>
                </mc:Choice>
                <mc:Fallback>
                  <p:oleObj r:id="rId11" imgW="139700" imgH="394335" progId="Equation.3">
                    <p:embed/>
                    <p:pic>
                      <p:nvPicPr>
                        <p:cNvPr id="0" name="Object 29" descr="image1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216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Text Box 43"/>
            <p:cNvSpPr txBox="1">
              <a:spLocks noChangeArrowheads="1"/>
            </p:cNvSpPr>
            <p:nvPr/>
          </p:nvSpPr>
          <p:spPr bwMode="auto">
            <a:xfrm>
              <a:off x="181" y="87"/>
              <a:ext cx="226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+</a:t>
              </a:r>
            </a:p>
          </p:txBody>
        </p:sp>
        <p:graphicFrame>
          <p:nvGraphicFramePr>
            <p:cNvPr id="16" name="Object 31"/>
            <p:cNvGraphicFramePr>
              <a:graphicFrameLocks noChangeAspect="1"/>
            </p:cNvGraphicFramePr>
            <p:nvPr/>
          </p:nvGraphicFramePr>
          <p:xfrm>
            <a:off x="373" y="0"/>
            <a:ext cx="216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823" r:id="rId12" imgW="139700" imgH="394335" progId="Equation.3">
                    <p:embed/>
                  </p:oleObj>
                </mc:Choice>
                <mc:Fallback>
                  <p:oleObj r:id="rId12" imgW="139700" imgH="394335" progId="Equation.3">
                    <p:embed/>
                    <p:pic>
                      <p:nvPicPr>
                        <p:cNvPr id="0" name="Object 31" descr="image1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" y="0"/>
                          <a:ext cx="216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Text Box 45"/>
            <p:cNvSpPr txBox="1">
              <a:spLocks noChangeArrowheads="1"/>
            </p:cNvSpPr>
            <p:nvPr/>
          </p:nvSpPr>
          <p:spPr bwMode="auto">
            <a:xfrm>
              <a:off x="589" y="87"/>
              <a:ext cx="226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+</a:t>
              </a:r>
            </a:p>
          </p:txBody>
        </p:sp>
        <p:graphicFrame>
          <p:nvGraphicFramePr>
            <p:cNvPr id="18" name="Object 33"/>
            <p:cNvGraphicFramePr>
              <a:graphicFrameLocks noChangeAspect="1"/>
            </p:cNvGraphicFramePr>
            <p:nvPr/>
          </p:nvGraphicFramePr>
          <p:xfrm>
            <a:off x="771" y="0"/>
            <a:ext cx="353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824" r:id="rId13" imgW="228600" imgH="393700" progId="Equation.3">
                    <p:embed/>
                  </p:oleObj>
                </mc:Choice>
                <mc:Fallback>
                  <p:oleObj r:id="rId13" imgW="228600" imgH="393700" progId="Equation.3">
                    <p:embed/>
                    <p:pic>
                      <p:nvPicPr>
                        <p:cNvPr id="0" name="Object 33" descr="image1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1" y="0"/>
                          <a:ext cx="353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" name="Group 57"/>
          <p:cNvGrpSpPr/>
          <p:nvPr/>
        </p:nvGrpSpPr>
        <p:grpSpPr bwMode="auto">
          <a:xfrm>
            <a:off x="3272918" y="3387767"/>
            <a:ext cx="1619250" cy="563246"/>
            <a:chOff x="0" y="0"/>
            <a:chExt cx="1578" cy="602"/>
          </a:xfrm>
        </p:grpSpPr>
        <p:sp>
          <p:nvSpPr>
            <p:cNvPr id="20" name="Text Box 47"/>
            <p:cNvSpPr txBox="1">
              <a:spLocks noChangeArrowheads="1"/>
            </p:cNvSpPr>
            <p:nvPr/>
          </p:nvSpPr>
          <p:spPr bwMode="auto">
            <a:xfrm>
              <a:off x="0" y="104"/>
              <a:ext cx="318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=</a:t>
              </a:r>
            </a:p>
          </p:txBody>
        </p:sp>
        <p:graphicFrame>
          <p:nvGraphicFramePr>
            <p:cNvPr id="21" name="Object 36"/>
            <p:cNvGraphicFramePr>
              <a:graphicFrameLocks noChangeAspect="1"/>
            </p:cNvGraphicFramePr>
            <p:nvPr/>
          </p:nvGraphicFramePr>
          <p:xfrm>
            <a:off x="225" y="0"/>
            <a:ext cx="354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825" r:id="rId14" imgW="228600" imgH="393700" progId="Equation.3">
                    <p:embed/>
                  </p:oleObj>
                </mc:Choice>
                <mc:Fallback>
                  <p:oleObj r:id="rId14" imgW="228600" imgH="393700" progId="Equation.3">
                    <p:embed/>
                    <p:pic>
                      <p:nvPicPr>
                        <p:cNvPr id="0" name="Object 36" descr="image1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" y="0"/>
                          <a:ext cx="354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Text Box 51"/>
            <p:cNvSpPr txBox="1">
              <a:spLocks noChangeArrowheads="1"/>
            </p:cNvSpPr>
            <p:nvPr/>
          </p:nvSpPr>
          <p:spPr bwMode="auto">
            <a:xfrm>
              <a:off x="500" y="104"/>
              <a:ext cx="226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+</a:t>
              </a:r>
            </a:p>
          </p:txBody>
        </p:sp>
        <p:graphicFrame>
          <p:nvGraphicFramePr>
            <p:cNvPr id="23" name="Object 38"/>
            <p:cNvGraphicFramePr>
              <a:graphicFrameLocks noChangeAspect="1"/>
            </p:cNvGraphicFramePr>
            <p:nvPr/>
          </p:nvGraphicFramePr>
          <p:xfrm>
            <a:off x="726" y="0"/>
            <a:ext cx="353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826" r:id="rId16" imgW="228600" imgH="393700" progId="Equation.3">
                    <p:embed/>
                  </p:oleObj>
                </mc:Choice>
                <mc:Fallback>
                  <p:oleObj r:id="rId16" imgW="228600" imgH="393700" progId="Equation.3">
                    <p:embed/>
                    <p:pic>
                      <p:nvPicPr>
                        <p:cNvPr id="0" name="Object 38" descr="image1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6" y="0"/>
                          <a:ext cx="353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Text Box 53"/>
            <p:cNvSpPr txBox="1">
              <a:spLocks noChangeArrowheads="1"/>
            </p:cNvSpPr>
            <p:nvPr/>
          </p:nvSpPr>
          <p:spPr bwMode="auto">
            <a:xfrm>
              <a:off x="1008" y="104"/>
              <a:ext cx="270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+</a:t>
              </a:r>
            </a:p>
          </p:txBody>
        </p:sp>
        <p:graphicFrame>
          <p:nvGraphicFramePr>
            <p:cNvPr id="25" name="Object 40"/>
            <p:cNvGraphicFramePr>
              <a:graphicFrameLocks noChangeAspect="1"/>
            </p:cNvGraphicFramePr>
            <p:nvPr/>
          </p:nvGraphicFramePr>
          <p:xfrm>
            <a:off x="1225" y="0"/>
            <a:ext cx="353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827" r:id="rId18" imgW="228600" imgH="393700" progId="Equation.3">
                    <p:embed/>
                  </p:oleObj>
                </mc:Choice>
                <mc:Fallback>
                  <p:oleObj r:id="rId18" imgW="228600" imgH="393700" progId="Equation.3">
                    <p:embed/>
                    <p:pic>
                      <p:nvPicPr>
                        <p:cNvPr id="0" name="Object 40" descr="image1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5" y="0"/>
                          <a:ext cx="353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" name="Group 58"/>
          <p:cNvGrpSpPr/>
          <p:nvPr/>
        </p:nvGrpSpPr>
        <p:grpSpPr bwMode="auto">
          <a:xfrm>
            <a:off x="3283634" y="4090237"/>
            <a:ext cx="583406" cy="539353"/>
            <a:chOff x="0" y="0"/>
            <a:chExt cx="580" cy="602"/>
          </a:xfrm>
        </p:grpSpPr>
        <p:sp>
          <p:nvSpPr>
            <p:cNvPr id="27" name="Text Box 55"/>
            <p:cNvSpPr txBox="1">
              <a:spLocks noChangeArrowheads="1"/>
            </p:cNvSpPr>
            <p:nvPr/>
          </p:nvSpPr>
          <p:spPr bwMode="auto">
            <a:xfrm>
              <a:off x="0" y="101"/>
              <a:ext cx="318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=</a:t>
              </a:r>
            </a:p>
          </p:txBody>
        </p:sp>
        <p:graphicFrame>
          <p:nvGraphicFramePr>
            <p:cNvPr id="28" name="Object 43"/>
            <p:cNvGraphicFramePr>
              <a:graphicFrameLocks noChangeAspect="1"/>
            </p:cNvGraphicFramePr>
            <p:nvPr/>
          </p:nvGraphicFramePr>
          <p:xfrm>
            <a:off x="227" y="0"/>
            <a:ext cx="353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828" r:id="rId20" imgW="228600" imgH="393700" progId="Equation.3">
                    <p:embed/>
                  </p:oleObj>
                </mc:Choice>
                <mc:Fallback>
                  <p:oleObj r:id="rId20" imgW="228600" imgH="393700" progId="Equation.3">
                    <p:embed/>
                    <p:pic>
                      <p:nvPicPr>
                        <p:cNvPr id="0" name="Object 43" descr="image1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7" y="0"/>
                          <a:ext cx="353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" name="图片 2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" name="文本框 26">
              <a:hlinkClick r:id="rId3" action="ppaction://hlinksldjump"/>
            </p:cNvPr>
            <p:cNvSpPr txBox="1"/>
            <p:nvPr/>
          </p:nvSpPr>
          <p:spPr>
            <a:xfrm>
              <a:off x="7763282" y="4681236"/>
              <a:ext cx="642620" cy="368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返回</a:t>
              </a:r>
            </a:p>
          </p:txBody>
        </p:sp>
      </p:grpSp>
      <p:sp>
        <p:nvSpPr>
          <p:cNvPr id="12" name="Text Box 44"/>
          <p:cNvSpPr txBox="1">
            <a:spLocks noChangeArrowheads="1"/>
          </p:cNvSpPr>
          <p:nvPr/>
        </p:nvSpPr>
        <p:spPr bwMode="auto">
          <a:xfrm>
            <a:off x="199337" y="2333566"/>
            <a:ext cx="8871533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（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）食品包装比快餐盒和农用地膜的和多占“白色污染”总量的几分之几？</a:t>
            </a:r>
          </a:p>
        </p:txBody>
      </p:sp>
      <p:grpSp>
        <p:nvGrpSpPr>
          <p:cNvPr id="13" name="Group 28"/>
          <p:cNvGrpSpPr/>
          <p:nvPr/>
        </p:nvGrpSpPr>
        <p:grpSpPr bwMode="auto">
          <a:xfrm>
            <a:off x="3707606" y="2625329"/>
            <a:ext cx="1890713" cy="540544"/>
            <a:chOff x="0" y="0"/>
            <a:chExt cx="1588" cy="454"/>
          </a:xfrm>
        </p:grpSpPr>
        <p:graphicFrame>
          <p:nvGraphicFramePr>
            <p:cNvPr id="14" name="Object 29"/>
            <p:cNvGraphicFramePr>
              <a:graphicFrameLocks noChangeAspect="1"/>
            </p:cNvGraphicFramePr>
            <p:nvPr/>
          </p:nvGraphicFramePr>
          <p:xfrm>
            <a:off x="0" y="0"/>
            <a:ext cx="231" cy="4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51" r:id="rId5" imgW="139700" imgH="394335" progId="Equation.3">
                    <p:embed/>
                  </p:oleObj>
                </mc:Choice>
                <mc:Fallback>
                  <p:oleObj r:id="rId5" imgW="139700" imgH="394335" progId="Equation.3">
                    <p:embed/>
                    <p:pic>
                      <p:nvPicPr>
                        <p:cNvPr id="0" name="Object 29" descr="image1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231" cy="45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Text Box 46"/>
            <p:cNvSpPr txBox="1">
              <a:spLocks noChangeArrowheads="1"/>
            </p:cNvSpPr>
            <p:nvPr/>
          </p:nvSpPr>
          <p:spPr bwMode="auto">
            <a:xfrm>
              <a:off x="236" y="58"/>
              <a:ext cx="338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-(</a:t>
              </a:r>
            </a:p>
          </p:txBody>
        </p:sp>
        <p:graphicFrame>
          <p:nvGraphicFramePr>
            <p:cNvPr id="16" name="Object 31"/>
            <p:cNvGraphicFramePr>
              <a:graphicFrameLocks noChangeAspect="1"/>
            </p:cNvGraphicFramePr>
            <p:nvPr/>
          </p:nvGraphicFramePr>
          <p:xfrm>
            <a:off x="582" y="0"/>
            <a:ext cx="231" cy="4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52" r:id="rId7" imgW="139700" imgH="394335" progId="Equation.3">
                    <p:embed/>
                  </p:oleObj>
                </mc:Choice>
                <mc:Fallback>
                  <p:oleObj r:id="rId7" imgW="139700" imgH="394335" progId="Equation.3">
                    <p:embed/>
                    <p:pic>
                      <p:nvPicPr>
                        <p:cNvPr id="0" name="Object 31" descr="image1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2" y="0"/>
                          <a:ext cx="231" cy="45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Text Box 49"/>
            <p:cNvSpPr txBox="1">
              <a:spLocks noChangeArrowheads="1"/>
            </p:cNvSpPr>
            <p:nvPr/>
          </p:nvSpPr>
          <p:spPr bwMode="auto">
            <a:xfrm>
              <a:off x="812" y="91"/>
              <a:ext cx="24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+</a:t>
              </a:r>
            </a:p>
          </p:txBody>
        </p:sp>
        <p:graphicFrame>
          <p:nvGraphicFramePr>
            <p:cNvPr id="18" name="Object 33"/>
            <p:cNvGraphicFramePr>
              <a:graphicFrameLocks noChangeAspect="1"/>
            </p:cNvGraphicFramePr>
            <p:nvPr/>
          </p:nvGraphicFramePr>
          <p:xfrm>
            <a:off x="1006" y="0"/>
            <a:ext cx="377" cy="4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53" r:id="rId9" imgW="228600" imgH="393700" progId="Equation.3">
                    <p:embed/>
                  </p:oleObj>
                </mc:Choice>
                <mc:Fallback>
                  <p:oleObj r:id="rId9" imgW="228600" imgH="393700" progId="Equation.3">
                    <p:embed/>
                    <p:pic>
                      <p:nvPicPr>
                        <p:cNvPr id="0" name="Object 33" descr="image1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6" y="0"/>
                          <a:ext cx="377" cy="45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 Box 51"/>
            <p:cNvSpPr txBox="1">
              <a:spLocks noChangeArrowheads="1"/>
            </p:cNvSpPr>
            <p:nvPr/>
          </p:nvSpPr>
          <p:spPr bwMode="auto">
            <a:xfrm>
              <a:off x="1393" y="109"/>
              <a:ext cx="195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)</a:t>
              </a:r>
            </a:p>
          </p:txBody>
        </p:sp>
      </p:grpSp>
      <p:grpSp>
        <p:nvGrpSpPr>
          <p:cNvPr id="20" name="Group 35"/>
          <p:cNvGrpSpPr/>
          <p:nvPr/>
        </p:nvGrpSpPr>
        <p:grpSpPr bwMode="auto">
          <a:xfrm>
            <a:off x="3383757" y="3219450"/>
            <a:ext cx="1999060" cy="495300"/>
            <a:chOff x="0" y="0"/>
            <a:chExt cx="1679" cy="416"/>
          </a:xfrm>
        </p:grpSpPr>
        <p:sp>
          <p:nvSpPr>
            <p:cNvPr id="21" name="Text Box 52"/>
            <p:cNvSpPr txBox="1">
              <a:spLocks noChangeArrowheads="1"/>
            </p:cNvSpPr>
            <p:nvPr/>
          </p:nvSpPr>
          <p:spPr bwMode="auto">
            <a:xfrm>
              <a:off x="0" y="53"/>
              <a:ext cx="336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=</a:t>
              </a:r>
            </a:p>
          </p:txBody>
        </p:sp>
        <p:graphicFrame>
          <p:nvGraphicFramePr>
            <p:cNvPr id="22" name="Object 37"/>
            <p:cNvGraphicFramePr>
              <a:graphicFrameLocks noChangeAspect="1"/>
            </p:cNvGraphicFramePr>
            <p:nvPr/>
          </p:nvGraphicFramePr>
          <p:xfrm>
            <a:off x="231" y="0"/>
            <a:ext cx="328" cy="4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54" r:id="rId11" imgW="228600" imgH="393700" progId="Equation.3">
                    <p:embed/>
                  </p:oleObj>
                </mc:Choice>
                <mc:Fallback>
                  <p:oleObj r:id="rId11" imgW="228600" imgH="393700" progId="Equation.3">
                    <p:embed/>
                    <p:pic>
                      <p:nvPicPr>
                        <p:cNvPr id="0" name="Object 37" descr="image1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1" y="0"/>
                          <a:ext cx="328" cy="4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Text Box 54"/>
            <p:cNvSpPr txBox="1">
              <a:spLocks noChangeArrowheads="1"/>
            </p:cNvSpPr>
            <p:nvPr/>
          </p:nvSpPr>
          <p:spPr bwMode="auto">
            <a:xfrm>
              <a:off x="522" y="40"/>
              <a:ext cx="635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-(</a:t>
              </a:r>
            </a:p>
          </p:txBody>
        </p:sp>
        <p:graphicFrame>
          <p:nvGraphicFramePr>
            <p:cNvPr id="24" name="Object 39"/>
            <p:cNvGraphicFramePr>
              <a:graphicFrameLocks noChangeAspect="1"/>
            </p:cNvGraphicFramePr>
            <p:nvPr/>
          </p:nvGraphicFramePr>
          <p:xfrm>
            <a:off x="765" y="0"/>
            <a:ext cx="328" cy="4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55" r:id="rId13" imgW="228600" imgH="393700" progId="Equation.3">
                    <p:embed/>
                  </p:oleObj>
                </mc:Choice>
                <mc:Fallback>
                  <p:oleObj r:id="rId13" imgW="228600" imgH="393700" progId="Equation.3">
                    <p:embed/>
                    <p:pic>
                      <p:nvPicPr>
                        <p:cNvPr id="0" name="Object 39" descr="image1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5" y="0"/>
                          <a:ext cx="328" cy="4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Text Box 56"/>
            <p:cNvSpPr txBox="1">
              <a:spLocks noChangeArrowheads="1"/>
            </p:cNvSpPr>
            <p:nvPr/>
          </p:nvSpPr>
          <p:spPr bwMode="auto">
            <a:xfrm>
              <a:off x="991" y="66"/>
              <a:ext cx="210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+</a:t>
              </a:r>
            </a:p>
          </p:txBody>
        </p:sp>
        <p:graphicFrame>
          <p:nvGraphicFramePr>
            <p:cNvPr id="26" name="Object 41"/>
            <p:cNvGraphicFramePr>
              <a:graphicFrameLocks noChangeAspect="1"/>
            </p:cNvGraphicFramePr>
            <p:nvPr/>
          </p:nvGraphicFramePr>
          <p:xfrm>
            <a:off x="1219" y="0"/>
            <a:ext cx="328" cy="4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56" r:id="rId15" imgW="228600" imgH="393700" progId="Equation.3">
                    <p:embed/>
                  </p:oleObj>
                </mc:Choice>
                <mc:Fallback>
                  <p:oleObj r:id="rId15" imgW="228600" imgH="393700" progId="Equation.3">
                    <p:embed/>
                    <p:pic>
                      <p:nvPicPr>
                        <p:cNvPr id="0" name="Object 41" descr="image1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9" y="0"/>
                          <a:ext cx="328" cy="4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Text Box 58"/>
            <p:cNvSpPr txBox="1">
              <a:spLocks noChangeArrowheads="1"/>
            </p:cNvSpPr>
            <p:nvPr/>
          </p:nvSpPr>
          <p:spPr bwMode="auto">
            <a:xfrm>
              <a:off x="1511" y="99"/>
              <a:ext cx="168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)</a:t>
              </a:r>
            </a:p>
          </p:txBody>
        </p:sp>
      </p:grpSp>
      <p:grpSp>
        <p:nvGrpSpPr>
          <p:cNvPr id="28" name="Group 65"/>
          <p:cNvGrpSpPr/>
          <p:nvPr/>
        </p:nvGrpSpPr>
        <p:grpSpPr bwMode="auto">
          <a:xfrm>
            <a:off x="3384646" y="3813573"/>
            <a:ext cx="1250458" cy="521250"/>
            <a:chOff x="-10" y="0"/>
            <a:chExt cx="1135" cy="602"/>
          </a:xfrm>
        </p:grpSpPr>
        <p:sp>
          <p:nvSpPr>
            <p:cNvPr id="29" name="Text Box 59"/>
            <p:cNvSpPr txBox="1">
              <a:spLocks noChangeArrowheads="1"/>
            </p:cNvSpPr>
            <p:nvPr/>
          </p:nvSpPr>
          <p:spPr bwMode="auto">
            <a:xfrm>
              <a:off x="-10" y="88"/>
              <a:ext cx="363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=</a:t>
              </a:r>
            </a:p>
          </p:txBody>
        </p:sp>
        <p:graphicFrame>
          <p:nvGraphicFramePr>
            <p:cNvPr id="30" name="Object 45"/>
            <p:cNvGraphicFramePr>
              <a:graphicFrameLocks noChangeAspect="1"/>
            </p:cNvGraphicFramePr>
            <p:nvPr/>
          </p:nvGraphicFramePr>
          <p:xfrm>
            <a:off x="236" y="0"/>
            <a:ext cx="354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57" r:id="rId17" imgW="228600" imgH="393700" progId="Equation.3">
                    <p:embed/>
                  </p:oleObj>
                </mc:Choice>
                <mc:Fallback>
                  <p:oleObj r:id="rId17" imgW="228600" imgH="393700" progId="Equation.3">
                    <p:embed/>
                    <p:pic>
                      <p:nvPicPr>
                        <p:cNvPr id="0" name="Object 45" descr="image1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" y="0"/>
                          <a:ext cx="354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Text Box 61"/>
            <p:cNvSpPr txBox="1">
              <a:spLocks noChangeArrowheads="1"/>
            </p:cNvSpPr>
            <p:nvPr/>
          </p:nvSpPr>
          <p:spPr bwMode="auto">
            <a:xfrm>
              <a:off x="544" y="133"/>
              <a:ext cx="317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-</a:t>
              </a:r>
            </a:p>
          </p:txBody>
        </p:sp>
        <p:graphicFrame>
          <p:nvGraphicFramePr>
            <p:cNvPr id="32" name="Object 47"/>
            <p:cNvGraphicFramePr>
              <a:graphicFrameLocks noChangeAspect="1"/>
            </p:cNvGraphicFramePr>
            <p:nvPr/>
          </p:nvGraphicFramePr>
          <p:xfrm>
            <a:off x="771" y="0"/>
            <a:ext cx="354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58" r:id="rId18" imgW="228600" imgH="393700" progId="Equation.3">
                    <p:embed/>
                  </p:oleObj>
                </mc:Choice>
                <mc:Fallback>
                  <p:oleObj r:id="rId18" imgW="228600" imgH="393700" progId="Equation.3">
                    <p:embed/>
                    <p:pic>
                      <p:nvPicPr>
                        <p:cNvPr id="0" name="Object 47" descr="image1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1" y="0"/>
                          <a:ext cx="354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3" name="Group 70"/>
          <p:cNvGrpSpPr/>
          <p:nvPr/>
        </p:nvGrpSpPr>
        <p:grpSpPr bwMode="auto">
          <a:xfrm>
            <a:off x="3437335" y="4332685"/>
            <a:ext cx="752474" cy="508231"/>
            <a:chOff x="0" y="0"/>
            <a:chExt cx="499" cy="466"/>
          </a:xfrm>
        </p:grpSpPr>
        <p:sp>
          <p:nvSpPr>
            <p:cNvPr id="34" name="Text Box 66"/>
            <p:cNvSpPr txBox="1">
              <a:spLocks noChangeArrowheads="1"/>
            </p:cNvSpPr>
            <p:nvPr/>
          </p:nvSpPr>
          <p:spPr bwMode="auto">
            <a:xfrm>
              <a:off x="0" y="103"/>
              <a:ext cx="363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=</a:t>
              </a:r>
            </a:p>
          </p:txBody>
        </p:sp>
        <p:graphicFrame>
          <p:nvGraphicFramePr>
            <p:cNvPr id="35" name="Object 50"/>
            <p:cNvGraphicFramePr>
              <a:graphicFrameLocks noChangeAspect="1"/>
            </p:cNvGraphicFramePr>
            <p:nvPr/>
          </p:nvGraphicFramePr>
          <p:xfrm>
            <a:off x="227" y="0"/>
            <a:ext cx="272" cy="4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59" r:id="rId20" imgW="228600" imgH="393700" progId="Equation.3">
                    <p:embed/>
                  </p:oleObj>
                </mc:Choice>
                <mc:Fallback>
                  <p:oleObj r:id="rId20" imgW="228600" imgH="393700" progId="Equation.3">
                    <p:embed/>
                    <p:pic>
                      <p:nvPicPr>
                        <p:cNvPr id="0" name="Object 50" descr="image1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7" y="0"/>
                          <a:ext cx="272" cy="46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318140" y="521974"/>
            <a:ext cx="850772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</a:rPr>
              <a:t>4.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</a:rPr>
              <a:t>某地环保部门对当地“白色垃圾”的主要来源调查情况如下：</a:t>
            </a:r>
          </a:p>
        </p:txBody>
      </p:sp>
      <p:graphicFrame>
        <p:nvGraphicFramePr>
          <p:cNvPr id="37" name="Group 7"/>
          <p:cNvGraphicFramePr>
            <a:graphicFrameLocks noGrp="1"/>
          </p:cNvGraphicFramePr>
          <p:nvPr/>
        </p:nvGraphicFramePr>
        <p:xfrm>
          <a:off x="1430230" y="1059582"/>
          <a:ext cx="6022091" cy="1224136"/>
        </p:xfrm>
        <a:graphic>
          <a:graphicData uri="http://schemas.openxmlformats.org/drawingml/2006/table">
            <a:tbl>
              <a:tblPr/>
              <a:tblGrid>
                <a:gridCol w="2063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1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94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78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719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来    源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食品包装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快餐盒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农用地膜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69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占“白色污染”总量的几分之几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8" name="Object 24"/>
          <p:cNvGraphicFramePr>
            <a:graphicFrameLocks noChangeAspect="1"/>
          </p:cNvGraphicFramePr>
          <p:nvPr/>
        </p:nvGraphicFramePr>
        <p:xfrm>
          <a:off x="6660232" y="1635646"/>
          <a:ext cx="326231" cy="554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60" r:id="rId22" imgW="228600" imgH="393700" progId="Equation.3">
                  <p:embed/>
                </p:oleObj>
              </mc:Choice>
              <mc:Fallback>
                <p:oleObj r:id="rId22" imgW="228600" imgH="393700" progId="Equation.3">
                  <p:embed/>
                  <p:pic>
                    <p:nvPicPr>
                      <p:cNvPr id="0" name="Object 24" descr="image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232" y="1635646"/>
                        <a:ext cx="326231" cy="5548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25"/>
          <p:cNvGraphicFramePr>
            <a:graphicFrameLocks noChangeAspect="1"/>
          </p:cNvGraphicFramePr>
          <p:nvPr/>
        </p:nvGraphicFramePr>
        <p:xfrm>
          <a:off x="5283400" y="1635646"/>
          <a:ext cx="198834" cy="553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61" r:id="rId23" imgW="139700" imgH="394335" progId="Equation.3">
                  <p:embed/>
                </p:oleObj>
              </mc:Choice>
              <mc:Fallback>
                <p:oleObj r:id="rId23" imgW="139700" imgH="394335" progId="Equation.3">
                  <p:embed/>
                  <p:pic>
                    <p:nvPicPr>
                      <p:cNvPr id="0" name="Object 25" descr="image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3400" y="1635646"/>
                        <a:ext cx="198834" cy="5539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26"/>
          <p:cNvGraphicFramePr>
            <a:graphicFrameLocks noChangeAspect="1"/>
          </p:cNvGraphicFramePr>
          <p:nvPr/>
        </p:nvGraphicFramePr>
        <p:xfrm>
          <a:off x="4071695" y="1635646"/>
          <a:ext cx="198834" cy="554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62" r:id="rId24" imgW="139700" imgH="394335" progId="Equation.3">
                  <p:embed/>
                </p:oleObj>
              </mc:Choice>
              <mc:Fallback>
                <p:oleObj r:id="rId24" imgW="139700" imgH="394335" progId="Equation.3">
                  <p:embed/>
                  <p:pic>
                    <p:nvPicPr>
                      <p:cNvPr id="0" name="Object 26" descr="image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695" y="1635646"/>
                        <a:ext cx="198834" cy="5548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0949" y="1559719"/>
            <a:ext cx="8445397" cy="2950105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83813" y="1059582"/>
            <a:ext cx="5142230" cy="499110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Times New Roman" panose="02020603050405020304" pitchFamily="18" charset="0"/>
              </a:rPr>
              <a:t>这节课你们都学会了哪些知识？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0" name="图片 9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1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2620" cy="368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返回</a:t>
              </a:r>
            </a:p>
          </p:txBody>
        </p:sp>
      </p:grpSp>
      <p:sp>
        <p:nvSpPr>
          <p:cNvPr id="12" name="文本框 14"/>
          <p:cNvSpPr txBox="1"/>
          <p:nvPr/>
        </p:nvSpPr>
        <p:spPr>
          <a:xfrm>
            <a:off x="611560" y="411510"/>
            <a:ext cx="1847212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课堂小结</a:t>
            </a:r>
          </a:p>
        </p:txBody>
      </p:sp>
      <p:sp>
        <p:nvSpPr>
          <p:cNvPr id="6" name="矩形 5"/>
          <p:cNvSpPr/>
          <p:nvPr/>
        </p:nvSpPr>
        <p:spPr>
          <a:xfrm>
            <a:off x="566477" y="1999550"/>
            <a:ext cx="7992888" cy="200723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异分母分数连加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、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连减的运算顺序和计算方法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zh-CN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可以按照从左到右的顺序计算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lang="zh-CN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也可以将所有分数</a:t>
            </a:r>
            <a:endParaRPr lang="en-US" altLang="zh-CN" sz="28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一次性通分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lang="zh-CN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再相减。计算结果要化成最简分数</a:t>
            </a:r>
            <a:r>
              <a:rPr lang="zh-CN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1884" y="1512236"/>
            <a:ext cx="8464262" cy="2956694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83813" y="1059582"/>
            <a:ext cx="5142230" cy="499110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Times New Roman" panose="02020603050405020304" pitchFamily="18" charset="0"/>
              </a:rPr>
              <a:t>这节课你们都学会了哪些知识？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0" name="图片 9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1" name="文本框 26">
              <a:hlinkClick r:id="rId3" action="ppaction://hlinksldjump"/>
            </p:cNvPr>
            <p:cNvSpPr txBox="1"/>
            <p:nvPr/>
          </p:nvSpPr>
          <p:spPr>
            <a:xfrm>
              <a:off x="7763282" y="4681236"/>
              <a:ext cx="642620" cy="368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返回</a:t>
              </a:r>
            </a:p>
          </p:txBody>
        </p:sp>
      </p:grpSp>
      <p:sp>
        <p:nvSpPr>
          <p:cNvPr id="6" name="矩形 5"/>
          <p:cNvSpPr/>
          <p:nvPr/>
        </p:nvSpPr>
        <p:spPr>
          <a:xfrm>
            <a:off x="799043" y="1663296"/>
            <a:ext cx="7604111" cy="265366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分数加减混合运算的运算顺序</a:t>
            </a:r>
            <a:r>
              <a:rPr lang="zh-CN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与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整数</a:t>
            </a:r>
            <a:r>
              <a:rPr lang="zh-CN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加减混合运算的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顺序相同</a:t>
            </a:r>
            <a:r>
              <a:rPr lang="zh-CN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。</a:t>
            </a:r>
            <a:endParaRPr lang="en-US" altLang="zh-CN" sz="28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没有括号</a:t>
            </a:r>
            <a:r>
              <a:rPr lang="zh-CN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的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lang="zh-CN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按照从左到右的顺序进行计算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有括号</a:t>
            </a:r>
            <a:r>
              <a:rPr lang="zh-CN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的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lang="zh-CN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先算括号里面的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,</a:t>
            </a:r>
            <a:r>
              <a:rPr lang="zh-CN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然后算括号外面的。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6" name="图片 35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7" name="文本框 26">
              <a:hlinkClick r:id="rId2" action="ppaction://hlinksldjump"/>
            </p:cNvPr>
            <p:cNvSpPr txBox="1"/>
            <p:nvPr/>
          </p:nvSpPr>
          <p:spPr>
            <a:xfrm>
              <a:off x="7763282" y="4681236"/>
              <a:ext cx="642620" cy="368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返回</a:t>
              </a:r>
            </a:p>
          </p:txBody>
        </p:sp>
      </p:grpSp>
      <p:sp>
        <p:nvSpPr>
          <p:cNvPr id="38" name="文本框 14"/>
          <p:cNvSpPr txBox="1"/>
          <p:nvPr/>
        </p:nvSpPr>
        <p:spPr>
          <a:xfrm>
            <a:off x="611560" y="439395"/>
            <a:ext cx="1847212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情境导入</a:t>
            </a: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082" y="492072"/>
            <a:ext cx="366860" cy="456339"/>
          </a:xfrm>
          <a:prstGeom prst="rect">
            <a:avLst/>
          </a:prstGeom>
        </p:spPr>
      </p:pic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3221831" y="1329929"/>
            <a:ext cx="12954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80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运动会报名</a:t>
            </a:r>
          </a:p>
        </p:txBody>
      </p: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1494235" y="627460"/>
            <a:ext cx="3618309" cy="3000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zh-CN" altLang="en-US" sz="1350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637754" y="1203598"/>
            <a:ext cx="7181410" cy="2343106"/>
          </a:xfrm>
          <a:prstGeom prst="rect">
            <a:avLst/>
          </a:prstGeom>
        </p:spPr>
      </p:pic>
      <p:graphicFrame>
        <p:nvGraphicFramePr>
          <p:cNvPr id="24" name="表格 23"/>
          <p:cNvGraphicFramePr>
            <a:graphicFrameLocks noGrp="1"/>
          </p:cNvGraphicFramePr>
          <p:nvPr/>
        </p:nvGraphicFramePr>
        <p:xfrm>
          <a:off x="637754" y="3147814"/>
          <a:ext cx="7175216" cy="13681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9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1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1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22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10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zh-CN" sz="2400" b="1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污染程度</a:t>
                      </a:r>
                      <a:endParaRPr lang="zh-CN" sz="2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zh-CN" sz="2400" b="1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无污染</a:t>
                      </a:r>
                      <a:endParaRPr lang="zh-CN" sz="2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zh-CN" sz="2400" b="1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轻微污染</a:t>
                      </a:r>
                      <a:endParaRPr lang="zh-CN" sz="2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zh-CN" sz="2400" b="1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中度污染</a:t>
                      </a:r>
                      <a:endParaRPr lang="zh-CN" sz="2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zh-CN" sz="2400" b="1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重度污染</a:t>
                      </a:r>
                      <a:endParaRPr lang="zh-CN" sz="2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1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占被监测城市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1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的几分之几</a:t>
                      </a:r>
                      <a:endParaRPr lang="zh-CN" sz="2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zh-CN" b="1"/>
                    </a:p>
                  </a:txBody>
                  <a:tcPr marL="0" marR="0" marT="0" marB="0" anchor="ctr">
                    <a:blipFill rotWithShape="1">
                      <a:blip r:embed="rId6"/>
                      <a:stretch>
                        <a:fillRect l="-160476" t="-62338" r="-300476" b="-714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b="1"/>
                    </a:p>
                  </a:txBody>
                  <a:tcPr marL="0" marR="0" marT="0" marB="0" anchor="ctr">
                    <a:blipFill rotWithShape="1">
                      <a:blip r:embed="rId6"/>
                      <a:stretch>
                        <a:fillRect l="-259242" t="-62338" r="-199052" b="-714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b="1"/>
                    </a:p>
                  </a:txBody>
                  <a:tcPr marL="0" marR="0" marT="0" marB="0" anchor="ctr">
                    <a:blipFill rotWithShape="1">
                      <a:blip r:embed="rId6"/>
                      <a:stretch>
                        <a:fillRect l="-360952" t="-62338" r="-100000" b="-714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b="1"/>
                    </a:p>
                  </a:txBody>
                  <a:tcPr marL="0" marR="0" marT="0" marB="0" anchor="ctr">
                    <a:blipFill rotWithShape="1">
                      <a:blip r:embed="rId6"/>
                      <a:stretch>
                        <a:fillRect l="-460952" t="-62338" b="-7143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6" name="组合 25"/>
          <p:cNvGrpSpPr/>
          <p:nvPr/>
        </p:nvGrpSpPr>
        <p:grpSpPr>
          <a:xfrm>
            <a:off x="4754240" y="509270"/>
            <a:ext cx="2995295" cy="1118339"/>
            <a:chOff x="2022115" y="972042"/>
            <a:chExt cx="2861458" cy="1118204"/>
          </a:xfrm>
        </p:grpSpPr>
        <p:sp>
          <p:nvSpPr>
            <p:cNvPr id="27" name="云形标注 82"/>
            <p:cNvSpPr>
              <a:spLocks noChangeArrowheads="1"/>
            </p:cNvSpPr>
            <p:nvPr/>
          </p:nvSpPr>
          <p:spPr bwMode="auto">
            <a:xfrm rot="170006">
              <a:off x="2022115" y="972042"/>
              <a:ext cx="2861458" cy="111820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-1" fmla="*/ 2535505 w 2080165"/>
                <a:gd name="connsiteY0-2" fmla="*/ 689958 h 1038389"/>
                <a:gd name="connsiteX1-3" fmla="*/ 2506661 w 2080165"/>
                <a:gd name="connsiteY1-4" fmla="*/ 718802 h 1038389"/>
                <a:gd name="connsiteX2-5" fmla="*/ 2477817 w 2080165"/>
                <a:gd name="connsiteY2-6" fmla="*/ 689958 h 1038389"/>
                <a:gd name="connsiteX3-7" fmla="*/ 2506661 w 2080165"/>
                <a:gd name="connsiteY3-8" fmla="*/ 661114 h 1038389"/>
                <a:gd name="connsiteX4-9" fmla="*/ 2535505 w 2080165"/>
                <a:gd name="connsiteY4-10" fmla="*/ 689958 h 1038389"/>
                <a:gd name="connsiteX0-11" fmla="*/ 2432221 w 2080165"/>
                <a:gd name="connsiteY0-12" fmla="*/ 674573 h 1038389"/>
                <a:gd name="connsiteX1-13" fmla="*/ 2374533 w 2080165"/>
                <a:gd name="connsiteY1-14" fmla="*/ 732261 h 1038389"/>
                <a:gd name="connsiteX2-15" fmla="*/ 2316845 w 2080165"/>
                <a:gd name="connsiteY2-16" fmla="*/ 674573 h 1038389"/>
                <a:gd name="connsiteX3-17" fmla="*/ 2374533 w 2080165"/>
                <a:gd name="connsiteY3-18" fmla="*/ 616885 h 1038389"/>
                <a:gd name="connsiteX4-19" fmla="*/ 2432221 w 2080165"/>
                <a:gd name="connsiteY4-20" fmla="*/ 674573 h 1038389"/>
                <a:gd name="connsiteX0-21" fmla="*/ 2271636 w 2080165"/>
                <a:gd name="connsiteY0-22" fmla="*/ 652517 h 1038389"/>
                <a:gd name="connsiteX1-23" fmla="*/ 2185104 w 2080165"/>
                <a:gd name="connsiteY1-24" fmla="*/ 739049 h 1038389"/>
                <a:gd name="connsiteX2-25" fmla="*/ 2098572 w 2080165"/>
                <a:gd name="connsiteY2-26" fmla="*/ 652517 h 1038389"/>
                <a:gd name="connsiteX3-27" fmla="*/ 2185104 w 2080165"/>
                <a:gd name="connsiteY3-28" fmla="*/ 565985 h 1038389"/>
                <a:gd name="connsiteX4-29" fmla="*/ 2271636 w 2080165"/>
                <a:gd name="connsiteY4-30" fmla="*/ 652517 h 1038389"/>
                <a:gd name="connsiteX0-31" fmla="*/ 4693 w 43200"/>
                <a:gd name="connsiteY0-32" fmla="*/ 26177 h 43200"/>
                <a:gd name="connsiteX1-33" fmla="*/ 2160 w 43200"/>
                <a:gd name="connsiteY1-34" fmla="*/ 25380 h 43200"/>
                <a:gd name="connsiteX2-35" fmla="*/ 6928 w 43200"/>
                <a:gd name="connsiteY2-36" fmla="*/ 34899 h 43200"/>
                <a:gd name="connsiteX3-37" fmla="*/ 5820 w 43200"/>
                <a:gd name="connsiteY3-38" fmla="*/ 35280 h 43200"/>
                <a:gd name="connsiteX4-39" fmla="*/ 16478 w 43200"/>
                <a:gd name="connsiteY4-40" fmla="*/ 39090 h 43200"/>
                <a:gd name="connsiteX5-41" fmla="*/ 15810 w 43200"/>
                <a:gd name="connsiteY5-42" fmla="*/ 37350 h 43200"/>
                <a:gd name="connsiteX6-43" fmla="*/ 28827 w 43200"/>
                <a:gd name="connsiteY6-44" fmla="*/ 34751 h 43200"/>
                <a:gd name="connsiteX7-45" fmla="*/ 28560 w 43200"/>
                <a:gd name="connsiteY7-46" fmla="*/ 36660 h 43200"/>
                <a:gd name="connsiteX8-47" fmla="*/ 34129 w 43200"/>
                <a:gd name="connsiteY8-48" fmla="*/ 22954 h 43200"/>
                <a:gd name="connsiteX9-49" fmla="*/ 37380 w 43200"/>
                <a:gd name="connsiteY9-50" fmla="*/ 30090 h 43200"/>
                <a:gd name="connsiteX10-51" fmla="*/ 41798 w 43200"/>
                <a:gd name="connsiteY10-52" fmla="*/ 15354 h 43200"/>
                <a:gd name="connsiteX11-53" fmla="*/ 40350 w 43200"/>
                <a:gd name="connsiteY11-54" fmla="*/ 18030 h 43200"/>
                <a:gd name="connsiteX12-55" fmla="*/ 38324 w 43200"/>
                <a:gd name="connsiteY12-56" fmla="*/ 5426 h 43200"/>
                <a:gd name="connsiteX13-57" fmla="*/ 38400 w 43200"/>
                <a:gd name="connsiteY13-58" fmla="*/ 6690 h 43200"/>
                <a:gd name="connsiteX14-59" fmla="*/ 29078 w 43200"/>
                <a:gd name="connsiteY14-60" fmla="*/ 3952 h 43200"/>
                <a:gd name="connsiteX15-61" fmla="*/ 29820 w 43200"/>
                <a:gd name="connsiteY15-62" fmla="*/ 2340 h 43200"/>
                <a:gd name="connsiteX16-63" fmla="*/ 22141 w 43200"/>
                <a:gd name="connsiteY16-64" fmla="*/ 4720 h 43200"/>
                <a:gd name="connsiteX17-65" fmla="*/ 22500 w 43200"/>
                <a:gd name="connsiteY17-66" fmla="*/ 3330 h 43200"/>
                <a:gd name="connsiteX18-67" fmla="*/ 14000 w 43200"/>
                <a:gd name="connsiteY18-68" fmla="*/ 5192 h 43200"/>
                <a:gd name="connsiteX19-69" fmla="*/ 15300 w 43200"/>
                <a:gd name="connsiteY19-70" fmla="*/ 6540 h 43200"/>
                <a:gd name="connsiteX20-71" fmla="*/ 4127 w 43200"/>
                <a:gd name="connsiteY20-72" fmla="*/ 15789 h 43200"/>
                <a:gd name="connsiteX21-73" fmla="*/ 3900 w 43200"/>
                <a:gd name="connsiteY21-74" fmla="*/ 14370 h 43200"/>
                <a:gd name="connsiteX0-75" fmla="*/ 3936 w 52692"/>
                <a:gd name="connsiteY0-76" fmla="*/ 14229 h 43219"/>
                <a:gd name="connsiteX1-77" fmla="*/ 5659 w 52692"/>
                <a:gd name="connsiteY1-78" fmla="*/ 6766 h 43219"/>
                <a:gd name="connsiteX2-79" fmla="*/ 14041 w 52692"/>
                <a:gd name="connsiteY2-80" fmla="*/ 5061 h 43219"/>
                <a:gd name="connsiteX3-81" fmla="*/ 22492 w 52692"/>
                <a:gd name="connsiteY3-82" fmla="*/ 3291 h 43219"/>
                <a:gd name="connsiteX4-83" fmla="*/ 25785 w 52692"/>
                <a:gd name="connsiteY4-84" fmla="*/ 59 h 43219"/>
                <a:gd name="connsiteX5-85" fmla="*/ 29869 w 52692"/>
                <a:gd name="connsiteY5-86" fmla="*/ 2340 h 43219"/>
                <a:gd name="connsiteX6-87" fmla="*/ 35499 w 52692"/>
                <a:gd name="connsiteY6-88" fmla="*/ 549 h 43219"/>
                <a:gd name="connsiteX7-89" fmla="*/ 38354 w 52692"/>
                <a:gd name="connsiteY7-90" fmla="*/ 5435 h 43219"/>
                <a:gd name="connsiteX8-91" fmla="*/ 42018 w 52692"/>
                <a:gd name="connsiteY8-92" fmla="*/ 10177 h 43219"/>
                <a:gd name="connsiteX9-93" fmla="*/ 41854 w 52692"/>
                <a:gd name="connsiteY9-94" fmla="*/ 15319 h 43219"/>
                <a:gd name="connsiteX10-95" fmla="*/ 43052 w 52692"/>
                <a:gd name="connsiteY10-96" fmla="*/ 23181 h 43219"/>
                <a:gd name="connsiteX11-97" fmla="*/ 37440 w 52692"/>
                <a:gd name="connsiteY11-98" fmla="*/ 30063 h 43219"/>
                <a:gd name="connsiteX12-99" fmla="*/ 35431 w 52692"/>
                <a:gd name="connsiteY12-100" fmla="*/ 35960 h 43219"/>
                <a:gd name="connsiteX13-101" fmla="*/ 28591 w 52692"/>
                <a:gd name="connsiteY13-102" fmla="*/ 36674 h 43219"/>
                <a:gd name="connsiteX14-103" fmla="*/ 23703 w 52692"/>
                <a:gd name="connsiteY14-104" fmla="*/ 42965 h 43219"/>
                <a:gd name="connsiteX15-105" fmla="*/ 16516 w 52692"/>
                <a:gd name="connsiteY15-106" fmla="*/ 39125 h 43219"/>
                <a:gd name="connsiteX16-107" fmla="*/ 5840 w 52692"/>
                <a:gd name="connsiteY16-108" fmla="*/ 35331 h 43219"/>
                <a:gd name="connsiteX17-109" fmla="*/ 1146 w 52692"/>
                <a:gd name="connsiteY17-110" fmla="*/ 31109 h 43219"/>
                <a:gd name="connsiteX18-111" fmla="*/ 2149 w 52692"/>
                <a:gd name="connsiteY18-112" fmla="*/ 25410 h 43219"/>
                <a:gd name="connsiteX19-113" fmla="*/ 31 w 52692"/>
                <a:gd name="connsiteY19-114" fmla="*/ 19563 h 43219"/>
                <a:gd name="connsiteX20-115" fmla="*/ 3899 w 52692"/>
                <a:gd name="connsiteY20-116" fmla="*/ 14366 h 43219"/>
                <a:gd name="connsiteX21-117" fmla="*/ 3936 w 52692"/>
                <a:gd name="connsiteY21-118" fmla="*/ 14229 h 43219"/>
                <a:gd name="connsiteX0-119" fmla="*/ 2537238 w 2537238"/>
                <a:gd name="connsiteY0-120" fmla="*/ 686569 h 1038846"/>
                <a:gd name="connsiteX1-121" fmla="*/ 2508394 w 2537238"/>
                <a:gd name="connsiteY1-122" fmla="*/ 715413 h 1038846"/>
                <a:gd name="connsiteX2-123" fmla="*/ 2479550 w 2537238"/>
                <a:gd name="connsiteY2-124" fmla="*/ 686569 h 1038846"/>
                <a:gd name="connsiteX3-125" fmla="*/ 2508394 w 2537238"/>
                <a:gd name="connsiteY3-126" fmla="*/ 657725 h 1038846"/>
                <a:gd name="connsiteX4-127" fmla="*/ 2537238 w 2537238"/>
                <a:gd name="connsiteY4-128" fmla="*/ 686569 h 1038846"/>
                <a:gd name="connsiteX0-129" fmla="*/ 2433954 w 2537238"/>
                <a:gd name="connsiteY0-130" fmla="*/ 671184 h 1038846"/>
                <a:gd name="connsiteX1-131" fmla="*/ 2376266 w 2537238"/>
                <a:gd name="connsiteY1-132" fmla="*/ 728872 h 1038846"/>
                <a:gd name="connsiteX2-133" fmla="*/ 2318578 w 2537238"/>
                <a:gd name="connsiteY2-134" fmla="*/ 671184 h 1038846"/>
                <a:gd name="connsiteX3-135" fmla="*/ 2376266 w 2537238"/>
                <a:gd name="connsiteY3-136" fmla="*/ 613496 h 1038846"/>
                <a:gd name="connsiteX4-137" fmla="*/ 2433954 w 2537238"/>
                <a:gd name="connsiteY4-138" fmla="*/ 671184 h 1038846"/>
                <a:gd name="connsiteX0-139" fmla="*/ 2273369 w 2537238"/>
                <a:gd name="connsiteY0-140" fmla="*/ 649128 h 1038846"/>
                <a:gd name="connsiteX1-141" fmla="*/ 2186837 w 2537238"/>
                <a:gd name="connsiteY1-142" fmla="*/ 735660 h 1038846"/>
                <a:gd name="connsiteX2-143" fmla="*/ 2100305 w 2537238"/>
                <a:gd name="connsiteY2-144" fmla="*/ 649128 h 1038846"/>
                <a:gd name="connsiteX3-145" fmla="*/ 2186837 w 2537238"/>
                <a:gd name="connsiteY3-146" fmla="*/ 562596 h 1038846"/>
                <a:gd name="connsiteX4-147" fmla="*/ 2273369 w 2537238"/>
                <a:gd name="connsiteY4-148" fmla="*/ 649128 h 1038846"/>
                <a:gd name="connsiteX0-149" fmla="*/ 2628 w 52692"/>
                <a:gd name="connsiteY0-150" fmla="*/ 25568 h 43219"/>
                <a:gd name="connsiteX1-151" fmla="*/ 2196 w 52692"/>
                <a:gd name="connsiteY1-152" fmla="*/ 25239 h 43219"/>
                <a:gd name="connsiteX2-153" fmla="*/ 6964 w 52692"/>
                <a:gd name="connsiteY2-154" fmla="*/ 34758 h 43219"/>
                <a:gd name="connsiteX3-155" fmla="*/ 5856 w 52692"/>
                <a:gd name="connsiteY3-156" fmla="*/ 35139 h 43219"/>
                <a:gd name="connsiteX4-157" fmla="*/ 16514 w 52692"/>
                <a:gd name="connsiteY4-158" fmla="*/ 38949 h 43219"/>
                <a:gd name="connsiteX5-159" fmla="*/ 15846 w 52692"/>
                <a:gd name="connsiteY5-160" fmla="*/ 37209 h 43219"/>
                <a:gd name="connsiteX6-161" fmla="*/ 28863 w 52692"/>
                <a:gd name="connsiteY6-162" fmla="*/ 34610 h 43219"/>
                <a:gd name="connsiteX7-163" fmla="*/ 28596 w 52692"/>
                <a:gd name="connsiteY7-164" fmla="*/ 36519 h 43219"/>
                <a:gd name="connsiteX8-165" fmla="*/ 34165 w 52692"/>
                <a:gd name="connsiteY8-166" fmla="*/ 22813 h 43219"/>
                <a:gd name="connsiteX9-167" fmla="*/ 37416 w 52692"/>
                <a:gd name="connsiteY9-168" fmla="*/ 29949 h 43219"/>
                <a:gd name="connsiteX10-169" fmla="*/ 41834 w 52692"/>
                <a:gd name="connsiteY10-170" fmla="*/ 15213 h 43219"/>
                <a:gd name="connsiteX11-171" fmla="*/ 40386 w 52692"/>
                <a:gd name="connsiteY11-172" fmla="*/ 17889 h 43219"/>
                <a:gd name="connsiteX12-173" fmla="*/ 38360 w 52692"/>
                <a:gd name="connsiteY12-174" fmla="*/ 5285 h 43219"/>
                <a:gd name="connsiteX13-175" fmla="*/ 38436 w 52692"/>
                <a:gd name="connsiteY13-176" fmla="*/ 6549 h 43219"/>
                <a:gd name="connsiteX14-177" fmla="*/ 29114 w 52692"/>
                <a:gd name="connsiteY14-178" fmla="*/ 3811 h 43219"/>
                <a:gd name="connsiteX15-179" fmla="*/ 29856 w 52692"/>
                <a:gd name="connsiteY15-180" fmla="*/ 2199 h 43219"/>
                <a:gd name="connsiteX16-181" fmla="*/ 22177 w 52692"/>
                <a:gd name="connsiteY16-182" fmla="*/ 4579 h 43219"/>
                <a:gd name="connsiteX17-183" fmla="*/ 22536 w 52692"/>
                <a:gd name="connsiteY17-184" fmla="*/ 3189 h 43219"/>
                <a:gd name="connsiteX18-185" fmla="*/ 14036 w 52692"/>
                <a:gd name="connsiteY18-186" fmla="*/ 5051 h 43219"/>
                <a:gd name="connsiteX19-187" fmla="*/ 15336 w 52692"/>
                <a:gd name="connsiteY19-188" fmla="*/ 6399 h 43219"/>
                <a:gd name="connsiteX20-189" fmla="*/ 4163 w 52692"/>
                <a:gd name="connsiteY20-190" fmla="*/ 15648 h 43219"/>
                <a:gd name="connsiteX21-191" fmla="*/ 3936 w 52692"/>
                <a:gd name="connsiteY21-192" fmla="*/ 14229 h 43219"/>
                <a:gd name="connsiteX0-193" fmla="*/ 3936 w 52692"/>
                <a:gd name="connsiteY0-194" fmla="*/ 14229 h 43219"/>
                <a:gd name="connsiteX1-195" fmla="*/ 5659 w 52692"/>
                <a:gd name="connsiteY1-196" fmla="*/ 6766 h 43219"/>
                <a:gd name="connsiteX2-197" fmla="*/ 14041 w 52692"/>
                <a:gd name="connsiteY2-198" fmla="*/ 5061 h 43219"/>
                <a:gd name="connsiteX3-199" fmla="*/ 22492 w 52692"/>
                <a:gd name="connsiteY3-200" fmla="*/ 3291 h 43219"/>
                <a:gd name="connsiteX4-201" fmla="*/ 25785 w 52692"/>
                <a:gd name="connsiteY4-202" fmla="*/ 59 h 43219"/>
                <a:gd name="connsiteX5-203" fmla="*/ 29869 w 52692"/>
                <a:gd name="connsiteY5-204" fmla="*/ 2340 h 43219"/>
                <a:gd name="connsiteX6-205" fmla="*/ 35499 w 52692"/>
                <a:gd name="connsiteY6-206" fmla="*/ 549 h 43219"/>
                <a:gd name="connsiteX7-207" fmla="*/ 38354 w 52692"/>
                <a:gd name="connsiteY7-208" fmla="*/ 5435 h 43219"/>
                <a:gd name="connsiteX8-209" fmla="*/ 42018 w 52692"/>
                <a:gd name="connsiteY8-210" fmla="*/ 10177 h 43219"/>
                <a:gd name="connsiteX9-211" fmla="*/ 41854 w 52692"/>
                <a:gd name="connsiteY9-212" fmla="*/ 15319 h 43219"/>
                <a:gd name="connsiteX10-213" fmla="*/ 43052 w 52692"/>
                <a:gd name="connsiteY10-214" fmla="*/ 23181 h 43219"/>
                <a:gd name="connsiteX11-215" fmla="*/ 37440 w 52692"/>
                <a:gd name="connsiteY11-216" fmla="*/ 30063 h 43219"/>
                <a:gd name="connsiteX12-217" fmla="*/ 35431 w 52692"/>
                <a:gd name="connsiteY12-218" fmla="*/ 35960 h 43219"/>
                <a:gd name="connsiteX13-219" fmla="*/ 28591 w 52692"/>
                <a:gd name="connsiteY13-220" fmla="*/ 36674 h 43219"/>
                <a:gd name="connsiteX14-221" fmla="*/ 23703 w 52692"/>
                <a:gd name="connsiteY14-222" fmla="*/ 42965 h 43219"/>
                <a:gd name="connsiteX15-223" fmla="*/ 16516 w 52692"/>
                <a:gd name="connsiteY15-224" fmla="*/ 39125 h 43219"/>
                <a:gd name="connsiteX16-225" fmla="*/ 5840 w 52692"/>
                <a:gd name="connsiteY16-226" fmla="*/ 35331 h 43219"/>
                <a:gd name="connsiteX17-227" fmla="*/ 1146 w 52692"/>
                <a:gd name="connsiteY17-228" fmla="*/ 31109 h 43219"/>
                <a:gd name="connsiteX18-229" fmla="*/ 2149 w 52692"/>
                <a:gd name="connsiteY18-230" fmla="*/ 25410 h 43219"/>
                <a:gd name="connsiteX19-231" fmla="*/ 31 w 52692"/>
                <a:gd name="connsiteY19-232" fmla="*/ 19563 h 43219"/>
                <a:gd name="connsiteX20-233" fmla="*/ 3899 w 52692"/>
                <a:gd name="connsiteY20-234" fmla="*/ 14366 h 43219"/>
                <a:gd name="connsiteX21-235" fmla="*/ 3936 w 52692"/>
                <a:gd name="connsiteY21-236" fmla="*/ 14229 h 43219"/>
                <a:gd name="connsiteX0-237" fmla="*/ 2537238 w 2537238"/>
                <a:gd name="connsiteY0-238" fmla="*/ 686569 h 1038846"/>
                <a:gd name="connsiteX1-239" fmla="*/ 2508394 w 2537238"/>
                <a:gd name="connsiteY1-240" fmla="*/ 715413 h 1038846"/>
                <a:gd name="connsiteX2-241" fmla="*/ 2479550 w 2537238"/>
                <a:gd name="connsiteY2-242" fmla="*/ 686569 h 1038846"/>
                <a:gd name="connsiteX3-243" fmla="*/ 2508394 w 2537238"/>
                <a:gd name="connsiteY3-244" fmla="*/ 657725 h 1038846"/>
                <a:gd name="connsiteX4-245" fmla="*/ 2537238 w 2537238"/>
                <a:gd name="connsiteY4-246" fmla="*/ 686569 h 1038846"/>
                <a:gd name="connsiteX0-247" fmla="*/ 2433954 w 2537238"/>
                <a:gd name="connsiteY0-248" fmla="*/ 671184 h 1038846"/>
                <a:gd name="connsiteX1-249" fmla="*/ 2376266 w 2537238"/>
                <a:gd name="connsiteY1-250" fmla="*/ 728872 h 1038846"/>
                <a:gd name="connsiteX2-251" fmla="*/ 2318578 w 2537238"/>
                <a:gd name="connsiteY2-252" fmla="*/ 671184 h 1038846"/>
                <a:gd name="connsiteX3-253" fmla="*/ 2376266 w 2537238"/>
                <a:gd name="connsiteY3-254" fmla="*/ 613496 h 1038846"/>
                <a:gd name="connsiteX4-255" fmla="*/ 2433954 w 2537238"/>
                <a:gd name="connsiteY4-256" fmla="*/ 671184 h 1038846"/>
                <a:gd name="connsiteX0-257" fmla="*/ 2273369 w 2537238"/>
                <a:gd name="connsiteY0-258" fmla="*/ 649128 h 1038846"/>
                <a:gd name="connsiteX1-259" fmla="*/ 2186837 w 2537238"/>
                <a:gd name="connsiteY1-260" fmla="*/ 735660 h 1038846"/>
                <a:gd name="connsiteX2-261" fmla="*/ 2100305 w 2537238"/>
                <a:gd name="connsiteY2-262" fmla="*/ 649128 h 1038846"/>
                <a:gd name="connsiteX3-263" fmla="*/ 2186837 w 2537238"/>
                <a:gd name="connsiteY3-264" fmla="*/ 562596 h 1038846"/>
                <a:gd name="connsiteX4-265" fmla="*/ 2273369 w 2537238"/>
                <a:gd name="connsiteY4-266" fmla="*/ 649128 h 1038846"/>
                <a:gd name="connsiteX0-267" fmla="*/ 2628 w 52692"/>
                <a:gd name="connsiteY0-268" fmla="*/ 25568 h 43219"/>
                <a:gd name="connsiteX1-269" fmla="*/ 2196 w 52692"/>
                <a:gd name="connsiteY1-270" fmla="*/ 25239 h 43219"/>
                <a:gd name="connsiteX2-271" fmla="*/ 5874 w 52692"/>
                <a:gd name="connsiteY2-272" fmla="*/ 35538 h 43219"/>
                <a:gd name="connsiteX3-273" fmla="*/ 5856 w 52692"/>
                <a:gd name="connsiteY3-274" fmla="*/ 35139 h 43219"/>
                <a:gd name="connsiteX4-275" fmla="*/ 16514 w 52692"/>
                <a:gd name="connsiteY4-276" fmla="*/ 38949 h 43219"/>
                <a:gd name="connsiteX5-277" fmla="*/ 15846 w 52692"/>
                <a:gd name="connsiteY5-278" fmla="*/ 37209 h 43219"/>
                <a:gd name="connsiteX6-279" fmla="*/ 28863 w 52692"/>
                <a:gd name="connsiteY6-280" fmla="*/ 34610 h 43219"/>
                <a:gd name="connsiteX7-281" fmla="*/ 28596 w 52692"/>
                <a:gd name="connsiteY7-282" fmla="*/ 36519 h 43219"/>
                <a:gd name="connsiteX8-283" fmla="*/ 34165 w 52692"/>
                <a:gd name="connsiteY8-284" fmla="*/ 22813 h 43219"/>
                <a:gd name="connsiteX9-285" fmla="*/ 37416 w 52692"/>
                <a:gd name="connsiteY9-286" fmla="*/ 29949 h 43219"/>
                <a:gd name="connsiteX10-287" fmla="*/ 41834 w 52692"/>
                <a:gd name="connsiteY10-288" fmla="*/ 15213 h 43219"/>
                <a:gd name="connsiteX11-289" fmla="*/ 40386 w 52692"/>
                <a:gd name="connsiteY11-290" fmla="*/ 17889 h 43219"/>
                <a:gd name="connsiteX12-291" fmla="*/ 38360 w 52692"/>
                <a:gd name="connsiteY12-292" fmla="*/ 5285 h 43219"/>
                <a:gd name="connsiteX13-293" fmla="*/ 38436 w 52692"/>
                <a:gd name="connsiteY13-294" fmla="*/ 6549 h 43219"/>
                <a:gd name="connsiteX14-295" fmla="*/ 29114 w 52692"/>
                <a:gd name="connsiteY14-296" fmla="*/ 3811 h 43219"/>
                <a:gd name="connsiteX15-297" fmla="*/ 29856 w 52692"/>
                <a:gd name="connsiteY15-298" fmla="*/ 2199 h 43219"/>
                <a:gd name="connsiteX16-299" fmla="*/ 22177 w 52692"/>
                <a:gd name="connsiteY16-300" fmla="*/ 4579 h 43219"/>
                <a:gd name="connsiteX17-301" fmla="*/ 22536 w 52692"/>
                <a:gd name="connsiteY17-302" fmla="*/ 3189 h 43219"/>
                <a:gd name="connsiteX18-303" fmla="*/ 14036 w 52692"/>
                <a:gd name="connsiteY18-304" fmla="*/ 5051 h 43219"/>
                <a:gd name="connsiteX19-305" fmla="*/ 15336 w 52692"/>
                <a:gd name="connsiteY19-306" fmla="*/ 6399 h 43219"/>
                <a:gd name="connsiteX20-307" fmla="*/ 4163 w 52692"/>
                <a:gd name="connsiteY20-308" fmla="*/ 15648 h 43219"/>
                <a:gd name="connsiteX21-309" fmla="*/ 3936 w 52692"/>
                <a:gd name="connsiteY21-310" fmla="*/ 14229 h 43219"/>
                <a:gd name="connsiteX0-311" fmla="*/ 3936 w 52692"/>
                <a:gd name="connsiteY0-312" fmla="*/ 14229 h 43219"/>
                <a:gd name="connsiteX1-313" fmla="*/ 5659 w 52692"/>
                <a:gd name="connsiteY1-314" fmla="*/ 6766 h 43219"/>
                <a:gd name="connsiteX2-315" fmla="*/ 14041 w 52692"/>
                <a:gd name="connsiteY2-316" fmla="*/ 5061 h 43219"/>
                <a:gd name="connsiteX3-317" fmla="*/ 22492 w 52692"/>
                <a:gd name="connsiteY3-318" fmla="*/ 3291 h 43219"/>
                <a:gd name="connsiteX4-319" fmla="*/ 25785 w 52692"/>
                <a:gd name="connsiteY4-320" fmla="*/ 59 h 43219"/>
                <a:gd name="connsiteX5-321" fmla="*/ 29869 w 52692"/>
                <a:gd name="connsiteY5-322" fmla="*/ 2340 h 43219"/>
                <a:gd name="connsiteX6-323" fmla="*/ 35499 w 52692"/>
                <a:gd name="connsiteY6-324" fmla="*/ 549 h 43219"/>
                <a:gd name="connsiteX7-325" fmla="*/ 38354 w 52692"/>
                <a:gd name="connsiteY7-326" fmla="*/ 5435 h 43219"/>
                <a:gd name="connsiteX8-327" fmla="*/ 42018 w 52692"/>
                <a:gd name="connsiteY8-328" fmla="*/ 10177 h 43219"/>
                <a:gd name="connsiteX9-329" fmla="*/ 41854 w 52692"/>
                <a:gd name="connsiteY9-330" fmla="*/ 15319 h 43219"/>
                <a:gd name="connsiteX10-331" fmla="*/ 43052 w 52692"/>
                <a:gd name="connsiteY10-332" fmla="*/ 23181 h 43219"/>
                <a:gd name="connsiteX11-333" fmla="*/ 37440 w 52692"/>
                <a:gd name="connsiteY11-334" fmla="*/ 30063 h 43219"/>
                <a:gd name="connsiteX12-335" fmla="*/ 35431 w 52692"/>
                <a:gd name="connsiteY12-336" fmla="*/ 35960 h 43219"/>
                <a:gd name="connsiteX13-337" fmla="*/ 28591 w 52692"/>
                <a:gd name="connsiteY13-338" fmla="*/ 36674 h 43219"/>
                <a:gd name="connsiteX14-339" fmla="*/ 23703 w 52692"/>
                <a:gd name="connsiteY14-340" fmla="*/ 42965 h 43219"/>
                <a:gd name="connsiteX15-341" fmla="*/ 16516 w 52692"/>
                <a:gd name="connsiteY15-342" fmla="*/ 39125 h 43219"/>
                <a:gd name="connsiteX16-343" fmla="*/ 5840 w 52692"/>
                <a:gd name="connsiteY16-344" fmla="*/ 35331 h 43219"/>
                <a:gd name="connsiteX17-345" fmla="*/ 1146 w 52692"/>
                <a:gd name="connsiteY17-346" fmla="*/ 31109 h 43219"/>
                <a:gd name="connsiteX18-347" fmla="*/ 2149 w 52692"/>
                <a:gd name="connsiteY18-348" fmla="*/ 25410 h 43219"/>
                <a:gd name="connsiteX19-349" fmla="*/ 31 w 52692"/>
                <a:gd name="connsiteY19-350" fmla="*/ 19563 h 43219"/>
                <a:gd name="connsiteX20-351" fmla="*/ 3899 w 52692"/>
                <a:gd name="connsiteY20-352" fmla="*/ 14366 h 43219"/>
                <a:gd name="connsiteX21-353" fmla="*/ 3936 w 52692"/>
                <a:gd name="connsiteY21-354" fmla="*/ 14229 h 43219"/>
                <a:gd name="connsiteX0-355" fmla="*/ 2537238 w 2537238"/>
                <a:gd name="connsiteY0-356" fmla="*/ 686569 h 1038846"/>
                <a:gd name="connsiteX1-357" fmla="*/ 2508394 w 2537238"/>
                <a:gd name="connsiteY1-358" fmla="*/ 715413 h 1038846"/>
                <a:gd name="connsiteX2-359" fmla="*/ 2479550 w 2537238"/>
                <a:gd name="connsiteY2-360" fmla="*/ 686569 h 1038846"/>
                <a:gd name="connsiteX3-361" fmla="*/ 2508394 w 2537238"/>
                <a:gd name="connsiteY3-362" fmla="*/ 657725 h 1038846"/>
                <a:gd name="connsiteX4-363" fmla="*/ 2537238 w 2537238"/>
                <a:gd name="connsiteY4-364" fmla="*/ 686569 h 1038846"/>
                <a:gd name="connsiteX0-365" fmla="*/ 2433954 w 2537238"/>
                <a:gd name="connsiteY0-366" fmla="*/ 671184 h 1038846"/>
                <a:gd name="connsiteX1-367" fmla="*/ 2376266 w 2537238"/>
                <a:gd name="connsiteY1-368" fmla="*/ 728872 h 1038846"/>
                <a:gd name="connsiteX2-369" fmla="*/ 2318578 w 2537238"/>
                <a:gd name="connsiteY2-370" fmla="*/ 671184 h 1038846"/>
                <a:gd name="connsiteX3-371" fmla="*/ 2376266 w 2537238"/>
                <a:gd name="connsiteY3-372" fmla="*/ 613496 h 1038846"/>
                <a:gd name="connsiteX4-373" fmla="*/ 2433954 w 2537238"/>
                <a:gd name="connsiteY4-374" fmla="*/ 671184 h 1038846"/>
                <a:gd name="connsiteX0-375" fmla="*/ 2273369 w 2537238"/>
                <a:gd name="connsiteY0-376" fmla="*/ 649128 h 1038846"/>
                <a:gd name="connsiteX1-377" fmla="*/ 2186837 w 2537238"/>
                <a:gd name="connsiteY1-378" fmla="*/ 735660 h 1038846"/>
                <a:gd name="connsiteX2-379" fmla="*/ 2100305 w 2537238"/>
                <a:gd name="connsiteY2-380" fmla="*/ 649128 h 1038846"/>
                <a:gd name="connsiteX3-381" fmla="*/ 2186837 w 2537238"/>
                <a:gd name="connsiteY3-382" fmla="*/ 562596 h 1038846"/>
                <a:gd name="connsiteX4-383" fmla="*/ 2273369 w 2537238"/>
                <a:gd name="connsiteY4-384" fmla="*/ 649128 h 1038846"/>
                <a:gd name="connsiteX0-385" fmla="*/ 2628 w 52692"/>
                <a:gd name="connsiteY0-386" fmla="*/ 25568 h 43219"/>
                <a:gd name="connsiteX1-387" fmla="*/ 2196 w 52692"/>
                <a:gd name="connsiteY1-388" fmla="*/ 25239 h 43219"/>
                <a:gd name="connsiteX2-389" fmla="*/ 5874 w 52692"/>
                <a:gd name="connsiteY2-390" fmla="*/ 35538 h 43219"/>
                <a:gd name="connsiteX3-391" fmla="*/ 5856 w 52692"/>
                <a:gd name="connsiteY3-392" fmla="*/ 35139 h 43219"/>
                <a:gd name="connsiteX4-393" fmla="*/ 16514 w 52692"/>
                <a:gd name="connsiteY4-394" fmla="*/ 38949 h 43219"/>
                <a:gd name="connsiteX5-395" fmla="*/ 16702 w 52692"/>
                <a:gd name="connsiteY5-396" fmla="*/ 39392 h 43219"/>
                <a:gd name="connsiteX6-397" fmla="*/ 28863 w 52692"/>
                <a:gd name="connsiteY6-398" fmla="*/ 34610 h 43219"/>
                <a:gd name="connsiteX7-399" fmla="*/ 28596 w 52692"/>
                <a:gd name="connsiteY7-400" fmla="*/ 36519 h 43219"/>
                <a:gd name="connsiteX8-401" fmla="*/ 34165 w 52692"/>
                <a:gd name="connsiteY8-402" fmla="*/ 22813 h 43219"/>
                <a:gd name="connsiteX9-403" fmla="*/ 37416 w 52692"/>
                <a:gd name="connsiteY9-404" fmla="*/ 29949 h 43219"/>
                <a:gd name="connsiteX10-405" fmla="*/ 41834 w 52692"/>
                <a:gd name="connsiteY10-406" fmla="*/ 15213 h 43219"/>
                <a:gd name="connsiteX11-407" fmla="*/ 40386 w 52692"/>
                <a:gd name="connsiteY11-408" fmla="*/ 17889 h 43219"/>
                <a:gd name="connsiteX12-409" fmla="*/ 38360 w 52692"/>
                <a:gd name="connsiteY12-410" fmla="*/ 5285 h 43219"/>
                <a:gd name="connsiteX13-411" fmla="*/ 38436 w 52692"/>
                <a:gd name="connsiteY13-412" fmla="*/ 6549 h 43219"/>
                <a:gd name="connsiteX14-413" fmla="*/ 29114 w 52692"/>
                <a:gd name="connsiteY14-414" fmla="*/ 3811 h 43219"/>
                <a:gd name="connsiteX15-415" fmla="*/ 29856 w 52692"/>
                <a:gd name="connsiteY15-416" fmla="*/ 2199 h 43219"/>
                <a:gd name="connsiteX16-417" fmla="*/ 22177 w 52692"/>
                <a:gd name="connsiteY16-418" fmla="*/ 4579 h 43219"/>
                <a:gd name="connsiteX17-419" fmla="*/ 22536 w 52692"/>
                <a:gd name="connsiteY17-420" fmla="*/ 3189 h 43219"/>
                <a:gd name="connsiteX18-421" fmla="*/ 14036 w 52692"/>
                <a:gd name="connsiteY18-422" fmla="*/ 5051 h 43219"/>
                <a:gd name="connsiteX19-423" fmla="*/ 15336 w 52692"/>
                <a:gd name="connsiteY19-424" fmla="*/ 6399 h 43219"/>
                <a:gd name="connsiteX20-425" fmla="*/ 4163 w 52692"/>
                <a:gd name="connsiteY20-426" fmla="*/ 15648 h 43219"/>
                <a:gd name="connsiteX21-427" fmla="*/ 3936 w 52692"/>
                <a:gd name="connsiteY21-428" fmla="*/ 14229 h 43219"/>
                <a:gd name="connsiteX0-429" fmla="*/ 3936 w 52692"/>
                <a:gd name="connsiteY0-430" fmla="*/ 14229 h 43219"/>
                <a:gd name="connsiteX1-431" fmla="*/ 5659 w 52692"/>
                <a:gd name="connsiteY1-432" fmla="*/ 6766 h 43219"/>
                <a:gd name="connsiteX2-433" fmla="*/ 14041 w 52692"/>
                <a:gd name="connsiteY2-434" fmla="*/ 5061 h 43219"/>
                <a:gd name="connsiteX3-435" fmla="*/ 22492 w 52692"/>
                <a:gd name="connsiteY3-436" fmla="*/ 3291 h 43219"/>
                <a:gd name="connsiteX4-437" fmla="*/ 25785 w 52692"/>
                <a:gd name="connsiteY4-438" fmla="*/ 59 h 43219"/>
                <a:gd name="connsiteX5-439" fmla="*/ 29869 w 52692"/>
                <a:gd name="connsiteY5-440" fmla="*/ 2340 h 43219"/>
                <a:gd name="connsiteX6-441" fmla="*/ 35499 w 52692"/>
                <a:gd name="connsiteY6-442" fmla="*/ 549 h 43219"/>
                <a:gd name="connsiteX7-443" fmla="*/ 38354 w 52692"/>
                <a:gd name="connsiteY7-444" fmla="*/ 5435 h 43219"/>
                <a:gd name="connsiteX8-445" fmla="*/ 42018 w 52692"/>
                <a:gd name="connsiteY8-446" fmla="*/ 10177 h 43219"/>
                <a:gd name="connsiteX9-447" fmla="*/ 41854 w 52692"/>
                <a:gd name="connsiteY9-448" fmla="*/ 15319 h 43219"/>
                <a:gd name="connsiteX10-449" fmla="*/ 43052 w 52692"/>
                <a:gd name="connsiteY10-450" fmla="*/ 23181 h 43219"/>
                <a:gd name="connsiteX11-451" fmla="*/ 37440 w 52692"/>
                <a:gd name="connsiteY11-452" fmla="*/ 30063 h 43219"/>
                <a:gd name="connsiteX12-453" fmla="*/ 35431 w 52692"/>
                <a:gd name="connsiteY12-454" fmla="*/ 35960 h 43219"/>
                <a:gd name="connsiteX13-455" fmla="*/ 28591 w 52692"/>
                <a:gd name="connsiteY13-456" fmla="*/ 36674 h 43219"/>
                <a:gd name="connsiteX14-457" fmla="*/ 23703 w 52692"/>
                <a:gd name="connsiteY14-458" fmla="*/ 42965 h 43219"/>
                <a:gd name="connsiteX15-459" fmla="*/ 16516 w 52692"/>
                <a:gd name="connsiteY15-460" fmla="*/ 39125 h 43219"/>
                <a:gd name="connsiteX16-461" fmla="*/ 5840 w 52692"/>
                <a:gd name="connsiteY16-462" fmla="*/ 35331 h 43219"/>
                <a:gd name="connsiteX17-463" fmla="*/ 1146 w 52692"/>
                <a:gd name="connsiteY17-464" fmla="*/ 31109 h 43219"/>
                <a:gd name="connsiteX18-465" fmla="*/ 2149 w 52692"/>
                <a:gd name="connsiteY18-466" fmla="*/ 25410 h 43219"/>
                <a:gd name="connsiteX19-467" fmla="*/ 31 w 52692"/>
                <a:gd name="connsiteY19-468" fmla="*/ 19563 h 43219"/>
                <a:gd name="connsiteX20-469" fmla="*/ 3899 w 52692"/>
                <a:gd name="connsiteY20-470" fmla="*/ 14366 h 43219"/>
                <a:gd name="connsiteX21-471" fmla="*/ 3936 w 52692"/>
                <a:gd name="connsiteY21-472" fmla="*/ 14229 h 43219"/>
                <a:gd name="connsiteX0-473" fmla="*/ 2537238 w 2537238"/>
                <a:gd name="connsiteY0-474" fmla="*/ 686569 h 1038846"/>
                <a:gd name="connsiteX1-475" fmla="*/ 2508394 w 2537238"/>
                <a:gd name="connsiteY1-476" fmla="*/ 715413 h 1038846"/>
                <a:gd name="connsiteX2-477" fmla="*/ 2479550 w 2537238"/>
                <a:gd name="connsiteY2-478" fmla="*/ 686569 h 1038846"/>
                <a:gd name="connsiteX3-479" fmla="*/ 2508394 w 2537238"/>
                <a:gd name="connsiteY3-480" fmla="*/ 657725 h 1038846"/>
                <a:gd name="connsiteX4-481" fmla="*/ 2537238 w 2537238"/>
                <a:gd name="connsiteY4-482" fmla="*/ 686569 h 1038846"/>
                <a:gd name="connsiteX0-483" fmla="*/ 2433954 w 2537238"/>
                <a:gd name="connsiteY0-484" fmla="*/ 671184 h 1038846"/>
                <a:gd name="connsiteX1-485" fmla="*/ 2376266 w 2537238"/>
                <a:gd name="connsiteY1-486" fmla="*/ 728872 h 1038846"/>
                <a:gd name="connsiteX2-487" fmla="*/ 2318578 w 2537238"/>
                <a:gd name="connsiteY2-488" fmla="*/ 671184 h 1038846"/>
                <a:gd name="connsiteX3-489" fmla="*/ 2376266 w 2537238"/>
                <a:gd name="connsiteY3-490" fmla="*/ 613496 h 1038846"/>
                <a:gd name="connsiteX4-491" fmla="*/ 2433954 w 2537238"/>
                <a:gd name="connsiteY4-492" fmla="*/ 671184 h 1038846"/>
                <a:gd name="connsiteX0-493" fmla="*/ 2273369 w 2537238"/>
                <a:gd name="connsiteY0-494" fmla="*/ 649128 h 1038846"/>
                <a:gd name="connsiteX1-495" fmla="*/ 2186837 w 2537238"/>
                <a:gd name="connsiteY1-496" fmla="*/ 735660 h 1038846"/>
                <a:gd name="connsiteX2-497" fmla="*/ 2100305 w 2537238"/>
                <a:gd name="connsiteY2-498" fmla="*/ 649128 h 1038846"/>
                <a:gd name="connsiteX3-499" fmla="*/ 2186837 w 2537238"/>
                <a:gd name="connsiteY3-500" fmla="*/ 562596 h 1038846"/>
                <a:gd name="connsiteX4-501" fmla="*/ 2273369 w 2537238"/>
                <a:gd name="connsiteY4-502" fmla="*/ 649128 h 1038846"/>
                <a:gd name="connsiteX0-503" fmla="*/ 2628 w 52692"/>
                <a:gd name="connsiteY0-504" fmla="*/ 25568 h 43219"/>
                <a:gd name="connsiteX1-505" fmla="*/ 2196 w 52692"/>
                <a:gd name="connsiteY1-506" fmla="*/ 25239 h 43219"/>
                <a:gd name="connsiteX2-507" fmla="*/ 5874 w 52692"/>
                <a:gd name="connsiteY2-508" fmla="*/ 35538 h 43219"/>
                <a:gd name="connsiteX3-509" fmla="*/ 5856 w 52692"/>
                <a:gd name="connsiteY3-510" fmla="*/ 35139 h 43219"/>
                <a:gd name="connsiteX4-511" fmla="*/ 16514 w 52692"/>
                <a:gd name="connsiteY4-512" fmla="*/ 38949 h 43219"/>
                <a:gd name="connsiteX5-513" fmla="*/ 16702 w 52692"/>
                <a:gd name="connsiteY5-514" fmla="*/ 39392 h 43219"/>
                <a:gd name="connsiteX6-515" fmla="*/ 28707 w 52692"/>
                <a:gd name="connsiteY6-516" fmla="*/ 36949 h 43219"/>
                <a:gd name="connsiteX7-517" fmla="*/ 28596 w 52692"/>
                <a:gd name="connsiteY7-518" fmla="*/ 36519 h 43219"/>
                <a:gd name="connsiteX8-519" fmla="*/ 34165 w 52692"/>
                <a:gd name="connsiteY8-520" fmla="*/ 22813 h 43219"/>
                <a:gd name="connsiteX9-521" fmla="*/ 37416 w 52692"/>
                <a:gd name="connsiteY9-522" fmla="*/ 29949 h 43219"/>
                <a:gd name="connsiteX10-523" fmla="*/ 41834 w 52692"/>
                <a:gd name="connsiteY10-524" fmla="*/ 15213 h 43219"/>
                <a:gd name="connsiteX11-525" fmla="*/ 40386 w 52692"/>
                <a:gd name="connsiteY11-526" fmla="*/ 17889 h 43219"/>
                <a:gd name="connsiteX12-527" fmla="*/ 38360 w 52692"/>
                <a:gd name="connsiteY12-528" fmla="*/ 5285 h 43219"/>
                <a:gd name="connsiteX13-529" fmla="*/ 38436 w 52692"/>
                <a:gd name="connsiteY13-530" fmla="*/ 6549 h 43219"/>
                <a:gd name="connsiteX14-531" fmla="*/ 29114 w 52692"/>
                <a:gd name="connsiteY14-532" fmla="*/ 3811 h 43219"/>
                <a:gd name="connsiteX15-533" fmla="*/ 29856 w 52692"/>
                <a:gd name="connsiteY15-534" fmla="*/ 2199 h 43219"/>
                <a:gd name="connsiteX16-535" fmla="*/ 22177 w 52692"/>
                <a:gd name="connsiteY16-536" fmla="*/ 4579 h 43219"/>
                <a:gd name="connsiteX17-537" fmla="*/ 22536 w 52692"/>
                <a:gd name="connsiteY17-538" fmla="*/ 3189 h 43219"/>
                <a:gd name="connsiteX18-539" fmla="*/ 14036 w 52692"/>
                <a:gd name="connsiteY18-540" fmla="*/ 5051 h 43219"/>
                <a:gd name="connsiteX19-541" fmla="*/ 15336 w 52692"/>
                <a:gd name="connsiteY19-542" fmla="*/ 6399 h 43219"/>
                <a:gd name="connsiteX20-543" fmla="*/ 4163 w 52692"/>
                <a:gd name="connsiteY20-544" fmla="*/ 15648 h 43219"/>
                <a:gd name="connsiteX21-545" fmla="*/ 3936 w 52692"/>
                <a:gd name="connsiteY21-546" fmla="*/ 14229 h 43219"/>
                <a:gd name="connsiteX0-547" fmla="*/ 3936 w 52692"/>
                <a:gd name="connsiteY0-548" fmla="*/ 14229 h 43219"/>
                <a:gd name="connsiteX1-549" fmla="*/ 5659 w 52692"/>
                <a:gd name="connsiteY1-550" fmla="*/ 6766 h 43219"/>
                <a:gd name="connsiteX2-551" fmla="*/ 14041 w 52692"/>
                <a:gd name="connsiteY2-552" fmla="*/ 5061 h 43219"/>
                <a:gd name="connsiteX3-553" fmla="*/ 22492 w 52692"/>
                <a:gd name="connsiteY3-554" fmla="*/ 3291 h 43219"/>
                <a:gd name="connsiteX4-555" fmla="*/ 25785 w 52692"/>
                <a:gd name="connsiteY4-556" fmla="*/ 59 h 43219"/>
                <a:gd name="connsiteX5-557" fmla="*/ 29869 w 52692"/>
                <a:gd name="connsiteY5-558" fmla="*/ 2340 h 43219"/>
                <a:gd name="connsiteX6-559" fmla="*/ 35499 w 52692"/>
                <a:gd name="connsiteY6-560" fmla="*/ 549 h 43219"/>
                <a:gd name="connsiteX7-561" fmla="*/ 38354 w 52692"/>
                <a:gd name="connsiteY7-562" fmla="*/ 5435 h 43219"/>
                <a:gd name="connsiteX8-563" fmla="*/ 42018 w 52692"/>
                <a:gd name="connsiteY8-564" fmla="*/ 10177 h 43219"/>
                <a:gd name="connsiteX9-565" fmla="*/ 41854 w 52692"/>
                <a:gd name="connsiteY9-566" fmla="*/ 15319 h 43219"/>
                <a:gd name="connsiteX10-567" fmla="*/ 43052 w 52692"/>
                <a:gd name="connsiteY10-568" fmla="*/ 23181 h 43219"/>
                <a:gd name="connsiteX11-569" fmla="*/ 37440 w 52692"/>
                <a:gd name="connsiteY11-570" fmla="*/ 30063 h 43219"/>
                <a:gd name="connsiteX12-571" fmla="*/ 35431 w 52692"/>
                <a:gd name="connsiteY12-572" fmla="*/ 35960 h 43219"/>
                <a:gd name="connsiteX13-573" fmla="*/ 28591 w 52692"/>
                <a:gd name="connsiteY13-574" fmla="*/ 36674 h 43219"/>
                <a:gd name="connsiteX14-575" fmla="*/ 23703 w 52692"/>
                <a:gd name="connsiteY14-576" fmla="*/ 42965 h 43219"/>
                <a:gd name="connsiteX15-577" fmla="*/ 16516 w 52692"/>
                <a:gd name="connsiteY15-578" fmla="*/ 39125 h 43219"/>
                <a:gd name="connsiteX16-579" fmla="*/ 5840 w 52692"/>
                <a:gd name="connsiteY16-580" fmla="*/ 35331 h 43219"/>
                <a:gd name="connsiteX17-581" fmla="*/ 1146 w 52692"/>
                <a:gd name="connsiteY17-582" fmla="*/ 31109 h 43219"/>
                <a:gd name="connsiteX18-583" fmla="*/ 2149 w 52692"/>
                <a:gd name="connsiteY18-584" fmla="*/ 25410 h 43219"/>
                <a:gd name="connsiteX19-585" fmla="*/ 31 w 52692"/>
                <a:gd name="connsiteY19-586" fmla="*/ 19563 h 43219"/>
                <a:gd name="connsiteX20-587" fmla="*/ 3899 w 52692"/>
                <a:gd name="connsiteY20-588" fmla="*/ 14366 h 43219"/>
                <a:gd name="connsiteX21-589" fmla="*/ 3936 w 52692"/>
                <a:gd name="connsiteY21-590" fmla="*/ 14229 h 43219"/>
                <a:gd name="connsiteX0-591" fmla="*/ 2537238 w 2537238"/>
                <a:gd name="connsiteY0-592" fmla="*/ 686569 h 1038846"/>
                <a:gd name="connsiteX1-593" fmla="*/ 2508394 w 2537238"/>
                <a:gd name="connsiteY1-594" fmla="*/ 715413 h 1038846"/>
                <a:gd name="connsiteX2-595" fmla="*/ 2479550 w 2537238"/>
                <a:gd name="connsiteY2-596" fmla="*/ 686569 h 1038846"/>
                <a:gd name="connsiteX3-597" fmla="*/ 2508394 w 2537238"/>
                <a:gd name="connsiteY3-598" fmla="*/ 657725 h 1038846"/>
                <a:gd name="connsiteX4-599" fmla="*/ 2537238 w 2537238"/>
                <a:gd name="connsiteY4-600" fmla="*/ 686569 h 1038846"/>
                <a:gd name="connsiteX0-601" fmla="*/ 2433954 w 2537238"/>
                <a:gd name="connsiteY0-602" fmla="*/ 671184 h 1038846"/>
                <a:gd name="connsiteX1-603" fmla="*/ 2376266 w 2537238"/>
                <a:gd name="connsiteY1-604" fmla="*/ 728872 h 1038846"/>
                <a:gd name="connsiteX2-605" fmla="*/ 2318578 w 2537238"/>
                <a:gd name="connsiteY2-606" fmla="*/ 671184 h 1038846"/>
                <a:gd name="connsiteX3-607" fmla="*/ 2376266 w 2537238"/>
                <a:gd name="connsiteY3-608" fmla="*/ 613496 h 1038846"/>
                <a:gd name="connsiteX4-609" fmla="*/ 2433954 w 2537238"/>
                <a:gd name="connsiteY4-610" fmla="*/ 671184 h 1038846"/>
                <a:gd name="connsiteX0-611" fmla="*/ 2273369 w 2537238"/>
                <a:gd name="connsiteY0-612" fmla="*/ 649128 h 1038846"/>
                <a:gd name="connsiteX1-613" fmla="*/ 2186837 w 2537238"/>
                <a:gd name="connsiteY1-614" fmla="*/ 735660 h 1038846"/>
                <a:gd name="connsiteX2-615" fmla="*/ 2100305 w 2537238"/>
                <a:gd name="connsiteY2-616" fmla="*/ 649128 h 1038846"/>
                <a:gd name="connsiteX3-617" fmla="*/ 2186837 w 2537238"/>
                <a:gd name="connsiteY3-618" fmla="*/ 562596 h 1038846"/>
                <a:gd name="connsiteX4-619" fmla="*/ 2273369 w 2537238"/>
                <a:gd name="connsiteY4-620" fmla="*/ 649128 h 1038846"/>
                <a:gd name="connsiteX0-621" fmla="*/ 2628 w 52692"/>
                <a:gd name="connsiteY0-622" fmla="*/ 25568 h 43219"/>
                <a:gd name="connsiteX1-623" fmla="*/ 2196 w 52692"/>
                <a:gd name="connsiteY1-624" fmla="*/ 25239 h 43219"/>
                <a:gd name="connsiteX2-625" fmla="*/ 5874 w 52692"/>
                <a:gd name="connsiteY2-626" fmla="*/ 35538 h 43219"/>
                <a:gd name="connsiteX3-627" fmla="*/ 5856 w 52692"/>
                <a:gd name="connsiteY3-628" fmla="*/ 35139 h 43219"/>
                <a:gd name="connsiteX4-629" fmla="*/ 16514 w 52692"/>
                <a:gd name="connsiteY4-630" fmla="*/ 38949 h 43219"/>
                <a:gd name="connsiteX5-631" fmla="*/ 16702 w 52692"/>
                <a:gd name="connsiteY5-632" fmla="*/ 39392 h 43219"/>
                <a:gd name="connsiteX6-633" fmla="*/ 28707 w 52692"/>
                <a:gd name="connsiteY6-634" fmla="*/ 36949 h 43219"/>
                <a:gd name="connsiteX7-635" fmla="*/ 28596 w 52692"/>
                <a:gd name="connsiteY7-636" fmla="*/ 36519 h 43219"/>
                <a:gd name="connsiteX8-637" fmla="*/ 37434 w 52692"/>
                <a:gd name="connsiteY8-638" fmla="*/ 30453 h 43219"/>
                <a:gd name="connsiteX9-639" fmla="*/ 37416 w 52692"/>
                <a:gd name="connsiteY9-640" fmla="*/ 29949 h 43219"/>
                <a:gd name="connsiteX10-641" fmla="*/ 41834 w 52692"/>
                <a:gd name="connsiteY10-642" fmla="*/ 15213 h 43219"/>
                <a:gd name="connsiteX11-643" fmla="*/ 40386 w 52692"/>
                <a:gd name="connsiteY11-644" fmla="*/ 17889 h 43219"/>
                <a:gd name="connsiteX12-645" fmla="*/ 38360 w 52692"/>
                <a:gd name="connsiteY12-646" fmla="*/ 5285 h 43219"/>
                <a:gd name="connsiteX13-647" fmla="*/ 38436 w 52692"/>
                <a:gd name="connsiteY13-648" fmla="*/ 6549 h 43219"/>
                <a:gd name="connsiteX14-649" fmla="*/ 29114 w 52692"/>
                <a:gd name="connsiteY14-650" fmla="*/ 3811 h 43219"/>
                <a:gd name="connsiteX15-651" fmla="*/ 29856 w 52692"/>
                <a:gd name="connsiteY15-652" fmla="*/ 2199 h 43219"/>
                <a:gd name="connsiteX16-653" fmla="*/ 22177 w 52692"/>
                <a:gd name="connsiteY16-654" fmla="*/ 4579 h 43219"/>
                <a:gd name="connsiteX17-655" fmla="*/ 22536 w 52692"/>
                <a:gd name="connsiteY17-656" fmla="*/ 3189 h 43219"/>
                <a:gd name="connsiteX18-657" fmla="*/ 14036 w 52692"/>
                <a:gd name="connsiteY18-658" fmla="*/ 5051 h 43219"/>
                <a:gd name="connsiteX19-659" fmla="*/ 15336 w 52692"/>
                <a:gd name="connsiteY19-660" fmla="*/ 6399 h 43219"/>
                <a:gd name="connsiteX20-661" fmla="*/ 4163 w 52692"/>
                <a:gd name="connsiteY20-662" fmla="*/ 15648 h 43219"/>
                <a:gd name="connsiteX21-663" fmla="*/ 3936 w 52692"/>
                <a:gd name="connsiteY21-664" fmla="*/ 14229 h 43219"/>
                <a:gd name="connsiteX0-665" fmla="*/ 3936 w 52692"/>
                <a:gd name="connsiteY0-666" fmla="*/ 14229 h 43219"/>
                <a:gd name="connsiteX1-667" fmla="*/ 5659 w 52692"/>
                <a:gd name="connsiteY1-668" fmla="*/ 6766 h 43219"/>
                <a:gd name="connsiteX2-669" fmla="*/ 14041 w 52692"/>
                <a:gd name="connsiteY2-670" fmla="*/ 5061 h 43219"/>
                <a:gd name="connsiteX3-671" fmla="*/ 22492 w 52692"/>
                <a:gd name="connsiteY3-672" fmla="*/ 3291 h 43219"/>
                <a:gd name="connsiteX4-673" fmla="*/ 25785 w 52692"/>
                <a:gd name="connsiteY4-674" fmla="*/ 59 h 43219"/>
                <a:gd name="connsiteX5-675" fmla="*/ 29869 w 52692"/>
                <a:gd name="connsiteY5-676" fmla="*/ 2340 h 43219"/>
                <a:gd name="connsiteX6-677" fmla="*/ 35499 w 52692"/>
                <a:gd name="connsiteY6-678" fmla="*/ 549 h 43219"/>
                <a:gd name="connsiteX7-679" fmla="*/ 38354 w 52692"/>
                <a:gd name="connsiteY7-680" fmla="*/ 5435 h 43219"/>
                <a:gd name="connsiteX8-681" fmla="*/ 42018 w 52692"/>
                <a:gd name="connsiteY8-682" fmla="*/ 10177 h 43219"/>
                <a:gd name="connsiteX9-683" fmla="*/ 41854 w 52692"/>
                <a:gd name="connsiteY9-684" fmla="*/ 15319 h 43219"/>
                <a:gd name="connsiteX10-685" fmla="*/ 43052 w 52692"/>
                <a:gd name="connsiteY10-686" fmla="*/ 23181 h 43219"/>
                <a:gd name="connsiteX11-687" fmla="*/ 37440 w 52692"/>
                <a:gd name="connsiteY11-688" fmla="*/ 30063 h 43219"/>
                <a:gd name="connsiteX12-689" fmla="*/ 35431 w 52692"/>
                <a:gd name="connsiteY12-690" fmla="*/ 35960 h 43219"/>
                <a:gd name="connsiteX13-691" fmla="*/ 28591 w 52692"/>
                <a:gd name="connsiteY13-692" fmla="*/ 36674 h 43219"/>
                <a:gd name="connsiteX14-693" fmla="*/ 23703 w 52692"/>
                <a:gd name="connsiteY14-694" fmla="*/ 42965 h 43219"/>
                <a:gd name="connsiteX15-695" fmla="*/ 16516 w 52692"/>
                <a:gd name="connsiteY15-696" fmla="*/ 39125 h 43219"/>
                <a:gd name="connsiteX16-697" fmla="*/ 5840 w 52692"/>
                <a:gd name="connsiteY16-698" fmla="*/ 35331 h 43219"/>
                <a:gd name="connsiteX17-699" fmla="*/ 1146 w 52692"/>
                <a:gd name="connsiteY17-700" fmla="*/ 31109 h 43219"/>
                <a:gd name="connsiteX18-701" fmla="*/ 2149 w 52692"/>
                <a:gd name="connsiteY18-702" fmla="*/ 25410 h 43219"/>
                <a:gd name="connsiteX19-703" fmla="*/ 31 w 52692"/>
                <a:gd name="connsiteY19-704" fmla="*/ 19563 h 43219"/>
                <a:gd name="connsiteX20-705" fmla="*/ 3899 w 52692"/>
                <a:gd name="connsiteY20-706" fmla="*/ 14366 h 43219"/>
                <a:gd name="connsiteX21-707" fmla="*/ 3936 w 52692"/>
                <a:gd name="connsiteY21-708" fmla="*/ 14229 h 43219"/>
                <a:gd name="connsiteX0-709" fmla="*/ 2537238 w 2537238"/>
                <a:gd name="connsiteY0-710" fmla="*/ 686569 h 1038846"/>
                <a:gd name="connsiteX1-711" fmla="*/ 2508394 w 2537238"/>
                <a:gd name="connsiteY1-712" fmla="*/ 715413 h 1038846"/>
                <a:gd name="connsiteX2-713" fmla="*/ 2479550 w 2537238"/>
                <a:gd name="connsiteY2-714" fmla="*/ 686569 h 1038846"/>
                <a:gd name="connsiteX3-715" fmla="*/ 2508394 w 2537238"/>
                <a:gd name="connsiteY3-716" fmla="*/ 657725 h 1038846"/>
                <a:gd name="connsiteX4-717" fmla="*/ 2537238 w 2537238"/>
                <a:gd name="connsiteY4-718" fmla="*/ 686569 h 1038846"/>
                <a:gd name="connsiteX0-719" fmla="*/ 2433954 w 2537238"/>
                <a:gd name="connsiteY0-720" fmla="*/ 671184 h 1038846"/>
                <a:gd name="connsiteX1-721" fmla="*/ 2376266 w 2537238"/>
                <a:gd name="connsiteY1-722" fmla="*/ 728872 h 1038846"/>
                <a:gd name="connsiteX2-723" fmla="*/ 2318578 w 2537238"/>
                <a:gd name="connsiteY2-724" fmla="*/ 671184 h 1038846"/>
                <a:gd name="connsiteX3-725" fmla="*/ 2376266 w 2537238"/>
                <a:gd name="connsiteY3-726" fmla="*/ 613496 h 1038846"/>
                <a:gd name="connsiteX4-727" fmla="*/ 2433954 w 2537238"/>
                <a:gd name="connsiteY4-728" fmla="*/ 671184 h 1038846"/>
                <a:gd name="connsiteX0-729" fmla="*/ 2273369 w 2537238"/>
                <a:gd name="connsiteY0-730" fmla="*/ 649128 h 1038846"/>
                <a:gd name="connsiteX1-731" fmla="*/ 2186837 w 2537238"/>
                <a:gd name="connsiteY1-732" fmla="*/ 735660 h 1038846"/>
                <a:gd name="connsiteX2-733" fmla="*/ 2100305 w 2537238"/>
                <a:gd name="connsiteY2-734" fmla="*/ 649128 h 1038846"/>
                <a:gd name="connsiteX3-735" fmla="*/ 2186837 w 2537238"/>
                <a:gd name="connsiteY3-736" fmla="*/ 562596 h 1038846"/>
                <a:gd name="connsiteX4-737" fmla="*/ 2273369 w 2537238"/>
                <a:gd name="connsiteY4-738" fmla="*/ 649128 h 1038846"/>
                <a:gd name="connsiteX0-739" fmla="*/ 2628 w 52692"/>
                <a:gd name="connsiteY0-740" fmla="*/ 25568 h 43219"/>
                <a:gd name="connsiteX1-741" fmla="*/ 2196 w 52692"/>
                <a:gd name="connsiteY1-742" fmla="*/ 25239 h 43219"/>
                <a:gd name="connsiteX2-743" fmla="*/ 5874 w 52692"/>
                <a:gd name="connsiteY2-744" fmla="*/ 35538 h 43219"/>
                <a:gd name="connsiteX3-745" fmla="*/ 5856 w 52692"/>
                <a:gd name="connsiteY3-746" fmla="*/ 35139 h 43219"/>
                <a:gd name="connsiteX4-747" fmla="*/ 16514 w 52692"/>
                <a:gd name="connsiteY4-748" fmla="*/ 38949 h 43219"/>
                <a:gd name="connsiteX5-749" fmla="*/ 16702 w 52692"/>
                <a:gd name="connsiteY5-750" fmla="*/ 39392 h 43219"/>
                <a:gd name="connsiteX6-751" fmla="*/ 28707 w 52692"/>
                <a:gd name="connsiteY6-752" fmla="*/ 36949 h 43219"/>
                <a:gd name="connsiteX7-753" fmla="*/ 28596 w 52692"/>
                <a:gd name="connsiteY7-754" fmla="*/ 36519 h 43219"/>
                <a:gd name="connsiteX8-755" fmla="*/ 37434 w 52692"/>
                <a:gd name="connsiteY8-756" fmla="*/ 30453 h 43219"/>
                <a:gd name="connsiteX9-757" fmla="*/ 37416 w 52692"/>
                <a:gd name="connsiteY9-758" fmla="*/ 29949 h 43219"/>
                <a:gd name="connsiteX10-759" fmla="*/ 41834 w 52692"/>
                <a:gd name="connsiteY10-760" fmla="*/ 15213 h 43219"/>
                <a:gd name="connsiteX11-761" fmla="*/ 40386 w 52692"/>
                <a:gd name="connsiteY11-762" fmla="*/ 17889 h 43219"/>
                <a:gd name="connsiteX12-763" fmla="*/ 38360 w 52692"/>
                <a:gd name="connsiteY12-764" fmla="*/ 5285 h 43219"/>
                <a:gd name="connsiteX13-765" fmla="*/ 38436 w 52692"/>
                <a:gd name="connsiteY13-766" fmla="*/ 6549 h 43219"/>
                <a:gd name="connsiteX14-767" fmla="*/ 29114 w 52692"/>
                <a:gd name="connsiteY14-768" fmla="*/ 3811 h 43219"/>
                <a:gd name="connsiteX15-769" fmla="*/ 29856 w 52692"/>
                <a:gd name="connsiteY15-770" fmla="*/ 2199 h 43219"/>
                <a:gd name="connsiteX16-771" fmla="*/ 22177 w 52692"/>
                <a:gd name="connsiteY16-772" fmla="*/ 4579 h 43219"/>
                <a:gd name="connsiteX17-773" fmla="*/ 22536 w 52692"/>
                <a:gd name="connsiteY17-774" fmla="*/ 3189 h 43219"/>
                <a:gd name="connsiteX18-775" fmla="*/ 14036 w 52692"/>
                <a:gd name="connsiteY18-776" fmla="*/ 5051 h 43219"/>
                <a:gd name="connsiteX19-777" fmla="*/ 15336 w 52692"/>
                <a:gd name="connsiteY19-778" fmla="*/ 6399 h 43219"/>
                <a:gd name="connsiteX20-779" fmla="*/ 4163 w 52692"/>
                <a:gd name="connsiteY20-780" fmla="*/ 15648 h 43219"/>
                <a:gd name="connsiteX21-781" fmla="*/ 3936 w 52692"/>
                <a:gd name="connsiteY21-782" fmla="*/ 14229 h 43219"/>
                <a:gd name="connsiteX0-783" fmla="*/ 3936 w 52692"/>
                <a:gd name="connsiteY0-784" fmla="*/ 14229 h 43219"/>
                <a:gd name="connsiteX1-785" fmla="*/ 5659 w 52692"/>
                <a:gd name="connsiteY1-786" fmla="*/ 6766 h 43219"/>
                <a:gd name="connsiteX2-787" fmla="*/ 14041 w 52692"/>
                <a:gd name="connsiteY2-788" fmla="*/ 5061 h 43219"/>
                <a:gd name="connsiteX3-789" fmla="*/ 22492 w 52692"/>
                <a:gd name="connsiteY3-790" fmla="*/ 3291 h 43219"/>
                <a:gd name="connsiteX4-791" fmla="*/ 25785 w 52692"/>
                <a:gd name="connsiteY4-792" fmla="*/ 59 h 43219"/>
                <a:gd name="connsiteX5-793" fmla="*/ 29869 w 52692"/>
                <a:gd name="connsiteY5-794" fmla="*/ 2340 h 43219"/>
                <a:gd name="connsiteX6-795" fmla="*/ 35499 w 52692"/>
                <a:gd name="connsiteY6-796" fmla="*/ 549 h 43219"/>
                <a:gd name="connsiteX7-797" fmla="*/ 38354 w 52692"/>
                <a:gd name="connsiteY7-798" fmla="*/ 5435 h 43219"/>
                <a:gd name="connsiteX8-799" fmla="*/ 42018 w 52692"/>
                <a:gd name="connsiteY8-800" fmla="*/ 10177 h 43219"/>
                <a:gd name="connsiteX9-801" fmla="*/ 41854 w 52692"/>
                <a:gd name="connsiteY9-802" fmla="*/ 15319 h 43219"/>
                <a:gd name="connsiteX10-803" fmla="*/ 43052 w 52692"/>
                <a:gd name="connsiteY10-804" fmla="*/ 23181 h 43219"/>
                <a:gd name="connsiteX11-805" fmla="*/ 37440 w 52692"/>
                <a:gd name="connsiteY11-806" fmla="*/ 30063 h 43219"/>
                <a:gd name="connsiteX12-807" fmla="*/ 35431 w 52692"/>
                <a:gd name="connsiteY12-808" fmla="*/ 35960 h 43219"/>
                <a:gd name="connsiteX13-809" fmla="*/ 28591 w 52692"/>
                <a:gd name="connsiteY13-810" fmla="*/ 36674 h 43219"/>
                <a:gd name="connsiteX14-811" fmla="*/ 23703 w 52692"/>
                <a:gd name="connsiteY14-812" fmla="*/ 42965 h 43219"/>
                <a:gd name="connsiteX15-813" fmla="*/ 16516 w 52692"/>
                <a:gd name="connsiteY15-814" fmla="*/ 39125 h 43219"/>
                <a:gd name="connsiteX16-815" fmla="*/ 5840 w 52692"/>
                <a:gd name="connsiteY16-816" fmla="*/ 35331 h 43219"/>
                <a:gd name="connsiteX17-817" fmla="*/ 1146 w 52692"/>
                <a:gd name="connsiteY17-818" fmla="*/ 31109 h 43219"/>
                <a:gd name="connsiteX18-819" fmla="*/ 2149 w 52692"/>
                <a:gd name="connsiteY18-820" fmla="*/ 25410 h 43219"/>
                <a:gd name="connsiteX19-821" fmla="*/ 31 w 52692"/>
                <a:gd name="connsiteY19-822" fmla="*/ 19563 h 43219"/>
                <a:gd name="connsiteX20-823" fmla="*/ 3899 w 52692"/>
                <a:gd name="connsiteY20-824" fmla="*/ 14366 h 43219"/>
                <a:gd name="connsiteX21-825" fmla="*/ 3936 w 52692"/>
                <a:gd name="connsiteY21-826" fmla="*/ 14229 h 43219"/>
                <a:gd name="connsiteX0-827" fmla="*/ 2537238 w 2537238"/>
                <a:gd name="connsiteY0-828" fmla="*/ 686569 h 1038846"/>
                <a:gd name="connsiteX1-829" fmla="*/ 2508394 w 2537238"/>
                <a:gd name="connsiteY1-830" fmla="*/ 715413 h 1038846"/>
                <a:gd name="connsiteX2-831" fmla="*/ 2479550 w 2537238"/>
                <a:gd name="connsiteY2-832" fmla="*/ 686569 h 1038846"/>
                <a:gd name="connsiteX3-833" fmla="*/ 2508394 w 2537238"/>
                <a:gd name="connsiteY3-834" fmla="*/ 657725 h 1038846"/>
                <a:gd name="connsiteX4-835" fmla="*/ 2537238 w 2537238"/>
                <a:gd name="connsiteY4-836" fmla="*/ 686569 h 1038846"/>
                <a:gd name="connsiteX0-837" fmla="*/ 2433954 w 2537238"/>
                <a:gd name="connsiteY0-838" fmla="*/ 671184 h 1038846"/>
                <a:gd name="connsiteX1-839" fmla="*/ 2376266 w 2537238"/>
                <a:gd name="connsiteY1-840" fmla="*/ 728872 h 1038846"/>
                <a:gd name="connsiteX2-841" fmla="*/ 2318578 w 2537238"/>
                <a:gd name="connsiteY2-842" fmla="*/ 671184 h 1038846"/>
                <a:gd name="connsiteX3-843" fmla="*/ 2376266 w 2537238"/>
                <a:gd name="connsiteY3-844" fmla="*/ 613496 h 1038846"/>
                <a:gd name="connsiteX4-845" fmla="*/ 2433954 w 2537238"/>
                <a:gd name="connsiteY4-846" fmla="*/ 671184 h 1038846"/>
                <a:gd name="connsiteX0-847" fmla="*/ 2273369 w 2537238"/>
                <a:gd name="connsiteY0-848" fmla="*/ 649128 h 1038846"/>
                <a:gd name="connsiteX1-849" fmla="*/ 2186837 w 2537238"/>
                <a:gd name="connsiteY1-850" fmla="*/ 735660 h 1038846"/>
                <a:gd name="connsiteX2-851" fmla="*/ 2100305 w 2537238"/>
                <a:gd name="connsiteY2-852" fmla="*/ 649128 h 1038846"/>
                <a:gd name="connsiteX3-853" fmla="*/ 2186837 w 2537238"/>
                <a:gd name="connsiteY3-854" fmla="*/ 562596 h 1038846"/>
                <a:gd name="connsiteX4-855" fmla="*/ 2273369 w 2537238"/>
                <a:gd name="connsiteY4-856" fmla="*/ 649128 h 1038846"/>
                <a:gd name="connsiteX0-857" fmla="*/ 2628 w 52692"/>
                <a:gd name="connsiteY0-858" fmla="*/ 25568 h 43219"/>
                <a:gd name="connsiteX1-859" fmla="*/ 2196 w 52692"/>
                <a:gd name="connsiteY1-860" fmla="*/ 25239 h 43219"/>
                <a:gd name="connsiteX2-861" fmla="*/ 5874 w 52692"/>
                <a:gd name="connsiteY2-862" fmla="*/ 35538 h 43219"/>
                <a:gd name="connsiteX3-863" fmla="*/ 5856 w 52692"/>
                <a:gd name="connsiteY3-864" fmla="*/ 35139 h 43219"/>
                <a:gd name="connsiteX4-865" fmla="*/ 16514 w 52692"/>
                <a:gd name="connsiteY4-866" fmla="*/ 38949 h 43219"/>
                <a:gd name="connsiteX5-867" fmla="*/ 16702 w 52692"/>
                <a:gd name="connsiteY5-868" fmla="*/ 39392 h 43219"/>
                <a:gd name="connsiteX6-869" fmla="*/ 28707 w 52692"/>
                <a:gd name="connsiteY6-870" fmla="*/ 36949 h 43219"/>
                <a:gd name="connsiteX7-871" fmla="*/ 28596 w 52692"/>
                <a:gd name="connsiteY7-872" fmla="*/ 36519 h 43219"/>
                <a:gd name="connsiteX8-873" fmla="*/ 37434 w 52692"/>
                <a:gd name="connsiteY8-874" fmla="*/ 30453 h 43219"/>
                <a:gd name="connsiteX9-875" fmla="*/ 37416 w 52692"/>
                <a:gd name="connsiteY9-876" fmla="*/ 29949 h 43219"/>
                <a:gd name="connsiteX10-877" fmla="*/ 41834 w 52692"/>
                <a:gd name="connsiteY10-878" fmla="*/ 15213 h 43219"/>
                <a:gd name="connsiteX11-879" fmla="*/ 42098 w 52692"/>
                <a:gd name="connsiteY11-880" fmla="*/ 15394 h 43219"/>
                <a:gd name="connsiteX12-881" fmla="*/ 38360 w 52692"/>
                <a:gd name="connsiteY12-882" fmla="*/ 5285 h 43219"/>
                <a:gd name="connsiteX13-883" fmla="*/ 38436 w 52692"/>
                <a:gd name="connsiteY13-884" fmla="*/ 6549 h 43219"/>
                <a:gd name="connsiteX14-885" fmla="*/ 29114 w 52692"/>
                <a:gd name="connsiteY14-886" fmla="*/ 3811 h 43219"/>
                <a:gd name="connsiteX15-887" fmla="*/ 29856 w 52692"/>
                <a:gd name="connsiteY15-888" fmla="*/ 2199 h 43219"/>
                <a:gd name="connsiteX16-889" fmla="*/ 22177 w 52692"/>
                <a:gd name="connsiteY16-890" fmla="*/ 4579 h 43219"/>
                <a:gd name="connsiteX17-891" fmla="*/ 22536 w 52692"/>
                <a:gd name="connsiteY17-892" fmla="*/ 3189 h 43219"/>
                <a:gd name="connsiteX18-893" fmla="*/ 14036 w 52692"/>
                <a:gd name="connsiteY18-894" fmla="*/ 5051 h 43219"/>
                <a:gd name="connsiteX19-895" fmla="*/ 15336 w 52692"/>
                <a:gd name="connsiteY19-896" fmla="*/ 6399 h 43219"/>
                <a:gd name="connsiteX20-897" fmla="*/ 4163 w 52692"/>
                <a:gd name="connsiteY20-898" fmla="*/ 15648 h 43219"/>
                <a:gd name="connsiteX21-899" fmla="*/ 3936 w 52692"/>
                <a:gd name="connsiteY21-900" fmla="*/ 14229 h 43219"/>
                <a:gd name="connsiteX0-901" fmla="*/ 3936 w 52692"/>
                <a:gd name="connsiteY0-902" fmla="*/ 14229 h 43219"/>
                <a:gd name="connsiteX1-903" fmla="*/ 5659 w 52692"/>
                <a:gd name="connsiteY1-904" fmla="*/ 6766 h 43219"/>
                <a:gd name="connsiteX2-905" fmla="*/ 14041 w 52692"/>
                <a:gd name="connsiteY2-906" fmla="*/ 5061 h 43219"/>
                <a:gd name="connsiteX3-907" fmla="*/ 22492 w 52692"/>
                <a:gd name="connsiteY3-908" fmla="*/ 3291 h 43219"/>
                <a:gd name="connsiteX4-909" fmla="*/ 25785 w 52692"/>
                <a:gd name="connsiteY4-910" fmla="*/ 59 h 43219"/>
                <a:gd name="connsiteX5-911" fmla="*/ 29869 w 52692"/>
                <a:gd name="connsiteY5-912" fmla="*/ 2340 h 43219"/>
                <a:gd name="connsiteX6-913" fmla="*/ 35499 w 52692"/>
                <a:gd name="connsiteY6-914" fmla="*/ 549 h 43219"/>
                <a:gd name="connsiteX7-915" fmla="*/ 38354 w 52692"/>
                <a:gd name="connsiteY7-916" fmla="*/ 5435 h 43219"/>
                <a:gd name="connsiteX8-917" fmla="*/ 42018 w 52692"/>
                <a:gd name="connsiteY8-918" fmla="*/ 10177 h 43219"/>
                <a:gd name="connsiteX9-919" fmla="*/ 41854 w 52692"/>
                <a:gd name="connsiteY9-920" fmla="*/ 15319 h 43219"/>
                <a:gd name="connsiteX10-921" fmla="*/ 43052 w 52692"/>
                <a:gd name="connsiteY10-922" fmla="*/ 23181 h 43219"/>
                <a:gd name="connsiteX11-923" fmla="*/ 37440 w 52692"/>
                <a:gd name="connsiteY11-924" fmla="*/ 30063 h 43219"/>
                <a:gd name="connsiteX12-925" fmla="*/ 35431 w 52692"/>
                <a:gd name="connsiteY12-926" fmla="*/ 35960 h 43219"/>
                <a:gd name="connsiteX13-927" fmla="*/ 28591 w 52692"/>
                <a:gd name="connsiteY13-928" fmla="*/ 36674 h 43219"/>
                <a:gd name="connsiteX14-929" fmla="*/ 23703 w 52692"/>
                <a:gd name="connsiteY14-930" fmla="*/ 42965 h 43219"/>
                <a:gd name="connsiteX15-931" fmla="*/ 16516 w 52692"/>
                <a:gd name="connsiteY15-932" fmla="*/ 39125 h 43219"/>
                <a:gd name="connsiteX16-933" fmla="*/ 5840 w 52692"/>
                <a:gd name="connsiteY16-934" fmla="*/ 35331 h 43219"/>
                <a:gd name="connsiteX17-935" fmla="*/ 1146 w 52692"/>
                <a:gd name="connsiteY17-936" fmla="*/ 31109 h 43219"/>
                <a:gd name="connsiteX18-937" fmla="*/ 2149 w 52692"/>
                <a:gd name="connsiteY18-938" fmla="*/ 25410 h 43219"/>
                <a:gd name="connsiteX19-939" fmla="*/ 31 w 52692"/>
                <a:gd name="connsiteY19-940" fmla="*/ 19563 h 43219"/>
                <a:gd name="connsiteX20-941" fmla="*/ 3899 w 52692"/>
                <a:gd name="connsiteY20-942" fmla="*/ 14366 h 43219"/>
                <a:gd name="connsiteX21-943" fmla="*/ 3936 w 52692"/>
                <a:gd name="connsiteY21-944" fmla="*/ 14229 h 43219"/>
                <a:gd name="connsiteX0-945" fmla="*/ 2537238 w 2537238"/>
                <a:gd name="connsiteY0-946" fmla="*/ 686569 h 1038846"/>
                <a:gd name="connsiteX1-947" fmla="*/ 2508394 w 2537238"/>
                <a:gd name="connsiteY1-948" fmla="*/ 715413 h 1038846"/>
                <a:gd name="connsiteX2-949" fmla="*/ 2479550 w 2537238"/>
                <a:gd name="connsiteY2-950" fmla="*/ 686569 h 1038846"/>
                <a:gd name="connsiteX3-951" fmla="*/ 2508394 w 2537238"/>
                <a:gd name="connsiteY3-952" fmla="*/ 657725 h 1038846"/>
                <a:gd name="connsiteX4-953" fmla="*/ 2537238 w 2537238"/>
                <a:gd name="connsiteY4-954" fmla="*/ 686569 h 1038846"/>
                <a:gd name="connsiteX0-955" fmla="*/ 2433954 w 2537238"/>
                <a:gd name="connsiteY0-956" fmla="*/ 671184 h 1038846"/>
                <a:gd name="connsiteX1-957" fmla="*/ 2376266 w 2537238"/>
                <a:gd name="connsiteY1-958" fmla="*/ 728872 h 1038846"/>
                <a:gd name="connsiteX2-959" fmla="*/ 2318578 w 2537238"/>
                <a:gd name="connsiteY2-960" fmla="*/ 671184 h 1038846"/>
                <a:gd name="connsiteX3-961" fmla="*/ 2376266 w 2537238"/>
                <a:gd name="connsiteY3-962" fmla="*/ 613496 h 1038846"/>
                <a:gd name="connsiteX4-963" fmla="*/ 2433954 w 2537238"/>
                <a:gd name="connsiteY4-964" fmla="*/ 671184 h 1038846"/>
                <a:gd name="connsiteX0-965" fmla="*/ 2273369 w 2537238"/>
                <a:gd name="connsiteY0-966" fmla="*/ 649128 h 1038846"/>
                <a:gd name="connsiteX1-967" fmla="*/ 2186837 w 2537238"/>
                <a:gd name="connsiteY1-968" fmla="*/ 735660 h 1038846"/>
                <a:gd name="connsiteX2-969" fmla="*/ 2100305 w 2537238"/>
                <a:gd name="connsiteY2-970" fmla="*/ 649128 h 1038846"/>
                <a:gd name="connsiteX3-971" fmla="*/ 2186837 w 2537238"/>
                <a:gd name="connsiteY3-972" fmla="*/ 562596 h 1038846"/>
                <a:gd name="connsiteX4-973" fmla="*/ 2273369 w 2537238"/>
                <a:gd name="connsiteY4-974" fmla="*/ 649128 h 1038846"/>
                <a:gd name="connsiteX0-975" fmla="*/ 2628 w 52692"/>
                <a:gd name="connsiteY0-976" fmla="*/ 25568 h 43219"/>
                <a:gd name="connsiteX1-977" fmla="*/ 2196 w 52692"/>
                <a:gd name="connsiteY1-978" fmla="*/ 25239 h 43219"/>
                <a:gd name="connsiteX2-979" fmla="*/ 5874 w 52692"/>
                <a:gd name="connsiteY2-980" fmla="*/ 35538 h 43219"/>
                <a:gd name="connsiteX3-981" fmla="*/ 5856 w 52692"/>
                <a:gd name="connsiteY3-982" fmla="*/ 35139 h 43219"/>
                <a:gd name="connsiteX4-983" fmla="*/ 16514 w 52692"/>
                <a:gd name="connsiteY4-984" fmla="*/ 38949 h 43219"/>
                <a:gd name="connsiteX5-985" fmla="*/ 16702 w 52692"/>
                <a:gd name="connsiteY5-986" fmla="*/ 39392 h 43219"/>
                <a:gd name="connsiteX6-987" fmla="*/ 28707 w 52692"/>
                <a:gd name="connsiteY6-988" fmla="*/ 36949 h 43219"/>
                <a:gd name="connsiteX7-989" fmla="*/ 28596 w 52692"/>
                <a:gd name="connsiteY7-990" fmla="*/ 36519 h 43219"/>
                <a:gd name="connsiteX8-991" fmla="*/ 37434 w 52692"/>
                <a:gd name="connsiteY8-992" fmla="*/ 30453 h 43219"/>
                <a:gd name="connsiteX9-993" fmla="*/ 37416 w 52692"/>
                <a:gd name="connsiteY9-994" fmla="*/ 29949 h 43219"/>
                <a:gd name="connsiteX10-995" fmla="*/ 41834 w 52692"/>
                <a:gd name="connsiteY10-996" fmla="*/ 15213 h 43219"/>
                <a:gd name="connsiteX11-997" fmla="*/ 42098 w 52692"/>
                <a:gd name="connsiteY11-998" fmla="*/ 15394 h 43219"/>
                <a:gd name="connsiteX12-999" fmla="*/ 38360 w 52692"/>
                <a:gd name="connsiteY12-1000" fmla="*/ 5285 h 43219"/>
                <a:gd name="connsiteX13-1001" fmla="*/ 38436 w 52692"/>
                <a:gd name="connsiteY13-1002" fmla="*/ 5302 h 43219"/>
                <a:gd name="connsiteX14-1003" fmla="*/ 29114 w 52692"/>
                <a:gd name="connsiteY14-1004" fmla="*/ 3811 h 43219"/>
                <a:gd name="connsiteX15-1005" fmla="*/ 29856 w 52692"/>
                <a:gd name="connsiteY15-1006" fmla="*/ 2199 h 43219"/>
                <a:gd name="connsiteX16-1007" fmla="*/ 22177 w 52692"/>
                <a:gd name="connsiteY16-1008" fmla="*/ 4579 h 43219"/>
                <a:gd name="connsiteX17-1009" fmla="*/ 22536 w 52692"/>
                <a:gd name="connsiteY17-1010" fmla="*/ 3189 h 43219"/>
                <a:gd name="connsiteX18-1011" fmla="*/ 14036 w 52692"/>
                <a:gd name="connsiteY18-1012" fmla="*/ 5051 h 43219"/>
                <a:gd name="connsiteX19-1013" fmla="*/ 15336 w 52692"/>
                <a:gd name="connsiteY19-1014" fmla="*/ 6399 h 43219"/>
                <a:gd name="connsiteX20-1015" fmla="*/ 4163 w 52692"/>
                <a:gd name="connsiteY20-1016" fmla="*/ 15648 h 43219"/>
                <a:gd name="connsiteX21-1017" fmla="*/ 3936 w 52692"/>
                <a:gd name="connsiteY21-1018" fmla="*/ 14229 h 43219"/>
                <a:gd name="connsiteX0-1019" fmla="*/ 3936 w 52692"/>
                <a:gd name="connsiteY0-1020" fmla="*/ 14229 h 43219"/>
                <a:gd name="connsiteX1-1021" fmla="*/ 5659 w 52692"/>
                <a:gd name="connsiteY1-1022" fmla="*/ 6766 h 43219"/>
                <a:gd name="connsiteX2-1023" fmla="*/ 14041 w 52692"/>
                <a:gd name="connsiteY2-1024" fmla="*/ 5061 h 43219"/>
                <a:gd name="connsiteX3-1025" fmla="*/ 22492 w 52692"/>
                <a:gd name="connsiteY3-1026" fmla="*/ 3291 h 43219"/>
                <a:gd name="connsiteX4-1027" fmla="*/ 25785 w 52692"/>
                <a:gd name="connsiteY4-1028" fmla="*/ 59 h 43219"/>
                <a:gd name="connsiteX5-1029" fmla="*/ 29869 w 52692"/>
                <a:gd name="connsiteY5-1030" fmla="*/ 2340 h 43219"/>
                <a:gd name="connsiteX6-1031" fmla="*/ 35499 w 52692"/>
                <a:gd name="connsiteY6-1032" fmla="*/ 549 h 43219"/>
                <a:gd name="connsiteX7-1033" fmla="*/ 38354 w 52692"/>
                <a:gd name="connsiteY7-1034" fmla="*/ 5435 h 43219"/>
                <a:gd name="connsiteX8-1035" fmla="*/ 42018 w 52692"/>
                <a:gd name="connsiteY8-1036" fmla="*/ 10177 h 43219"/>
                <a:gd name="connsiteX9-1037" fmla="*/ 41854 w 52692"/>
                <a:gd name="connsiteY9-1038" fmla="*/ 15319 h 43219"/>
                <a:gd name="connsiteX10-1039" fmla="*/ 43052 w 52692"/>
                <a:gd name="connsiteY10-1040" fmla="*/ 23181 h 43219"/>
                <a:gd name="connsiteX11-1041" fmla="*/ 37440 w 52692"/>
                <a:gd name="connsiteY11-1042" fmla="*/ 30063 h 43219"/>
                <a:gd name="connsiteX12-1043" fmla="*/ 35431 w 52692"/>
                <a:gd name="connsiteY12-1044" fmla="*/ 35960 h 43219"/>
                <a:gd name="connsiteX13-1045" fmla="*/ 28591 w 52692"/>
                <a:gd name="connsiteY13-1046" fmla="*/ 36674 h 43219"/>
                <a:gd name="connsiteX14-1047" fmla="*/ 23703 w 52692"/>
                <a:gd name="connsiteY14-1048" fmla="*/ 42965 h 43219"/>
                <a:gd name="connsiteX15-1049" fmla="*/ 16516 w 52692"/>
                <a:gd name="connsiteY15-1050" fmla="*/ 39125 h 43219"/>
                <a:gd name="connsiteX16-1051" fmla="*/ 5840 w 52692"/>
                <a:gd name="connsiteY16-1052" fmla="*/ 35331 h 43219"/>
                <a:gd name="connsiteX17-1053" fmla="*/ 1146 w 52692"/>
                <a:gd name="connsiteY17-1054" fmla="*/ 31109 h 43219"/>
                <a:gd name="connsiteX18-1055" fmla="*/ 2149 w 52692"/>
                <a:gd name="connsiteY18-1056" fmla="*/ 25410 h 43219"/>
                <a:gd name="connsiteX19-1057" fmla="*/ 31 w 52692"/>
                <a:gd name="connsiteY19-1058" fmla="*/ 19563 h 43219"/>
                <a:gd name="connsiteX20-1059" fmla="*/ 3899 w 52692"/>
                <a:gd name="connsiteY20-1060" fmla="*/ 14366 h 43219"/>
                <a:gd name="connsiteX21-1061" fmla="*/ 3936 w 52692"/>
                <a:gd name="connsiteY21-1062" fmla="*/ 14229 h 43219"/>
                <a:gd name="connsiteX0-1063" fmla="*/ 2537238 w 2537238"/>
                <a:gd name="connsiteY0-1064" fmla="*/ 686569 h 1038846"/>
                <a:gd name="connsiteX1-1065" fmla="*/ 2508394 w 2537238"/>
                <a:gd name="connsiteY1-1066" fmla="*/ 715413 h 1038846"/>
                <a:gd name="connsiteX2-1067" fmla="*/ 2479550 w 2537238"/>
                <a:gd name="connsiteY2-1068" fmla="*/ 686569 h 1038846"/>
                <a:gd name="connsiteX3-1069" fmla="*/ 2508394 w 2537238"/>
                <a:gd name="connsiteY3-1070" fmla="*/ 657725 h 1038846"/>
                <a:gd name="connsiteX4-1071" fmla="*/ 2537238 w 2537238"/>
                <a:gd name="connsiteY4-1072" fmla="*/ 686569 h 1038846"/>
                <a:gd name="connsiteX0-1073" fmla="*/ 2433954 w 2537238"/>
                <a:gd name="connsiteY0-1074" fmla="*/ 671184 h 1038846"/>
                <a:gd name="connsiteX1-1075" fmla="*/ 2376266 w 2537238"/>
                <a:gd name="connsiteY1-1076" fmla="*/ 728872 h 1038846"/>
                <a:gd name="connsiteX2-1077" fmla="*/ 2318578 w 2537238"/>
                <a:gd name="connsiteY2-1078" fmla="*/ 671184 h 1038846"/>
                <a:gd name="connsiteX3-1079" fmla="*/ 2376266 w 2537238"/>
                <a:gd name="connsiteY3-1080" fmla="*/ 613496 h 1038846"/>
                <a:gd name="connsiteX4-1081" fmla="*/ 2433954 w 2537238"/>
                <a:gd name="connsiteY4-1082" fmla="*/ 671184 h 1038846"/>
                <a:gd name="connsiteX0-1083" fmla="*/ 2273369 w 2537238"/>
                <a:gd name="connsiteY0-1084" fmla="*/ 649128 h 1038846"/>
                <a:gd name="connsiteX1-1085" fmla="*/ 2186837 w 2537238"/>
                <a:gd name="connsiteY1-1086" fmla="*/ 735660 h 1038846"/>
                <a:gd name="connsiteX2-1087" fmla="*/ 2100305 w 2537238"/>
                <a:gd name="connsiteY2-1088" fmla="*/ 649128 h 1038846"/>
                <a:gd name="connsiteX3-1089" fmla="*/ 2186837 w 2537238"/>
                <a:gd name="connsiteY3-1090" fmla="*/ 562596 h 1038846"/>
                <a:gd name="connsiteX4-1091" fmla="*/ 2273369 w 2537238"/>
                <a:gd name="connsiteY4-1092" fmla="*/ 649128 h 1038846"/>
                <a:gd name="connsiteX0-1093" fmla="*/ 2628 w 52692"/>
                <a:gd name="connsiteY0-1094" fmla="*/ 25568 h 43219"/>
                <a:gd name="connsiteX1-1095" fmla="*/ 2196 w 52692"/>
                <a:gd name="connsiteY1-1096" fmla="*/ 25239 h 43219"/>
                <a:gd name="connsiteX2-1097" fmla="*/ 5874 w 52692"/>
                <a:gd name="connsiteY2-1098" fmla="*/ 35538 h 43219"/>
                <a:gd name="connsiteX3-1099" fmla="*/ 5856 w 52692"/>
                <a:gd name="connsiteY3-1100" fmla="*/ 35139 h 43219"/>
                <a:gd name="connsiteX4-1101" fmla="*/ 16514 w 52692"/>
                <a:gd name="connsiteY4-1102" fmla="*/ 38949 h 43219"/>
                <a:gd name="connsiteX5-1103" fmla="*/ 16702 w 52692"/>
                <a:gd name="connsiteY5-1104" fmla="*/ 39392 h 43219"/>
                <a:gd name="connsiteX6-1105" fmla="*/ 28707 w 52692"/>
                <a:gd name="connsiteY6-1106" fmla="*/ 36949 h 43219"/>
                <a:gd name="connsiteX7-1107" fmla="*/ 28596 w 52692"/>
                <a:gd name="connsiteY7-1108" fmla="*/ 36519 h 43219"/>
                <a:gd name="connsiteX8-1109" fmla="*/ 37434 w 52692"/>
                <a:gd name="connsiteY8-1110" fmla="*/ 30453 h 43219"/>
                <a:gd name="connsiteX9-1111" fmla="*/ 37416 w 52692"/>
                <a:gd name="connsiteY9-1112" fmla="*/ 29949 h 43219"/>
                <a:gd name="connsiteX10-1113" fmla="*/ 41834 w 52692"/>
                <a:gd name="connsiteY10-1114" fmla="*/ 15213 h 43219"/>
                <a:gd name="connsiteX11-1115" fmla="*/ 42098 w 52692"/>
                <a:gd name="connsiteY11-1116" fmla="*/ 15394 h 43219"/>
                <a:gd name="connsiteX12-1117" fmla="*/ 38360 w 52692"/>
                <a:gd name="connsiteY12-1118" fmla="*/ 5285 h 43219"/>
                <a:gd name="connsiteX13-1119" fmla="*/ 38436 w 52692"/>
                <a:gd name="connsiteY13-1120" fmla="*/ 5302 h 43219"/>
                <a:gd name="connsiteX14-1121" fmla="*/ 30048 w 52692"/>
                <a:gd name="connsiteY14-1122" fmla="*/ 2252 h 43219"/>
                <a:gd name="connsiteX15-1123" fmla="*/ 29856 w 52692"/>
                <a:gd name="connsiteY15-1124" fmla="*/ 2199 h 43219"/>
                <a:gd name="connsiteX16-1125" fmla="*/ 22177 w 52692"/>
                <a:gd name="connsiteY16-1126" fmla="*/ 4579 h 43219"/>
                <a:gd name="connsiteX17-1127" fmla="*/ 22536 w 52692"/>
                <a:gd name="connsiteY17-1128" fmla="*/ 3189 h 43219"/>
                <a:gd name="connsiteX18-1129" fmla="*/ 14036 w 52692"/>
                <a:gd name="connsiteY18-1130" fmla="*/ 5051 h 43219"/>
                <a:gd name="connsiteX19-1131" fmla="*/ 15336 w 52692"/>
                <a:gd name="connsiteY19-1132" fmla="*/ 6399 h 43219"/>
                <a:gd name="connsiteX20-1133" fmla="*/ 4163 w 52692"/>
                <a:gd name="connsiteY20-1134" fmla="*/ 15648 h 43219"/>
                <a:gd name="connsiteX21-1135" fmla="*/ 3936 w 52692"/>
                <a:gd name="connsiteY21-1136" fmla="*/ 14229 h 43219"/>
                <a:gd name="connsiteX0-1137" fmla="*/ 3936 w 52692"/>
                <a:gd name="connsiteY0-1138" fmla="*/ 14229 h 43219"/>
                <a:gd name="connsiteX1-1139" fmla="*/ 5659 w 52692"/>
                <a:gd name="connsiteY1-1140" fmla="*/ 6766 h 43219"/>
                <a:gd name="connsiteX2-1141" fmla="*/ 14041 w 52692"/>
                <a:gd name="connsiteY2-1142" fmla="*/ 5061 h 43219"/>
                <a:gd name="connsiteX3-1143" fmla="*/ 22492 w 52692"/>
                <a:gd name="connsiteY3-1144" fmla="*/ 3291 h 43219"/>
                <a:gd name="connsiteX4-1145" fmla="*/ 25785 w 52692"/>
                <a:gd name="connsiteY4-1146" fmla="*/ 59 h 43219"/>
                <a:gd name="connsiteX5-1147" fmla="*/ 29869 w 52692"/>
                <a:gd name="connsiteY5-1148" fmla="*/ 2340 h 43219"/>
                <a:gd name="connsiteX6-1149" fmla="*/ 35499 w 52692"/>
                <a:gd name="connsiteY6-1150" fmla="*/ 549 h 43219"/>
                <a:gd name="connsiteX7-1151" fmla="*/ 38354 w 52692"/>
                <a:gd name="connsiteY7-1152" fmla="*/ 5435 h 43219"/>
                <a:gd name="connsiteX8-1153" fmla="*/ 42018 w 52692"/>
                <a:gd name="connsiteY8-1154" fmla="*/ 10177 h 43219"/>
                <a:gd name="connsiteX9-1155" fmla="*/ 41854 w 52692"/>
                <a:gd name="connsiteY9-1156" fmla="*/ 15319 h 43219"/>
                <a:gd name="connsiteX10-1157" fmla="*/ 43052 w 52692"/>
                <a:gd name="connsiteY10-1158" fmla="*/ 23181 h 43219"/>
                <a:gd name="connsiteX11-1159" fmla="*/ 37440 w 52692"/>
                <a:gd name="connsiteY11-1160" fmla="*/ 30063 h 43219"/>
                <a:gd name="connsiteX12-1161" fmla="*/ 35431 w 52692"/>
                <a:gd name="connsiteY12-1162" fmla="*/ 35960 h 43219"/>
                <a:gd name="connsiteX13-1163" fmla="*/ 28591 w 52692"/>
                <a:gd name="connsiteY13-1164" fmla="*/ 36674 h 43219"/>
                <a:gd name="connsiteX14-1165" fmla="*/ 23703 w 52692"/>
                <a:gd name="connsiteY14-1166" fmla="*/ 42965 h 43219"/>
                <a:gd name="connsiteX15-1167" fmla="*/ 16516 w 52692"/>
                <a:gd name="connsiteY15-1168" fmla="*/ 39125 h 43219"/>
                <a:gd name="connsiteX16-1169" fmla="*/ 5840 w 52692"/>
                <a:gd name="connsiteY16-1170" fmla="*/ 35331 h 43219"/>
                <a:gd name="connsiteX17-1171" fmla="*/ 1146 w 52692"/>
                <a:gd name="connsiteY17-1172" fmla="*/ 31109 h 43219"/>
                <a:gd name="connsiteX18-1173" fmla="*/ 2149 w 52692"/>
                <a:gd name="connsiteY18-1174" fmla="*/ 25410 h 43219"/>
                <a:gd name="connsiteX19-1175" fmla="*/ 31 w 52692"/>
                <a:gd name="connsiteY19-1176" fmla="*/ 19563 h 43219"/>
                <a:gd name="connsiteX20-1177" fmla="*/ 3899 w 52692"/>
                <a:gd name="connsiteY20-1178" fmla="*/ 14366 h 43219"/>
                <a:gd name="connsiteX21-1179" fmla="*/ 3936 w 52692"/>
                <a:gd name="connsiteY21-1180" fmla="*/ 14229 h 43219"/>
                <a:gd name="connsiteX0-1181" fmla="*/ 2537238 w 2537238"/>
                <a:gd name="connsiteY0-1182" fmla="*/ 686569 h 1038846"/>
                <a:gd name="connsiteX1-1183" fmla="*/ 2508394 w 2537238"/>
                <a:gd name="connsiteY1-1184" fmla="*/ 715413 h 1038846"/>
                <a:gd name="connsiteX2-1185" fmla="*/ 2479550 w 2537238"/>
                <a:gd name="connsiteY2-1186" fmla="*/ 686569 h 1038846"/>
                <a:gd name="connsiteX3-1187" fmla="*/ 2508394 w 2537238"/>
                <a:gd name="connsiteY3-1188" fmla="*/ 657725 h 1038846"/>
                <a:gd name="connsiteX4-1189" fmla="*/ 2537238 w 2537238"/>
                <a:gd name="connsiteY4-1190" fmla="*/ 686569 h 1038846"/>
                <a:gd name="connsiteX0-1191" fmla="*/ 2433954 w 2537238"/>
                <a:gd name="connsiteY0-1192" fmla="*/ 671184 h 1038846"/>
                <a:gd name="connsiteX1-1193" fmla="*/ 2376266 w 2537238"/>
                <a:gd name="connsiteY1-1194" fmla="*/ 728872 h 1038846"/>
                <a:gd name="connsiteX2-1195" fmla="*/ 2318578 w 2537238"/>
                <a:gd name="connsiteY2-1196" fmla="*/ 671184 h 1038846"/>
                <a:gd name="connsiteX3-1197" fmla="*/ 2376266 w 2537238"/>
                <a:gd name="connsiteY3-1198" fmla="*/ 613496 h 1038846"/>
                <a:gd name="connsiteX4-1199" fmla="*/ 2433954 w 2537238"/>
                <a:gd name="connsiteY4-1200" fmla="*/ 671184 h 1038846"/>
                <a:gd name="connsiteX0-1201" fmla="*/ 2273369 w 2537238"/>
                <a:gd name="connsiteY0-1202" fmla="*/ 649128 h 1038846"/>
                <a:gd name="connsiteX1-1203" fmla="*/ 2186837 w 2537238"/>
                <a:gd name="connsiteY1-1204" fmla="*/ 735660 h 1038846"/>
                <a:gd name="connsiteX2-1205" fmla="*/ 2100305 w 2537238"/>
                <a:gd name="connsiteY2-1206" fmla="*/ 649128 h 1038846"/>
                <a:gd name="connsiteX3-1207" fmla="*/ 2186837 w 2537238"/>
                <a:gd name="connsiteY3-1208" fmla="*/ 562596 h 1038846"/>
                <a:gd name="connsiteX4-1209" fmla="*/ 2273369 w 2537238"/>
                <a:gd name="connsiteY4-1210" fmla="*/ 649128 h 1038846"/>
                <a:gd name="connsiteX0-1211" fmla="*/ 2628 w 52692"/>
                <a:gd name="connsiteY0-1212" fmla="*/ 25568 h 43219"/>
                <a:gd name="connsiteX1-1213" fmla="*/ 2196 w 52692"/>
                <a:gd name="connsiteY1-1214" fmla="*/ 25239 h 43219"/>
                <a:gd name="connsiteX2-1215" fmla="*/ 5874 w 52692"/>
                <a:gd name="connsiteY2-1216" fmla="*/ 35538 h 43219"/>
                <a:gd name="connsiteX3-1217" fmla="*/ 5856 w 52692"/>
                <a:gd name="connsiteY3-1218" fmla="*/ 35139 h 43219"/>
                <a:gd name="connsiteX4-1219" fmla="*/ 16514 w 52692"/>
                <a:gd name="connsiteY4-1220" fmla="*/ 38949 h 43219"/>
                <a:gd name="connsiteX5-1221" fmla="*/ 16702 w 52692"/>
                <a:gd name="connsiteY5-1222" fmla="*/ 39392 h 43219"/>
                <a:gd name="connsiteX6-1223" fmla="*/ 28707 w 52692"/>
                <a:gd name="connsiteY6-1224" fmla="*/ 36949 h 43219"/>
                <a:gd name="connsiteX7-1225" fmla="*/ 28596 w 52692"/>
                <a:gd name="connsiteY7-1226" fmla="*/ 36519 h 43219"/>
                <a:gd name="connsiteX8-1227" fmla="*/ 37434 w 52692"/>
                <a:gd name="connsiteY8-1228" fmla="*/ 30453 h 43219"/>
                <a:gd name="connsiteX9-1229" fmla="*/ 37416 w 52692"/>
                <a:gd name="connsiteY9-1230" fmla="*/ 29949 h 43219"/>
                <a:gd name="connsiteX10-1231" fmla="*/ 41834 w 52692"/>
                <a:gd name="connsiteY10-1232" fmla="*/ 15213 h 43219"/>
                <a:gd name="connsiteX11-1233" fmla="*/ 42098 w 52692"/>
                <a:gd name="connsiteY11-1234" fmla="*/ 15394 h 43219"/>
                <a:gd name="connsiteX12-1235" fmla="*/ 38360 w 52692"/>
                <a:gd name="connsiteY12-1236" fmla="*/ 5285 h 43219"/>
                <a:gd name="connsiteX13-1237" fmla="*/ 38436 w 52692"/>
                <a:gd name="connsiteY13-1238" fmla="*/ 5302 h 43219"/>
                <a:gd name="connsiteX14-1239" fmla="*/ 30048 w 52692"/>
                <a:gd name="connsiteY14-1240" fmla="*/ 2252 h 43219"/>
                <a:gd name="connsiteX15-1241" fmla="*/ 29856 w 52692"/>
                <a:gd name="connsiteY15-1242" fmla="*/ 2199 h 43219"/>
                <a:gd name="connsiteX16-1243" fmla="*/ 22877 w 52692"/>
                <a:gd name="connsiteY16-1244" fmla="*/ 3020 h 43219"/>
                <a:gd name="connsiteX17-1245" fmla="*/ 22536 w 52692"/>
                <a:gd name="connsiteY17-1246" fmla="*/ 3189 h 43219"/>
                <a:gd name="connsiteX18-1247" fmla="*/ 14036 w 52692"/>
                <a:gd name="connsiteY18-1248" fmla="*/ 5051 h 43219"/>
                <a:gd name="connsiteX19-1249" fmla="*/ 15336 w 52692"/>
                <a:gd name="connsiteY19-1250" fmla="*/ 6399 h 43219"/>
                <a:gd name="connsiteX20-1251" fmla="*/ 4163 w 52692"/>
                <a:gd name="connsiteY20-1252" fmla="*/ 15648 h 43219"/>
                <a:gd name="connsiteX21-1253" fmla="*/ 3936 w 52692"/>
                <a:gd name="connsiteY21-1254" fmla="*/ 14229 h 43219"/>
                <a:gd name="connsiteX0-1255" fmla="*/ 3936 w 52692"/>
                <a:gd name="connsiteY0-1256" fmla="*/ 14229 h 43219"/>
                <a:gd name="connsiteX1-1257" fmla="*/ 5659 w 52692"/>
                <a:gd name="connsiteY1-1258" fmla="*/ 6766 h 43219"/>
                <a:gd name="connsiteX2-1259" fmla="*/ 14041 w 52692"/>
                <a:gd name="connsiteY2-1260" fmla="*/ 5061 h 43219"/>
                <a:gd name="connsiteX3-1261" fmla="*/ 22492 w 52692"/>
                <a:gd name="connsiteY3-1262" fmla="*/ 3291 h 43219"/>
                <a:gd name="connsiteX4-1263" fmla="*/ 25785 w 52692"/>
                <a:gd name="connsiteY4-1264" fmla="*/ 59 h 43219"/>
                <a:gd name="connsiteX5-1265" fmla="*/ 29869 w 52692"/>
                <a:gd name="connsiteY5-1266" fmla="*/ 2340 h 43219"/>
                <a:gd name="connsiteX6-1267" fmla="*/ 35499 w 52692"/>
                <a:gd name="connsiteY6-1268" fmla="*/ 549 h 43219"/>
                <a:gd name="connsiteX7-1269" fmla="*/ 38354 w 52692"/>
                <a:gd name="connsiteY7-1270" fmla="*/ 5435 h 43219"/>
                <a:gd name="connsiteX8-1271" fmla="*/ 42018 w 52692"/>
                <a:gd name="connsiteY8-1272" fmla="*/ 10177 h 43219"/>
                <a:gd name="connsiteX9-1273" fmla="*/ 41854 w 52692"/>
                <a:gd name="connsiteY9-1274" fmla="*/ 15319 h 43219"/>
                <a:gd name="connsiteX10-1275" fmla="*/ 43052 w 52692"/>
                <a:gd name="connsiteY10-1276" fmla="*/ 23181 h 43219"/>
                <a:gd name="connsiteX11-1277" fmla="*/ 37440 w 52692"/>
                <a:gd name="connsiteY11-1278" fmla="*/ 30063 h 43219"/>
                <a:gd name="connsiteX12-1279" fmla="*/ 35431 w 52692"/>
                <a:gd name="connsiteY12-1280" fmla="*/ 35960 h 43219"/>
                <a:gd name="connsiteX13-1281" fmla="*/ 28591 w 52692"/>
                <a:gd name="connsiteY13-1282" fmla="*/ 36674 h 43219"/>
                <a:gd name="connsiteX14-1283" fmla="*/ 23703 w 52692"/>
                <a:gd name="connsiteY14-1284" fmla="*/ 42965 h 43219"/>
                <a:gd name="connsiteX15-1285" fmla="*/ 16516 w 52692"/>
                <a:gd name="connsiteY15-1286" fmla="*/ 39125 h 43219"/>
                <a:gd name="connsiteX16-1287" fmla="*/ 5840 w 52692"/>
                <a:gd name="connsiteY16-1288" fmla="*/ 35331 h 43219"/>
                <a:gd name="connsiteX17-1289" fmla="*/ 1146 w 52692"/>
                <a:gd name="connsiteY17-1290" fmla="*/ 31109 h 43219"/>
                <a:gd name="connsiteX18-1291" fmla="*/ 2149 w 52692"/>
                <a:gd name="connsiteY18-1292" fmla="*/ 25410 h 43219"/>
                <a:gd name="connsiteX19-1293" fmla="*/ 31 w 52692"/>
                <a:gd name="connsiteY19-1294" fmla="*/ 19563 h 43219"/>
                <a:gd name="connsiteX20-1295" fmla="*/ 3899 w 52692"/>
                <a:gd name="connsiteY20-1296" fmla="*/ 14366 h 43219"/>
                <a:gd name="connsiteX21-1297" fmla="*/ 3936 w 52692"/>
                <a:gd name="connsiteY21-1298" fmla="*/ 14229 h 43219"/>
                <a:gd name="connsiteX0-1299" fmla="*/ 2537238 w 2537238"/>
                <a:gd name="connsiteY0-1300" fmla="*/ 686569 h 1038846"/>
                <a:gd name="connsiteX1-1301" fmla="*/ 2508394 w 2537238"/>
                <a:gd name="connsiteY1-1302" fmla="*/ 715413 h 1038846"/>
                <a:gd name="connsiteX2-1303" fmla="*/ 2479550 w 2537238"/>
                <a:gd name="connsiteY2-1304" fmla="*/ 686569 h 1038846"/>
                <a:gd name="connsiteX3-1305" fmla="*/ 2508394 w 2537238"/>
                <a:gd name="connsiteY3-1306" fmla="*/ 657725 h 1038846"/>
                <a:gd name="connsiteX4-1307" fmla="*/ 2537238 w 2537238"/>
                <a:gd name="connsiteY4-1308" fmla="*/ 686569 h 1038846"/>
                <a:gd name="connsiteX0-1309" fmla="*/ 2433954 w 2537238"/>
                <a:gd name="connsiteY0-1310" fmla="*/ 671184 h 1038846"/>
                <a:gd name="connsiteX1-1311" fmla="*/ 2376266 w 2537238"/>
                <a:gd name="connsiteY1-1312" fmla="*/ 728872 h 1038846"/>
                <a:gd name="connsiteX2-1313" fmla="*/ 2318578 w 2537238"/>
                <a:gd name="connsiteY2-1314" fmla="*/ 671184 h 1038846"/>
                <a:gd name="connsiteX3-1315" fmla="*/ 2376266 w 2537238"/>
                <a:gd name="connsiteY3-1316" fmla="*/ 613496 h 1038846"/>
                <a:gd name="connsiteX4-1317" fmla="*/ 2433954 w 2537238"/>
                <a:gd name="connsiteY4-1318" fmla="*/ 671184 h 1038846"/>
                <a:gd name="connsiteX0-1319" fmla="*/ 2273369 w 2537238"/>
                <a:gd name="connsiteY0-1320" fmla="*/ 649128 h 1038846"/>
                <a:gd name="connsiteX1-1321" fmla="*/ 2186837 w 2537238"/>
                <a:gd name="connsiteY1-1322" fmla="*/ 735660 h 1038846"/>
                <a:gd name="connsiteX2-1323" fmla="*/ 2100305 w 2537238"/>
                <a:gd name="connsiteY2-1324" fmla="*/ 649128 h 1038846"/>
                <a:gd name="connsiteX3-1325" fmla="*/ 2186837 w 2537238"/>
                <a:gd name="connsiteY3-1326" fmla="*/ 562596 h 1038846"/>
                <a:gd name="connsiteX4-1327" fmla="*/ 2273369 w 2537238"/>
                <a:gd name="connsiteY4-1328" fmla="*/ 649128 h 1038846"/>
                <a:gd name="connsiteX0-1329" fmla="*/ 2628 w 52692"/>
                <a:gd name="connsiteY0-1330" fmla="*/ 25568 h 43219"/>
                <a:gd name="connsiteX1-1331" fmla="*/ 2196 w 52692"/>
                <a:gd name="connsiteY1-1332" fmla="*/ 25239 h 43219"/>
                <a:gd name="connsiteX2-1333" fmla="*/ 5874 w 52692"/>
                <a:gd name="connsiteY2-1334" fmla="*/ 35538 h 43219"/>
                <a:gd name="connsiteX3-1335" fmla="*/ 5856 w 52692"/>
                <a:gd name="connsiteY3-1336" fmla="*/ 35139 h 43219"/>
                <a:gd name="connsiteX4-1337" fmla="*/ 16514 w 52692"/>
                <a:gd name="connsiteY4-1338" fmla="*/ 38949 h 43219"/>
                <a:gd name="connsiteX5-1339" fmla="*/ 16702 w 52692"/>
                <a:gd name="connsiteY5-1340" fmla="*/ 39392 h 43219"/>
                <a:gd name="connsiteX6-1341" fmla="*/ 28707 w 52692"/>
                <a:gd name="connsiteY6-1342" fmla="*/ 36949 h 43219"/>
                <a:gd name="connsiteX7-1343" fmla="*/ 28596 w 52692"/>
                <a:gd name="connsiteY7-1344" fmla="*/ 36519 h 43219"/>
                <a:gd name="connsiteX8-1345" fmla="*/ 37434 w 52692"/>
                <a:gd name="connsiteY8-1346" fmla="*/ 30453 h 43219"/>
                <a:gd name="connsiteX9-1347" fmla="*/ 37416 w 52692"/>
                <a:gd name="connsiteY9-1348" fmla="*/ 29949 h 43219"/>
                <a:gd name="connsiteX10-1349" fmla="*/ 41834 w 52692"/>
                <a:gd name="connsiteY10-1350" fmla="*/ 15213 h 43219"/>
                <a:gd name="connsiteX11-1351" fmla="*/ 42098 w 52692"/>
                <a:gd name="connsiteY11-1352" fmla="*/ 15394 h 43219"/>
                <a:gd name="connsiteX12-1353" fmla="*/ 38360 w 52692"/>
                <a:gd name="connsiteY12-1354" fmla="*/ 5285 h 43219"/>
                <a:gd name="connsiteX13-1355" fmla="*/ 38436 w 52692"/>
                <a:gd name="connsiteY13-1356" fmla="*/ 5302 h 43219"/>
                <a:gd name="connsiteX14-1357" fmla="*/ 30048 w 52692"/>
                <a:gd name="connsiteY14-1358" fmla="*/ 2252 h 43219"/>
                <a:gd name="connsiteX15-1359" fmla="*/ 29856 w 52692"/>
                <a:gd name="connsiteY15-1360" fmla="*/ 2199 h 43219"/>
                <a:gd name="connsiteX16-1361" fmla="*/ 22877 w 52692"/>
                <a:gd name="connsiteY16-1362" fmla="*/ 3020 h 43219"/>
                <a:gd name="connsiteX17-1363" fmla="*/ 22536 w 52692"/>
                <a:gd name="connsiteY17-1364" fmla="*/ 3189 h 43219"/>
                <a:gd name="connsiteX18-1365" fmla="*/ 14036 w 52692"/>
                <a:gd name="connsiteY18-1366" fmla="*/ 5051 h 43219"/>
                <a:gd name="connsiteX19-1367" fmla="*/ 14013 w 52692"/>
                <a:gd name="connsiteY19-1368" fmla="*/ 5152 h 43219"/>
                <a:gd name="connsiteX20-1369" fmla="*/ 4163 w 52692"/>
                <a:gd name="connsiteY20-1370" fmla="*/ 15648 h 43219"/>
                <a:gd name="connsiteX21-1371" fmla="*/ 3936 w 52692"/>
                <a:gd name="connsiteY21-1372" fmla="*/ 14229 h 43219"/>
                <a:gd name="connsiteX0-1373" fmla="*/ 3936 w 52692"/>
                <a:gd name="connsiteY0-1374" fmla="*/ 14229 h 43219"/>
                <a:gd name="connsiteX1-1375" fmla="*/ 5659 w 52692"/>
                <a:gd name="connsiteY1-1376" fmla="*/ 6766 h 43219"/>
                <a:gd name="connsiteX2-1377" fmla="*/ 14041 w 52692"/>
                <a:gd name="connsiteY2-1378" fmla="*/ 5061 h 43219"/>
                <a:gd name="connsiteX3-1379" fmla="*/ 22492 w 52692"/>
                <a:gd name="connsiteY3-1380" fmla="*/ 3291 h 43219"/>
                <a:gd name="connsiteX4-1381" fmla="*/ 25785 w 52692"/>
                <a:gd name="connsiteY4-1382" fmla="*/ 59 h 43219"/>
                <a:gd name="connsiteX5-1383" fmla="*/ 29869 w 52692"/>
                <a:gd name="connsiteY5-1384" fmla="*/ 2340 h 43219"/>
                <a:gd name="connsiteX6-1385" fmla="*/ 35499 w 52692"/>
                <a:gd name="connsiteY6-1386" fmla="*/ 549 h 43219"/>
                <a:gd name="connsiteX7-1387" fmla="*/ 38354 w 52692"/>
                <a:gd name="connsiteY7-1388" fmla="*/ 5435 h 43219"/>
                <a:gd name="connsiteX8-1389" fmla="*/ 42018 w 52692"/>
                <a:gd name="connsiteY8-1390" fmla="*/ 10177 h 43219"/>
                <a:gd name="connsiteX9-1391" fmla="*/ 41854 w 52692"/>
                <a:gd name="connsiteY9-1392" fmla="*/ 15319 h 43219"/>
                <a:gd name="connsiteX10-1393" fmla="*/ 43052 w 52692"/>
                <a:gd name="connsiteY10-1394" fmla="*/ 23181 h 43219"/>
                <a:gd name="connsiteX11-1395" fmla="*/ 37440 w 52692"/>
                <a:gd name="connsiteY11-1396" fmla="*/ 30063 h 43219"/>
                <a:gd name="connsiteX12-1397" fmla="*/ 35431 w 52692"/>
                <a:gd name="connsiteY12-1398" fmla="*/ 35960 h 43219"/>
                <a:gd name="connsiteX13-1399" fmla="*/ 28591 w 52692"/>
                <a:gd name="connsiteY13-1400" fmla="*/ 36674 h 43219"/>
                <a:gd name="connsiteX14-1401" fmla="*/ 23703 w 52692"/>
                <a:gd name="connsiteY14-1402" fmla="*/ 42965 h 43219"/>
                <a:gd name="connsiteX15-1403" fmla="*/ 16516 w 52692"/>
                <a:gd name="connsiteY15-1404" fmla="*/ 39125 h 43219"/>
                <a:gd name="connsiteX16-1405" fmla="*/ 5840 w 52692"/>
                <a:gd name="connsiteY16-1406" fmla="*/ 35331 h 43219"/>
                <a:gd name="connsiteX17-1407" fmla="*/ 1146 w 52692"/>
                <a:gd name="connsiteY17-1408" fmla="*/ 31109 h 43219"/>
                <a:gd name="connsiteX18-1409" fmla="*/ 2149 w 52692"/>
                <a:gd name="connsiteY18-1410" fmla="*/ 25410 h 43219"/>
                <a:gd name="connsiteX19-1411" fmla="*/ 31 w 52692"/>
                <a:gd name="connsiteY19-1412" fmla="*/ 19563 h 43219"/>
                <a:gd name="connsiteX20-1413" fmla="*/ 3899 w 52692"/>
                <a:gd name="connsiteY20-1414" fmla="*/ 14366 h 43219"/>
                <a:gd name="connsiteX21-1415" fmla="*/ 3936 w 52692"/>
                <a:gd name="connsiteY21-1416" fmla="*/ 14229 h 43219"/>
                <a:gd name="connsiteX0-1417" fmla="*/ 2537238 w 2537238"/>
                <a:gd name="connsiteY0-1418" fmla="*/ 686569 h 1038846"/>
                <a:gd name="connsiteX1-1419" fmla="*/ 2508394 w 2537238"/>
                <a:gd name="connsiteY1-1420" fmla="*/ 715413 h 1038846"/>
                <a:gd name="connsiteX2-1421" fmla="*/ 2479550 w 2537238"/>
                <a:gd name="connsiteY2-1422" fmla="*/ 686569 h 1038846"/>
                <a:gd name="connsiteX3-1423" fmla="*/ 2508394 w 2537238"/>
                <a:gd name="connsiteY3-1424" fmla="*/ 657725 h 1038846"/>
                <a:gd name="connsiteX4-1425" fmla="*/ 2537238 w 2537238"/>
                <a:gd name="connsiteY4-1426" fmla="*/ 686569 h 1038846"/>
                <a:gd name="connsiteX0-1427" fmla="*/ 2433954 w 2537238"/>
                <a:gd name="connsiteY0-1428" fmla="*/ 671184 h 1038846"/>
                <a:gd name="connsiteX1-1429" fmla="*/ 2376266 w 2537238"/>
                <a:gd name="connsiteY1-1430" fmla="*/ 728872 h 1038846"/>
                <a:gd name="connsiteX2-1431" fmla="*/ 2318578 w 2537238"/>
                <a:gd name="connsiteY2-1432" fmla="*/ 671184 h 1038846"/>
                <a:gd name="connsiteX3-1433" fmla="*/ 2376266 w 2537238"/>
                <a:gd name="connsiteY3-1434" fmla="*/ 613496 h 1038846"/>
                <a:gd name="connsiteX4-1435" fmla="*/ 2433954 w 2537238"/>
                <a:gd name="connsiteY4-1436" fmla="*/ 671184 h 1038846"/>
                <a:gd name="connsiteX0-1437" fmla="*/ 2273369 w 2537238"/>
                <a:gd name="connsiteY0-1438" fmla="*/ 649128 h 1038846"/>
                <a:gd name="connsiteX1-1439" fmla="*/ 2186837 w 2537238"/>
                <a:gd name="connsiteY1-1440" fmla="*/ 735660 h 1038846"/>
                <a:gd name="connsiteX2-1441" fmla="*/ 2100305 w 2537238"/>
                <a:gd name="connsiteY2-1442" fmla="*/ 649128 h 1038846"/>
                <a:gd name="connsiteX3-1443" fmla="*/ 2186837 w 2537238"/>
                <a:gd name="connsiteY3-1444" fmla="*/ 562596 h 1038846"/>
                <a:gd name="connsiteX4-1445" fmla="*/ 2273369 w 2537238"/>
                <a:gd name="connsiteY4-1446" fmla="*/ 649128 h 1038846"/>
                <a:gd name="connsiteX0-1447" fmla="*/ 2628 w 52692"/>
                <a:gd name="connsiteY0-1448" fmla="*/ 25568 h 43219"/>
                <a:gd name="connsiteX1-1449" fmla="*/ 2196 w 52692"/>
                <a:gd name="connsiteY1-1450" fmla="*/ 25239 h 43219"/>
                <a:gd name="connsiteX2-1451" fmla="*/ 5874 w 52692"/>
                <a:gd name="connsiteY2-1452" fmla="*/ 35538 h 43219"/>
                <a:gd name="connsiteX3-1453" fmla="*/ 5856 w 52692"/>
                <a:gd name="connsiteY3-1454" fmla="*/ 35139 h 43219"/>
                <a:gd name="connsiteX4-1455" fmla="*/ 16514 w 52692"/>
                <a:gd name="connsiteY4-1456" fmla="*/ 38949 h 43219"/>
                <a:gd name="connsiteX5-1457" fmla="*/ 16702 w 52692"/>
                <a:gd name="connsiteY5-1458" fmla="*/ 39392 h 43219"/>
                <a:gd name="connsiteX6-1459" fmla="*/ 28707 w 52692"/>
                <a:gd name="connsiteY6-1460" fmla="*/ 36949 h 43219"/>
                <a:gd name="connsiteX7-1461" fmla="*/ 28596 w 52692"/>
                <a:gd name="connsiteY7-1462" fmla="*/ 36519 h 43219"/>
                <a:gd name="connsiteX8-1463" fmla="*/ 37434 w 52692"/>
                <a:gd name="connsiteY8-1464" fmla="*/ 30453 h 43219"/>
                <a:gd name="connsiteX9-1465" fmla="*/ 37416 w 52692"/>
                <a:gd name="connsiteY9-1466" fmla="*/ 29949 h 43219"/>
                <a:gd name="connsiteX10-1467" fmla="*/ 41834 w 52692"/>
                <a:gd name="connsiteY10-1468" fmla="*/ 15213 h 43219"/>
                <a:gd name="connsiteX11-1469" fmla="*/ 42098 w 52692"/>
                <a:gd name="connsiteY11-1470" fmla="*/ 15394 h 43219"/>
                <a:gd name="connsiteX12-1471" fmla="*/ 38360 w 52692"/>
                <a:gd name="connsiteY12-1472" fmla="*/ 5285 h 43219"/>
                <a:gd name="connsiteX13-1473" fmla="*/ 38436 w 52692"/>
                <a:gd name="connsiteY13-1474" fmla="*/ 5302 h 43219"/>
                <a:gd name="connsiteX14-1475" fmla="*/ 30048 w 52692"/>
                <a:gd name="connsiteY14-1476" fmla="*/ 2252 h 43219"/>
                <a:gd name="connsiteX15-1477" fmla="*/ 29856 w 52692"/>
                <a:gd name="connsiteY15-1478" fmla="*/ 2199 h 43219"/>
                <a:gd name="connsiteX16-1479" fmla="*/ 22877 w 52692"/>
                <a:gd name="connsiteY16-1480" fmla="*/ 3020 h 43219"/>
                <a:gd name="connsiteX17-1481" fmla="*/ 22536 w 52692"/>
                <a:gd name="connsiteY17-1482" fmla="*/ 3189 h 43219"/>
                <a:gd name="connsiteX18-1483" fmla="*/ 14036 w 52692"/>
                <a:gd name="connsiteY18-1484" fmla="*/ 5051 h 43219"/>
                <a:gd name="connsiteX19-1485" fmla="*/ 14013 w 52692"/>
                <a:gd name="connsiteY19-1486" fmla="*/ 5152 h 43219"/>
                <a:gd name="connsiteX20-1487" fmla="*/ 3852 w 52692"/>
                <a:gd name="connsiteY20-1488" fmla="*/ 14401 h 43219"/>
                <a:gd name="connsiteX21-1489" fmla="*/ 3936 w 52692"/>
                <a:gd name="connsiteY21-1490" fmla="*/ 14229 h 43219"/>
                <a:gd name="connsiteX0-1491" fmla="*/ 3936 w 52692"/>
                <a:gd name="connsiteY0-1492" fmla="*/ 14229 h 43219"/>
                <a:gd name="connsiteX1-1493" fmla="*/ 5659 w 52692"/>
                <a:gd name="connsiteY1-1494" fmla="*/ 6766 h 43219"/>
                <a:gd name="connsiteX2-1495" fmla="*/ 14041 w 52692"/>
                <a:gd name="connsiteY2-1496" fmla="*/ 5061 h 43219"/>
                <a:gd name="connsiteX3-1497" fmla="*/ 22492 w 52692"/>
                <a:gd name="connsiteY3-1498" fmla="*/ 3291 h 43219"/>
                <a:gd name="connsiteX4-1499" fmla="*/ 25785 w 52692"/>
                <a:gd name="connsiteY4-1500" fmla="*/ 59 h 43219"/>
                <a:gd name="connsiteX5-1501" fmla="*/ 29869 w 52692"/>
                <a:gd name="connsiteY5-1502" fmla="*/ 2340 h 43219"/>
                <a:gd name="connsiteX6-1503" fmla="*/ 35499 w 52692"/>
                <a:gd name="connsiteY6-1504" fmla="*/ 549 h 43219"/>
                <a:gd name="connsiteX7-1505" fmla="*/ 38354 w 52692"/>
                <a:gd name="connsiteY7-1506" fmla="*/ 5435 h 43219"/>
                <a:gd name="connsiteX8-1507" fmla="*/ 42018 w 52692"/>
                <a:gd name="connsiteY8-1508" fmla="*/ 10177 h 43219"/>
                <a:gd name="connsiteX9-1509" fmla="*/ 41854 w 52692"/>
                <a:gd name="connsiteY9-1510" fmla="*/ 15319 h 43219"/>
                <a:gd name="connsiteX10-1511" fmla="*/ 43052 w 52692"/>
                <a:gd name="connsiteY10-1512" fmla="*/ 23181 h 43219"/>
                <a:gd name="connsiteX11-1513" fmla="*/ 37440 w 52692"/>
                <a:gd name="connsiteY11-1514" fmla="*/ 30063 h 43219"/>
                <a:gd name="connsiteX12-1515" fmla="*/ 35431 w 52692"/>
                <a:gd name="connsiteY12-1516" fmla="*/ 35960 h 43219"/>
                <a:gd name="connsiteX13-1517" fmla="*/ 28591 w 52692"/>
                <a:gd name="connsiteY13-1518" fmla="*/ 36674 h 43219"/>
                <a:gd name="connsiteX14-1519" fmla="*/ 23703 w 52692"/>
                <a:gd name="connsiteY14-1520" fmla="*/ 42965 h 43219"/>
                <a:gd name="connsiteX15-1521" fmla="*/ 16516 w 52692"/>
                <a:gd name="connsiteY15-1522" fmla="*/ 39125 h 43219"/>
                <a:gd name="connsiteX16-1523" fmla="*/ 5840 w 52692"/>
                <a:gd name="connsiteY16-1524" fmla="*/ 35331 h 43219"/>
                <a:gd name="connsiteX17-1525" fmla="*/ 1146 w 52692"/>
                <a:gd name="connsiteY17-1526" fmla="*/ 31109 h 43219"/>
                <a:gd name="connsiteX18-1527" fmla="*/ 2149 w 52692"/>
                <a:gd name="connsiteY18-1528" fmla="*/ 25410 h 43219"/>
                <a:gd name="connsiteX19-1529" fmla="*/ 31 w 52692"/>
                <a:gd name="connsiteY19-1530" fmla="*/ 19563 h 43219"/>
                <a:gd name="connsiteX20-1531" fmla="*/ 3899 w 52692"/>
                <a:gd name="connsiteY20-1532" fmla="*/ 14366 h 43219"/>
                <a:gd name="connsiteX21-1533" fmla="*/ 3936 w 52692"/>
                <a:gd name="connsiteY21-1534" fmla="*/ 14229 h 43219"/>
                <a:gd name="connsiteX0-1535" fmla="*/ 2537238 w 2537238"/>
                <a:gd name="connsiteY0-1536" fmla="*/ 686569 h 1038846"/>
                <a:gd name="connsiteX1-1537" fmla="*/ 2508394 w 2537238"/>
                <a:gd name="connsiteY1-1538" fmla="*/ 715413 h 1038846"/>
                <a:gd name="connsiteX2-1539" fmla="*/ 2479550 w 2537238"/>
                <a:gd name="connsiteY2-1540" fmla="*/ 686569 h 1038846"/>
                <a:gd name="connsiteX3-1541" fmla="*/ 2508394 w 2537238"/>
                <a:gd name="connsiteY3-1542" fmla="*/ 657725 h 1038846"/>
                <a:gd name="connsiteX4-1543" fmla="*/ 2537238 w 2537238"/>
                <a:gd name="connsiteY4-1544" fmla="*/ 686569 h 1038846"/>
                <a:gd name="connsiteX0-1545" fmla="*/ 2433954 w 2537238"/>
                <a:gd name="connsiteY0-1546" fmla="*/ 671184 h 1038846"/>
                <a:gd name="connsiteX1-1547" fmla="*/ 2376266 w 2537238"/>
                <a:gd name="connsiteY1-1548" fmla="*/ 728872 h 1038846"/>
                <a:gd name="connsiteX2-1549" fmla="*/ 2318578 w 2537238"/>
                <a:gd name="connsiteY2-1550" fmla="*/ 671184 h 1038846"/>
                <a:gd name="connsiteX3-1551" fmla="*/ 2376266 w 2537238"/>
                <a:gd name="connsiteY3-1552" fmla="*/ 613496 h 1038846"/>
                <a:gd name="connsiteX4-1553" fmla="*/ 2433954 w 2537238"/>
                <a:gd name="connsiteY4-1554" fmla="*/ 671184 h 1038846"/>
                <a:gd name="connsiteX0-1555" fmla="*/ 2273369 w 2537238"/>
                <a:gd name="connsiteY0-1556" fmla="*/ 649128 h 1038846"/>
                <a:gd name="connsiteX1-1557" fmla="*/ 2186837 w 2537238"/>
                <a:gd name="connsiteY1-1558" fmla="*/ 735660 h 1038846"/>
                <a:gd name="connsiteX2-1559" fmla="*/ 2100305 w 2537238"/>
                <a:gd name="connsiteY2-1560" fmla="*/ 649128 h 1038846"/>
                <a:gd name="connsiteX3-1561" fmla="*/ 2186837 w 2537238"/>
                <a:gd name="connsiteY3-1562" fmla="*/ 562596 h 1038846"/>
                <a:gd name="connsiteX4-1563" fmla="*/ 2273369 w 2537238"/>
                <a:gd name="connsiteY4-1564" fmla="*/ 649128 h 1038846"/>
                <a:gd name="connsiteX0-1565" fmla="*/ 2261 w 52692"/>
                <a:gd name="connsiteY0-1566" fmla="*/ 25568 h 43219"/>
                <a:gd name="connsiteX1-1567" fmla="*/ 2196 w 52692"/>
                <a:gd name="connsiteY1-1568" fmla="*/ 25239 h 43219"/>
                <a:gd name="connsiteX2-1569" fmla="*/ 5874 w 52692"/>
                <a:gd name="connsiteY2-1570" fmla="*/ 35538 h 43219"/>
                <a:gd name="connsiteX3-1571" fmla="*/ 5856 w 52692"/>
                <a:gd name="connsiteY3-1572" fmla="*/ 35139 h 43219"/>
                <a:gd name="connsiteX4-1573" fmla="*/ 16514 w 52692"/>
                <a:gd name="connsiteY4-1574" fmla="*/ 38949 h 43219"/>
                <a:gd name="connsiteX5-1575" fmla="*/ 16702 w 52692"/>
                <a:gd name="connsiteY5-1576" fmla="*/ 39392 h 43219"/>
                <a:gd name="connsiteX6-1577" fmla="*/ 28707 w 52692"/>
                <a:gd name="connsiteY6-1578" fmla="*/ 36949 h 43219"/>
                <a:gd name="connsiteX7-1579" fmla="*/ 28596 w 52692"/>
                <a:gd name="connsiteY7-1580" fmla="*/ 36519 h 43219"/>
                <a:gd name="connsiteX8-1581" fmla="*/ 37434 w 52692"/>
                <a:gd name="connsiteY8-1582" fmla="*/ 30453 h 43219"/>
                <a:gd name="connsiteX9-1583" fmla="*/ 37416 w 52692"/>
                <a:gd name="connsiteY9-1584" fmla="*/ 29949 h 43219"/>
                <a:gd name="connsiteX10-1585" fmla="*/ 41834 w 52692"/>
                <a:gd name="connsiteY10-1586" fmla="*/ 15213 h 43219"/>
                <a:gd name="connsiteX11-1587" fmla="*/ 42098 w 52692"/>
                <a:gd name="connsiteY11-1588" fmla="*/ 15394 h 43219"/>
                <a:gd name="connsiteX12-1589" fmla="*/ 38360 w 52692"/>
                <a:gd name="connsiteY12-1590" fmla="*/ 5285 h 43219"/>
                <a:gd name="connsiteX13-1591" fmla="*/ 38436 w 52692"/>
                <a:gd name="connsiteY13-1592" fmla="*/ 5302 h 43219"/>
                <a:gd name="connsiteX14-1593" fmla="*/ 30048 w 52692"/>
                <a:gd name="connsiteY14-1594" fmla="*/ 2252 h 43219"/>
                <a:gd name="connsiteX15-1595" fmla="*/ 29856 w 52692"/>
                <a:gd name="connsiteY15-1596" fmla="*/ 2199 h 43219"/>
                <a:gd name="connsiteX16-1597" fmla="*/ 22877 w 52692"/>
                <a:gd name="connsiteY16-1598" fmla="*/ 3020 h 43219"/>
                <a:gd name="connsiteX17-1599" fmla="*/ 22536 w 52692"/>
                <a:gd name="connsiteY17-1600" fmla="*/ 3189 h 43219"/>
                <a:gd name="connsiteX18-1601" fmla="*/ 14036 w 52692"/>
                <a:gd name="connsiteY18-1602" fmla="*/ 5051 h 43219"/>
                <a:gd name="connsiteX19-1603" fmla="*/ 14013 w 52692"/>
                <a:gd name="connsiteY19-1604" fmla="*/ 5152 h 43219"/>
                <a:gd name="connsiteX20-1605" fmla="*/ 3852 w 52692"/>
                <a:gd name="connsiteY20-1606" fmla="*/ 14401 h 43219"/>
                <a:gd name="connsiteX21-1607" fmla="*/ 3936 w 52692"/>
                <a:gd name="connsiteY21-1608" fmla="*/ 14229 h 43219"/>
                <a:gd name="connsiteX0-1609" fmla="*/ 3936 w 52692"/>
                <a:gd name="connsiteY0-1610" fmla="*/ 14229 h 43219"/>
                <a:gd name="connsiteX1-1611" fmla="*/ 5659 w 52692"/>
                <a:gd name="connsiteY1-1612" fmla="*/ 6766 h 43219"/>
                <a:gd name="connsiteX2-1613" fmla="*/ 14041 w 52692"/>
                <a:gd name="connsiteY2-1614" fmla="*/ 5061 h 43219"/>
                <a:gd name="connsiteX3-1615" fmla="*/ 22492 w 52692"/>
                <a:gd name="connsiteY3-1616" fmla="*/ 3291 h 43219"/>
                <a:gd name="connsiteX4-1617" fmla="*/ 25785 w 52692"/>
                <a:gd name="connsiteY4-1618" fmla="*/ 59 h 43219"/>
                <a:gd name="connsiteX5-1619" fmla="*/ 29869 w 52692"/>
                <a:gd name="connsiteY5-1620" fmla="*/ 2340 h 43219"/>
                <a:gd name="connsiteX6-1621" fmla="*/ 35499 w 52692"/>
                <a:gd name="connsiteY6-1622" fmla="*/ 549 h 43219"/>
                <a:gd name="connsiteX7-1623" fmla="*/ 38354 w 52692"/>
                <a:gd name="connsiteY7-1624" fmla="*/ 5435 h 43219"/>
                <a:gd name="connsiteX8-1625" fmla="*/ 42018 w 52692"/>
                <a:gd name="connsiteY8-1626" fmla="*/ 10177 h 43219"/>
                <a:gd name="connsiteX9-1627" fmla="*/ 41854 w 52692"/>
                <a:gd name="connsiteY9-1628" fmla="*/ 15319 h 43219"/>
                <a:gd name="connsiteX10-1629" fmla="*/ 43052 w 52692"/>
                <a:gd name="connsiteY10-1630" fmla="*/ 23181 h 43219"/>
                <a:gd name="connsiteX11-1631" fmla="*/ 37440 w 52692"/>
                <a:gd name="connsiteY11-1632" fmla="*/ 30063 h 43219"/>
                <a:gd name="connsiteX12-1633" fmla="*/ 35431 w 52692"/>
                <a:gd name="connsiteY12-1634" fmla="*/ 35960 h 43219"/>
                <a:gd name="connsiteX13-1635" fmla="*/ 28591 w 52692"/>
                <a:gd name="connsiteY13-1636" fmla="*/ 36674 h 43219"/>
                <a:gd name="connsiteX14-1637" fmla="*/ 23703 w 52692"/>
                <a:gd name="connsiteY14-1638" fmla="*/ 42965 h 43219"/>
                <a:gd name="connsiteX15-1639" fmla="*/ 16516 w 52692"/>
                <a:gd name="connsiteY15-1640" fmla="*/ 39125 h 43219"/>
                <a:gd name="connsiteX16-1641" fmla="*/ 5840 w 52692"/>
                <a:gd name="connsiteY16-1642" fmla="*/ 35331 h 43219"/>
                <a:gd name="connsiteX17-1643" fmla="*/ 1146 w 52692"/>
                <a:gd name="connsiteY17-1644" fmla="*/ 31109 h 43219"/>
                <a:gd name="connsiteX18-1645" fmla="*/ 2149 w 52692"/>
                <a:gd name="connsiteY18-1646" fmla="*/ 25410 h 43219"/>
                <a:gd name="connsiteX19-1647" fmla="*/ 31 w 52692"/>
                <a:gd name="connsiteY19-1648" fmla="*/ 19563 h 43219"/>
                <a:gd name="connsiteX20-1649" fmla="*/ 3899 w 52692"/>
                <a:gd name="connsiteY20-1650" fmla="*/ 14366 h 43219"/>
                <a:gd name="connsiteX21-1651" fmla="*/ 3936 w 52692"/>
                <a:gd name="connsiteY21-1652" fmla="*/ 14229 h 43219"/>
                <a:gd name="connsiteX0-1653" fmla="*/ 2537238 w 2537238"/>
                <a:gd name="connsiteY0-1654" fmla="*/ 686569 h 1038846"/>
                <a:gd name="connsiteX1-1655" fmla="*/ 2508394 w 2537238"/>
                <a:gd name="connsiteY1-1656" fmla="*/ 715413 h 1038846"/>
                <a:gd name="connsiteX2-1657" fmla="*/ 2479550 w 2537238"/>
                <a:gd name="connsiteY2-1658" fmla="*/ 686569 h 1038846"/>
                <a:gd name="connsiteX3-1659" fmla="*/ 2508394 w 2537238"/>
                <a:gd name="connsiteY3-1660" fmla="*/ 657725 h 1038846"/>
                <a:gd name="connsiteX4-1661" fmla="*/ 2537238 w 2537238"/>
                <a:gd name="connsiteY4-1662" fmla="*/ 686569 h 1038846"/>
                <a:gd name="connsiteX0-1663" fmla="*/ 2433954 w 2537238"/>
                <a:gd name="connsiteY0-1664" fmla="*/ 671184 h 1038846"/>
                <a:gd name="connsiteX1-1665" fmla="*/ 2376266 w 2537238"/>
                <a:gd name="connsiteY1-1666" fmla="*/ 728872 h 1038846"/>
                <a:gd name="connsiteX2-1667" fmla="*/ 2318578 w 2537238"/>
                <a:gd name="connsiteY2-1668" fmla="*/ 671184 h 1038846"/>
                <a:gd name="connsiteX3-1669" fmla="*/ 2376266 w 2537238"/>
                <a:gd name="connsiteY3-1670" fmla="*/ 613496 h 1038846"/>
                <a:gd name="connsiteX4-1671" fmla="*/ 2433954 w 2537238"/>
                <a:gd name="connsiteY4-1672" fmla="*/ 671184 h 1038846"/>
                <a:gd name="connsiteX0-1673" fmla="*/ 2273369 w 2537238"/>
                <a:gd name="connsiteY0-1674" fmla="*/ 649128 h 1038846"/>
                <a:gd name="connsiteX1-1675" fmla="*/ 2186837 w 2537238"/>
                <a:gd name="connsiteY1-1676" fmla="*/ 735660 h 1038846"/>
                <a:gd name="connsiteX2-1677" fmla="*/ 2100305 w 2537238"/>
                <a:gd name="connsiteY2-1678" fmla="*/ 649128 h 1038846"/>
                <a:gd name="connsiteX3-1679" fmla="*/ 2186837 w 2537238"/>
                <a:gd name="connsiteY3-1680" fmla="*/ 562596 h 1038846"/>
                <a:gd name="connsiteX4-1681" fmla="*/ 2273369 w 2537238"/>
                <a:gd name="connsiteY4-1682" fmla="*/ 649128 h 1038846"/>
                <a:gd name="connsiteX0-1683" fmla="*/ 2261 w 52692"/>
                <a:gd name="connsiteY0-1684" fmla="*/ 25568 h 43219"/>
                <a:gd name="connsiteX1-1685" fmla="*/ 2196 w 52692"/>
                <a:gd name="connsiteY1-1686" fmla="*/ 25239 h 43219"/>
                <a:gd name="connsiteX2-1687" fmla="*/ 5874 w 52692"/>
                <a:gd name="connsiteY2-1688" fmla="*/ 35538 h 43219"/>
                <a:gd name="connsiteX3-1689" fmla="*/ 5856 w 52692"/>
                <a:gd name="connsiteY3-1690" fmla="*/ 35139 h 43219"/>
                <a:gd name="connsiteX4-1691" fmla="*/ 16514 w 52692"/>
                <a:gd name="connsiteY4-1692" fmla="*/ 38949 h 43219"/>
                <a:gd name="connsiteX5-1693" fmla="*/ 16702 w 52692"/>
                <a:gd name="connsiteY5-1694" fmla="*/ 39392 h 43219"/>
                <a:gd name="connsiteX6-1695" fmla="*/ 28707 w 52692"/>
                <a:gd name="connsiteY6-1696" fmla="*/ 36949 h 43219"/>
                <a:gd name="connsiteX7-1697" fmla="*/ 28596 w 52692"/>
                <a:gd name="connsiteY7-1698" fmla="*/ 36519 h 43219"/>
                <a:gd name="connsiteX8-1699" fmla="*/ 37434 w 52692"/>
                <a:gd name="connsiteY8-1700" fmla="*/ 30453 h 43219"/>
                <a:gd name="connsiteX9-1701" fmla="*/ 37416 w 52692"/>
                <a:gd name="connsiteY9-1702" fmla="*/ 29949 h 43219"/>
                <a:gd name="connsiteX10-1703" fmla="*/ 41834 w 52692"/>
                <a:gd name="connsiteY10-1704" fmla="*/ 15213 h 43219"/>
                <a:gd name="connsiteX11-1705" fmla="*/ 42098 w 52692"/>
                <a:gd name="connsiteY11-1706" fmla="*/ 15394 h 43219"/>
                <a:gd name="connsiteX12-1707" fmla="*/ 38360 w 52692"/>
                <a:gd name="connsiteY12-1708" fmla="*/ 5285 h 43219"/>
                <a:gd name="connsiteX13-1709" fmla="*/ 38436 w 52692"/>
                <a:gd name="connsiteY13-1710" fmla="*/ 5302 h 43219"/>
                <a:gd name="connsiteX14-1711" fmla="*/ 30048 w 52692"/>
                <a:gd name="connsiteY14-1712" fmla="*/ 2252 h 43219"/>
                <a:gd name="connsiteX15-1713" fmla="*/ 29856 w 52692"/>
                <a:gd name="connsiteY15-1714" fmla="*/ 2199 h 43219"/>
                <a:gd name="connsiteX16-1715" fmla="*/ 22877 w 52692"/>
                <a:gd name="connsiteY16-1716" fmla="*/ 3020 h 43219"/>
                <a:gd name="connsiteX17-1717" fmla="*/ 22536 w 52692"/>
                <a:gd name="connsiteY17-1718" fmla="*/ 3189 h 43219"/>
                <a:gd name="connsiteX18-1719" fmla="*/ 14036 w 52692"/>
                <a:gd name="connsiteY18-1720" fmla="*/ 5051 h 43219"/>
                <a:gd name="connsiteX19-1721" fmla="*/ 14013 w 52692"/>
                <a:gd name="connsiteY19-1722" fmla="*/ 5152 h 43219"/>
                <a:gd name="connsiteX20-1723" fmla="*/ 3852 w 52692"/>
                <a:gd name="connsiteY20-1724" fmla="*/ 14401 h 43219"/>
                <a:gd name="connsiteX21-1725" fmla="*/ 3936 w 52692"/>
                <a:gd name="connsiteY21-1726" fmla="*/ 14229 h 43219"/>
                <a:gd name="connsiteX0-1727" fmla="*/ 3936 w 52692"/>
                <a:gd name="connsiteY0-1728" fmla="*/ 14229 h 43219"/>
                <a:gd name="connsiteX1-1729" fmla="*/ 5659 w 52692"/>
                <a:gd name="connsiteY1-1730" fmla="*/ 6766 h 43219"/>
                <a:gd name="connsiteX2-1731" fmla="*/ 14041 w 52692"/>
                <a:gd name="connsiteY2-1732" fmla="*/ 5061 h 43219"/>
                <a:gd name="connsiteX3-1733" fmla="*/ 22492 w 52692"/>
                <a:gd name="connsiteY3-1734" fmla="*/ 3291 h 43219"/>
                <a:gd name="connsiteX4-1735" fmla="*/ 25785 w 52692"/>
                <a:gd name="connsiteY4-1736" fmla="*/ 59 h 43219"/>
                <a:gd name="connsiteX5-1737" fmla="*/ 29869 w 52692"/>
                <a:gd name="connsiteY5-1738" fmla="*/ 2340 h 43219"/>
                <a:gd name="connsiteX6-1739" fmla="*/ 35499 w 52692"/>
                <a:gd name="connsiteY6-1740" fmla="*/ 549 h 43219"/>
                <a:gd name="connsiteX7-1741" fmla="*/ 38354 w 52692"/>
                <a:gd name="connsiteY7-1742" fmla="*/ 5435 h 43219"/>
                <a:gd name="connsiteX8-1743" fmla="*/ 42018 w 52692"/>
                <a:gd name="connsiteY8-1744" fmla="*/ 10177 h 43219"/>
                <a:gd name="connsiteX9-1745" fmla="*/ 41854 w 52692"/>
                <a:gd name="connsiteY9-1746" fmla="*/ 15319 h 43219"/>
                <a:gd name="connsiteX10-1747" fmla="*/ 43052 w 52692"/>
                <a:gd name="connsiteY10-1748" fmla="*/ 23181 h 43219"/>
                <a:gd name="connsiteX11-1749" fmla="*/ 37440 w 52692"/>
                <a:gd name="connsiteY11-1750" fmla="*/ 30063 h 43219"/>
                <a:gd name="connsiteX12-1751" fmla="*/ 35431 w 52692"/>
                <a:gd name="connsiteY12-1752" fmla="*/ 35960 h 43219"/>
                <a:gd name="connsiteX13-1753" fmla="*/ 28591 w 52692"/>
                <a:gd name="connsiteY13-1754" fmla="*/ 36674 h 43219"/>
                <a:gd name="connsiteX14-1755" fmla="*/ 23703 w 52692"/>
                <a:gd name="connsiteY14-1756" fmla="*/ 42965 h 43219"/>
                <a:gd name="connsiteX15-1757" fmla="*/ 16516 w 52692"/>
                <a:gd name="connsiteY15-1758" fmla="*/ 39125 h 43219"/>
                <a:gd name="connsiteX16-1759" fmla="*/ 5840 w 52692"/>
                <a:gd name="connsiteY16-1760" fmla="*/ 35331 h 43219"/>
                <a:gd name="connsiteX17-1761" fmla="*/ 1146 w 52692"/>
                <a:gd name="connsiteY17-1762" fmla="*/ 31109 h 43219"/>
                <a:gd name="connsiteX18-1763" fmla="*/ 2149 w 52692"/>
                <a:gd name="connsiteY18-1764" fmla="*/ 25410 h 43219"/>
                <a:gd name="connsiteX19-1765" fmla="*/ 31 w 52692"/>
                <a:gd name="connsiteY19-1766" fmla="*/ 19563 h 43219"/>
                <a:gd name="connsiteX20-1767" fmla="*/ 3899 w 52692"/>
                <a:gd name="connsiteY20-1768" fmla="*/ 14366 h 43219"/>
                <a:gd name="connsiteX21-1769" fmla="*/ 3936 w 52692"/>
                <a:gd name="connsiteY21-1770" fmla="*/ 14229 h 43219"/>
                <a:gd name="connsiteX0-1771" fmla="*/ 2537238 w 2537238"/>
                <a:gd name="connsiteY0-1772" fmla="*/ 686569 h 1038846"/>
                <a:gd name="connsiteX1-1773" fmla="*/ 2508394 w 2537238"/>
                <a:gd name="connsiteY1-1774" fmla="*/ 715413 h 1038846"/>
                <a:gd name="connsiteX2-1775" fmla="*/ 2479550 w 2537238"/>
                <a:gd name="connsiteY2-1776" fmla="*/ 686569 h 1038846"/>
                <a:gd name="connsiteX3-1777" fmla="*/ 2508394 w 2537238"/>
                <a:gd name="connsiteY3-1778" fmla="*/ 657725 h 1038846"/>
                <a:gd name="connsiteX4-1779" fmla="*/ 2537238 w 2537238"/>
                <a:gd name="connsiteY4-1780" fmla="*/ 686569 h 1038846"/>
                <a:gd name="connsiteX0-1781" fmla="*/ 2433954 w 2537238"/>
                <a:gd name="connsiteY0-1782" fmla="*/ 671184 h 1038846"/>
                <a:gd name="connsiteX1-1783" fmla="*/ 2376266 w 2537238"/>
                <a:gd name="connsiteY1-1784" fmla="*/ 728872 h 1038846"/>
                <a:gd name="connsiteX2-1785" fmla="*/ 2318578 w 2537238"/>
                <a:gd name="connsiteY2-1786" fmla="*/ 671184 h 1038846"/>
                <a:gd name="connsiteX3-1787" fmla="*/ 2376266 w 2537238"/>
                <a:gd name="connsiteY3-1788" fmla="*/ 613496 h 1038846"/>
                <a:gd name="connsiteX4-1789" fmla="*/ 2433954 w 2537238"/>
                <a:gd name="connsiteY4-1790" fmla="*/ 671184 h 1038846"/>
                <a:gd name="connsiteX0-1791" fmla="*/ 2273369 w 2537238"/>
                <a:gd name="connsiteY0-1792" fmla="*/ 649128 h 1038846"/>
                <a:gd name="connsiteX1-1793" fmla="*/ 2186837 w 2537238"/>
                <a:gd name="connsiteY1-1794" fmla="*/ 735660 h 1038846"/>
                <a:gd name="connsiteX2-1795" fmla="*/ 2100305 w 2537238"/>
                <a:gd name="connsiteY2-1796" fmla="*/ 649128 h 1038846"/>
                <a:gd name="connsiteX3-1797" fmla="*/ 2186837 w 2537238"/>
                <a:gd name="connsiteY3-1798" fmla="*/ 562596 h 1038846"/>
                <a:gd name="connsiteX4-1799" fmla="*/ 2273369 w 2537238"/>
                <a:gd name="connsiteY4-1800" fmla="*/ 649128 h 1038846"/>
                <a:gd name="connsiteX0-1801" fmla="*/ 2261 w 52692"/>
                <a:gd name="connsiteY0-1802" fmla="*/ 25568 h 43219"/>
                <a:gd name="connsiteX1-1803" fmla="*/ 2196 w 52692"/>
                <a:gd name="connsiteY1-1804" fmla="*/ 25239 h 43219"/>
                <a:gd name="connsiteX2-1805" fmla="*/ 5874 w 52692"/>
                <a:gd name="connsiteY2-1806" fmla="*/ 35538 h 43219"/>
                <a:gd name="connsiteX3-1807" fmla="*/ 5856 w 52692"/>
                <a:gd name="connsiteY3-1808" fmla="*/ 35139 h 43219"/>
                <a:gd name="connsiteX4-1809" fmla="*/ 16514 w 52692"/>
                <a:gd name="connsiteY4-1810" fmla="*/ 38949 h 43219"/>
                <a:gd name="connsiteX5-1811" fmla="*/ 16702 w 52692"/>
                <a:gd name="connsiteY5-1812" fmla="*/ 39392 h 43219"/>
                <a:gd name="connsiteX6-1813" fmla="*/ 28707 w 52692"/>
                <a:gd name="connsiteY6-1814" fmla="*/ 36949 h 43219"/>
                <a:gd name="connsiteX7-1815" fmla="*/ 28596 w 52692"/>
                <a:gd name="connsiteY7-1816" fmla="*/ 36519 h 43219"/>
                <a:gd name="connsiteX8-1817" fmla="*/ 37434 w 52692"/>
                <a:gd name="connsiteY8-1818" fmla="*/ 30453 h 43219"/>
                <a:gd name="connsiteX9-1819" fmla="*/ 38211 w 52692"/>
                <a:gd name="connsiteY9-1820" fmla="*/ 31761 h 43219"/>
                <a:gd name="connsiteX10-1821" fmla="*/ 41834 w 52692"/>
                <a:gd name="connsiteY10-1822" fmla="*/ 15213 h 43219"/>
                <a:gd name="connsiteX11-1823" fmla="*/ 42098 w 52692"/>
                <a:gd name="connsiteY11-1824" fmla="*/ 15394 h 43219"/>
                <a:gd name="connsiteX12-1825" fmla="*/ 38360 w 52692"/>
                <a:gd name="connsiteY12-1826" fmla="*/ 5285 h 43219"/>
                <a:gd name="connsiteX13-1827" fmla="*/ 38436 w 52692"/>
                <a:gd name="connsiteY13-1828" fmla="*/ 5302 h 43219"/>
                <a:gd name="connsiteX14-1829" fmla="*/ 30048 w 52692"/>
                <a:gd name="connsiteY14-1830" fmla="*/ 2252 h 43219"/>
                <a:gd name="connsiteX15-1831" fmla="*/ 29856 w 52692"/>
                <a:gd name="connsiteY15-1832" fmla="*/ 2199 h 43219"/>
                <a:gd name="connsiteX16-1833" fmla="*/ 22877 w 52692"/>
                <a:gd name="connsiteY16-1834" fmla="*/ 3020 h 43219"/>
                <a:gd name="connsiteX17-1835" fmla="*/ 22536 w 52692"/>
                <a:gd name="connsiteY17-1836" fmla="*/ 3189 h 43219"/>
                <a:gd name="connsiteX18-1837" fmla="*/ 14036 w 52692"/>
                <a:gd name="connsiteY18-1838" fmla="*/ 5051 h 43219"/>
                <a:gd name="connsiteX19-1839" fmla="*/ 14013 w 52692"/>
                <a:gd name="connsiteY19-1840" fmla="*/ 5152 h 43219"/>
                <a:gd name="connsiteX20-1841" fmla="*/ 3852 w 52692"/>
                <a:gd name="connsiteY20-1842" fmla="*/ 14401 h 43219"/>
                <a:gd name="connsiteX21-1843" fmla="*/ 3936 w 52692"/>
                <a:gd name="connsiteY21-1844" fmla="*/ 14229 h 43219"/>
                <a:gd name="connsiteX0-1845" fmla="*/ 3936 w 52692"/>
                <a:gd name="connsiteY0-1846" fmla="*/ 14229 h 43219"/>
                <a:gd name="connsiteX1-1847" fmla="*/ 5659 w 52692"/>
                <a:gd name="connsiteY1-1848" fmla="*/ 6766 h 43219"/>
                <a:gd name="connsiteX2-1849" fmla="*/ 14041 w 52692"/>
                <a:gd name="connsiteY2-1850" fmla="*/ 5061 h 43219"/>
                <a:gd name="connsiteX3-1851" fmla="*/ 22492 w 52692"/>
                <a:gd name="connsiteY3-1852" fmla="*/ 3291 h 43219"/>
                <a:gd name="connsiteX4-1853" fmla="*/ 25785 w 52692"/>
                <a:gd name="connsiteY4-1854" fmla="*/ 59 h 43219"/>
                <a:gd name="connsiteX5-1855" fmla="*/ 29869 w 52692"/>
                <a:gd name="connsiteY5-1856" fmla="*/ 2340 h 43219"/>
                <a:gd name="connsiteX6-1857" fmla="*/ 35499 w 52692"/>
                <a:gd name="connsiteY6-1858" fmla="*/ 549 h 43219"/>
                <a:gd name="connsiteX7-1859" fmla="*/ 38354 w 52692"/>
                <a:gd name="connsiteY7-1860" fmla="*/ 5435 h 43219"/>
                <a:gd name="connsiteX8-1861" fmla="*/ 42018 w 52692"/>
                <a:gd name="connsiteY8-1862" fmla="*/ 10177 h 43219"/>
                <a:gd name="connsiteX9-1863" fmla="*/ 41854 w 52692"/>
                <a:gd name="connsiteY9-1864" fmla="*/ 15319 h 43219"/>
                <a:gd name="connsiteX10-1865" fmla="*/ 43052 w 52692"/>
                <a:gd name="connsiteY10-1866" fmla="*/ 23181 h 43219"/>
                <a:gd name="connsiteX11-1867" fmla="*/ 37440 w 52692"/>
                <a:gd name="connsiteY11-1868" fmla="*/ 30063 h 43219"/>
                <a:gd name="connsiteX12-1869" fmla="*/ 35431 w 52692"/>
                <a:gd name="connsiteY12-1870" fmla="*/ 35960 h 43219"/>
                <a:gd name="connsiteX13-1871" fmla="*/ 28591 w 52692"/>
                <a:gd name="connsiteY13-1872" fmla="*/ 36674 h 43219"/>
                <a:gd name="connsiteX14-1873" fmla="*/ 23703 w 52692"/>
                <a:gd name="connsiteY14-1874" fmla="*/ 42965 h 43219"/>
                <a:gd name="connsiteX15-1875" fmla="*/ 16516 w 52692"/>
                <a:gd name="connsiteY15-1876" fmla="*/ 39125 h 43219"/>
                <a:gd name="connsiteX16-1877" fmla="*/ 5840 w 52692"/>
                <a:gd name="connsiteY16-1878" fmla="*/ 35331 h 43219"/>
                <a:gd name="connsiteX17-1879" fmla="*/ 1146 w 52692"/>
                <a:gd name="connsiteY17-1880" fmla="*/ 31109 h 43219"/>
                <a:gd name="connsiteX18-1881" fmla="*/ 2149 w 52692"/>
                <a:gd name="connsiteY18-1882" fmla="*/ 25410 h 43219"/>
                <a:gd name="connsiteX19-1883" fmla="*/ 31 w 52692"/>
                <a:gd name="connsiteY19-1884" fmla="*/ 19563 h 43219"/>
                <a:gd name="connsiteX20-1885" fmla="*/ 3899 w 52692"/>
                <a:gd name="connsiteY20-1886" fmla="*/ 14366 h 43219"/>
                <a:gd name="connsiteX21-1887" fmla="*/ 3936 w 52692"/>
                <a:gd name="connsiteY21-1888" fmla="*/ 14229 h 43219"/>
                <a:gd name="connsiteX0-1889" fmla="*/ 2537238 w 2537238"/>
                <a:gd name="connsiteY0-1890" fmla="*/ 686569 h 1038846"/>
                <a:gd name="connsiteX1-1891" fmla="*/ 2508394 w 2537238"/>
                <a:gd name="connsiteY1-1892" fmla="*/ 715413 h 1038846"/>
                <a:gd name="connsiteX2-1893" fmla="*/ 2479550 w 2537238"/>
                <a:gd name="connsiteY2-1894" fmla="*/ 686569 h 1038846"/>
                <a:gd name="connsiteX3-1895" fmla="*/ 2508394 w 2537238"/>
                <a:gd name="connsiteY3-1896" fmla="*/ 657725 h 1038846"/>
                <a:gd name="connsiteX4-1897" fmla="*/ 2537238 w 2537238"/>
                <a:gd name="connsiteY4-1898" fmla="*/ 686569 h 1038846"/>
                <a:gd name="connsiteX0-1899" fmla="*/ 2433954 w 2537238"/>
                <a:gd name="connsiteY0-1900" fmla="*/ 671184 h 1038846"/>
                <a:gd name="connsiteX1-1901" fmla="*/ 2376266 w 2537238"/>
                <a:gd name="connsiteY1-1902" fmla="*/ 728872 h 1038846"/>
                <a:gd name="connsiteX2-1903" fmla="*/ 2318578 w 2537238"/>
                <a:gd name="connsiteY2-1904" fmla="*/ 671184 h 1038846"/>
                <a:gd name="connsiteX3-1905" fmla="*/ 2376266 w 2537238"/>
                <a:gd name="connsiteY3-1906" fmla="*/ 613496 h 1038846"/>
                <a:gd name="connsiteX4-1907" fmla="*/ 2433954 w 2537238"/>
                <a:gd name="connsiteY4-1908" fmla="*/ 671184 h 1038846"/>
                <a:gd name="connsiteX0-1909" fmla="*/ 2273369 w 2537238"/>
                <a:gd name="connsiteY0-1910" fmla="*/ 649128 h 1038846"/>
                <a:gd name="connsiteX1-1911" fmla="*/ 2186837 w 2537238"/>
                <a:gd name="connsiteY1-1912" fmla="*/ 735660 h 1038846"/>
                <a:gd name="connsiteX2-1913" fmla="*/ 2100305 w 2537238"/>
                <a:gd name="connsiteY2-1914" fmla="*/ 649128 h 1038846"/>
                <a:gd name="connsiteX3-1915" fmla="*/ 2186837 w 2537238"/>
                <a:gd name="connsiteY3-1916" fmla="*/ 562596 h 1038846"/>
                <a:gd name="connsiteX4-1917" fmla="*/ 2273369 w 2537238"/>
                <a:gd name="connsiteY4-1918" fmla="*/ 649128 h 1038846"/>
                <a:gd name="connsiteX0-1919" fmla="*/ 2261 w 52692"/>
                <a:gd name="connsiteY0-1920" fmla="*/ 25568 h 43219"/>
                <a:gd name="connsiteX1-1921" fmla="*/ 2196 w 52692"/>
                <a:gd name="connsiteY1-1922" fmla="*/ 25239 h 43219"/>
                <a:gd name="connsiteX2-1923" fmla="*/ 5874 w 52692"/>
                <a:gd name="connsiteY2-1924" fmla="*/ 35538 h 43219"/>
                <a:gd name="connsiteX3-1925" fmla="*/ 5856 w 52692"/>
                <a:gd name="connsiteY3-1926" fmla="*/ 35139 h 43219"/>
                <a:gd name="connsiteX4-1927" fmla="*/ 16514 w 52692"/>
                <a:gd name="connsiteY4-1928" fmla="*/ 38949 h 43219"/>
                <a:gd name="connsiteX5-1929" fmla="*/ 16702 w 52692"/>
                <a:gd name="connsiteY5-1930" fmla="*/ 39392 h 43219"/>
                <a:gd name="connsiteX6-1931" fmla="*/ 28707 w 52692"/>
                <a:gd name="connsiteY6-1932" fmla="*/ 36949 h 43219"/>
                <a:gd name="connsiteX7-1933" fmla="*/ 28596 w 52692"/>
                <a:gd name="connsiteY7-1934" fmla="*/ 36519 h 43219"/>
                <a:gd name="connsiteX8-1935" fmla="*/ 37434 w 52692"/>
                <a:gd name="connsiteY8-1936" fmla="*/ 30453 h 43219"/>
                <a:gd name="connsiteX9-1937" fmla="*/ 38578 w 52692"/>
                <a:gd name="connsiteY9-1938" fmla="*/ 30311 h 43219"/>
                <a:gd name="connsiteX10-1939" fmla="*/ 41834 w 52692"/>
                <a:gd name="connsiteY10-1940" fmla="*/ 15213 h 43219"/>
                <a:gd name="connsiteX11-1941" fmla="*/ 42098 w 52692"/>
                <a:gd name="connsiteY11-1942" fmla="*/ 15394 h 43219"/>
                <a:gd name="connsiteX12-1943" fmla="*/ 38360 w 52692"/>
                <a:gd name="connsiteY12-1944" fmla="*/ 5285 h 43219"/>
                <a:gd name="connsiteX13-1945" fmla="*/ 38436 w 52692"/>
                <a:gd name="connsiteY13-1946" fmla="*/ 5302 h 43219"/>
                <a:gd name="connsiteX14-1947" fmla="*/ 30048 w 52692"/>
                <a:gd name="connsiteY14-1948" fmla="*/ 2252 h 43219"/>
                <a:gd name="connsiteX15-1949" fmla="*/ 29856 w 52692"/>
                <a:gd name="connsiteY15-1950" fmla="*/ 2199 h 43219"/>
                <a:gd name="connsiteX16-1951" fmla="*/ 22877 w 52692"/>
                <a:gd name="connsiteY16-1952" fmla="*/ 3020 h 43219"/>
                <a:gd name="connsiteX17-1953" fmla="*/ 22536 w 52692"/>
                <a:gd name="connsiteY17-1954" fmla="*/ 3189 h 43219"/>
                <a:gd name="connsiteX18-1955" fmla="*/ 14036 w 52692"/>
                <a:gd name="connsiteY18-1956" fmla="*/ 5051 h 43219"/>
                <a:gd name="connsiteX19-1957" fmla="*/ 14013 w 52692"/>
                <a:gd name="connsiteY19-1958" fmla="*/ 5152 h 43219"/>
                <a:gd name="connsiteX20-1959" fmla="*/ 3852 w 52692"/>
                <a:gd name="connsiteY20-1960" fmla="*/ 14401 h 43219"/>
                <a:gd name="connsiteX21-1961" fmla="*/ 3936 w 52692"/>
                <a:gd name="connsiteY21-1962" fmla="*/ 14229 h 43219"/>
                <a:gd name="connsiteX0-1963" fmla="*/ 3936 w 52692"/>
                <a:gd name="connsiteY0-1964" fmla="*/ 14229 h 43219"/>
                <a:gd name="connsiteX1-1965" fmla="*/ 5659 w 52692"/>
                <a:gd name="connsiteY1-1966" fmla="*/ 6766 h 43219"/>
                <a:gd name="connsiteX2-1967" fmla="*/ 14041 w 52692"/>
                <a:gd name="connsiteY2-1968" fmla="*/ 5061 h 43219"/>
                <a:gd name="connsiteX3-1969" fmla="*/ 22492 w 52692"/>
                <a:gd name="connsiteY3-1970" fmla="*/ 3291 h 43219"/>
                <a:gd name="connsiteX4-1971" fmla="*/ 25785 w 52692"/>
                <a:gd name="connsiteY4-1972" fmla="*/ 59 h 43219"/>
                <a:gd name="connsiteX5-1973" fmla="*/ 29869 w 52692"/>
                <a:gd name="connsiteY5-1974" fmla="*/ 2340 h 43219"/>
                <a:gd name="connsiteX6-1975" fmla="*/ 35499 w 52692"/>
                <a:gd name="connsiteY6-1976" fmla="*/ 549 h 43219"/>
                <a:gd name="connsiteX7-1977" fmla="*/ 38354 w 52692"/>
                <a:gd name="connsiteY7-1978" fmla="*/ 5435 h 43219"/>
                <a:gd name="connsiteX8-1979" fmla="*/ 42018 w 52692"/>
                <a:gd name="connsiteY8-1980" fmla="*/ 10177 h 43219"/>
                <a:gd name="connsiteX9-1981" fmla="*/ 41854 w 52692"/>
                <a:gd name="connsiteY9-1982" fmla="*/ 15319 h 43219"/>
                <a:gd name="connsiteX10-1983" fmla="*/ 43052 w 52692"/>
                <a:gd name="connsiteY10-1984" fmla="*/ 23181 h 43219"/>
                <a:gd name="connsiteX11-1985" fmla="*/ 37440 w 52692"/>
                <a:gd name="connsiteY11-1986" fmla="*/ 30063 h 43219"/>
                <a:gd name="connsiteX12-1987" fmla="*/ 35431 w 52692"/>
                <a:gd name="connsiteY12-1988" fmla="*/ 35960 h 43219"/>
                <a:gd name="connsiteX13-1989" fmla="*/ 28591 w 52692"/>
                <a:gd name="connsiteY13-1990" fmla="*/ 36674 h 43219"/>
                <a:gd name="connsiteX14-1991" fmla="*/ 23703 w 52692"/>
                <a:gd name="connsiteY14-1992" fmla="*/ 42965 h 43219"/>
                <a:gd name="connsiteX15-1993" fmla="*/ 16516 w 52692"/>
                <a:gd name="connsiteY15-1994" fmla="*/ 39125 h 43219"/>
                <a:gd name="connsiteX16-1995" fmla="*/ 5840 w 52692"/>
                <a:gd name="connsiteY16-1996" fmla="*/ 35331 h 43219"/>
                <a:gd name="connsiteX17-1997" fmla="*/ 1146 w 52692"/>
                <a:gd name="connsiteY17-1998" fmla="*/ 31109 h 43219"/>
                <a:gd name="connsiteX18-1999" fmla="*/ 2149 w 52692"/>
                <a:gd name="connsiteY18-2000" fmla="*/ 25410 h 43219"/>
                <a:gd name="connsiteX19-2001" fmla="*/ 31 w 52692"/>
                <a:gd name="connsiteY19-2002" fmla="*/ 19563 h 43219"/>
                <a:gd name="connsiteX20-2003" fmla="*/ 3899 w 52692"/>
                <a:gd name="connsiteY20-2004" fmla="*/ 14366 h 43219"/>
                <a:gd name="connsiteX21-2005" fmla="*/ 3936 w 52692"/>
                <a:gd name="connsiteY21-2006" fmla="*/ 14229 h 43219"/>
                <a:gd name="connsiteX0-2007" fmla="*/ 2537238 w 2537238"/>
                <a:gd name="connsiteY0-2008" fmla="*/ 686569 h 1038846"/>
                <a:gd name="connsiteX1-2009" fmla="*/ 2508394 w 2537238"/>
                <a:gd name="connsiteY1-2010" fmla="*/ 715413 h 1038846"/>
                <a:gd name="connsiteX2-2011" fmla="*/ 2479550 w 2537238"/>
                <a:gd name="connsiteY2-2012" fmla="*/ 686569 h 1038846"/>
                <a:gd name="connsiteX3-2013" fmla="*/ 2508394 w 2537238"/>
                <a:gd name="connsiteY3-2014" fmla="*/ 657725 h 1038846"/>
                <a:gd name="connsiteX4-2015" fmla="*/ 2537238 w 2537238"/>
                <a:gd name="connsiteY4-2016" fmla="*/ 686569 h 1038846"/>
                <a:gd name="connsiteX0-2017" fmla="*/ 2433954 w 2537238"/>
                <a:gd name="connsiteY0-2018" fmla="*/ 671184 h 1038846"/>
                <a:gd name="connsiteX1-2019" fmla="*/ 2376266 w 2537238"/>
                <a:gd name="connsiteY1-2020" fmla="*/ 728872 h 1038846"/>
                <a:gd name="connsiteX2-2021" fmla="*/ 2318578 w 2537238"/>
                <a:gd name="connsiteY2-2022" fmla="*/ 671184 h 1038846"/>
                <a:gd name="connsiteX3-2023" fmla="*/ 2376266 w 2537238"/>
                <a:gd name="connsiteY3-2024" fmla="*/ 613496 h 1038846"/>
                <a:gd name="connsiteX4-2025" fmla="*/ 2433954 w 2537238"/>
                <a:gd name="connsiteY4-2026" fmla="*/ 671184 h 1038846"/>
                <a:gd name="connsiteX0-2027" fmla="*/ 2273369 w 2537238"/>
                <a:gd name="connsiteY0-2028" fmla="*/ 649128 h 1038846"/>
                <a:gd name="connsiteX1-2029" fmla="*/ 2186837 w 2537238"/>
                <a:gd name="connsiteY1-2030" fmla="*/ 735660 h 1038846"/>
                <a:gd name="connsiteX2-2031" fmla="*/ 2100305 w 2537238"/>
                <a:gd name="connsiteY2-2032" fmla="*/ 649128 h 1038846"/>
                <a:gd name="connsiteX3-2033" fmla="*/ 2186837 w 2537238"/>
                <a:gd name="connsiteY3-2034" fmla="*/ 562596 h 1038846"/>
                <a:gd name="connsiteX4-2035" fmla="*/ 2273369 w 2537238"/>
                <a:gd name="connsiteY4-2036" fmla="*/ 649128 h 1038846"/>
                <a:gd name="connsiteX0-2037" fmla="*/ 2261 w 52692"/>
                <a:gd name="connsiteY0-2038" fmla="*/ 25568 h 43219"/>
                <a:gd name="connsiteX1-2039" fmla="*/ 2196 w 52692"/>
                <a:gd name="connsiteY1-2040" fmla="*/ 25239 h 43219"/>
                <a:gd name="connsiteX2-2041" fmla="*/ 5874 w 52692"/>
                <a:gd name="connsiteY2-2042" fmla="*/ 35538 h 43219"/>
                <a:gd name="connsiteX3-2043" fmla="*/ 5856 w 52692"/>
                <a:gd name="connsiteY3-2044" fmla="*/ 35139 h 43219"/>
                <a:gd name="connsiteX4-2045" fmla="*/ 16514 w 52692"/>
                <a:gd name="connsiteY4-2046" fmla="*/ 38949 h 43219"/>
                <a:gd name="connsiteX5-2047" fmla="*/ 16702 w 52692"/>
                <a:gd name="connsiteY5-2048" fmla="*/ 39392 h 43219"/>
                <a:gd name="connsiteX6-2049" fmla="*/ 28707 w 52692"/>
                <a:gd name="connsiteY6-2050" fmla="*/ 36949 h 43219"/>
                <a:gd name="connsiteX7-2051" fmla="*/ 28596 w 52692"/>
                <a:gd name="connsiteY7-2052" fmla="*/ 36519 h 43219"/>
                <a:gd name="connsiteX8-2053" fmla="*/ 37434 w 52692"/>
                <a:gd name="connsiteY8-2054" fmla="*/ 30453 h 43219"/>
                <a:gd name="connsiteX9-2055" fmla="*/ 38150 w 52692"/>
                <a:gd name="connsiteY9-2056" fmla="*/ 30130 h 43219"/>
                <a:gd name="connsiteX10-2057" fmla="*/ 41834 w 52692"/>
                <a:gd name="connsiteY10-2058" fmla="*/ 15213 h 43219"/>
                <a:gd name="connsiteX11-2059" fmla="*/ 42098 w 52692"/>
                <a:gd name="connsiteY11-2060" fmla="*/ 15394 h 43219"/>
                <a:gd name="connsiteX12-2061" fmla="*/ 38360 w 52692"/>
                <a:gd name="connsiteY12-2062" fmla="*/ 5285 h 43219"/>
                <a:gd name="connsiteX13-2063" fmla="*/ 38436 w 52692"/>
                <a:gd name="connsiteY13-2064" fmla="*/ 5302 h 43219"/>
                <a:gd name="connsiteX14-2065" fmla="*/ 30048 w 52692"/>
                <a:gd name="connsiteY14-2066" fmla="*/ 2252 h 43219"/>
                <a:gd name="connsiteX15-2067" fmla="*/ 29856 w 52692"/>
                <a:gd name="connsiteY15-2068" fmla="*/ 2199 h 43219"/>
                <a:gd name="connsiteX16-2069" fmla="*/ 22877 w 52692"/>
                <a:gd name="connsiteY16-2070" fmla="*/ 3020 h 43219"/>
                <a:gd name="connsiteX17-2071" fmla="*/ 22536 w 52692"/>
                <a:gd name="connsiteY17-2072" fmla="*/ 3189 h 43219"/>
                <a:gd name="connsiteX18-2073" fmla="*/ 14036 w 52692"/>
                <a:gd name="connsiteY18-2074" fmla="*/ 5051 h 43219"/>
                <a:gd name="connsiteX19-2075" fmla="*/ 14013 w 52692"/>
                <a:gd name="connsiteY19-2076" fmla="*/ 5152 h 43219"/>
                <a:gd name="connsiteX20-2077" fmla="*/ 3852 w 52692"/>
                <a:gd name="connsiteY20-2078" fmla="*/ 14401 h 43219"/>
                <a:gd name="connsiteX21-2079" fmla="*/ 3936 w 52692"/>
                <a:gd name="connsiteY21-2080" fmla="*/ 14229 h 43219"/>
                <a:gd name="connsiteX0-2081" fmla="*/ 3936 w 52692"/>
                <a:gd name="connsiteY0-2082" fmla="*/ 14229 h 43219"/>
                <a:gd name="connsiteX1-2083" fmla="*/ 5659 w 52692"/>
                <a:gd name="connsiteY1-2084" fmla="*/ 6766 h 43219"/>
                <a:gd name="connsiteX2-2085" fmla="*/ 14041 w 52692"/>
                <a:gd name="connsiteY2-2086" fmla="*/ 5061 h 43219"/>
                <a:gd name="connsiteX3-2087" fmla="*/ 22492 w 52692"/>
                <a:gd name="connsiteY3-2088" fmla="*/ 3291 h 43219"/>
                <a:gd name="connsiteX4-2089" fmla="*/ 25785 w 52692"/>
                <a:gd name="connsiteY4-2090" fmla="*/ 59 h 43219"/>
                <a:gd name="connsiteX5-2091" fmla="*/ 29869 w 52692"/>
                <a:gd name="connsiteY5-2092" fmla="*/ 2340 h 43219"/>
                <a:gd name="connsiteX6-2093" fmla="*/ 35499 w 52692"/>
                <a:gd name="connsiteY6-2094" fmla="*/ 549 h 43219"/>
                <a:gd name="connsiteX7-2095" fmla="*/ 38354 w 52692"/>
                <a:gd name="connsiteY7-2096" fmla="*/ 5435 h 43219"/>
                <a:gd name="connsiteX8-2097" fmla="*/ 42018 w 52692"/>
                <a:gd name="connsiteY8-2098" fmla="*/ 10177 h 43219"/>
                <a:gd name="connsiteX9-2099" fmla="*/ 41854 w 52692"/>
                <a:gd name="connsiteY9-2100" fmla="*/ 15319 h 43219"/>
                <a:gd name="connsiteX10-2101" fmla="*/ 43052 w 52692"/>
                <a:gd name="connsiteY10-2102" fmla="*/ 23181 h 43219"/>
                <a:gd name="connsiteX11-2103" fmla="*/ 37440 w 52692"/>
                <a:gd name="connsiteY11-2104" fmla="*/ 30063 h 43219"/>
                <a:gd name="connsiteX12-2105" fmla="*/ 35431 w 52692"/>
                <a:gd name="connsiteY12-2106" fmla="*/ 35960 h 43219"/>
                <a:gd name="connsiteX13-2107" fmla="*/ 28591 w 52692"/>
                <a:gd name="connsiteY13-2108" fmla="*/ 36674 h 43219"/>
                <a:gd name="connsiteX14-2109" fmla="*/ 23703 w 52692"/>
                <a:gd name="connsiteY14-2110" fmla="*/ 42965 h 43219"/>
                <a:gd name="connsiteX15-2111" fmla="*/ 16516 w 52692"/>
                <a:gd name="connsiteY15-2112" fmla="*/ 39125 h 43219"/>
                <a:gd name="connsiteX16-2113" fmla="*/ 5840 w 52692"/>
                <a:gd name="connsiteY16-2114" fmla="*/ 35331 h 43219"/>
                <a:gd name="connsiteX17-2115" fmla="*/ 1146 w 52692"/>
                <a:gd name="connsiteY17-2116" fmla="*/ 31109 h 43219"/>
                <a:gd name="connsiteX18-2117" fmla="*/ 2149 w 52692"/>
                <a:gd name="connsiteY18-2118" fmla="*/ 25410 h 43219"/>
                <a:gd name="connsiteX19-2119" fmla="*/ 31 w 52692"/>
                <a:gd name="connsiteY19-2120" fmla="*/ 19563 h 43219"/>
                <a:gd name="connsiteX20-2121" fmla="*/ 3899 w 52692"/>
                <a:gd name="connsiteY20-2122" fmla="*/ 14366 h 43219"/>
                <a:gd name="connsiteX21-2123" fmla="*/ 3936 w 52692"/>
                <a:gd name="connsiteY21-2124" fmla="*/ 14229 h 43219"/>
                <a:gd name="connsiteX0-2125" fmla="*/ 2537238 w 2537238"/>
                <a:gd name="connsiteY0-2126" fmla="*/ 686569 h 1038846"/>
                <a:gd name="connsiteX1-2127" fmla="*/ 2508394 w 2537238"/>
                <a:gd name="connsiteY1-2128" fmla="*/ 715413 h 1038846"/>
                <a:gd name="connsiteX2-2129" fmla="*/ 2479550 w 2537238"/>
                <a:gd name="connsiteY2-2130" fmla="*/ 686569 h 1038846"/>
                <a:gd name="connsiteX3-2131" fmla="*/ 2508394 w 2537238"/>
                <a:gd name="connsiteY3-2132" fmla="*/ 657725 h 1038846"/>
                <a:gd name="connsiteX4-2133" fmla="*/ 2537238 w 2537238"/>
                <a:gd name="connsiteY4-2134" fmla="*/ 686569 h 1038846"/>
                <a:gd name="connsiteX0-2135" fmla="*/ 2433954 w 2537238"/>
                <a:gd name="connsiteY0-2136" fmla="*/ 671184 h 1038846"/>
                <a:gd name="connsiteX1-2137" fmla="*/ 2376266 w 2537238"/>
                <a:gd name="connsiteY1-2138" fmla="*/ 728872 h 1038846"/>
                <a:gd name="connsiteX2-2139" fmla="*/ 2318578 w 2537238"/>
                <a:gd name="connsiteY2-2140" fmla="*/ 671184 h 1038846"/>
                <a:gd name="connsiteX3-2141" fmla="*/ 2376266 w 2537238"/>
                <a:gd name="connsiteY3-2142" fmla="*/ 613496 h 1038846"/>
                <a:gd name="connsiteX4-2143" fmla="*/ 2433954 w 2537238"/>
                <a:gd name="connsiteY4-2144" fmla="*/ 671184 h 1038846"/>
                <a:gd name="connsiteX0-2145" fmla="*/ 2273369 w 2537238"/>
                <a:gd name="connsiteY0-2146" fmla="*/ 649128 h 1038846"/>
                <a:gd name="connsiteX1-2147" fmla="*/ 2186837 w 2537238"/>
                <a:gd name="connsiteY1-2148" fmla="*/ 735660 h 1038846"/>
                <a:gd name="connsiteX2-2149" fmla="*/ 2100305 w 2537238"/>
                <a:gd name="connsiteY2-2150" fmla="*/ 649128 h 1038846"/>
                <a:gd name="connsiteX3-2151" fmla="*/ 2186837 w 2537238"/>
                <a:gd name="connsiteY3-2152" fmla="*/ 562596 h 1038846"/>
                <a:gd name="connsiteX4-2153" fmla="*/ 2273369 w 2537238"/>
                <a:gd name="connsiteY4-2154" fmla="*/ 649128 h 1038846"/>
                <a:gd name="connsiteX0-2155" fmla="*/ 2261 w 52692"/>
                <a:gd name="connsiteY0-2156" fmla="*/ 25568 h 43219"/>
                <a:gd name="connsiteX1-2157" fmla="*/ 2196 w 52692"/>
                <a:gd name="connsiteY1-2158" fmla="*/ 25239 h 43219"/>
                <a:gd name="connsiteX2-2159" fmla="*/ 5874 w 52692"/>
                <a:gd name="connsiteY2-2160" fmla="*/ 35538 h 43219"/>
                <a:gd name="connsiteX3-2161" fmla="*/ 5856 w 52692"/>
                <a:gd name="connsiteY3-2162" fmla="*/ 35139 h 43219"/>
                <a:gd name="connsiteX4-2163" fmla="*/ 16514 w 52692"/>
                <a:gd name="connsiteY4-2164" fmla="*/ 38949 h 43219"/>
                <a:gd name="connsiteX5-2165" fmla="*/ 16702 w 52692"/>
                <a:gd name="connsiteY5-2166" fmla="*/ 39392 h 43219"/>
                <a:gd name="connsiteX6-2167" fmla="*/ 28707 w 52692"/>
                <a:gd name="connsiteY6-2168" fmla="*/ 36949 h 43219"/>
                <a:gd name="connsiteX7-2169" fmla="*/ 28596 w 52692"/>
                <a:gd name="connsiteY7-2170" fmla="*/ 36519 h 43219"/>
                <a:gd name="connsiteX8-2171" fmla="*/ 37434 w 52692"/>
                <a:gd name="connsiteY8-2172" fmla="*/ 30453 h 43219"/>
                <a:gd name="connsiteX9-2173" fmla="*/ 38150 w 52692"/>
                <a:gd name="connsiteY9-2174" fmla="*/ 30130 h 43219"/>
                <a:gd name="connsiteX10-2175" fmla="*/ 41834 w 52692"/>
                <a:gd name="connsiteY10-2176" fmla="*/ 15213 h 43219"/>
                <a:gd name="connsiteX11-2177" fmla="*/ 42098 w 52692"/>
                <a:gd name="connsiteY11-2178" fmla="*/ 15394 h 43219"/>
                <a:gd name="connsiteX12-2179" fmla="*/ 38360 w 52692"/>
                <a:gd name="connsiteY12-2180" fmla="*/ 5285 h 43219"/>
                <a:gd name="connsiteX13-2181" fmla="*/ 38436 w 52692"/>
                <a:gd name="connsiteY13-2182" fmla="*/ 5302 h 43219"/>
                <a:gd name="connsiteX14-2183" fmla="*/ 30048 w 52692"/>
                <a:gd name="connsiteY14-2184" fmla="*/ 2252 h 43219"/>
                <a:gd name="connsiteX15-2185" fmla="*/ 29856 w 52692"/>
                <a:gd name="connsiteY15-2186" fmla="*/ 2199 h 43219"/>
                <a:gd name="connsiteX16-2187" fmla="*/ 22877 w 52692"/>
                <a:gd name="connsiteY16-2188" fmla="*/ 3020 h 43219"/>
                <a:gd name="connsiteX17-2189" fmla="*/ 22536 w 52692"/>
                <a:gd name="connsiteY17-2190" fmla="*/ 3189 h 43219"/>
                <a:gd name="connsiteX18-2191" fmla="*/ 14036 w 52692"/>
                <a:gd name="connsiteY18-2192" fmla="*/ 5051 h 43219"/>
                <a:gd name="connsiteX19-2193" fmla="*/ 14013 w 52692"/>
                <a:gd name="connsiteY19-2194" fmla="*/ 5152 h 43219"/>
                <a:gd name="connsiteX20-2195" fmla="*/ 3852 w 52692"/>
                <a:gd name="connsiteY20-2196" fmla="*/ 14401 h 43219"/>
                <a:gd name="connsiteX21-2197" fmla="*/ 3936 w 52692"/>
                <a:gd name="connsiteY21-2198" fmla="*/ 14229 h 43219"/>
                <a:gd name="connsiteX0-2199" fmla="*/ 3936 w 52692"/>
                <a:gd name="connsiteY0-2200" fmla="*/ 14229 h 43219"/>
                <a:gd name="connsiteX1-2201" fmla="*/ 5659 w 52692"/>
                <a:gd name="connsiteY1-2202" fmla="*/ 6766 h 43219"/>
                <a:gd name="connsiteX2-2203" fmla="*/ 14041 w 52692"/>
                <a:gd name="connsiteY2-2204" fmla="*/ 5061 h 43219"/>
                <a:gd name="connsiteX3-2205" fmla="*/ 22492 w 52692"/>
                <a:gd name="connsiteY3-2206" fmla="*/ 3291 h 43219"/>
                <a:gd name="connsiteX4-2207" fmla="*/ 25785 w 52692"/>
                <a:gd name="connsiteY4-2208" fmla="*/ 59 h 43219"/>
                <a:gd name="connsiteX5-2209" fmla="*/ 29869 w 52692"/>
                <a:gd name="connsiteY5-2210" fmla="*/ 2340 h 43219"/>
                <a:gd name="connsiteX6-2211" fmla="*/ 35499 w 52692"/>
                <a:gd name="connsiteY6-2212" fmla="*/ 549 h 43219"/>
                <a:gd name="connsiteX7-2213" fmla="*/ 38354 w 52692"/>
                <a:gd name="connsiteY7-2214" fmla="*/ 5435 h 43219"/>
                <a:gd name="connsiteX8-2215" fmla="*/ 42018 w 52692"/>
                <a:gd name="connsiteY8-2216" fmla="*/ 10177 h 43219"/>
                <a:gd name="connsiteX9-2217" fmla="*/ 41854 w 52692"/>
                <a:gd name="connsiteY9-2218" fmla="*/ 15319 h 43219"/>
                <a:gd name="connsiteX10-2219" fmla="*/ 43052 w 52692"/>
                <a:gd name="connsiteY10-2220" fmla="*/ 23181 h 43219"/>
                <a:gd name="connsiteX11-2221" fmla="*/ 37440 w 52692"/>
                <a:gd name="connsiteY11-2222" fmla="*/ 30063 h 43219"/>
                <a:gd name="connsiteX12-2223" fmla="*/ 35431 w 52692"/>
                <a:gd name="connsiteY12-2224" fmla="*/ 35960 h 43219"/>
                <a:gd name="connsiteX13-2225" fmla="*/ 28591 w 52692"/>
                <a:gd name="connsiteY13-2226" fmla="*/ 36674 h 43219"/>
                <a:gd name="connsiteX14-2227" fmla="*/ 23703 w 52692"/>
                <a:gd name="connsiteY14-2228" fmla="*/ 42965 h 43219"/>
                <a:gd name="connsiteX15-2229" fmla="*/ 16516 w 52692"/>
                <a:gd name="connsiteY15-2230" fmla="*/ 39125 h 43219"/>
                <a:gd name="connsiteX16-2231" fmla="*/ 5840 w 52692"/>
                <a:gd name="connsiteY16-2232" fmla="*/ 35331 h 43219"/>
                <a:gd name="connsiteX17-2233" fmla="*/ 1146 w 52692"/>
                <a:gd name="connsiteY17-2234" fmla="*/ 31109 h 43219"/>
                <a:gd name="connsiteX18-2235" fmla="*/ 2149 w 52692"/>
                <a:gd name="connsiteY18-2236" fmla="*/ 25410 h 43219"/>
                <a:gd name="connsiteX19-2237" fmla="*/ 31 w 52692"/>
                <a:gd name="connsiteY19-2238" fmla="*/ 19563 h 43219"/>
                <a:gd name="connsiteX20-2239" fmla="*/ 3899 w 52692"/>
                <a:gd name="connsiteY20-2240" fmla="*/ 14366 h 43219"/>
                <a:gd name="connsiteX21-2241" fmla="*/ 3936 w 52692"/>
                <a:gd name="connsiteY21-2242" fmla="*/ 14229 h 43219"/>
                <a:gd name="connsiteX0-2243" fmla="*/ 2537238 w 2537238"/>
                <a:gd name="connsiteY0-2244" fmla="*/ 686569 h 1038846"/>
                <a:gd name="connsiteX1-2245" fmla="*/ 2508394 w 2537238"/>
                <a:gd name="connsiteY1-2246" fmla="*/ 715413 h 1038846"/>
                <a:gd name="connsiteX2-2247" fmla="*/ 2479550 w 2537238"/>
                <a:gd name="connsiteY2-2248" fmla="*/ 686569 h 1038846"/>
                <a:gd name="connsiteX3-2249" fmla="*/ 2508394 w 2537238"/>
                <a:gd name="connsiteY3-2250" fmla="*/ 657725 h 1038846"/>
                <a:gd name="connsiteX4-2251" fmla="*/ 2537238 w 2537238"/>
                <a:gd name="connsiteY4-2252" fmla="*/ 686569 h 1038846"/>
                <a:gd name="connsiteX0-2253" fmla="*/ 2433954 w 2537238"/>
                <a:gd name="connsiteY0-2254" fmla="*/ 671184 h 1038846"/>
                <a:gd name="connsiteX1-2255" fmla="*/ 2376266 w 2537238"/>
                <a:gd name="connsiteY1-2256" fmla="*/ 728872 h 1038846"/>
                <a:gd name="connsiteX2-2257" fmla="*/ 2318578 w 2537238"/>
                <a:gd name="connsiteY2-2258" fmla="*/ 671184 h 1038846"/>
                <a:gd name="connsiteX3-2259" fmla="*/ 2376266 w 2537238"/>
                <a:gd name="connsiteY3-2260" fmla="*/ 613496 h 1038846"/>
                <a:gd name="connsiteX4-2261" fmla="*/ 2433954 w 2537238"/>
                <a:gd name="connsiteY4-2262" fmla="*/ 671184 h 1038846"/>
                <a:gd name="connsiteX0-2263" fmla="*/ 2273369 w 2537238"/>
                <a:gd name="connsiteY0-2264" fmla="*/ 649128 h 1038846"/>
                <a:gd name="connsiteX1-2265" fmla="*/ 2186837 w 2537238"/>
                <a:gd name="connsiteY1-2266" fmla="*/ 735660 h 1038846"/>
                <a:gd name="connsiteX2-2267" fmla="*/ 2100305 w 2537238"/>
                <a:gd name="connsiteY2-2268" fmla="*/ 649128 h 1038846"/>
                <a:gd name="connsiteX3-2269" fmla="*/ 2186837 w 2537238"/>
                <a:gd name="connsiteY3-2270" fmla="*/ 562596 h 1038846"/>
                <a:gd name="connsiteX4-2271" fmla="*/ 2273369 w 2537238"/>
                <a:gd name="connsiteY4-2272" fmla="*/ 649128 h 1038846"/>
                <a:gd name="connsiteX0-2273" fmla="*/ 2261 w 52692"/>
                <a:gd name="connsiteY0-2274" fmla="*/ 25568 h 43219"/>
                <a:gd name="connsiteX1-2275" fmla="*/ 2196 w 52692"/>
                <a:gd name="connsiteY1-2276" fmla="*/ 25239 h 43219"/>
                <a:gd name="connsiteX2-2277" fmla="*/ 5874 w 52692"/>
                <a:gd name="connsiteY2-2278" fmla="*/ 35538 h 43219"/>
                <a:gd name="connsiteX3-2279" fmla="*/ 5856 w 52692"/>
                <a:gd name="connsiteY3-2280" fmla="*/ 35139 h 43219"/>
                <a:gd name="connsiteX4-2281" fmla="*/ 16514 w 52692"/>
                <a:gd name="connsiteY4-2282" fmla="*/ 38949 h 43219"/>
                <a:gd name="connsiteX5-2283" fmla="*/ 16702 w 52692"/>
                <a:gd name="connsiteY5-2284" fmla="*/ 39392 h 43219"/>
                <a:gd name="connsiteX6-2285" fmla="*/ 28707 w 52692"/>
                <a:gd name="connsiteY6-2286" fmla="*/ 36949 h 43219"/>
                <a:gd name="connsiteX7-2287" fmla="*/ 28596 w 52692"/>
                <a:gd name="connsiteY7-2288" fmla="*/ 36519 h 43219"/>
                <a:gd name="connsiteX8-2289" fmla="*/ 37434 w 52692"/>
                <a:gd name="connsiteY8-2290" fmla="*/ 30453 h 43219"/>
                <a:gd name="connsiteX9-2291" fmla="*/ 38150 w 52692"/>
                <a:gd name="connsiteY9-2292" fmla="*/ 30130 h 43219"/>
                <a:gd name="connsiteX10-2293" fmla="*/ 41834 w 52692"/>
                <a:gd name="connsiteY10-2294" fmla="*/ 15213 h 43219"/>
                <a:gd name="connsiteX11-2295" fmla="*/ 42098 w 52692"/>
                <a:gd name="connsiteY11-2296" fmla="*/ 15394 h 43219"/>
                <a:gd name="connsiteX12-2297" fmla="*/ 38360 w 52692"/>
                <a:gd name="connsiteY12-2298" fmla="*/ 5285 h 43219"/>
                <a:gd name="connsiteX13-2299" fmla="*/ 38436 w 52692"/>
                <a:gd name="connsiteY13-2300" fmla="*/ 5302 h 43219"/>
                <a:gd name="connsiteX14-2301" fmla="*/ 30048 w 52692"/>
                <a:gd name="connsiteY14-2302" fmla="*/ 2252 h 43219"/>
                <a:gd name="connsiteX15-2303" fmla="*/ 29856 w 52692"/>
                <a:gd name="connsiteY15-2304" fmla="*/ 2199 h 43219"/>
                <a:gd name="connsiteX16-2305" fmla="*/ 22877 w 52692"/>
                <a:gd name="connsiteY16-2306" fmla="*/ 3020 h 43219"/>
                <a:gd name="connsiteX17-2307" fmla="*/ 22536 w 52692"/>
                <a:gd name="connsiteY17-2308" fmla="*/ 3189 h 43219"/>
                <a:gd name="connsiteX18-2309" fmla="*/ 14036 w 52692"/>
                <a:gd name="connsiteY18-2310" fmla="*/ 5051 h 43219"/>
                <a:gd name="connsiteX19-2311" fmla="*/ 14013 w 52692"/>
                <a:gd name="connsiteY19-2312" fmla="*/ 5152 h 43219"/>
                <a:gd name="connsiteX20-2313" fmla="*/ 3852 w 52692"/>
                <a:gd name="connsiteY20-2314" fmla="*/ 14401 h 43219"/>
                <a:gd name="connsiteX21-2315" fmla="*/ 3936 w 52692"/>
                <a:gd name="connsiteY21-2316" fmla="*/ 14229 h 432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  <a:cxn ang="0">
                  <a:pos x="connsiteX6-43" y="connsiteY6-44"/>
                </a:cxn>
                <a:cxn ang="0">
                  <a:pos x="connsiteX7-45" y="connsiteY7-46"/>
                </a:cxn>
                <a:cxn ang="0">
                  <a:pos x="connsiteX8-47" y="connsiteY8-48"/>
                </a:cxn>
                <a:cxn ang="0">
                  <a:pos x="connsiteX9-49" y="connsiteY9-50"/>
                </a:cxn>
                <a:cxn ang="0">
                  <a:pos x="connsiteX10-51" y="connsiteY10-52"/>
                </a:cxn>
                <a:cxn ang="0">
                  <a:pos x="connsiteX11-53" y="connsiteY11-54"/>
                </a:cxn>
                <a:cxn ang="0">
                  <a:pos x="connsiteX12-55" y="connsiteY12-56"/>
                </a:cxn>
                <a:cxn ang="0">
                  <a:pos x="connsiteX13-57" y="connsiteY13-58"/>
                </a:cxn>
                <a:cxn ang="0">
                  <a:pos x="connsiteX14-59" y="connsiteY14-60"/>
                </a:cxn>
                <a:cxn ang="0">
                  <a:pos x="connsiteX15-61" y="connsiteY15-62"/>
                </a:cxn>
                <a:cxn ang="0">
                  <a:pos x="connsiteX16-63" y="connsiteY16-64"/>
                </a:cxn>
                <a:cxn ang="0">
                  <a:pos x="connsiteX17-65" y="connsiteY17-66"/>
                </a:cxn>
                <a:cxn ang="0">
                  <a:pos x="connsiteX18-67" y="connsiteY18-68"/>
                </a:cxn>
                <a:cxn ang="0">
                  <a:pos x="connsiteX19-69" y="connsiteY19-70"/>
                </a:cxn>
                <a:cxn ang="0">
                  <a:pos x="connsiteX20-71" y="connsiteY20-72"/>
                </a:cxn>
                <a:cxn ang="0">
                  <a:pos x="connsiteX21-73" y="connsiteY21-74"/>
                </a:cxn>
              </a:cxnLst>
              <a:rect l="l" t="t" r="r" b="b"/>
              <a:pathLst>
                <a:path w="52692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2537238" h="1038846">
                  <a:moveTo>
                    <a:pt x="2537238" y="686569"/>
                  </a:moveTo>
                  <a:cubicBezTo>
                    <a:pt x="2537238" y="702499"/>
                    <a:pt x="2524324" y="715413"/>
                    <a:pt x="2508394" y="715413"/>
                  </a:cubicBezTo>
                  <a:cubicBezTo>
                    <a:pt x="2492464" y="715413"/>
                    <a:pt x="2479550" y="702499"/>
                    <a:pt x="2479550" y="686569"/>
                  </a:cubicBezTo>
                  <a:cubicBezTo>
                    <a:pt x="2479550" y="670639"/>
                    <a:pt x="2492464" y="657725"/>
                    <a:pt x="2508394" y="657725"/>
                  </a:cubicBezTo>
                  <a:cubicBezTo>
                    <a:pt x="2524324" y="657725"/>
                    <a:pt x="2537238" y="670639"/>
                    <a:pt x="2537238" y="686569"/>
                  </a:cubicBezTo>
                  <a:close/>
                </a:path>
                <a:path w="2537238" h="1038846">
                  <a:moveTo>
                    <a:pt x="2433954" y="671184"/>
                  </a:moveTo>
                  <a:cubicBezTo>
                    <a:pt x="2433954" y="703044"/>
                    <a:pt x="2408126" y="728872"/>
                    <a:pt x="2376266" y="728872"/>
                  </a:cubicBezTo>
                  <a:cubicBezTo>
                    <a:pt x="2344406" y="728872"/>
                    <a:pt x="2318578" y="703044"/>
                    <a:pt x="2318578" y="671184"/>
                  </a:cubicBezTo>
                  <a:cubicBezTo>
                    <a:pt x="2318578" y="639324"/>
                    <a:pt x="2344406" y="613496"/>
                    <a:pt x="2376266" y="613496"/>
                  </a:cubicBezTo>
                  <a:cubicBezTo>
                    <a:pt x="2408126" y="613496"/>
                    <a:pt x="2433954" y="639324"/>
                    <a:pt x="2433954" y="671184"/>
                  </a:cubicBezTo>
                  <a:close/>
                </a:path>
                <a:path w="2537238" h="1038846">
                  <a:moveTo>
                    <a:pt x="2273369" y="649128"/>
                  </a:moveTo>
                  <a:cubicBezTo>
                    <a:pt x="2273369" y="696918"/>
                    <a:pt x="2234627" y="735660"/>
                    <a:pt x="2186837" y="735660"/>
                  </a:cubicBezTo>
                  <a:cubicBezTo>
                    <a:pt x="2139047" y="735660"/>
                    <a:pt x="2100305" y="696918"/>
                    <a:pt x="2100305" y="649128"/>
                  </a:cubicBezTo>
                  <a:cubicBezTo>
                    <a:pt x="2100305" y="601338"/>
                    <a:pt x="2139047" y="562596"/>
                    <a:pt x="2186837" y="562596"/>
                  </a:cubicBezTo>
                  <a:cubicBezTo>
                    <a:pt x="2234627" y="562596"/>
                    <a:pt x="2273369" y="601338"/>
                    <a:pt x="2273369" y="649128"/>
                  </a:cubicBezTo>
                  <a:close/>
                </a:path>
                <a:path w="52692" h="43219" fill="none" extrusionOk="0">
                  <a:moveTo>
                    <a:pt x="2261" y="25568"/>
                  </a:moveTo>
                  <a:cubicBezTo>
                    <a:pt x="2233" y="25118"/>
                    <a:pt x="2961" y="25852"/>
                    <a:pt x="2196" y="25239"/>
                  </a:cubicBezTo>
                  <a:moveTo>
                    <a:pt x="5874" y="35538"/>
                  </a:moveTo>
                  <a:cubicBezTo>
                    <a:pt x="5519" y="3573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879" y="40003"/>
                    <a:pt x="16702" y="39392"/>
                  </a:cubicBezTo>
                  <a:moveTo>
                    <a:pt x="28707" y="36949"/>
                  </a:moveTo>
                  <a:cubicBezTo>
                    <a:pt x="28668" y="37596"/>
                    <a:pt x="28734" y="35897"/>
                    <a:pt x="28596" y="36519"/>
                  </a:cubicBezTo>
                  <a:moveTo>
                    <a:pt x="37434" y="30453"/>
                  </a:moveTo>
                  <a:cubicBezTo>
                    <a:pt x="37726" y="30846"/>
                    <a:pt x="37495" y="30179"/>
                    <a:pt x="38150" y="30130"/>
                  </a:cubicBezTo>
                  <a:moveTo>
                    <a:pt x="41834" y="15213"/>
                  </a:moveTo>
                  <a:cubicBezTo>
                    <a:pt x="41509" y="16245"/>
                    <a:pt x="41870" y="15391"/>
                    <a:pt x="42098" y="15394"/>
                  </a:cubicBezTo>
                  <a:moveTo>
                    <a:pt x="38360" y="5285"/>
                  </a:moveTo>
                  <a:cubicBezTo>
                    <a:pt x="38415" y="5702"/>
                    <a:pt x="38441" y="4878"/>
                    <a:pt x="38436" y="5302"/>
                  </a:cubicBezTo>
                  <a:moveTo>
                    <a:pt x="30048" y="2252"/>
                  </a:moveTo>
                  <a:cubicBezTo>
                    <a:pt x="30237" y="1669"/>
                    <a:pt x="29552" y="2685"/>
                    <a:pt x="29856" y="2199"/>
                  </a:cubicBezTo>
                  <a:moveTo>
                    <a:pt x="22877" y="3020"/>
                  </a:moveTo>
                  <a:cubicBezTo>
                    <a:pt x="22954" y="2538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3621" y="4633"/>
                    <a:pt x="14013" y="5152"/>
                  </a:cubicBezTo>
                  <a:moveTo>
                    <a:pt x="3852" y="14401"/>
                  </a:moveTo>
                  <a:cubicBezTo>
                    <a:pt x="3749" y="13937"/>
                    <a:pt x="3984" y="14710"/>
                    <a:pt x="3936" y="14229"/>
                  </a:cubicBezTo>
                </a:path>
              </a:pathLst>
            </a:custGeom>
            <a:solidFill>
              <a:schemeClr val="bg1"/>
            </a:solidFill>
            <a:ln w="15875" algn="ctr">
              <a:solidFill>
                <a:srgbClr val="00A1BD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28" name="矩形 4"/>
            <p:cNvSpPr>
              <a:spLocks noChangeArrowheads="1"/>
            </p:cNvSpPr>
            <p:nvPr/>
          </p:nvSpPr>
          <p:spPr bwMode="auto">
            <a:xfrm>
              <a:off x="2168173" y="1183386"/>
              <a:ext cx="2140386" cy="64508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zh-CN" altLang="en-US" sz="2000" b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从图中，你知道了哪些数学信息？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2987824" y="1563638"/>
            <a:ext cx="3384376" cy="145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课本：</a:t>
            </a:r>
            <a:endParaRPr lang="en-US" altLang="zh-CN" sz="32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第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66</a:t>
            </a:r>
            <a:r>
              <a:rPr lang="zh-CN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页第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32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32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题</a:t>
            </a:r>
            <a:endParaRPr lang="en-US" altLang="zh-CN" sz="32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4144"/>
            <a:ext cx="366861" cy="456339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7825035" y="4471584"/>
            <a:ext cx="1105042" cy="370719"/>
            <a:chOff x="7643422" y="4681236"/>
            <a:chExt cx="1105042" cy="370719"/>
          </a:xfrm>
        </p:grpSpPr>
        <p:pic>
          <p:nvPicPr>
            <p:cNvPr id="6" name="图片 5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7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2620" cy="368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返回</a:t>
              </a:r>
            </a:p>
          </p:txBody>
        </p:sp>
      </p:grpSp>
      <p:sp>
        <p:nvSpPr>
          <p:cNvPr id="8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dirty="0">
                <a:solidFill>
                  <a:srgbClr val="87500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课后作业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6" name="图片 35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7" name="文本框 26">
              <a:hlinkClick r:id="rId2" action="ppaction://hlinksldjump"/>
            </p:cNvPr>
            <p:cNvSpPr txBox="1"/>
            <p:nvPr/>
          </p:nvSpPr>
          <p:spPr>
            <a:xfrm>
              <a:off x="7763282" y="4681236"/>
              <a:ext cx="642620" cy="368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返回</a:t>
              </a:r>
            </a:p>
          </p:txBody>
        </p:sp>
      </p:grp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3221831" y="1329929"/>
            <a:ext cx="12954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80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运动会报名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558942" y="984711"/>
            <a:ext cx="5265284" cy="1717924"/>
          </a:xfrm>
          <a:prstGeom prst="rect">
            <a:avLst/>
          </a:prstGeom>
        </p:spPr>
      </p:pic>
      <p:graphicFrame>
        <p:nvGraphicFramePr>
          <p:cNvPr id="24" name="表格 23"/>
          <p:cNvGraphicFramePr>
            <a:graphicFrameLocks noGrp="1"/>
          </p:cNvGraphicFramePr>
          <p:nvPr/>
        </p:nvGraphicFramePr>
        <p:xfrm>
          <a:off x="558942" y="2608810"/>
          <a:ext cx="5271892" cy="11008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5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1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1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21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12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5293"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zh-CN" sz="1600" b="1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污染程度</a:t>
                      </a:r>
                      <a:endParaRPr lang="zh-CN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zh-CN" sz="1600" b="1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无污染</a:t>
                      </a:r>
                      <a:endParaRPr lang="zh-CN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zh-CN" sz="1600" b="1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轻微污染</a:t>
                      </a:r>
                      <a:endParaRPr lang="zh-CN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zh-CN" sz="1600" b="1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中度污染</a:t>
                      </a:r>
                      <a:endParaRPr lang="zh-CN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zh-CN" sz="1600" b="1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重度污染</a:t>
                      </a:r>
                      <a:endParaRPr lang="zh-CN" sz="16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5591"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zh-CN" sz="1600" b="1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占被监测城市</a:t>
                      </a:r>
                    </a:p>
                    <a:p>
                      <a:pPr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zh-CN" sz="1600" b="1" dirty="0"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</a:rPr>
                        <a:t>的几分之几</a:t>
                      </a:r>
                      <a:endParaRPr lang="zh-CN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zh-CN" b="1"/>
                    </a:p>
                  </a:txBody>
                  <a:tcPr marL="0" marR="0" marT="0" marB="0" anchor="ctr">
                    <a:blipFill rotWithShape="1">
                      <a:blip r:embed="rId5"/>
                      <a:stretch>
                        <a:fillRect l="-160000" t="-52033" r="-29871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b="1"/>
                    </a:p>
                  </a:txBody>
                  <a:tcPr marL="0" marR="0" marT="0" marB="0" anchor="ctr">
                    <a:blipFill rotWithShape="1">
                      <a:blip r:embed="rId5"/>
                      <a:stretch>
                        <a:fillRect l="-261688" t="-52033" r="-200649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b="1"/>
                    </a:p>
                  </a:txBody>
                  <a:tcPr marL="0" marR="0" marT="0" marB="0" anchor="ctr">
                    <a:blipFill rotWithShape="1">
                      <a:blip r:embed="rId5"/>
                      <a:stretch>
                        <a:fillRect l="-359355" t="-52033" r="-99355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b="1"/>
                    </a:p>
                  </a:txBody>
                  <a:tcPr marL="0" marR="0" marT="0" marB="0" anchor="ctr">
                    <a:blipFill rotWithShape="1">
                      <a:blip r:embed="rId5"/>
                      <a:stretch>
                        <a:fillRect l="-462338" t="-52033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9" name="组合 18"/>
          <p:cNvGrpSpPr/>
          <p:nvPr/>
        </p:nvGrpSpPr>
        <p:grpSpPr>
          <a:xfrm>
            <a:off x="4781815" y="1233579"/>
            <a:ext cx="2861458" cy="1488106"/>
            <a:chOff x="5067877" y="3232171"/>
            <a:chExt cx="2861458" cy="1118204"/>
          </a:xfrm>
        </p:grpSpPr>
        <p:sp>
          <p:nvSpPr>
            <p:cNvPr id="21" name="云形标注 82"/>
            <p:cNvSpPr>
              <a:spLocks noChangeArrowheads="1"/>
            </p:cNvSpPr>
            <p:nvPr/>
          </p:nvSpPr>
          <p:spPr bwMode="auto">
            <a:xfrm rot="170006">
              <a:off x="5067877" y="3232171"/>
              <a:ext cx="2861458" cy="111820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-1" fmla="*/ 2535505 w 2080165"/>
                <a:gd name="connsiteY0-2" fmla="*/ 689958 h 1038389"/>
                <a:gd name="connsiteX1-3" fmla="*/ 2506661 w 2080165"/>
                <a:gd name="connsiteY1-4" fmla="*/ 718802 h 1038389"/>
                <a:gd name="connsiteX2-5" fmla="*/ 2477817 w 2080165"/>
                <a:gd name="connsiteY2-6" fmla="*/ 689958 h 1038389"/>
                <a:gd name="connsiteX3-7" fmla="*/ 2506661 w 2080165"/>
                <a:gd name="connsiteY3-8" fmla="*/ 661114 h 1038389"/>
                <a:gd name="connsiteX4-9" fmla="*/ 2535505 w 2080165"/>
                <a:gd name="connsiteY4-10" fmla="*/ 689958 h 1038389"/>
                <a:gd name="connsiteX0-11" fmla="*/ 2432221 w 2080165"/>
                <a:gd name="connsiteY0-12" fmla="*/ 674573 h 1038389"/>
                <a:gd name="connsiteX1-13" fmla="*/ 2374533 w 2080165"/>
                <a:gd name="connsiteY1-14" fmla="*/ 732261 h 1038389"/>
                <a:gd name="connsiteX2-15" fmla="*/ 2316845 w 2080165"/>
                <a:gd name="connsiteY2-16" fmla="*/ 674573 h 1038389"/>
                <a:gd name="connsiteX3-17" fmla="*/ 2374533 w 2080165"/>
                <a:gd name="connsiteY3-18" fmla="*/ 616885 h 1038389"/>
                <a:gd name="connsiteX4-19" fmla="*/ 2432221 w 2080165"/>
                <a:gd name="connsiteY4-20" fmla="*/ 674573 h 1038389"/>
                <a:gd name="connsiteX0-21" fmla="*/ 2271636 w 2080165"/>
                <a:gd name="connsiteY0-22" fmla="*/ 652517 h 1038389"/>
                <a:gd name="connsiteX1-23" fmla="*/ 2185104 w 2080165"/>
                <a:gd name="connsiteY1-24" fmla="*/ 739049 h 1038389"/>
                <a:gd name="connsiteX2-25" fmla="*/ 2098572 w 2080165"/>
                <a:gd name="connsiteY2-26" fmla="*/ 652517 h 1038389"/>
                <a:gd name="connsiteX3-27" fmla="*/ 2185104 w 2080165"/>
                <a:gd name="connsiteY3-28" fmla="*/ 565985 h 1038389"/>
                <a:gd name="connsiteX4-29" fmla="*/ 2271636 w 2080165"/>
                <a:gd name="connsiteY4-30" fmla="*/ 652517 h 1038389"/>
                <a:gd name="connsiteX0-31" fmla="*/ 4693 w 43200"/>
                <a:gd name="connsiteY0-32" fmla="*/ 26177 h 43200"/>
                <a:gd name="connsiteX1-33" fmla="*/ 2160 w 43200"/>
                <a:gd name="connsiteY1-34" fmla="*/ 25380 h 43200"/>
                <a:gd name="connsiteX2-35" fmla="*/ 6928 w 43200"/>
                <a:gd name="connsiteY2-36" fmla="*/ 34899 h 43200"/>
                <a:gd name="connsiteX3-37" fmla="*/ 5820 w 43200"/>
                <a:gd name="connsiteY3-38" fmla="*/ 35280 h 43200"/>
                <a:gd name="connsiteX4-39" fmla="*/ 16478 w 43200"/>
                <a:gd name="connsiteY4-40" fmla="*/ 39090 h 43200"/>
                <a:gd name="connsiteX5-41" fmla="*/ 15810 w 43200"/>
                <a:gd name="connsiteY5-42" fmla="*/ 37350 h 43200"/>
                <a:gd name="connsiteX6-43" fmla="*/ 28827 w 43200"/>
                <a:gd name="connsiteY6-44" fmla="*/ 34751 h 43200"/>
                <a:gd name="connsiteX7-45" fmla="*/ 28560 w 43200"/>
                <a:gd name="connsiteY7-46" fmla="*/ 36660 h 43200"/>
                <a:gd name="connsiteX8-47" fmla="*/ 34129 w 43200"/>
                <a:gd name="connsiteY8-48" fmla="*/ 22954 h 43200"/>
                <a:gd name="connsiteX9-49" fmla="*/ 37380 w 43200"/>
                <a:gd name="connsiteY9-50" fmla="*/ 30090 h 43200"/>
                <a:gd name="connsiteX10-51" fmla="*/ 41798 w 43200"/>
                <a:gd name="connsiteY10-52" fmla="*/ 15354 h 43200"/>
                <a:gd name="connsiteX11-53" fmla="*/ 40350 w 43200"/>
                <a:gd name="connsiteY11-54" fmla="*/ 18030 h 43200"/>
                <a:gd name="connsiteX12-55" fmla="*/ 38324 w 43200"/>
                <a:gd name="connsiteY12-56" fmla="*/ 5426 h 43200"/>
                <a:gd name="connsiteX13-57" fmla="*/ 38400 w 43200"/>
                <a:gd name="connsiteY13-58" fmla="*/ 6690 h 43200"/>
                <a:gd name="connsiteX14-59" fmla="*/ 29078 w 43200"/>
                <a:gd name="connsiteY14-60" fmla="*/ 3952 h 43200"/>
                <a:gd name="connsiteX15-61" fmla="*/ 29820 w 43200"/>
                <a:gd name="connsiteY15-62" fmla="*/ 2340 h 43200"/>
                <a:gd name="connsiteX16-63" fmla="*/ 22141 w 43200"/>
                <a:gd name="connsiteY16-64" fmla="*/ 4720 h 43200"/>
                <a:gd name="connsiteX17-65" fmla="*/ 22500 w 43200"/>
                <a:gd name="connsiteY17-66" fmla="*/ 3330 h 43200"/>
                <a:gd name="connsiteX18-67" fmla="*/ 14000 w 43200"/>
                <a:gd name="connsiteY18-68" fmla="*/ 5192 h 43200"/>
                <a:gd name="connsiteX19-69" fmla="*/ 15300 w 43200"/>
                <a:gd name="connsiteY19-70" fmla="*/ 6540 h 43200"/>
                <a:gd name="connsiteX20-71" fmla="*/ 4127 w 43200"/>
                <a:gd name="connsiteY20-72" fmla="*/ 15789 h 43200"/>
                <a:gd name="connsiteX21-73" fmla="*/ 3900 w 43200"/>
                <a:gd name="connsiteY21-74" fmla="*/ 14370 h 43200"/>
                <a:gd name="connsiteX0-75" fmla="*/ 3936 w 52692"/>
                <a:gd name="connsiteY0-76" fmla="*/ 14229 h 43219"/>
                <a:gd name="connsiteX1-77" fmla="*/ 5659 w 52692"/>
                <a:gd name="connsiteY1-78" fmla="*/ 6766 h 43219"/>
                <a:gd name="connsiteX2-79" fmla="*/ 14041 w 52692"/>
                <a:gd name="connsiteY2-80" fmla="*/ 5061 h 43219"/>
                <a:gd name="connsiteX3-81" fmla="*/ 22492 w 52692"/>
                <a:gd name="connsiteY3-82" fmla="*/ 3291 h 43219"/>
                <a:gd name="connsiteX4-83" fmla="*/ 25785 w 52692"/>
                <a:gd name="connsiteY4-84" fmla="*/ 59 h 43219"/>
                <a:gd name="connsiteX5-85" fmla="*/ 29869 w 52692"/>
                <a:gd name="connsiteY5-86" fmla="*/ 2340 h 43219"/>
                <a:gd name="connsiteX6-87" fmla="*/ 35499 w 52692"/>
                <a:gd name="connsiteY6-88" fmla="*/ 549 h 43219"/>
                <a:gd name="connsiteX7-89" fmla="*/ 38354 w 52692"/>
                <a:gd name="connsiteY7-90" fmla="*/ 5435 h 43219"/>
                <a:gd name="connsiteX8-91" fmla="*/ 42018 w 52692"/>
                <a:gd name="connsiteY8-92" fmla="*/ 10177 h 43219"/>
                <a:gd name="connsiteX9-93" fmla="*/ 41854 w 52692"/>
                <a:gd name="connsiteY9-94" fmla="*/ 15319 h 43219"/>
                <a:gd name="connsiteX10-95" fmla="*/ 43052 w 52692"/>
                <a:gd name="connsiteY10-96" fmla="*/ 23181 h 43219"/>
                <a:gd name="connsiteX11-97" fmla="*/ 37440 w 52692"/>
                <a:gd name="connsiteY11-98" fmla="*/ 30063 h 43219"/>
                <a:gd name="connsiteX12-99" fmla="*/ 35431 w 52692"/>
                <a:gd name="connsiteY12-100" fmla="*/ 35960 h 43219"/>
                <a:gd name="connsiteX13-101" fmla="*/ 28591 w 52692"/>
                <a:gd name="connsiteY13-102" fmla="*/ 36674 h 43219"/>
                <a:gd name="connsiteX14-103" fmla="*/ 23703 w 52692"/>
                <a:gd name="connsiteY14-104" fmla="*/ 42965 h 43219"/>
                <a:gd name="connsiteX15-105" fmla="*/ 16516 w 52692"/>
                <a:gd name="connsiteY15-106" fmla="*/ 39125 h 43219"/>
                <a:gd name="connsiteX16-107" fmla="*/ 5840 w 52692"/>
                <a:gd name="connsiteY16-108" fmla="*/ 35331 h 43219"/>
                <a:gd name="connsiteX17-109" fmla="*/ 1146 w 52692"/>
                <a:gd name="connsiteY17-110" fmla="*/ 31109 h 43219"/>
                <a:gd name="connsiteX18-111" fmla="*/ 2149 w 52692"/>
                <a:gd name="connsiteY18-112" fmla="*/ 25410 h 43219"/>
                <a:gd name="connsiteX19-113" fmla="*/ 31 w 52692"/>
                <a:gd name="connsiteY19-114" fmla="*/ 19563 h 43219"/>
                <a:gd name="connsiteX20-115" fmla="*/ 3899 w 52692"/>
                <a:gd name="connsiteY20-116" fmla="*/ 14366 h 43219"/>
                <a:gd name="connsiteX21-117" fmla="*/ 3936 w 52692"/>
                <a:gd name="connsiteY21-118" fmla="*/ 14229 h 43219"/>
                <a:gd name="connsiteX0-119" fmla="*/ 2537238 w 2537238"/>
                <a:gd name="connsiteY0-120" fmla="*/ 686569 h 1038846"/>
                <a:gd name="connsiteX1-121" fmla="*/ 2508394 w 2537238"/>
                <a:gd name="connsiteY1-122" fmla="*/ 715413 h 1038846"/>
                <a:gd name="connsiteX2-123" fmla="*/ 2479550 w 2537238"/>
                <a:gd name="connsiteY2-124" fmla="*/ 686569 h 1038846"/>
                <a:gd name="connsiteX3-125" fmla="*/ 2508394 w 2537238"/>
                <a:gd name="connsiteY3-126" fmla="*/ 657725 h 1038846"/>
                <a:gd name="connsiteX4-127" fmla="*/ 2537238 w 2537238"/>
                <a:gd name="connsiteY4-128" fmla="*/ 686569 h 1038846"/>
                <a:gd name="connsiteX0-129" fmla="*/ 2433954 w 2537238"/>
                <a:gd name="connsiteY0-130" fmla="*/ 671184 h 1038846"/>
                <a:gd name="connsiteX1-131" fmla="*/ 2376266 w 2537238"/>
                <a:gd name="connsiteY1-132" fmla="*/ 728872 h 1038846"/>
                <a:gd name="connsiteX2-133" fmla="*/ 2318578 w 2537238"/>
                <a:gd name="connsiteY2-134" fmla="*/ 671184 h 1038846"/>
                <a:gd name="connsiteX3-135" fmla="*/ 2376266 w 2537238"/>
                <a:gd name="connsiteY3-136" fmla="*/ 613496 h 1038846"/>
                <a:gd name="connsiteX4-137" fmla="*/ 2433954 w 2537238"/>
                <a:gd name="connsiteY4-138" fmla="*/ 671184 h 1038846"/>
                <a:gd name="connsiteX0-139" fmla="*/ 2273369 w 2537238"/>
                <a:gd name="connsiteY0-140" fmla="*/ 649128 h 1038846"/>
                <a:gd name="connsiteX1-141" fmla="*/ 2186837 w 2537238"/>
                <a:gd name="connsiteY1-142" fmla="*/ 735660 h 1038846"/>
                <a:gd name="connsiteX2-143" fmla="*/ 2100305 w 2537238"/>
                <a:gd name="connsiteY2-144" fmla="*/ 649128 h 1038846"/>
                <a:gd name="connsiteX3-145" fmla="*/ 2186837 w 2537238"/>
                <a:gd name="connsiteY3-146" fmla="*/ 562596 h 1038846"/>
                <a:gd name="connsiteX4-147" fmla="*/ 2273369 w 2537238"/>
                <a:gd name="connsiteY4-148" fmla="*/ 649128 h 1038846"/>
                <a:gd name="connsiteX0-149" fmla="*/ 2628 w 52692"/>
                <a:gd name="connsiteY0-150" fmla="*/ 25568 h 43219"/>
                <a:gd name="connsiteX1-151" fmla="*/ 2196 w 52692"/>
                <a:gd name="connsiteY1-152" fmla="*/ 25239 h 43219"/>
                <a:gd name="connsiteX2-153" fmla="*/ 6964 w 52692"/>
                <a:gd name="connsiteY2-154" fmla="*/ 34758 h 43219"/>
                <a:gd name="connsiteX3-155" fmla="*/ 5856 w 52692"/>
                <a:gd name="connsiteY3-156" fmla="*/ 35139 h 43219"/>
                <a:gd name="connsiteX4-157" fmla="*/ 16514 w 52692"/>
                <a:gd name="connsiteY4-158" fmla="*/ 38949 h 43219"/>
                <a:gd name="connsiteX5-159" fmla="*/ 15846 w 52692"/>
                <a:gd name="connsiteY5-160" fmla="*/ 37209 h 43219"/>
                <a:gd name="connsiteX6-161" fmla="*/ 28863 w 52692"/>
                <a:gd name="connsiteY6-162" fmla="*/ 34610 h 43219"/>
                <a:gd name="connsiteX7-163" fmla="*/ 28596 w 52692"/>
                <a:gd name="connsiteY7-164" fmla="*/ 36519 h 43219"/>
                <a:gd name="connsiteX8-165" fmla="*/ 34165 w 52692"/>
                <a:gd name="connsiteY8-166" fmla="*/ 22813 h 43219"/>
                <a:gd name="connsiteX9-167" fmla="*/ 37416 w 52692"/>
                <a:gd name="connsiteY9-168" fmla="*/ 29949 h 43219"/>
                <a:gd name="connsiteX10-169" fmla="*/ 41834 w 52692"/>
                <a:gd name="connsiteY10-170" fmla="*/ 15213 h 43219"/>
                <a:gd name="connsiteX11-171" fmla="*/ 40386 w 52692"/>
                <a:gd name="connsiteY11-172" fmla="*/ 17889 h 43219"/>
                <a:gd name="connsiteX12-173" fmla="*/ 38360 w 52692"/>
                <a:gd name="connsiteY12-174" fmla="*/ 5285 h 43219"/>
                <a:gd name="connsiteX13-175" fmla="*/ 38436 w 52692"/>
                <a:gd name="connsiteY13-176" fmla="*/ 6549 h 43219"/>
                <a:gd name="connsiteX14-177" fmla="*/ 29114 w 52692"/>
                <a:gd name="connsiteY14-178" fmla="*/ 3811 h 43219"/>
                <a:gd name="connsiteX15-179" fmla="*/ 29856 w 52692"/>
                <a:gd name="connsiteY15-180" fmla="*/ 2199 h 43219"/>
                <a:gd name="connsiteX16-181" fmla="*/ 22177 w 52692"/>
                <a:gd name="connsiteY16-182" fmla="*/ 4579 h 43219"/>
                <a:gd name="connsiteX17-183" fmla="*/ 22536 w 52692"/>
                <a:gd name="connsiteY17-184" fmla="*/ 3189 h 43219"/>
                <a:gd name="connsiteX18-185" fmla="*/ 14036 w 52692"/>
                <a:gd name="connsiteY18-186" fmla="*/ 5051 h 43219"/>
                <a:gd name="connsiteX19-187" fmla="*/ 15336 w 52692"/>
                <a:gd name="connsiteY19-188" fmla="*/ 6399 h 43219"/>
                <a:gd name="connsiteX20-189" fmla="*/ 4163 w 52692"/>
                <a:gd name="connsiteY20-190" fmla="*/ 15648 h 43219"/>
                <a:gd name="connsiteX21-191" fmla="*/ 3936 w 52692"/>
                <a:gd name="connsiteY21-192" fmla="*/ 14229 h 43219"/>
                <a:gd name="connsiteX0-193" fmla="*/ 3936 w 52692"/>
                <a:gd name="connsiteY0-194" fmla="*/ 14229 h 43219"/>
                <a:gd name="connsiteX1-195" fmla="*/ 5659 w 52692"/>
                <a:gd name="connsiteY1-196" fmla="*/ 6766 h 43219"/>
                <a:gd name="connsiteX2-197" fmla="*/ 14041 w 52692"/>
                <a:gd name="connsiteY2-198" fmla="*/ 5061 h 43219"/>
                <a:gd name="connsiteX3-199" fmla="*/ 22492 w 52692"/>
                <a:gd name="connsiteY3-200" fmla="*/ 3291 h 43219"/>
                <a:gd name="connsiteX4-201" fmla="*/ 25785 w 52692"/>
                <a:gd name="connsiteY4-202" fmla="*/ 59 h 43219"/>
                <a:gd name="connsiteX5-203" fmla="*/ 29869 w 52692"/>
                <a:gd name="connsiteY5-204" fmla="*/ 2340 h 43219"/>
                <a:gd name="connsiteX6-205" fmla="*/ 35499 w 52692"/>
                <a:gd name="connsiteY6-206" fmla="*/ 549 h 43219"/>
                <a:gd name="connsiteX7-207" fmla="*/ 38354 w 52692"/>
                <a:gd name="connsiteY7-208" fmla="*/ 5435 h 43219"/>
                <a:gd name="connsiteX8-209" fmla="*/ 42018 w 52692"/>
                <a:gd name="connsiteY8-210" fmla="*/ 10177 h 43219"/>
                <a:gd name="connsiteX9-211" fmla="*/ 41854 w 52692"/>
                <a:gd name="connsiteY9-212" fmla="*/ 15319 h 43219"/>
                <a:gd name="connsiteX10-213" fmla="*/ 43052 w 52692"/>
                <a:gd name="connsiteY10-214" fmla="*/ 23181 h 43219"/>
                <a:gd name="connsiteX11-215" fmla="*/ 37440 w 52692"/>
                <a:gd name="connsiteY11-216" fmla="*/ 30063 h 43219"/>
                <a:gd name="connsiteX12-217" fmla="*/ 35431 w 52692"/>
                <a:gd name="connsiteY12-218" fmla="*/ 35960 h 43219"/>
                <a:gd name="connsiteX13-219" fmla="*/ 28591 w 52692"/>
                <a:gd name="connsiteY13-220" fmla="*/ 36674 h 43219"/>
                <a:gd name="connsiteX14-221" fmla="*/ 23703 w 52692"/>
                <a:gd name="connsiteY14-222" fmla="*/ 42965 h 43219"/>
                <a:gd name="connsiteX15-223" fmla="*/ 16516 w 52692"/>
                <a:gd name="connsiteY15-224" fmla="*/ 39125 h 43219"/>
                <a:gd name="connsiteX16-225" fmla="*/ 5840 w 52692"/>
                <a:gd name="connsiteY16-226" fmla="*/ 35331 h 43219"/>
                <a:gd name="connsiteX17-227" fmla="*/ 1146 w 52692"/>
                <a:gd name="connsiteY17-228" fmla="*/ 31109 h 43219"/>
                <a:gd name="connsiteX18-229" fmla="*/ 2149 w 52692"/>
                <a:gd name="connsiteY18-230" fmla="*/ 25410 h 43219"/>
                <a:gd name="connsiteX19-231" fmla="*/ 31 w 52692"/>
                <a:gd name="connsiteY19-232" fmla="*/ 19563 h 43219"/>
                <a:gd name="connsiteX20-233" fmla="*/ 3899 w 52692"/>
                <a:gd name="connsiteY20-234" fmla="*/ 14366 h 43219"/>
                <a:gd name="connsiteX21-235" fmla="*/ 3936 w 52692"/>
                <a:gd name="connsiteY21-236" fmla="*/ 14229 h 43219"/>
                <a:gd name="connsiteX0-237" fmla="*/ 2537238 w 2537238"/>
                <a:gd name="connsiteY0-238" fmla="*/ 686569 h 1038846"/>
                <a:gd name="connsiteX1-239" fmla="*/ 2508394 w 2537238"/>
                <a:gd name="connsiteY1-240" fmla="*/ 715413 h 1038846"/>
                <a:gd name="connsiteX2-241" fmla="*/ 2479550 w 2537238"/>
                <a:gd name="connsiteY2-242" fmla="*/ 686569 h 1038846"/>
                <a:gd name="connsiteX3-243" fmla="*/ 2508394 w 2537238"/>
                <a:gd name="connsiteY3-244" fmla="*/ 657725 h 1038846"/>
                <a:gd name="connsiteX4-245" fmla="*/ 2537238 w 2537238"/>
                <a:gd name="connsiteY4-246" fmla="*/ 686569 h 1038846"/>
                <a:gd name="connsiteX0-247" fmla="*/ 2433954 w 2537238"/>
                <a:gd name="connsiteY0-248" fmla="*/ 671184 h 1038846"/>
                <a:gd name="connsiteX1-249" fmla="*/ 2376266 w 2537238"/>
                <a:gd name="connsiteY1-250" fmla="*/ 728872 h 1038846"/>
                <a:gd name="connsiteX2-251" fmla="*/ 2318578 w 2537238"/>
                <a:gd name="connsiteY2-252" fmla="*/ 671184 h 1038846"/>
                <a:gd name="connsiteX3-253" fmla="*/ 2376266 w 2537238"/>
                <a:gd name="connsiteY3-254" fmla="*/ 613496 h 1038846"/>
                <a:gd name="connsiteX4-255" fmla="*/ 2433954 w 2537238"/>
                <a:gd name="connsiteY4-256" fmla="*/ 671184 h 1038846"/>
                <a:gd name="connsiteX0-257" fmla="*/ 2273369 w 2537238"/>
                <a:gd name="connsiteY0-258" fmla="*/ 649128 h 1038846"/>
                <a:gd name="connsiteX1-259" fmla="*/ 2186837 w 2537238"/>
                <a:gd name="connsiteY1-260" fmla="*/ 735660 h 1038846"/>
                <a:gd name="connsiteX2-261" fmla="*/ 2100305 w 2537238"/>
                <a:gd name="connsiteY2-262" fmla="*/ 649128 h 1038846"/>
                <a:gd name="connsiteX3-263" fmla="*/ 2186837 w 2537238"/>
                <a:gd name="connsiteY3-264" fmla="*/ 562596 h 1038846"/>
                <a:gd name="connsiteX4-265" fmla="*/ 2273369 w 2537238"/>
                <a:gd name="connsiteY4-266" fmla="*/ 649128 h 1038846"/>
                <a:gd name="connsiteX0-267" fmla="*/ 2628 w 52692"/>
                <a:gd name="connsiteY0-268" fmla="*/ 25568 h 43219"/>
                <a:gd name="connsiteX1-269" fmla="*/ 2196 w 52692"/>
                <a:gd name="connsiteY1-270" fmla="*/ 25239 h 43219"/>
                <a:gd name="connsiteX2-271" fmla="*/ 5874 w 52692"/>
                <a:gd name="connsiteY2-272" fmla="*/ 35538 h 43219"/>
                <a:gd name="connsiteX3-273" fmla="*/ 5856 w 52692"/>
                <a:gd name="connsiteY3-274" fmla="*/ 35139 h 43219"/>
                <a:gd name="connsiteX4-275" fmla="*/ 16514 w 52692"/>
                <a:gd name="connsiteY4-276" fmla="*/ 38949 h 43219"/>
                <a:gd name="connsiteX5-277" fmla="*/ 15846 w 52692"/>
                <a:gd name="connsiteY5-278" fmla="*/ 37209 h 43219"/>
                <a:gd name="connsiteX6-279" fmla="*/ 28863 w 52692"/>
                <a:gd name="connsiteY6-280" fmla="*/ 34610 h 43219"/>
                <a:gd name="connsiteX7-281" fmla="*/ 28596 w 52692"/>
                <a:gd name="connsiteY7-282" fmla="*/ 36519 h 43219"/>
                <a:gd name="connsiteX8-283" fmla="*/ 34165 w 52692"/>
                <a:gd name="connsiteY8-284" fmla="*/ 22813 h 43219"/>
                <a:gd name="connsiteX9-285" fmla="*/ 37416 w 52692"/>
                <a:gd name="connsiteY9-286" fmla="*/ 29949 h 43219"/>
                <a:gd name="connsiteX10-287" fmla="*/ 41834 w 52692"/>
                <a:gd name="connsiteY10-288" fmla="*/ 15213 h 43219"/>
                <a:gd name="connsiteX11-289" fmla="*/ 40386 w 52692"/>
                <a:gd name="connsiteY11-290" fmla="*/ 17889 h 43219"/>
                <a:gd name="connsiteX12-291" fmla="*/ 38360 w 52692"/>
                <a:gd name="connsiteY12-292" fmla="*/ 5285 h 43219"/>
                <a:gd name="connsiteX13-293" fmla="*/ 38436 w 52692"/>
                <a:gd name="connsiteY13-294" fmla="*/ 6549 h 43219"/>
                <a:gd name="connsiteX14-295" fmla="*/ 29114 w 52692"/>
                <a:gd name="connsiteY14-296" fmla="*/ 3811 h 43219"/>
                <a:gd name="connsiteX15-297" fmla="*/ 29856 w 52692"/>
                <a:gd name="connsiteY15-298" fmla="*/ 2199 h 43219"/>
                <a:gd name="connsiteX16-299" fmla="*/ 22177 w 52692"/>
                <a:gd name="connsiteY16-300" fmla="*/ 4579 h 43219"/>
                <a:gd name="connsiteX17-301" fmla="*/ 22536 w 52692"/>
                <a:gd name="connsiteY17-302" fmla="*/ 3189 h 43219"/>
                <a:gd name="connsiteX18-303" fmla="*/ 14036 w 52692"/>
                <a:gd name="connsiteY18-304" fmla="*/ 5051 h 43219"/>
                <a:gd name="connsiteX19-305" fmla="*/ 15336 w 52692"/>
                <a:gd name="connsiteY19-306" fmla="*/ 6399 h 43219"/>
                <a:gd name="connsiteX20-307" fmla="*/ 4163 w 52692"/>
                <a:gd name="connsiteY20-308" fmla="*/ 15648 h 43219"/>
                <a:gd name="connsiteX21-309" fmla="*/ 3936 w 52692"/>
                <a:gd name="connsiteY21-310" fmla="*/ 14229 h 43219"/>
                <a:gd name="connsiteX0-311" fmla="*/ 3936 w 52692"/>
                <a:gd name="connsiteY0-312" fmla="*/ 14229 h 43219"/>
                <a:gd name="connsiteX1-313" fmla="*/ 5659 w 52692"/>
                <a:gd name="connsiteY1-314" fmla="*/ 6766 h 43219"/>
                <a:gd name="connsiteX2-315" fmla="*/ 14041 w 52692"/>
                <a:gd name="connsiteY2-316" fmla="*/ 5061 h 43219"/>
                <a:gd name="connsiteX3-317" fmla="*/ 22492 w 52692"/>
                <a:gd name="connsiteY3-318" fmla="*/ 3291 h 43219"/>
                <a:gd name="connsiteX4-319" fmla="*/ 25785 w 52692"/>
                <a:gd name="connsiteY4-320" fmla="*/ 59 h 43219"/>
                <a:gd name="connsiteX5-321" fmla="*/ 29869 w 52692"/>
                <a:gd name="connsiteY5-322" fmla="*/ 2340 h 43219"/>
                <a:gd name="connsiteX6-323" fmla="*/ 35499 w 52692"/>
                <a:gd name="connsiteY6-324" fmla="*/ 549 h 43219"/>
                <a:gd name="connsiteX7-325" fmla="*/ 38354 w 52692"/>
                <a:gd name="connsiteY7-326" fmla="*/ 5435 h 43219"/>
                <a:gd name="connsiteX8-327" fmla="*/ 42018 w 52692"/>
                <a:gd name="connsiteY8-328" fmla="*/ 10177 h 43219"/>
                <a:gd name="connsiteX9-329" fmla="*/ 41854 w 52692"/>
                <a:gd name="connsiteY9-330" fmla="*/ 15319 h 43219"/>
                <a:gd name="connsiteX10-331" fmla="*/ 43052 w 52692"/>
                <a:gd name="connsiteY10-332" fmla="*/ 23181 h 43219"/>
                <a:gd name="connsiteX11-333" fmla="*/ 37440 w 52692"/>
                <a:gd name="connsiteY11-334" fmla="*/ 30063 h 43219"/>
                <a:gd name="connsiteX12-335" fmla="*/ 35431 w 52692"/>
                <a:gd name="connsiteY12-336" fmla="*/ 35960 h 43219"/>
                <a:gd name="connsiteX13-337" fmla="*/ 28591 w 52692"/>
                <a:gd name="connsiteY13-338" fmla="*/ 36674 h 43219"/>
                <a:gd name="connsiteX14-339" fmla="*/ 23703 w 52692"/>
                <a:gd name="connsiteY14-340" fmla="*/ 42965 h 43219"/>
                <a:gd name="connsiteX15-341" fmla="*/ 16516 w 52692"/>
                <a:gd name="connsiteY15-342" fmla="*/ 39125 h 43219"/>
                <a:gd name="connsiteX16-343" fmla="*/ 5840 w 52692"/>
                <a:gd name="connsiteY16-344" fmla="*/ 35331 h 43219"/>
                <a:gd name="connsiteX17-345" fmla="*/ 1146 w 52692"/>
                <a:gd name="connsiteY17-346" fmla="*/ 31109 h 43219"/>
                <a:gd name="connsiteX18-347" fmla="*/ 2149 w 52692"/>
                <a:gd name="connsiteY18-348" fmla="*/ 25410 h 43219"/>
                <a:gd name="connsiteX19-349" fmla="*/ 31 w 52692"/>
                <a:gd name="connsiteY19-350" fmla="*/ 19563 h 43219"/>
                <a:gd name="connsiteX20-351" fmla="*/ 3899 w 52692"/>
                <a:gd name="connsiteY20-352" fmla="*/ 14366 h 43219"/>
                <a:gd name="connsiteX21-353" fmla="*/ 3936 w 52692"/>
                <a:gd name="connsiteY21-354" fmla="*/ 14229 h 43219"/>
                <a:gd name="connsiteX0-355" fmla="*/ 2537238 w 2537238"/>
                <a:gd name="connsiteY0-356" fmla="*/ 686569 h 1038846"/>
                <a:gd name="connsiteX1-357" fmla="*/ 2508394 w 2537238"/>
                <a:gd name="connsiteY1-358" fmla="*/ 715413 h 1038846"/>
                <a:gd name="connsiteX2-359" fmla="*/ 2479550 w 2537238"/>
                <a:gd name="connsiteY2-360" fmla="*/ 686569 h 1038846"/>
                <a:gd name="connsiteX3-361" fmla="*/ 2508394 w 2537238"/>
                <a:gd name="connsiteY3-362" fmla="*/ 657725 h 1038846"/>
                <a:gd name="connsiteX4-363" fmla="*/ 2537238 w 2537238"/>
                <a:gd name="connsiteY4-364" fmla="*/ 686569 h 1038846"/>
                <a:gd name="connsiteX0-365" fmla="*/ 2433954 w 2537238"/>
                <a:gd name="connsiteY0-366" fmla="*/ 671184 h 1038846"/>
                <a:gd name="connsiteX1-367" fmla="*/ 2376266 w 2537238"/>
                <a:gd name="connsiteY1-368" fmla="*/ 728872 h 1038846"/>
                <a:gd name="connsiteX2-369" fmla="*/ 2318578 w 2537238"/>
                <a:gd name="connsiteY2-370" fmla="*/ 671184 h 1038846"/>
                <a:gd name="connsiteX3-371" fmla="*/ 2376266 w 2537238"/>
                <a:gd name="connsiteY3-372" fmla="*/ 613496 h 1038846"/>
                <a:gd name="connsiteX4-373" fmla="*/ 2433954 w 2537238"/>
                <a:gd name="connsiteY4-374" fmla="*/ 671184 h 1038846"/>
                <a:gd name="connsiteX0-375" fmla="*/ 2273369 w 2537238"/>
                <a:gd name="connsiteY0-376" fmla="*/ 649128 h 1038846"/>
                <a:gd name="connsiteX1-377" fmla="*/ 2186837 w 2537238"/>
                <a:gd name="connsiteY1-378" fmla="*/ 735660 h 1038846"/>
                <a:gd name="connsiteX2-379" fmla="*/ 2100305 w 2537238"/>
                <a:gd name="connsiteY2-380" fmla="*/ 649128 h 1038846"/>
                <a:gd name="connsiteX3-381" fmla="*/ 2186837 w 2537238"/>
                <a:gd name="connsiteY3-382" fmla="*/ 562596 h 1038846"/>
                <a:gd name="connsiteX4-383" fmla="*/ 2273369 w 2537238"/>
                <a:gd name="connsiteY4-384" fmla="*/ 649128 h 1038846"/>
                <a:gd name="connsiteX0-385" fmla="*/ 2628 w 52692"/>
                <a:gd name="connsiteY0-386" fmla="*/ 25568 h 43219"/>
                <a:gd name="connsiteX1-387" fmla="*/ 2196 w 52692"/>
                <a:gd name="connsiteY1-388" fmla="*/ 25239 h 43219"/>
                <a:gd name="connsiteX2-389" fmla="*/ 5874 w 52692"/>
                <a:gd name="connsiteY2-390" fmla="*/ 35538 h 43219"/>
                <a:gd name="connsiteX3-391" fmla="*/ 5856 w 52692"/>
                <a:gd name="connsiteY3-392" fmla="*/ 35139 h 43219"/>
                <a:gd name="connsiteX4-393" fmla="*/ 16514 w 52692"/>
                <a:gd name="connsiteY4-394" fmla="*/ 38949 h 43219"/>
                <a:gd name="connsiteX5-395" fmla="*/ 16702 w 52692"/>
                <a:gd name="connsiteY5-396" fmla="*/ 39392 h 43219"/>
                <a:gd name="connsiteX6-397" fmla="*/ 28863 w 52692"/>
                <a:gd name="connsiteY6-398" fmla="*/ 34610 h 43219"/>
                <a:gd name="connsiteX7-399" fmla="*/ 28596 w 52692"/>
                <a:gd name="connsiteY7-400" fmla="*/ 36519 h 43219"/>
                <a:gd name="connsiteX8-401" fmla="*/ 34165 w 52692"/>
                <a:gd name="connsiteY8-402" fmla="*/ 22813 h 43219"/>
                <a:gd name="connsiteX9-403" fmla="*/ 37416 w 52692"/>
                <a:gd name="connsiteY9-404" fmla="*/ 29949 h 43219"/>
                <a:gd name="connsiteX10-405" fmla="*/ 41834 w 52692"/>
                <a:gd name="connsiteY10-406" fmla="*/ 15213 h 43219"/>
                <a:gd name="connsiteX11-407" fmla="*/ 40386 w 52692"/>
                <a:gd name="connsiteY11-408" fmla="*/ 17889 h 43219"/>
                <a:gd name="connsiteX12-409" fmla="*/ 38360 w 52692"/>
                <a:gd name="connsiteY12-410" fmla="*/ 5285 h 43219"/>
                <a:gd name="connsiteX13-411" fmla="*/ 38436 w 52692"/>
                <a:gd name="connsiteY13-412" fmla="*/ 6549 h 43219"/>
                <a:gd name="connsiteX14-413" fmla="*/ 29114 w 52692"/>
                <a:gd name="connsiteY14-414" fmla="*/ 3811 h 43219"/>
                <a:gd name="connsiteX15-415" fmla="*/ 29856 w 52692"/>
                <a:gd name="connsiteY15-416" fmla="*/ 2199 h 43219"/>
                <a:gd name="connsiteX16-417" fmla="*/ 22177 w 52692"/>
                <a:gd name="connsiteY16-418" fmla="*/ 4579 h 43219"/>
                <a:gd name="connsiteX17-419" fmla="*/ 22536 w 52692"/>
                <a:gd name="connsiteY17-420" fmla="*/ 3189 h 43219"/>
                <a:gd name="connsiteX18-421" fmla="*/ 14036 w 52692"/>
                <a:gd name="connsiteY18-422" fmla="*/ 5051 h 43219"/>
                <a:gd name="connsiteX19-423" fmla="*/ 15336 w 52692"/>
                <a:gd name="connsiteY19-424" fmla="*/ 6399 h 43219"/>
                <a:gd name="connsiteX20-425" fmla="*/ 4163 w 52692"/>
                <a:gd name="connsiteY20-426" fmla="*/ 15648 h 43219"/>
                <a:gd name="connsiteX21-427" fmla="*/ 3936 w 52692"/>
                <a:gd name="connsiteY21-428" fmla="*/ 14229 h 43219"/>
                <a:gd name="connsiteX0-429" fmla="*/ 3936 w 52692"/>
                <a:gd name="connsiteY0-430" fmla="*/ 14229 h 43219"/>
                <a:gd name="connsiteX1-431" fmla="*/ 5659 w 52692"/>
                <a:gd name="connsiteY1-432" fmla="*/ 6766 h 43219"/>
                <a:gd name="connsiteX2-433" fmla="*/ 14041 w 52692"/>
                <a:gd name="connsiteY2-434" fmla="*/ 5061 h 43219"/>
                <a:gd name="connsiteX3-435" fmla="*/ 22492 w 52692"/>
                <a:gd name="connsiteY3-436" fmla="*/ 3291 h 43219"/>
                <a:gd name="connsiteX4-437" fmla="*/ 25785 w 52692"/>
                <a:gd name="connsiteY4-438" fmla="*/ 59 h 43219"/>
                <a:gd name="connsiteX5-439" fmla="*/ 29869 w 52692"/>
                <a:gd name="connsiteY5-440" fmla="*/ 2340 h 43219"/>
                <a:gd name="connsiteX6-441" fmla="*/ 35499 w 52692"/>
                <a:gd name="connsiteY6-442" fmla="*/ 549 h 43219"/>
                <a:gd name="connsiteX7-443" fmla="*/ 38354 w 52692"/>
                <a:gd name="connsiteY7-444" fmla="*/ 5435 h 43219"/>
                <a:gd name="connsiteX8-445" fmla="*/ 42018 w 52692"/>
                <a:gd name="connsiteY8-446" fmla="*/ 10177 h 43219"/>
                <a:gd name="connsiteX9-447" fmla="*/ 41854 w 52692"/>
                <a:gd name="connsiteY9-448" fmla="*/ 15319 h 43219"/>
                <a:gd name="connsiteX10-449" fmla="*/ 43052 w 52692"/>
                <a:gd name="connsiteY10-450" fmla="*/ 23181 h 43219"/>
                <a:gd name="connsiteX11-451" fmla="*/ 37440 w 52692"/>
                <a:gd name="connsiteY11-452" fmla="*/ 30063 h 43219"/>
                <a:gd name="connsiteX12-453" fmla="*/ 35431 w 52692"/>
                <a:gd name="connsiteY12-454" fmla="*/ 35960 h 43219"/>
                <a:gd name="connsiteX13-455" fmla="*/ 28591 w 52692"/>
                <a:gd name="connsiteY13-456" fmla="*/ 36674 h 43219"/>
                <a:gd name="connsiteX14-457" fmla="*/ 23703 w 52692"/>
                <a:gd name="connsiteY14-458" fmla="*/ 42965 h 43219"/>
                <a:gd name="connsiteX15-459" fmla="*/ 16516 w 52692"/>
                <a:gd name="connsiteY15-460" fmla="*/ 39125 h 43219"/>
                <a:gd name="connsiteX16-461" fmla="*/ 5840 w 52692"/>
                <a:gd name="connsiteY16-462" fmla="*/ 35331 h 43219"/>
                <a:gd name="connsiteX17-463" fmla="*/ 1146 w 52692"/>
                <a:gd name="connsiteY17-464" fmla="*/ 31109 h 43219"/>
                <a:gd name="connsiteX18-465" fmla="*/ 2149 w 52692"/>
                <a:gd name="connsiteY18-466" fmla="*/ 25410 h 43219"/>
                <a:gd name="connsiteX19-467" fmla="*/ 31 w 52692"/>
                <a:gd name="connsiteY19-468" fmla="*/ 19563 h 43219"/>
                <a:gd name="connsiteX20-469" fmla="*/ 3899 w 52692"/>
                <a:gd name="connsiteY20-470" fmla="*/ 14366 h 43219"/>
                <a:gd name="connsiteX21-471" fmla="*/ 3936 w 52692"/>
                <a:gd name="connsiteY21-472" fmla="*/ 14229 h 43219"/>
                <a:gd name="connsiteX0-473" fmla="*/ 2537238 w 2537238"/>
                <a:gd name="connsiteY0-474" fmla="*/ 686569 h 1038846"/>
                <a:gd name="connsiteX1-475" fmla="*/ 2508394 w 2537238"/>
                <a:gd name="connsiteY1-476" fmla="*/ 715413 h 1038846"/>
                <a:gd name="connsiteX2-477" fmla="*/ 2479550 w 2537238"/>
                <a:gd name="connsiteY2-478" fmla="*/ 686569 h 1038846"/>
                <a:gd name="connsiteX3-479" fmla="*/ 2508394 w 2537238"/>
                <a:gd name="connsiteY3-480" fmla="*/ 657725 h 1038846"/>
                <a:gd name="connsiteX4-481" fmla="*/ 2537238 w 2537238"/>
                <a:gd name="connsiteY4-482" fmla="*/ 686569 h 1038846"/>
                <a:gd name="connsiteX0-483" fmla="*/ 2433954 w 2537238"/>
                <a:gd name="connsiteY0-484" fmla="*/ 671184 h 1038846"/>
                <a:gd name="connsiteX1-485" fmla="*/ 2376266 w 2537238"/>
                <a:gd name="connsiteY1-486" fmla="*/ 728872 h 1038846"/>
                <a:gd name="connsiteX2-487" fmla="*/ 2318578 w 2537238"/>
                <a:gd name="connsiteY2-488" fmla="*/ 671184 h 1038846"/>
                <a:gd name="connsiteX3-489" fmla="*/ 2376266 w 2537238"/>
                <a:gd name="connsiteY3-490" fmla="*/ 613496 h 1038846"/>
                <a:gd name="connsiteX4-491" fmla="*/ 2433954 w 2537238"/>
                <a:gd name="connsiteY4-492" fmla="*/ 671184 h 1038846"/>
                <a:gd name="connsiteX0-493" fmla="*/ 2273369 w 2537238"/>
                <a:gd name="connsiteY0-494" fmla="*/ 649128 h 1038846"/>
                <a:gd name="connsiteX1-495" fmla="*/ 2186837 w 2537238"/>
                <a:gd name="connsiteY1-496" fmla="*/ 735660 h 1038846"/>
                <a:gd name="connsiteX2-497" fmla="*/ 2100305 w 2537238"/>
                <a:gd name="connsiteY2-498" fmla="*/ 649128 h 1038846"/>
                <a:gd name="connsiteX3-499" fmla="*/ 2186837 w 2537238"/>
                <a:gd name="connsiteY3-500" fmla="*/ 562596 h 1038846"/>
                <a:gd name="connsiteX4-501" fmla="*/ 2273369 w 2537238"/>
                <a:gd name="connsiteY4-502" fmla="*/ 649128 h 1038846"/>
                <a:gd name="connsiteX0-503" fmla="*/ 2628 w 52692"/>
                <a:gd name="connsiteY0-504" fmla="*/ 25568 h 43219"/>
                <a:gd name="connsiteX1-505" fmla="*/ 2196 w 52692"/>
                <a:gd name="connsiteY1-506" fmla="*/ 25239 h 43219"/>
                <a:gd name="connsiteX2-507" fmla="*/ 5874 w 52692"/>
                <a:gd name="connsiteY2-508" fmla="*/ 35538 h 43219"/>
                <a:gd name="connsiteX3-509" fmla="*/ 5856 w 52692"/>
                <a:gd name="connsiteY3-510" fmla="*/ 35139 h 43219"/>
                <a:gd name="connsiteX4-511" fmla="*/ 16514 w 52692"/>
                <a:gd name="connsiteY4-512" fmla="*/ 38949 h 43219"/>
                <a:gd name="connsiteX5-513" fmla="*/ 16702 w 52692"/>
                <a:gd name="connsiteY5-514" fmla="*/ 39392 h 43219"/>
                <a:gd name="connsiteX6-515" fmla="*/ 28707 w 52692"/>
                <a:gd name="connsiteY6-516" fmla="*/ 36949 h 43219"/>
                <a:gd name="connsiteX7-517" fmla="*/ 28596 w 52692"/>
                <a:gd name="connsiteY7-518" fmla="*/ 36519 h 43219"/>
                <a:gd name="connsiteX8-519" fmla="*/ 34165 w 52692"/>
                <a:gd name="connsiteY8-520" fmla="*/ 22813 h 43219"/>
                <a:gd name="connsiteX9-521" fmla="*/ 37416 w 52692"/>
                <a:gd name="connsiteY9-522" fmla="*/ 29949 h 43219"/>
                <a:gd name="connsiteX10-523" fmla="*/ 41834 w 52692"/>
                <a:gd name="connsiteY10-524" fmla="*/ 15213 h 43219"/>
                <a:gd name="connsiteX11-525" fmla="*/ 40386 w 52692"/>
                <a:gd name="connsiteY11-526" fmla="*/ 17889 h 43219"/>
                <a:gd name="connsiteX12-527" fmla="*/ 38360 w 52692"/>
                <a:gd name="connsiteY12-528" fmla="*/ 5285 h 43219"/>
                <a:gd name="connsiteX13-529" fmla="*/ 38436 w 52692"/>
                <a:gd name="connsiteY13-530" fmla="*/ 6549 h 43219"/>
                <a:gd name="connsiteX14-531" fmla="*/ 29114 w 52692"/>
                <a:gd name="connsiteY14-532" fmla="*/ 3811 h 43219"/>
                <a:gd name="connsiteX15-533" fmla="*/ 29856 w 52692"/>
                <a:gd name="connsiteY15-534" fmla="*/ 2199 h 43219"/>
                <a:gd name="connsiteX16-535" fmla="*/ 22177 w 52692"/>
                <a:gd name="connsiteY16-536" fmla="*/ 4579 h 43219"/>
                <a:gd name="connsiteX17-537" fmla="*/ 22536 w 52692"/>
                <a:gd name="connsiteY17-538" fmla="*/ 3189 h 43219"/>
                <a:gd name="connsiteX18-539" fmla="*/ 14036 w 52692"/>
                <a:gd name="connsiteY18-540" fmla="*/ 5051 h 43219"/>
                <a:gd name="connsiteX19-541" fmla="*/ 15336 w 52692"/>
                <a:gd name="connsiteY19-542" fmla="*/ 6399 h 43219"/>
                <a:gd name="connsiteX20-543" fmla="*/ 4163 w 52692"/>
                <a:gd name="connsiteY20-544" fmla="*/ 15648 h 43219"/>
                <a:gd name="connsiteX21-545" fmla="*/ 3936 w 52692"/>
                <a:gd name="connsiteY21-546" fmla="*/ 14229 h 43219"/>
                <a:gd name="connsiteX0-547" fmla="*/ 3936 w 52692"/>
                <a:gd name="connsiteY0-548" fmla="*/ 14229 h 43219"/>
                <a:gd name="connsiteX1-549" fmla="*/ 5659 w 52692"/>
                <a:gd name="connsiteY1-550" fmla="*/ 6766 h 43219"/>
                <a:gd name="connsiteX2-551" fmla="*/ 14041 w 52692"/>
                <a:gd name="connsiteY2-552" fmla="*/ 5061 h 43219"/>
                <a:gd name="connsiteX3-553" fmla="*/ 22492 w 52692"/>
                <a:gd name="connsiteY3-554" fmla="*/ 3291 h 43219"/>
                <a:gd name="connsiteX4-555" fmla="*/ 25785 w 52692"/>
                <a:gd name="connsiteY4-556" fmla="*/ 59 h 43219"/>
                <a:gd name="connsiteX5-557" fmla="*/ 29869 w 52692"/>
                <a:gd name="connsiteY5-558" fmla="*/ 2340 h 43219"/>
                <a:gd name="connsiteX6-559" fmla="*/ 35499 w 52692"/>
                <a:gd name="connsiteY6-560" fmla="*/ 549 h 43219"/>
                <a:gd name="connsiteX7-561" fmla="*/ 38354 w 52692"/>
                <a:gd name="connsiteY7-562" fmla="*/ 5435 h 43219"/>
                <a:gd name="connsiteX8-563" fmla="*/ 42018 w 52692"/>
                <a:gd name="connsiteY8-564" fmla="*/ 10177 h 43219"/>
                <a:gd name="connsiteX9-565" fmla="*/ 41854 w 52692"/>
                <a:gd name="connsiteY9-566" fmla="*/ 15319 h 43219"/>
                <a:gd name="connsiteX10-567" fmla="*/ 43052 w 52692"/>
                <a:gd name="connsiteY10-568" fmla="*/ 23181 h 43219"/>
                <a:gd name="connsiteX11-569" fmla="*/ 37440 w 52692"/>
                <a:gd name="connsiteY11-570" fmla="*/ 30063 h 43219"/>
                <a:gd name="connsiteX12-571" fmla="*/ 35431 w 52692"/>
                <a:gd name="connsiteY12-572" fmla="*/ 35960 h 43219"/>
                <a:gd name="connsiteX13-573" fmla="*/ 28591 w 52692"/>
                <a:gd name="connsiteY13-574" fmla="*/ 36674 h 43219"/>
                <a:gd name="connsiteX14-575" fmla="*/ 23703 w 52692"/>
                <a:gd name="connsiteY14-576" fmla="*/ 42965 h 43219"/>
                <a:gd name="connsiteX15-577" fmla="*/ 16516 w 52692"/>
                <a:gd name="connsiteY15-578" fmla="*/ 39125 h 43219"/>
                <a:gd name="connsiteX16-579" fmla="*/ 5840 w 52692"/>
                <a:gd name="connsiteY16-580" fmla="*/ 35331 h 43219"/>
                <a:gd name="connsiteX17-581" fmla="*/ 1146 w 52692"/>
                <a:gd name="connsiteY17-582" fmla="*/ 31109 h 43219"/>
                <a:gd name="connsiteX18-583" fmla="*/ 2149 w 52692"/>
                <a:gd name="connsiteY18-584" fmla="*/ 25410 h 43219"/>
                <a:gd name="connsiteX19-585" fmla="*/ 31 w 52692"/>
                <a:gd name="connsiteY19-586" fmla="*/ 19563 h 43219"/>
                <a:gd name="connsiteX20-587" fmla="*/ 3899 w 52692"/>
                <a:gd name="connsiteY20-588" fmla="*/ 14366 h 43219"/>
                <a:gd name="connsiteX21-589" fmla="*/ 3936 w 52692"/>
                <a:gd name="connsiteY21-590" fmla="*/ 14229 h 43219"/>
                <a:gd name="connsiteX0-591" fmla="*/ 2537238 w 2537238"/>
                <a:gd name="connsiteY0-592" fmla="*/ 686569 h 1038846"/>
                <a:gd name="connsiteX1-593" fmla="*/ 2508394 w 2537238"/>
                <a:gd name="connsiteY1-594" fmla="*/ 715413 h 1038846"/>
                <a:gd name="connsiteX2-595" fmla="*/ 2479550 w 2537238"/>
                <a:gd name="connsiteY2-596" fmla="*/ 686569 h 1038846"/>
                <a:gd name="connsiteX3-597" fmla="*/ 2508394 w 2537238"/>
                <a:gd name="connsiteY3-598" fmla="*/ 657725 h 1038846"/>
                <a:gd name="connsiteX4-599" fmla="*/ 2537238 w 2537238"/>
                <a:gd name="connsiteY4-600" fmla="*/ 686569 h 1038846"/>
                <a:gd name="connsiteX0-601" fmla="*/ 2433954 w 2537238"/>
                <a:gd name="connsiteY0-602" fmla="*/ 671184 h 1038846"/>
                <a:gd name="connsiteX1-603" fmla="*/ 2376266 w 2537238"/>
                <a:gd name="connsiteY1-604" fmla="*/ 728872 h 1038846"/>
                <a:gd name="connsiteX2-605" fmla="*/ 2318578 w 2537238"/>
                <a:gd name="connsiteY2-606" fmla="*/ 671184 h 1038846"/>
                <a:gd name="connsiteX3-607" fmla="*/ 2376266 w 2537238"/>
                <a:gd name="connsiteY3-608" fmla="*/ 613496 h 1038846"/>
                <a:gd name="connsiteX4-609" fmla="*/ 2433954 w 2537238"/>
                <a:gd name="connsiteY4-610" fmla="*/ 671184 h 1038846"/>
                <a:gd name="connsiteX0-611" fmla="*/ 2273369 w 2537238"/>
                <a:gd name="connsiteY0-612" fmla="*/ 649128 h 1038846"/>
                <a:gd name="connsiteX1-613" fmla="*/ 2186837 w 2537238"/>
                <a:gd name="connsiteY1-614" fmla="*/ 735660 h 1038846"/>
                <a:gd name="connsiteX2-615" fmla="*/ 2100305 w 2537238"/>
                <a:gd name="connsiteY2-616" fmla="*/ 649128 h 1038846"/>
                <a:gd name="connsiteX3-617" fmla="*/ 2186837 w 2537238"/>
                <a:gd name="connsiteY3-618" fmla="*/ 562596 h 1038846"/>
                <a:gd name="connsiteX4-619" fmla="*/ 2273369 w 2537238"/>
                <a:gd name="connsiteY4-620" fmla="*/ 649128 h 1038846"/>
                <a:gd name="connsiteX0-621" fmla="*/ 2628 w 52692"/>
                <a:gd name="connsiteY0-622" fmla="*/ 25568 h 43219"/>
                <a:gd name="connsiteX1-623" fmla="*/ 2196 w 52692"/>
                <a:gd name="connsiteY1-624" fmla="*/ 25239 h 43219"/>
                <a:gd name="connsiteX2-625" fmla="*/ 5874 w 52692"/>
                <a:gd name="connsiteY2-626" fmla="*/ 35538 h 43219"/>
                <a:gd name="connsiteX3-627" fmla="*/ 5856 w 52692"/>
                <a:gd name="connsiteY3-628" fmla="*/ 35139 h 43219"/>
                <a:gd name="connsiteX4-629" fmla="*/ 16514 w 52692"/>
                <a:gd name="connsiteY4-630" fmla="*/ 38949 h 43219"/>
                <a:gd name="connsiteX5-631" fmla="*/ 16702 w 52692"/>
                <a:gd name="connsiteY5-632" fmla="*/ 39392 h 43219"/>
                <a:gd name="connsiteX6-633" fmla="*/ 28707 w 52692"/>
                <a:gd name="connsiteY6-634" fmla="*/ 36949 h 43219"/>
                <a:gd name="connsiteX7-635" fmla="*/ 28596 w 52692"/>
                <a:gd name="connsiteY7-636" fmla="*/ 36519 h 43219"/>
                <a:gd name="connsiteX8-637" fmla="*/ 37434 w 52692"/>
                <a:gd name="connsiteY8-638" fmla="*/ 30453 h 43219"/>
                <a:gd name="connsiteX9-639" fmla="*/ 37416 w 52692"/>
                <a:gd name="connsiteY9-640" fmla="*/ 29949 h 43219"/>
                <a:gd name="connsiteX10-641" fmla="*/ 41834 w 52692"/>
                <a:gd name="connsiteY10-642" fmla="*/ 15213 h 43219"/>
                <a:gd name="connsiteX11-643" fmla="*/ 40386 w 52692"/>
                <a:gd name="connsiteY11-644" fmla="*/ 17889 h 43219"/>
                <a:gd name="connsiteX12-645" fmla="*/ 38360 w 52692"/>
                <a:gd name="connsiteY12-646" fmla="*/ 5285 h 43219"/>
                <a:gd name="connsiteX13-647" fmla="*/ 38436 w 52692"/>
                <a:gd name="connsiteY13-648" fmla="*/ 6549 h 43219"/>
                <a:gd name="connsiteX14-649" fmla="*/ 29114 w 52692"/>
                <a:gd name="connsiteY14-650" fmla="*/ 3811 h 43219"/>
                <a:gd name="connsiteX15-651" fmla="*/ 29856 w 52692"/>
                <a:gd name="connsiteY15-652" fmla="*/ 2199 h 43219"/>
                <a:gd name="connsiteX16-653" fmla="*/ 22177 w 52692"/>
                <a:gd name="connsiteY16-654" fmla="*/ 4579 h 43219"/>
                <a:gd name="connsiteX17-655" fmla="*/ 22536 w 52692"/>
                <a:gd name="connsiteY17-656" fmla="*/ 3189 h 43219"/>
                <a:gd name="connsiteX18-657" fmla="*/ 14036 w 52692"/>
                <a:gd name="connsiteY18-658" fmla="*/ 5051 h 43219"/>
                <a:gd name="connsiteX19-659" fmla="*/ 15336 w 52692"/>
                <a:gd name="connsiteY19-660" fmla="*/ 6399 h 43219"/>
                <a:gd name="connsiteX20-661" fmla="*/ 4163 w 52692"/>
                <a:gd name="connsiteY20-662" fmla="*/ 15648 h 43219"/>
                <a:gd name="connsiteX21-663" fmla="*/ 3936 w 52692"/>
                <a:gd name="connsiteY21-664" fmla="*/ 14229 h 43219"/>
                <a:gd name="connsiteX0-665" fmla="*/ 3936 w 52692"/>
                <a:gd name="connsiteY0-666" fmla="*/ 14229 h 43219"/>
                <a:gd name="connsiteX1-667" fmla="*/ 5659 w 52692"/>
                <a:gd name="connsiteY1-668" fmla="*/ 6766 h 43219"/>
                <a:gd name="connsiteX2-669" fmla="*/ 14041 w 52692"/>
                <a:gd name="connsiteY2-670" fmla="*/ 5061 h 43219"/>
                <a:gd name="connsiteX3-671" fmla="*/ 22492 w 52692"/>
                <a:gd name="connsiteY3-672" fmla="*/ 3291 h 43219"/>
                <a:gd name="connsiteX4-673" fmla="*/ 25785 w 52692"/>
                <a:gd name="connsiteY4-674" fmla="*/ 59 h 43219"/>
                <a:gd name="connsiteX5-675" fmla="*/ 29869 w 52692"/>
                <a:gd name="connsiteY5-676" fmla="*/ 2340 h 43219"/>
                <a:gd name="connsiteX6-677" fmla="*/ 35499 w 52692"/>
                <a:gd name="connsiteY6-678" fmla="*/ 549 h 43219"/>
                <a:gd name="connsiteX7-679" fmla="*/ 38354 w 52692"/>
                <a:gd name="connsiteY7-680" fmla="*/ 5435 h 43219"/>
                <a:gd name="connsiteX8-681" fmla="*/ 42018 w 52692"/>
                <a:gd name="connsiteY8-682" fmla="*/ 10177 h 43219"/>
                <a:gd name="connsiteX9-683" fmla="*/ 41854 w 52692"/>
                <a:gd name="connsiteY9-684" fmla="*/ 15319 h 43219"/>
                <a:gd name="connsiteX10-685" fmla="*/ 43052 w 52692"/>
                <a:gd name="connsiteY10-686" fmla="*/ 23181 h 43219"/>
                <a:gd name="connsiteX11-687" fmla="*/ 37440 w 52692"/>
                <a:gd name="connsiteY11-688" fmla="*/ 30063 h 43219"/>
                <a:gd name="connsiteX12-689" fmla="*/ 35431 w 52692"/>
                <a:gd name="connsiteY12-690" fmla="*/ 35960 h 43219"/>
                <a:gd name="connsiteX13-691" fmla="*/ 28591 w 52692"/>
                <a:gd name="connsiteY13-692" fmla="*/ 36674 h 43219"/>
                <a:gd name="connsiteX14-693" fmla="*/ 23703 w 52692"/>
                <a:gd name="connsiteY14-694" fmla="*/ 42965 h 43219"/>
                <a:gd name="connsiteX15-695" fmla="*/ 16516 w 52692"/>
                <a:gd name="connsiteY15-696" fmla="*/ 39125 h 43219"/>
                <a:gd name="connsiteX16-697" fmla="*/ 5840 w 52692"/>
                <a:gd name="connsiteY16-698" fmla="*/ 35331 h 43219"/>
                <a:gd name="connsiteX17-699" fmla="*/ 1146 w 52692"/>
                <a:gd name="connsiteY17-700" fmla="*/ 31109 h 43219"/>
                <a:gd name="connsiteX18-701" fmla="*/ 2149 w 52692"/>
                <a:gd name="connsiteY18-702" fmla="*/ 25410 h 43219"/>
                <a:gd name="connsiteX19-703" fmla="*/ 31 w 52692"/>
                <a:gd name="connsiteY19-704" fmla="*/ 19563 h 43219"/>
                <a:gd name="connsiteX20-705" fmla="*/ 3899 w 52692"/>
                <a:gd name="connsiteY20-706" fmla="*/ 14366 h 43219"/>
                <a:gd name="connsiteX21-707" fmla="*/ 3936 w 52692"/>
                <a:gd name="connsiteY21-708" fmla="*/ 14229 h 43219"/>
                <a:gd name="connsiteX0-709" fmla="*/ 2537238 w 2537238"/>
                <a:gd name="connsiteY0-710" fmla="*/ 686569 h 1038846"/>
                <a:gd name="connsiteX1-711" fmla="*/ 2508394 w 2537238"/>
                <a:gd name="connsiteY1-712" fmla="*/ 715413 h 1038846"/>
                <a:gd name="connsiteX2-713" fmla="*/ 2479550 w 2537238"/>
                <a:gd name="connsiteY2-714" fmla="*/ 686569 h 1038846"/>
                <a:gd name="connsiteX3-715" fmla="*/ 2508394 w 2537238"/>
                <a:gd name="connsiteY3-716" fmla="*/ 657725 h 1038846"/>
                <a:gd name="connsiteX4-717" fmla="*/ 2537238 w 2537238"/>
                <a:gd name="connsiteY4-718" fmla="*/ 686569 h 1038846"/>
                <a:gd name="connsiteX0-719" fmla="*/ 2433954 w 2537238"/>
                <a:gd name="connsiteY0-720" fmla="*/ 671184 h 1038846"/>
                <a:gd name="connsiteX1-721" fmla="*/ 2376266 w 2537238"/>
                <a:gd name="connsiteY1-722" fmla="*/ 728872 h 1038846"/>
                <a:gd name="connsiteX2-723" fmla="*/ 2318578 w 2537238"/>
                <a:gd name="connsiteY2-724" fmla="*/ 671184 h 1038846"/>
                <a:gd name="connsiteX3-725" fmla="*/ 2376266 w 2537238"/>
                <a:gd name="connsiteY3-726" fmla="*/ 613496 h 1038846"/>
                <a:gd name="connsiteX4-727" fmla="*/ 2433954 w 2537238"/>
                <a:gd name="connsiteY4-728" fmla="*/ 671184 h 1038846"/>
                <a:gd name="connsiteX0-729" fmla="*/ 2273369 w 2537238"/>
                <a:gd name="connsiteY0-730" fmla="*/ 649128 h 1038846"/>
                <a:gd name="connsiteX1-731" fmla="*/ 2186837 w 2537238"/>
                <a:gd name="connsiteY1-732" fmla="*/ 735660 h 1038846"/>
                <a:gd name="connsiteX2-733" fmla="*/ 2100305 w 2537238"/>
                <a:gd name="connsiteY2-734" fmla="*/ 649128 h 1038846"/>
                <a:gd name="connsiteX3-735" fmla="*/ 2186837 w 2537238"/>
                <a:gd name="connsiteY3-736" fmla="*/ 562596 h 1038846"/>
                <a:gd name="connsiteX4-737" fmla="*/ 2273369 w 2537238"/>
                <a:gd name="connsiteY4-738" fmla="*/ 649128 h 1038846"/>
                <a:gd name="connsiteX0-739" fmla="*/ 2628 w 52692"/>
                <a:gd name="connsiteY0-740" fmla="*/ 25568 h 43219"/>
                <a:gd name="connsiteX1-741" fmla="*/ 2196 w 52692"/>
                <a:gd name="connsiteY1-742" fmla="*/ 25239 h 43219"/>
                <a:gd name="connsiteX2-743" fmla="*/ 5874 w 52692"/>
                <a:gd name="connsiteY2-744" fmla="*/ 35538 h 43219"/>
                <a:gd name="connsiteX3-745" fmla="*/ 5856 w 52692"/>
                <a:gd name="connsiteY3-746" fmla="*/ 35139 h 43219"/>
                <a:gd name="connsiteX4-747" fmla="*/ 16514 w 52692"/>
                <a:gd name="connsiteY4-748" fmla="*/ 38949 h 43219"/>
                <a:gd name="connsiteX5-749" fmla="*/ 16702 w 52692"/>
                <a:gd name="connsiteY5-750" fmla="*/ 39392 h 43219"/>
                <a:gd name="connsiteX6-751" fmla="*/ 28707 w 52692"/>
                <a:gd name="connsiteY6-752" fmla="*/ 36949 h 43219"/>
                <a:gd name="connsiteX7-753" fmla="*/ 28596 w 52692"/>
                <a:gd name="connsiteY7-754" fmla="*/ 36519 h 43219"/>
                <a:gd name="connsiteX8-755" fmla="*/ 37434 w 52692"/>
                <a:gd name="connsiteY8-756" fmla="*/ 30453 h 43219"/>
                <a:gd name="connsiteX9-757" fmla="*/ 37416 w 52692"/>
                <a:gd name="connsiteY9-758" fmla="*/ 29949 h 43219"/>
                <a:gd name="connsiteX10-759" fmla="*/ 41834 w 52692"/>
                <a:gd name="connsiteY10-760" fmla="*/ 15213 h 43219"/>
                <a:gd name="connsiteX11-761" fmla="*/ 40386 w 52692"/>
                <a:gd name="connsiteY11-762" fmla="*/ 17889 h 43219"/>
                <a:gd name="connsiteX12-763" fmla="*/ 38360 w 52692"/>
                <a:gd name="connsiteY12-764" fmla="*/ 5285 h 43219"/>
                <a:gd name="connsiteX13-765" fmla="*/ 38436 w 52692"/>
                <a:gd name="connsiteY13-766" fmla="*/ 6549 h 43219"/>
                <a:gd name="connsiteX14-767" fmla="*/ 29114 w 52692"/>
                <a:gd name="connsiteY14-768" fmla="*/ 3811 h 43219"/>
                <a:gd name="connsiteX15-769" fmla="*/ 29856 w 52692"/>
                <a:gd name="connsiteY15-770" fmla="*/ 2199 h 43219"/>
                <a:gd name="connsiteX16-771" fmla="*/ 22177 w 52692"/>
                <a:gd name="connsiteY16-772" fmla="*/ 4579 h 43219"/>
                <a:gd name="connsiteX17-773" fmla="*/ 22536 w 52692"/>
                <a:gd name="connsiteY17-774" fmla="*/ 3189 h 43219"/>
                <a:gd name="connsiteX18-775" fmla="*/ 14036 w 52692"/>
                <a:gd name="connsiteY18-776" fmla="*/ 5051 h 43219"/>
                <a:gd name="connsiteX19-777" fmla="*/ 15336 w 52692"/>
                <a:gd name="connsiteY19-778" fmla="*/ 6399 h 43219"/>
                <a:gd name="connsiteX20-779" fmla="*/ 4163 w 52692"/>
                <a:gd name="connsiteY20-780" fmla="*/ 15648 h 43219"/>
                <a:gd name="connsiteX21-781" fmla="*/ 3936 w 52692"/>
                <a:gd name="connsiteY21-782" fmla="*/ 14229 h 43219"/>
                <a:gd name="connsiteX0-783" fmla="*/ 3936 w 52692"/>
                <a:gd name="connsiteY0-784" fmla="*/ 14229 h 43219"/>
                <a:gd name="connsiteX1-785" fmla="*/ 5659 w 52692"/>
                <a:gd name="connsiteY1-786" fmla="*/ 6766 h 43219"/>
                <a:gd name="connsiteX2-787" fmla="*/ 14041 w 52692"/>
                <a:gd name="connsiteY2-788" fmla="*/ 5061 h 43219"/>
                <a:gd name="connsiteX3-789" fmla="*/ 22492 w 52692"/>
                <a:gd name="connsiteY3-790" fmla="*/ 3291 h 43219"/>
                <a:gd name="connsiteX4-791" fmla="*/ 25785 w 52692"/>
                <a:gd name="connsiteY4-792" fmla="*/ 59 h 43219"/>
                <a:gd name="connsiteX5-793" fmla="*/ 29869 w 52692"/>
                <a:gd name="connsiteY5-794" fmla="*/ 2340 h 43219"/>
                <a:gd name="connsiteX6-795" fmla="*/ 35499 w 52692"/>
                <a:gd name="connsiteY6-796" fmla="*/ 549 h 43219"/>
                <a:gd name="connsiteX7-797" fmla="*/ 38354 w 52692"/>
                <a:gd name="connsiteY7-798" fmla="*/ 5435 h 43219"/>
                <a:gd name="connsiteX8-799" fmla="*/ 42018 w 52692"/>
                <a:gd name="connsiteY8-800" fmla="*/ 10177 h 43219"/>
                <a:gd name="connsiteX9-801" fmla="*/ 41854 w 52692"/>
                <a:gd name="connsiteY9-802" fmla="*/ 15319 h 43219"/>
                <a:gd name="connsiteX10-803" fmla="*/ 43052 w 52692"/>
                <a:gd name="connsiteY10-804" fmla="*/ 23181 h 43219"/>
                <a:gd name="connsiteX11-805" fmla="*/ 37440 w 52692"/>
                <a:gd name="connsiteY11-806" fmla="*/ 30063 h 43219"/>
                <a:gd name="connsiteX12-807" fmla="*/ 35431 w 52692"/>
                <a:gd name="connsiteY12-808" fmla="*/ 35960 h 43219"/>
                <a:gd name="connsiteX13-809" fmla="*/ 28591 w 52692"/>
                <a:gd name="connsiteY13-810" fmla="*/ 36674 h 43219"/>
                <a:gd name="connsiteX14-811" fmla="*/ 23703 w 52692"/>
                <a:gd name="connsiteY14-812" fmla="*/ 42965 h 43219"/>
                <a:gd name="connsiteX15-813" fmla="*/ 16516 w 52692"/>
                <a:gd name="connsiteY15-814" fmla="*/ 39125 h 43219"/>
                <a:gd name="connsiteX16-815" fmla="*/ 5840 w 52692"/>
                <a:gd name="connsiteY16-816" fmla="*/ 35331 h 43219"/>
                <a:gd name="connsiteX17-817" fmla="*/ 1146 w 52692"/>
                <a:gd name="connsiteY17-818" fmla="*/ 31109 h 43219"/>
                <a:gd name="connsiteX18-819" fmla="*/ 2149 w 52692"/>
                <a:gd name="connsiteY18-820" fmla="*/ 25410 h 43219"/>
                <a:gd name="connsiteX19-821" fmla="*/ 31 w 52692"/>
                <a:gd name="connsiteY19-822" fmla="*/ 19563 h 43219"/>
                <a:gd name="connsiteX20-823" fmla="*/ 3899 w 52692"/>
                <a:gd name="connsiteY20-824" fmla="*/ 14366 h 43219"/>
                <a:gd name="connsiteX21-825" fmla="*/ 3936 w 52692"/>
                <a:gd name="connsiteY21-826" fmla="*/ 14229 h 43219"/>
                <a:gd name="connsiteX0-827" fmla="*/ 2537238 w 2537238"/>
                <a:gd name="connsiteY0-828" fmla="*/ 686569 h 1038846"/>
                <a:gd name="connsiteX1-829" fmla="*/ 2508394 w 2537238"/>
                <a:gd name="connsiteY1-830" fmla="*/ 715413 h 1038846"/>
                <a:gd name="connsiteX2-831" fmla="*/ 2479550 w 2537238"/>
                <a:gd name="connsiteY2-832" fmla="*/ 686569 h 1038846"/>
                <a:gd name="connsiteX3-833" fmla="*/ 2508394 w 2537238"/>
                <a:gd name="connsiteY3-834" fmla="*/ 657725 h 1038846"/>
                <a:gd name="connsiteX4-835" fmla="*/ 2537238 w 2537238"/>
                <a:gd name="connsiteY4-836" fmla="*/ 686569 h 1038846"/>
                <a:gd name="connsiteX0-837" fmla="*/ 2433954 w 2537238"/>
                <a:gd name="connsiteY0-838" fmla="*/ 671184 h 1038846"/>
                <a:gd name="connsiteX1-839" fmla="*/ 2376266 w 2537238"/>
                <a:gd name="connsiteY1-840" fmla="*/ 728872 h 1038846"/>
                <a:gd name="connsiteX2-841" fmla="*/ 2318578 w 2537238"/>
                <a:gd name="connsiteY2-842" fmla="*/ 671184 h 1038846"/>
                <a:gd name="connsiteX3-843" fmla="*/ 2376266 w 2537238"/>
                <a:gd name="connsiteY3-844" fmla="*/ 613496 h 1038846"/>
                <a:gd name="connsiteX4-845" fmla="*/ 2433954 w 2537238"/>
                <a:gd name="connsiteY4-846" fmla="*/ 671184 h 1038846"/>
                <a:gd name="connsiteX0-847" fmla="*/ 2273369 w 2537238"/>
                <a:gd name="connsiteY0-848" fmla="*/ 649128 h 1038846"/>
                <a:gd name="connsiteX1-849" fmla="*/ 2186837 w 2537238"/>
                <a:gd name="connsiteY1-850" fmla="*/ 735660 h 1038846"/>
                <a:gd name="connsiteX2-851" fmla="*/ 2100305 w 2537238"/>
                <a:gd name="connsiteY2-852" fmla="*/ 649128 h 1038846"/>
                <a:gd name="connsiteX3-853" fmla="*/ 2186837 w 2537238"/>
                <a:gd name="connsiteY3-854" fmla="*/ 562596 h 1038846"/>
                <a:gd name="connsiteX4-855" fmla="*/ 2273369 w 2537238"/>
                <a:gd name="connsiteY4-856" fmla="*/ 649128 h 1038846"/>
                <a:gd name="connsiteX0-857" fmla="*/ 2628 w 52692"/>
                <a:gd name="connsiteY0-858" fmla="*/ 25568 h 43219"/>
                <a:gd name="connsiteX1-859" fmla="*/ 2196 w 52692"/>
                <a:gd name="connsiteY1-860" fmla="*/ 25239 h 43219"/>
                <a:gd name="connsiteX2-861" fmla="*/ 5874 w 52692"/>
                <a:gd name="connsiteY2-862" fmla="*/ 35538 h 43219"/>
                <a:gd name="connsiteX3-863" fmla="*/ 5856 w 52692"/>
                <a:gd name="connsiteY3-864" fmla="*/ 35139 h 43219"/>
                <a:gd name="connsiteX4-865" fmla="*/ 16514 w 52692"/>
                <a:gd name="connsiteY4-866" fmla="*/ 38949 h 43219"/>
                <a:gd name="connsiteX5-867" fmla="*/ 16702 w 52692"/>
                <a:gd name="connsiteY5-868" fmla="*/ 39392 h 43219"/>
                <a:gd name="connsiteX6-869" fmla="*/ 28707 w 52692"/>
                <a:gd name="connsiteY6-870" fmla="*/ 36949 h 43219"/>
                <a:gd name="connsiteX7-871" fmla="*/ 28596 w 52692"/>
                <a:gd name="connsiteY7-872" fmla="*/ 36519 h 43219"/>
                <a:gd name="connsiteX8-873" fmla="*/ 37434 w 52692"/>
                <a:gd name="connsiteY8-874" fmla="*/ 30453 h 43219"/>
                <a:gd name="connsiteX9-875" fmla="*/ 37416 w 52692"/>
                <a:gd name="connsiteY9-876" fmla="*/ 29949 h 43219"/>
                <a:gd name="connsiteX10-877" fmla="*/ 41834 w 52692"/>
                <a:gd name="connsiteY10-878" fmla="*/ 15213 h 43219"/>
                <a:gd name="connsiteX11-879" fmla="*/ 42098 w 52692"/>
                <a:gd name="connsiteY11-880" fmla="*/ 15394 h 43219"/>
                <a:gd name="connsiteX12-881" fmla="*/ 38360 w 52692"/>
                <a:gd name="connsiteY12-882" fmla="*/ 5285 h 43219"/>
                <a:gd name="connsiteX13-883" fmla="*/ 38436 w 52692"/>
                <a:gd name="connsiteY13-884" fmla="*/ 6549 h 43219"/>
                <a:gd name="connsiteX14-885" fmla="*/ 29114 w 52692"/>
                <a:gd name="connsiteY14-886" fmla="*/ 3811 h 43219"/>
                <a:gd name="connsiteX15-887" fmla="*/ 29856 w 52692"/>
                <a:gd name="connsiteY15-888" fmla="*/ 2199 h 43219"/>
                <a:gd name="connsiteX16-889" fmla="*/ 22177 w 52692"/>
                <a:gd name="connsiteY16-890" fmla="*/ 4579 h 43219"/>
                <a:gd name="connsiteX17-891" fmla="*/ 22536 w 52692"/>
                <a:gd name="connsiteY17-892" fmla="*/ 3189 h 43219"/>
                <a:gd name="connsiteX18-893" fmla="*/ 14036 w 52692"/>
                <a:gd name="connsiteY18-894" fmla="*/ 5051 h 43219"/>
                <a:gd name="connsiteX19-895" fmla="*/ 15336 w 52692"/>
                <a:gd name="connsiteY19-896" fmla="*/ 6399 h 43219"/>
                <a:gd name="connsiteX20-897" fmla="*/ 4163 w 52692"/>
                <a:gd name="connsiteY20-898" fmla="*/ 15648 h 43219"/>
                <a:gd name="connsiteX21-899" fmla="*/ 3936 w 52692"/>
                <a:gd name="connsiteY21-900" fmla="*/ 14229 h 43219"/>
                <a:gd name="connsiteX0-901" fmla="*/ 3936 w 52692"/>
                <a:gd name="connsiteY0-902" fmla="*/ 14229 h 43219"/>
                <a:gd name="connsiteX1-903" fmla="*/ 5659 w 52692"/>
                <a:gd name="connsiteY1-904" fmla="*/ 6766 h 43219"/>
                <a:gd name="connsiteX2-905" fmla="*/ 14041 w 52692"/>
                <a:gd name="connsiteY2-906" fmla="*/ 5061 h 43219"/>
                <a:gd name="connsiteX3-907" fmla="*/ 22492 w 52692"/>
                <a:gd name="connsiteY3-908" fmla="*/ 3291 h 43219"/>
                <a:gd name="connsiteX4-909" fmla="*/ 25785 w 52692"/>
                <a:gd name="connsiteY4-910" fmla="*/ 59 h 43219"/>
                <a:gd name="connsiteX5-911" fmla="*/ 29869 w 52692"/>
                <a:gd name="connsiteY5-912" fmla="*/ 2340 h 43219"/>
                <a:gd name="connsiteX6-913" fmla="*/ 35499 w 52692"/>
                <a:gd name="connsiteY6-914" fmla="*/ 549 h 43219"/>
                <a:gd name="connsiteX7-915" fmla="*/ 38354 w 52692"/>
                <a:gd name="connsiteY7-916" fmla="*/ 5435 h 43219"/>
                <a:gd name="connsiteX8-917" fmla="*/ 42018 w 52692"/>
                <a:gd name="connsiteY8-918" fmla="*/ 10177 h 43219"/>
                <a:gd name="connsiteX9-919" fmla="*/ 41854 w 52692"/>
                <a:gd name="connsiteY9-920" fmla="*/ 15319 h 43219"/>
                <a:gd name="connsiteX10-921" fmla="*/ 43052 w 52692"/>
                <a:gd name="connsiteY10-922" fmla="*/ 23181 h 43219"/>
                <a:gd name="connsiteX11-923" fmla="*/ 37440 w 52692"/>
                <a:gd name="connsiteY11-924" fmla="*/ 30063 h 43219"/>
                <a:gd name="connsiteX12-925" fmla="*/ 35431 w 52692"/>
                <a:gd name="connsiteY12-926" fmla="*/ 35960 h 43219"/>
                <a:gd name="connsiteX13-927" fmla="*/ 28591 w 52692"/>
                <a:gd name="connsiteY13-928" fmla="*/ 36674 h 43219"/>
                <a:gd name="connsiteX14-929" fmla="*/ 23703 w 52692"/>
                <a:gd name="connsiteY14-930" fmla="*/ 42965 h 43219"/>
                <a:gd name="connsiteX15-931" fmla="*/ 16516 w 52692"/>
                <a:gd name="connsiteY15-932" fmla="*/ 39125 h 43219"/>
                <a:gd name="connsiteX16-933" fmla="*/ 5840 w 52692"/>
                <a:gd name="connsiteY16-934" fmla="*/ 35331 h 43219"/>
                <a:gd name="connsiteX17-935" fmla="*/ 1146 w 52692"/>
                <a:gd name="connsiteY17-936" fmla="*/ 31109 h 43219"/>
                <a:gd name="connsiteX18-937" fmla="*/ 2149 w 52692"/>
                <a:gd name="connsiteY18-938" fmla="*/ 25410 h 43219"/>
                <a:gd name="connsiteX19-939" fmla="*/ 31 w 52692"/>
                <a:gd name="connsiteY19-940" fmla="*/ 19563 h 43219"/>
                <a:gd name="connsiteX20-941" fmla="*/ 3899 w 52692"/>
                <a:gd name="connsiteY20-942" fmla="*/ 14366 h 43219"/>
                <a:gd name="connsiteX21-943" fmla="*/ 3936 w 52692"/>
                <a:gd name="connsiteY21-944" fmla="*/ 14229 h 43219"/>
                <a:gd name="connsiteX0-945" fmla="*/ 2537238 w 2537238"/>
                <a:gd name="connsiteY0-946" fmla="*/ 686569 h 1038846"/>
                <a:gd name="connsiteX1-947" fmla="*/ 2508394 w 2537238"/>
                <a:gd name="connsiteY1-948" fmla="*/ 715413 h 1038846"/>
                <a:gd name="connsiteX2-949" fmla="*/ 2479550 w 2537238"/>
                <a:gd name="connsiteY2-950" fmla="*/ 686569 h 1038846"/>
                <a:gd name="connsiteX3-951" fmla="*/ 2508394 w 2537238"/>
                <a:gd name="connsiteY3-952" fmla="*/ 657725 h 1038846"/>
                <a:gd name="connsiteX4-953" fmla="*/ 2537238 w 2537238"/>
                <a:gd name="connsiteY4-954" fmla="*/ 686569 h 1038846"/>
                <a:gd name="connsiteX0-955" fmla="*/ 2433954 w 2537238"/>
                <a:gd name="connsiteY0-956" fmla="*/ 671184 h 1038846"/>
                <a:gd name="connsiteX1-957" fmla="*/ 2376266 w 2537238"/>
                <a:gd name="connsiteY1-958" fmla="*/ 728872 h 1038846"/>
                <a:gd name="connsiteX2-959" fmla="*/ 2318578 w 2537238"/>
                <a:gd name="connsiteY2-960" fmla="*/ 671184 h 1038846"/>
                <a:gd name="connsiteX3-961" fmla="*/ 2376266 w 2537238"/>
                <a:gd name="connsiteY3-962" fmla="*/ 613496 h 1038846"/>
                <a:gd name="connsiteX4-963" fmla="*/ 2433954 w 2537238"/>
                <a:gd name="connsiteY4-964" fmla="*/ 671184 h 1038846"/>
                <a:gd name="connsiteX0-965" fmla="*/ 2273369 w 2537238"/>
                <a:gd name="connsiteY0-966" fmla="*/ 649128 h 1038846"/>
                <a:gd name="connsiteX1-967" fmla="*/ 2186837 w 2537238"/>
                <a:gd name="connsiteY1-968" fmla="*/ 735660 h 1038846"/>
                <a:gd name="connsiteX2-969" fmla="*/ 2100305 w 2537238"/>
                <a:gd name="connsiteY2-970" fmla="*/ 649128 h 1038846"/>
                <a:gd name="connsiteX3-971" fmla="*/ 2186837 w 2537238"/>
                <a:gd name="connsiteY3-972" fmla="*/ 562596 h 1038846"/>
                <a:gd name="connsiteX4-973" fmla="*/ 2273369 w 2537238"/>
                <a:gd name="connsiteY4-974" fmla="*/ 649128 h 1038846"/>
                <a:gd name="connsiteX0-975" fmla="*/ 2628 w 52692"/>
                <a:gd name="connsiteY0-976" fmla="*/ 25568 h 43219"/>
                <a:gd name="connsiteX1-977" fmla="*/ 2196 w 52692"/>
                <a:gd name="connsiteY1-978" fmla="*/ 25239 h 43219"/>
                <a:gd name="connsiteX2-979" fmla="*/ 5874 w 52692"/>
                <a:gd name="connsiteY2-980" fmla="*/ 35538 h 43219"/>
                <a:gd name="connsiteX3-981" fmla="*/ 5856 w 52692"/>
                <a:gd name="connsiteY3-982" fmla="*/ 35139 h 43219"/>
                <a:gd name="connsiteX4-983" fmla="*/ 16514 w 52692"/>
                <a:gd name="connsiteY4-984" fmla="*/ 38949 h 43219"/>
                <a:gd name="connsiteX5-985" fmla="*/ 16702 w 52692"/>
                <a:gd name="connsiteY5-986" fmla="*/ 39392 h 43219"/>
                <a:gd name="connsiteX6-987" fmla="*/ 28707 w 52692"/>
                <a:gd name="connsiteY6-988" fmla="*/ 36949 h 43219"/>
                <a:gd name="connsiteX7-989" fmla="*/ 28596 w 52692"/>
                <a:gd name="connsiteY7-990" fmla="*/ 36519 h 43219"/>
                <a:gd name="connsiteX8-991" fmla="*/ 37434 w 52692"/>
                <a:gd name="connsiteY8-992" fmla="*/ 30453 h 43219"/>
                <a:gd name="connsiteX9-993" fmla="*/ 37416 w 52692"/>
                <a:gd name="connsiteY9-994" fmla="*/ 29949 h 43219"/>
                <a:gd name="connsiteX10-995" fmla="*/ 41834 w 52692"/>
                <a:gd name="connsiteY10-996" fmla="*/ 15213 h 43219"/>
                <a:gd name="connsiteX11-997" fmla="*/ 42098 w 52692"/>
                <a:gd name="connsiteY11-998" fmla="*/ 15394 h 43219"/>
                <a:gd name="connsiteX12-999" fmla="*/ 38360 w 52692"/>
                <a:gd name="connsiteY12-1000" fmla="*/ 5285 h 43219"/>
                <a:gd name="connsiteX13-1001" fmla="*/ 38436 w 52692"/>
                <a:gd name="connsiteY13-1002" fmla="*/ 5302 h 43219"/>
                <a:gd name="connsiteX14-1003" fmla="*/ 29114 w 52692"/>
                <a:gd name="connsiteY14-1004" fmla="*/ 3811 h 43219"/>
                <a:gd name="connsiteX15-1005" fmla="*/ 29856 w 52692"/>
                <a:gd name="connsiteY15-1006" fmla="*/ 2199 h 43219"/>
                <a:gd name="connsiteX16-1007" fmla="*/ 22177 w 52692"/>
                <a:gd name="connsiteY16-1008" fmla="*/ 4579 h 43219"/>
                <a:gd name="connsiteX17-1009" fmla="*/ 22536 w 52692"/>
                <a:gd name="connsiteY17-1010" fmla="*/ 3189 h 43219"/>
                <a:gd name="connsiteX18-1011" fmla="*/ 14036 w 52692"/>
                <a:gd name="connsiteY18-1012" fmla="*/ 5051 h 43219"/>
                <a:gd name="connsiteX19-1013" fmla="*/ 15336 w 52692"/>
                <a:gd name="connsiteY19-1014" fmla="*/ 6399 h 43219"/>
                <a:gd name="connsiteX20-1015" fmla="*/ 4163 w 52692"/>
                <a:gd name="connsiteY20-1016" fmla="*/ 15648 h 43219"/>
                <a:gd name="connsiteX21-1017" fmla="*/ 3936 w 52692"/>
                <a:gd name="connsiteY21-1018" fmla="*/ 14229 h 43219"/>
                <a:gd name="connsiteX0-1019" fmla="*/ 3936 w 52692"/>
                <a:gd name="connsiteY0-1020" fmla="*/ 14229 h 43219"/>
                <a:gd name="connsiteX1-1021" fmla="*/ 5659 w 52692"/>
                <a:gd name="connsiteY1-1022" fmla="*/ 6766 h 43219"/>
                <a:gd name="connsiteX2-1023" fmla="*/ 14041 w 52692"/>
                <a:gd name="connsiteY2-1024" fmla="*/ 5061 h 43219"/>
                <a:gd name="connsiteX3-1025" fmla="*/ 22492 w 52692"/>
                <a:gd name="connsiteY3-1026" fmla="*/ 3291 h 43219"/>
                <a:gd name="connsiteX4-1027" fmla="*/ 25785 w 52692"/>
                <a:gd name="connsiteY4-1028" fmla="*/ 59 h 43219"/>
                <a:gd name="connsiteX5-1029" fmla="*/ 29869 w 52692"/>
                <a:gd name="connsiteY5-1030" fmla="*/ 2340 h 43219"/>
                <a:gd name="connsiteX6-1031" fmla="*/ 35499 w 52692"/>
                <a:gd name="connsiteY6-1032" fmla="*/ 549 h 43219"/>
                <a:gd name="connsiteX7-1033" fmla="*/ 38354 w 52692"/>
                <a:gd name="connsiteY7-1034" fmla="*/ 5435 h 43219"/>
                <a:gd name="connsiteX8-1035" fmla="*/ 42018 w 52692"/>
                <a:gd name="connsiteY8-1036" fmla="*/ 10177 h 43219"/>
                <a:gd name="connsiteX9-1037" fmla="*/ 41854 w 52692"/>
                <a:gd name="connsiteY9-1038" fmla="*/ 15319 h 43219"/>
                <a:gd name="connsiteX10-1039" fmla="*/ 43052 w 52692"/>
                <a:gd name="connsiteY10-1040" fmla="*/ 23181 h 43219"/>
                <a:gd name="connsiteX11-1041" fmla="*/ 37440 w 52692"/>
                <a:gd name="connsiteY11-1042" fmla="*/ 30063 h 43219"/>
                <a:gd name="connsiteX12-1043" fmla="*/ 35431 w 52692"/>
                <a:gd name="connsiteY12-1044" fmla="*/ 35960 h 43219"/>
                <a:gd name="connsiteX13-1045" fmla="*/ 28591 w 52692"/>
                <a:gd name="connsiteY13-1046" fmla="*/ 36674 h 43219"/>
                <a:gd name="connsiteX14-1047" fmla="*/ 23703 w 52692"/>
                <a:gd name="connsiteY14-1048" fmla="*/ 42965 h 43219"/>
                <a:gd name="connsiteX15-1049" fmla="*/ 16516 w 52692"/>
                <a:gd name="connsiteY15-1050" fmla="*/ 39125 h 43219"/>
                <a:gd name="connsiteX16-1051" fmla="*/ 5840 w 52692"/>
                <a:gd name="connsiteY16-1052" fmla="*/ 35331 h 43219"/>
                <a:gd name="connsiteX17-1053" fmla="*/ 1146 w 52692"/>
                <a:gd name="connsiteY17-1054" fmla="*/ 31109 h 43219"/>
                <a:gd name="connsiteX18-1055" fmla="*/ 2149 w 52692"/>
                <a:gd name="connsiteY18-1056" fmla="*/ 25410 h 43219"/>
                <a:gd name="connsiteX19-1057" fmla="*/ 31 w 52692"/>
                <a:gd name="connsiteY19-1058" fmla="*/ 19563 h 43219"/>
                <a:gd name="connsiteX20-1059" fmla="*/ 3899 w 52692"/>
                <a:gd name="connsiteY20-1060" fmla="*/ 14366 h 43219"/>
                <a:gd name="connsiteX21-1061" fmla="*/ 3936 w 52692"/>
                <a:gd name="connsiteY21-1062" fmla="*/ 14229 h 43219"/>
                <a:gd name="connsiteX0-1063" fmla="*/ 2537238 w 2537238"/>
                <a:gd name="connsiteY0-1064" fmla="*/ 686569 h 1038846"/>
                <a:gd name="connsiteX1-1065" fmla="*/ 2508394 w 2537238"/>
                <a:gd name="connsiteY1-1066" fmla="*/ 715413 h 1038846"/>
                <a:gd name="connsiteX2-1067" fmla="*/ 2479550 w 2537238"/>
                <a:gd name="connsiteY2-1068" fmla="*/ 686569 h 1038846"/>
                <a:gd name="connsiteX3-1069" fmla="*/ 2508394 w 2537238"/>
                <a:gd name="connsiteY3-1070" fmla="*/ 657725 h 1038846"/>
                <a:gd name="connsiteX4-1071" fmla="*/ 2537238 w 2537238"/>
                <a:gd name="connsiteY4-1072" fmla="*/ 686569 h 1038846"/>
                <a:gd name="connsiteX0-1073" fmla="*/ 2433954 w 2537238"/>
                <a:gd name="connsiteY0-1074" fmla="*/ 671184 h 1038846"/>
                <a:gd name="connsiteX1-1075" fmla="*/ 2376266 w 2537238"/>
                <a:gd name="connsiteY1-1076" fmla="*/ 728872 h 1038846"/>
                <a:gd name="connsiteX2-1077" fmla="*/ 2318578 w 2537238"/>
                <a:gd name="connsiteY2-1078" fmla="*/ 671184 h 1038846"/>
                <a:gd name="connsiteX3-1079" fmla="*/ 2376266 w 2537238"/>
                <a:gd name="connsiteY3-1080" fmla="*/ 613496 h 1038846"/>
                <a:gd name="connsiteX4-1081" fmla="*/ 2433954 w 2537238"/>
                <a:gd name="connsiteY4-1082" fmla="*/ 671184 h 1038846"/>
                <a:gd name="connsiteX0-1083" fmla="*/ 2273369 w 2537238"/>
                <a:gd name="connsiteY0-1084" fmla="*/ 649128 h 1038846"/>
                <a:gd name="connsiteX1-1085" fmla="*/ 2186837 w 2537238"/>
                <a:gd name="connsiteY1-1086" fmla="*/ 735660 h 1038846"/>
                <a:gd name="connsiteX2-1087" fmla="*/ 2100305 w 2537238"/>
                <a:gd name="connsiteY2-1088" fmla="*/ 649128 h 1038846"/>
                <a:gd name="connsiteX3-1089" fmla="*/ 2186837 w 2537238"/>
                <a:gd name="connsiteY3-1090" fmla="*/ 562596 h 1038846"/>
                <a:gd name="connsiteX4-1091" fmla="*/ 2273369 w 2537238"/>
                <a:gd name="connsiteY4-1092" fmla="*/ 649128 h 1038846"/>
                <a:gd name="connsiteX0-1093" fmla="*/ 2628 w 52692"/>
                <a:gd name="connsiteY0-1094" fmla="*/ 25568 h 43219"/>
                <a:gd name="connsiteX1-1095" fmla="*/ 2196 w 52692"/>
                <a:gd name="connsiteY1-1096" fmla="*/ 25239 h 43219"/>
                <a:gd name="connsiteX2-1097" fmla="*/ 5874 w 52692"/>
                <a:gd name="connsiteY2-1098" fmla="*/ 35538 h 43219"/>
                <a:gd name="connsiteX3-1099" fmla="*/ 5856 w 52692"/>
                <a:gd name="connsiteY3-1100" fmla="*/ 35139 h 43219"/>
                <a:gd name="connsiteX4-1101" fmla="*/ 16514 w 52692"/>
                <a:gd name="connsiteY4-1102" fmla="*/ 38949 h 43219"/>
                <a:gd name="connsiteX5-1103" fmla="*/ 16702 w 52692"/>
                <a:gd name="connsiteY5-1104" fmla="*/ 39392 h 43219"/>
                <a:gd name="connsiteX6-1105" fmla="*/ 28707 w 52692"/>
                <a:gd name="connsiteY6-1106" fmla="*/ 36949 h 43219"/>
                <a:gd name="connsiteX7-1107" fmla="*/ 28596 w 52692"/>
                <a:gd name="connsiteY7-1108" fmla="*/ 36519 h 43219"/>
                <a:gd name="connsiteX8-1109" fmla="*/ 37434 w 52692"/>
                <a:gd name="connsiteY8-1110" fmla="*/ 30453 h 43219"/>
                <a:gd name="connsiteX9-1111" fmla="*/ 37416 w 52692"/>
                <a:gd name="connsiteY9-1112" fmla="*/ 29949 h 43219"/>
                <a:gd name="connsiteX10-1113" fmla="*/ 41834 w 52692"/>
                <a:gd name="connsiteY10-1114" fmla="*/ 15213 h 43219"/>
                <a:gd name="connsiteX11-1115" fmla="*/ 42098 w 52692"/>
                <a:gd name="connsiteY11-1116" fmla="*/ 15394 h 43219"/>
                <a:gd name="connsiteX12-1117" fmla="*/ 38360 w 52692"/>
                <a:gd name="connsiteY12-1118" fmla="*/ 5285 h 43219"/>
                <a:gd name="connsiteX13-1119" fmla="*/ 38436 w 52692"/>
                <a:gd name="connsiteY13-1120" fmla="*/ 5302 h 43219"/>
                <a:gd name="connsiteX14-1121" fmla="*/ 30048 w 52692"/>
                <a:gd name="connsiteY14-1122" fmla="*/ 2252 h 43219"/>
                <a:gd name="connsiteX15-1123" fmla="*/ 29856 w 52692"/>
                <a:gd name="connsiteY15-1124" fmla="*/ 2199 h 43219"/>
                <a:gd name="connsiteX16-1125" fmla="*/ 22177 w 52692"/>
                <a:gd name="connsiteY16-1126" fmla="*/ 4579 h 43219"/>
                <a:gd name="connsiteX17-1127" fmla="*/ 22536 w 52692"/>
                <a:gd name="connsiteY17-1128" fmla="*/ 3189 h 43219"/>
                <a:gd name="connsiteX18-1129" fmla="*/ 14036 w 52692"/>
                <a:gd name="connsiteY18-1130" fmla="*/ 5051 h 43219"/>
                <a:gd name="connsiteX19-1131" fmla="*/ 15336 w 52692"/>
                <a:gd name="connsiteY19-1132" fmla="*/ 6399 h 43219"/>
                <a:gd name="connsiteX20-1133" fmla="*/ 4163 w 52692"/>
                <a:gd name="connsiteY20-1134" fmla="*/ 15648 h 43219"/>
                <a:gd name="connsiteX21-1135" fmla="*/ 3936 w 52692"/>
                <a:gd name="connsiteY21-1136" fmla="*/ 14229 h 43219"/>
                <a:gd name="connsiteX0-1137" fmla="*/ 3936 w 52692"/>
                <a:gd name="connsiteY0-1138" fmla="*/ 14229 h 43219"/>
                <a:gd name="connsiteX1-1139" fmla="*/ 5659 w 52692"/>
                <a:gd name="connsiteY1-1140" fmla="*/ 6766 h 43219"/>
                <a:gd name="connsiteX2-1141" fmla="*/ 14041 w 52692"/>
                <a:gd name="connsiteY2-1142" fmla="*/ 5061 h 43219"/>
                <a:gd name="connsiteX3-1143" fmla="*/ 22492 w 52692"/>
                <a:gd name="connsiteY3-1144" fmla="*/ 3291 h 43219"/>
                <a:gd name="connsiteX4-1145" fmla="*/ 25785 w 52692"/>
                <a:gd name="connsiteY4-1146" fmla="*/ 59 h 43219"/>
                <a:gd name="connsiteX5-1147" fmla="*/ 29869 w 52692"/>
                <a:gd name="connsiteY5-1148" fmla="*/ 2340 h 43219"/>
                <a:gd name="connsiteX6-1149" fmla="*/ 35499 w 52692"/>
                <a:gd name="connsiteY6-1150" fmla="*/ 549 h 43219"/>
                <a:gd name="connsiteX7-1151" fmla="*/ 38354 w 52692"/>
                <a:gd name="connsiteY7-1152" fmla="*/ 5435 h 43219"/>
                <a:gd name="connsiteX8-1153" fmla="*/ 42018 w 52692"/>
                <a:gd name="connsiteY8-1154" fmla="*/ 10177 h 43219"/>
                <a:gd name="connsiteX9-1155" fmla="*/ 41854 w 52692"/>
                <a:gd name="connsiteY9-1156" fmla="*/ 15319 h 43219"/>
                <a:gd name="connsiteX10-1157" fmla="*/ 43052 w 52692"/>
                <a:gd name="connsiteY10-1158" fmla="*/ 23181 h 43219"/>
                <a:gd name="connsiteX11-1159" fmla="*/ 37440 w 52692"/>
                <a:gd name="connsiteY11-1160" fmla="*/ 30063 h 43219"/>
                <a:gd name="connsiteX12-1161" fmla="*/ 35431 w 52692"/>
                <a:gd name="connsiteY12-1162" fmla="*/ 35960 h 43219"/>
                <a:gd name="connsiteX13-1163" fmla="*/ 28591 w 52692"/>
                <a:gd name="connsiteY13-1164" fmla="*/ 36674 h 43219"/>
                <a:gd name="connsiteX14-1165" fmla="*/ 23703 w 52692"/>
                <a:gd name="connsiteY14-1166" fmla="*/ 42965 h 43219"/>
                <a:gd name="connsiteX15-1167" fmla="*/ 16516 w 52692"/>
                <a:gd name="connsiteY15-1168" fmla="*/ 39125 h 43219"/>
                <a:gd name="connsiteX16-1169" fmla="*/ 5840 w 52692"/>
                <a:gd name="connsiteY16-1170" fmla="*/ 35331 h 43219"/>
                <a:gd name="connsiteX17-1171" fmla="*/ 1146 w 52692"/>
                <a:gd name="connsiteY17-1172" fmla="*/ 31109 h 43219"/>
                <a:gd name="connsiteX18-1173" fmla="*/ 2149 w 52692"/>
                <a:gd name="connsiteY18-1174" fmla="*/ 25410 h 43219"/>
                <a:gd name="connsiteX19-1175" fmla="*/ 31 w 52692"/>
                <a:gd name="connsiteY19-1176" fmla="*/ 19563 h 43219"/>
                <a:gd name="connsiteX20-1177" fmla="*/ 3899 w 52692"/>
                <a:gd name="connsiteY20-1178" fmla="*/ 14366 h 43219"/>
                <a:gd name="connsiteX21-1179" fmla="*/ 3936 w 52692"/>
                <a:gd name="connsiteY21-1180" fmla="*/ 14229 h 43219"/>
                <a:gd name="connsiteX0-1181" fmla="*/ 2537238 w 2537238"/>
                <a:gd name="connsiteY0-1182" fmla="*/ 686569 h 1038846"/>
                <a:gd name="connsiteX1-1183" fmla="*/ 2508394 w 2537238"/>
                <a:gd name="connsiteY1-1184" fmla="*/ 715413 h 1038846"/>
                <a:gd name="connsiteX2-1185" fmla="*/ 2479550 w 2537238"/>
                <a:gd name="connsiteY2-1186" fmla="*/ 686569 h 1038846"/>
                <a:gd name="connsiteX3-1187" fmla="*/ 2508394 w 2537238"/>
                <a:gd name="connsiteY3-1188" fmla="*/ 657725 h 1038846"/>
                <a:gd name="connsiteX4-1189" fmla="*/ 2537238 w 2537238"/>
                <a:gd name="connsiteY4-1190" fmla="*/ 686569 h 1038846"/>
                <a:gd name="connsiteX0-1191" fmla="*/ 2433954 w 2537238"/>
                <a:gd name="connsiteY0-1192" fmla="*/ 671184 h 1038846"/>
                <a:gd name="connsiteX1-1193" fmla="*/ 2376266 w 2537238"/>
                <a:gd name="connsiteY1-1194" fmla="*/ 728872 h 1038846"/>
                <a:gd name="connsiteX2-1195" fmla="*/ 2318578 w 2537238"/>
                <a:gd name="connsiteY2-1196" fmla="*/ 671184 h 1038846"/>
                <a:gd name="connsiteX3-1197" fmla="*/ 2376266 w 2537238"/>
                <a:gd name="connsiteY3-1198" fmla="*/ 613496 h 1038846"/>
                <a:gd name="connsiteX4-1199" fmla="*/ 2433954 w 2537238"/>
                <a:gd name="connsiteY4-1200" fmla="*/ 671184 h 1038846"/>
                <a:gd name="connsiteX0-1201" fmla="*/ 2273369 w 2537238"/>
                <a:gd name="connsiteY0-1202" fmla="*/ 649128 h 1038846"/>
                <a:gd name="connsiteX1-1203" fmla="*/ 2186837 w 2537238"/>
                <a:gd name="connsiteY1-1204" fmla="*/ 735660 h 1038846"/>
                <a:gd name="connsiteX2-1205" fmla="*/ 2100305 w 2537238"/>
                <a:gd name="connsiteY2-1206" fmla="*/ 649128 h 1038846"/>
                <a:gd name="connsiteX3-1207" fmla="*/ 2186837 w 2537238"/>
                <a:gd name="connsiteY3-1208" fmla="*/ 562596 h 1038846"/>
                <a:gd name="connsiteX4-1209" fmla="*/ 2273369 w 2537238"/>
                <a:gd name="connsiteY4-1210" fmla="*/ 649128 h 1038846"/>
                <a:gd name="connsiteX0-1211" fmla="*/ 2628 w 52692"/>
                <a:gd name="connsiteY0-1212" fmla="*/ 25568 h 43219"/>
                <a:gd name="connsiteX1-1213" fmla="*/ 2196 w 52692"/>
                <a:gd name="connsiteY1-1214" fmla="*/ 25239 h 43219"/>
                <a:gd name="connsiteX2-1215" fmla="*/ 5874 w 52692"/>
                <a:gd name="connsiteY2-1216" fmla="*/ 35538 h 43219"/>
                <a:gd name="connsiteX3-1217" fmla="*/ 5856 w 52692"/>
                <a:gd name="connsiteY3-1218" fmla="*/ 35139 h 43219"/>
                <a:gd name="connsiteX4-1219" fmla="*/ 16514 w 52692"/>
                <a:gd name="connsiteY4-1220" fmla="*/ 38949 h 43219"/>
                <a:gd name="connsiteX5-1221" fmla="*/ 16702 w 52692"/>
                <a:gd name="connsiteY5-1222" fmla="*/ 39392 h 43219"/>
                <a:gd name="connsiteX6-1223" fmla="*/ 28707 w 52692"/>
                <a:gd name="connsiteY6-1224" fmla="*/ 36949 h 43219"/>
                <a:gd name="connsiteX7-1225" fmla="*/ 28596 w 52692"/>
                <a:gd name="connsiteY7-1226" fmla="*/ 36519 h 43219"/>
                <a:gd name="connsiteX8-1227" fmla="*/ 37434 w 52692"/>
                <a:gd name="connsiteY8-1228" fmla="*/ 30453 h 43219"/>
                <a:gd name="connsiteX9-1229" fmla="*/ 37416 w 52692"/>
                <a:gd name="connsiteY9-1230" fmla="*/ 29949 h 43219"/>
                <a:gd name="connsiteX10-1231" fmla="*/ 41834 w 52692"/>
                <a:gd name="connsiteY10-1232" fmla="*/ 15213 h 43219"/>
                <a:gd name="connsiteX11-1233" fmla="*/ 42098 w 52692"/>
                <a:gd name="connsiteY11-1234" fmla="*/ 15394 h 43219"/>
                <a:gd name="connsiteX12-1235" fmla="*/ 38360 w 52692"/>
                <a:gd name="connsiteY12-1236" fmla="*/ 5285 h 43219"/>
                <a:gd name="connsiteX13-1237" fmla="*/ 38436 w 52692"/>
                <a:gd name="connsiteY13-1238" fmla="*/ 5302 h 43219"/>
                <a:gd name="connsiteX14-1239" fmla="*/ 30048 w 52692"/>
                <a:gd name="connsiteY14-1240" fmla="*/ 2252 h 43219"/>
                <a:gd name="connsiteX15-1241" fmla="*/ 29856 w 52692"/>
                <a:gd name="connsiteY15-1242" fmla="*/ 2199 h 43219"/>
                <a:gd name="connsiteX16-1243" fmla="*/ 22877 w 52692"/>
                <a:gd name="connsiteY16-1244" fmla="*/ 3020 h 43219"/>
                <a:gd name="connsiteX17-1245" fmla="*/ 22536 w 52692"/>
                <a:gd name="connsiteY17-1246" fmla="*/ 3189 h 43219"/>
                <a:gd name="connsiteX18-1247" fmla="*/ 14036 w 52692"/>
                <a:gd name="connsiteY18-1248" fmla="*/ 5051 h 43219"/>
                <a:gd name="connsiteX19-1249" fmla="*/ 15336 w 52692"/>
                <a:gd name="connsiteY19-1250" fmla="*/ 6399 h 43219"/>
                <a:gd name="connsiteX20-1251" fmla="*/ 4163 w 52692"/>
                <a:gd name="connsiteY20-1252" fmla="*/ 15648 h 43219"/>
                <a:gd name="connsiteX21-1253" fmla="*/ 3936 w 52692"/>
                <a:gd name="connsiteY21-1254" fmla="*/ 14229 h 43219"/>
                <a:gd name="connsiteX0-1255" fmla="*/ 3936 w 52692"/>
                <a:gd name="connsiteY0-1256" fmla="*/ 14229 h 43219"/>
                <a:gd name="connsiteX1-1257" fmla="*/ 5659 w 52692"/>
                <a:gd name="connsiteY1-1258" fmla="*/ 6766 h 43219"/>
                <a:gd name="connsiteX2-1259" fmla="*/ 14041 w 52692"/>
                <a:gd name="connsiteY2-1260" fmla="*/ 5061 h 43219"/>
                <a:gd name="connsiteX3-1261" fmla="*/ 22492 w 52692"/>
                <a:gd name="connsiteY3-1262" fmla="*/ 3291 h 43219"/>
                <a:gd name="connsiteX4-1263" fmla="*/ 25785 w 52692"/>
                <a:gd name="connsiteY4-1264" fmla="*/ 59 h 43219"/>
                <a:gd name="connsiteX5-1265" fmla="*/ 29869 w 52692"/>
                <a:gd name="connsiteY5-1266" fmla="*/ 2340 h 43219"/>
                <a:gd name="connsiteX6-1267" fmla="*/ 35499 w 52692"/>
                <a:gd name="connsiteY6-1268" fmla="*/ 549 h 43219"/>
                <a:gd name="connsiteX7-1269" fmla="*/ 38354 w 52692"/>
                <a:gd name="connsiteY7-1270" fmla="*/ 5435 h 43219"/>
                <a:gd name="connsiteX8-1271" fmla="*/ 42018 w 52692"/>
                <a:gd name="connsiteY8-1272" fmla="*/ 10177 h 43219"/>
                <a:gd name="connsiteX9-1273" fmla="*/ 41854 w 52692"/>
                <a:gd name="connsiteY9-1274" fmla="*/ 15319 h 43219"/>
                <a:gd name="connsiteX10-1275" fmla="*/ 43052 w 52692"/>
                <a:gd name="connsiteY10-1276" fmla="*/ 23181 h 43219"/>
                <a:gd name="connsiteX11-1277" fmla="*/ 37440 w 52692"/>
                <a:gd name="connsiteY11-1278" fmla="*/ 30063 h 43219"/>
                <a:gd name="connsiteX12-1279" fmla="*/ 35431 w 52692"/>
                <a:gd name="connsiteY12-1280" fmla="*/ 35960 h 43219"/>
                <a:gd name="connsiteX13-1281" fmla="*/ 28591 w 52692"/>
                <a:gd name="connsiteY13-1282" fmla="*/ 36674 h 43219"/>
                <a:gd name="connsiteX14-1283" fmla="*/ 23703 w 52692"/>
                <a:gd name="connsiteY14-1284" fmla="*/ 42965 h 43219"/>
                <a:gd name="connsiteX15-1285" fmla="*/ 16516 w 52692"/>
                <a:gd name="connsiteY15-1286" fmla="*/ 39125 h 43219"/>
                <a:gd name="connsiteX16-1287" fmla="*/ 5840 w 52692"/>
                <a:gd name="connsiteY16-1288" fmla="*/ 35331 h 43219"/>
                <a:gd name="connsiteX17-1289" fmla="*/ 1146 w 52692"/>
                <a:gd name="connsiteY17-1290" fmla="*/ 31109 h 43219"/>
                <a:gd name="connsiteX18-1291" fmla="*/ 2149 w 52692"/>
                <a:gd name="connsiteY18-1292" fmla="*/ 25410 h 43219"/>
                <a:gd name="connsiteX19-1293" fmla="*/ 31 w 52692"/>
                <a:gd name="connsiteY19-1294" fmla="*/ 19563 h 43219"/>
                <a:gd name="connsiteX20-1295" fmla="*/ 3899 w 52692"/>
                <a:gd name="connsiteY20-1296" fmla="*/ 14366 h 43219"/>
                <a:gd name="connsiteX21-1297" fmla="*/ 3936 w 52692"/>
                <a:gd name="connsiteY21-1298" fmla="*/ 14229 h 43219"/>
                <a:gd name="connsiteX0-1299" fmla="*/ 2537238 w 2537238"/>
                <a:gd name="connsiteY0-1300" fmla="*/ 686569 h 1038846"/>
                <a:gd name="connsiteX1-1301" fmla="*/ 2508394 w 2537238"/>
                <a:gd name="connsiteY1-1302" fmla="*/ 715413 h 1038846"/>
                <a:gd name="connsiteX2-1303" fmla="*/ 2479550 w 2537238"/>
                <a:gd name="connsiteY2-1304" fmla="*/ 686569 h 1038846"/>
                <a:gd name="connsiteX3-1305" fmla="*/ 2508394 w 2537238"/>
                <a:gd name="connsiteY3-1306" fmla="*/ 657725 h 1038846"/>
                <a:gd name="connsiteX4-1307" fmla="*/ 2537238 w 2537238"/>
                <a:gd name="connsiteY4-1308" fmla="*/ 686569 h 1038846"/>
                <a:gd name="connsiteX0-1309" fmla="*/ 2433954 w 2537238"/>
                <a:gd name="connsiteY0-1310" fmla="*/ 671184 h 1038846"/>
                <a:gd name="connsiteX1-1311" fmla="*/ 2376266 w 2537238"/>
                <a:gd name="connsiteY1-1312" fmla="*/ 728872 h 1038846"/>
                <a:gd name="connsiteX2-1313" fmla="*/ 2318578 w 2537238"/>
                <a:gd name="connsiteY2-1314" fmla="*/ 671184 h 1038846"/>
                <a:gd name="connsiteX3-1315" fmla="*/ 2376266 w 2537238"/>
                <a:gd name="connsiteY3-1316" fmla="*/ 613496 h 1038846"/>
                <a:gd name="connsiteX4-1317" fmla="*/ 2433954 w 2537238"/>
                <a:gd name="connsiteY4-1318" fmla="*/ 671184 h 1038846"/>
                <a:gd name="connsiteX0-1319" fmla="*/ 2273369 w 2537238"/>
                <a:gd name="connsiteY0-1320" fmla="*/ 649128 h 1038846"/>
                <a:gd name="connsiteX1-1321" fmla="*/ 2186837 w 2537238"/>
                <a:gd name="connsiteY1-1322" fmla="*/ 735660 h 1038846"/>
                <a:gd name="connsiteX2-1323" fmla="*/ 2100305 w 2537238"/>
                <a:gd name="connsiteY2-1324" fmla="*/ 649128 h 1038846"/>
                <a:gd name="connsiteX3-1325" fmla="*/ 2186837 w 2537238"/>
                <a:gd name="connsiteY3-1326" fmla="*/ 562596 h 1038846"/>
                <a:gd name="connsiteX4-1327" fmla="*/ 2273369 w 2537238"/>
                <a:gd name="connsiteY4-1328" fmla="*/ 649128 h 1038846"/>
                <a:gd name="connsiteX0-1329" fmla="*/ 2628 w 52692"/>
                <a:gd name="connsiteY0-1330" fmla="*/ 25568 h 43219"/>
                <a:gd name="connsiteX1-1331" fmla="*/ 2196 w 52692"/>
                <a:gd name="connsiteY1-1332" fmla="*/ 25239 h 43219"/>
                <a:gd name="connsiteX2-1333" fmla="*/ 5874 w 52692"/>
                <a:gd name="connsiteY2-1334" fmla="*/ 35538 h 43219"/>
                <a:gd name="connsiteX3-1335" fmla="*/ 5856 w 52692"/>
                <a:gd name="connsiteY3-1336" fmla="*/ 35139 h 43219"/>
                <a:gd name="connsiteX4-1337" fmla="*/ 16514 w 52692"/>
                <a:gd name="connsiteY4-1338" fmla="*/ 38949 h 43219"/>
                <a:gd name="connsiteX5-1339" fmla="*/ 16702 w 52692"/>
                <a:gd name="connsiteY5-1340" fmla="*/ 39392 h 43219"/>
                <a:gd name="connsiteX6-1341" fmla="*/ 28707 w 52692"/>
                <a:gd name="connsiteY6-1342" fmla="*/ 36949 h 43219"/>
                <a:gd name="connsiteX7-1343" fmla="*/ 28596 w 52692"/>
                <a:gd name="connsiteY7-1344" fmla="*/ 36519 h 43219"/>
                <a:gd name="connsiteX8-1345" fmla="*/ 37434 w 52692"/>
                <a:gd name="connsiteY8-1346" fmla="*/ 30453 h 43219"/>
                <a:gd name="connsiteX9-1347" fmla="*/ 37416 w 52692"/>
                <a:gd name="connsiteY9-1348" fmla="*/ 29949 h 43219"/>
                <a:gd name="connsiteX10-1349" fmla="*/ 41834 w 52692"/>
                <a:gd name="connsiteY10-1350" fmla="*/ 15213 h 43219"/>
                <a:gd name="connsiteX11-1351" fmla="*/ 42098 w 52692"/>
                <a:gd name="connsiteY11-1352" fmla="*/ 15394 h 43219"/>
                <a:gd name="connsiteX12-1353" fmla="*/ 38360 w 52692"/>
                <a:gd name="connsiteY12-1354" fmla="*/ 5285 h 43219"/>
                <a:gd name="connsiteX13-1355" fmla="*/ 38436 w 52692"/>
                <a:gd name="connsiteY13-1356" fmla="*/ 5302 h 43219"/>
                <a:gd name="connsiteX14-1357" fmla="*/ 30048 w 52692"/>
                <a:gd name="connsiteY14-1358" fmla="*/ 2252 h 43219"/>
                <a:gd name="connsiteX15-1359" fmla="*/ 29856 w 52692"/>
                <a:gd name="connsiteY15-1360" fmla="*/ 2199 h 43219"/>
                <a:gd name="connsiteX16-1361" fmla="*/ 22877 w 52692"/>
                <a:gd name="connsiteY16-1362" fmla="*/ 3020 h 43219"/>
                <a:gd name="connsiteX17-1363" fmla="*/ 22536 w 52692"/>
                <a:gd name="connsiteY17-1364" fmla="*/ 3189 h 43219"/>
                <a:gd name="connsiteX18-1365" fmla="*/ 14036 w 52692"/>
                <a:gd name="connsiteY18-1366" fmla="*/ 5051 h 43219"/>
                <a:gd name="connsiteX19-1367" fmla="*/ 14013 w 52692"/>
                <a:gd name="connsiteY19-1368" fmla="*/ 5152 h 43219"/>
                <a:gd name="connsiteX20-1369" fmla="*/ 4163 w 52692"/>
                <a:gd name="connsiteY20-1370" fmla="*/ 15648 h 43219"/>
                <a:gd name="connsiteX21-1371" fmla="*/ 3936 w 52692"/>
                <a:gd name="connsiteY21-1372" fmla="*/ 14229 h 43219"/>
                <a:gd name="connsiteX0-1373" fmla="*/ 3936 w 52692"/>
                <a:gd name="connsiteY0-1374" fmla="*/ 14229 h 43219"/>
                <a:gd name="connsiteX1-1375" fmla="*/ 5659 w 52692"/>
                <a:gd name="connsiteY1-1376" fmla="*/ 6766 h 43219"/>
                <a:gd name="connsiteX2-1377" fmla="*/ 14041 w 52692"/>
                <a:gd name="connsiteY2-1378" fmla="*/ 5061 h 43219"/>
                <a:gd name="connsiteX3-1379" fmla="*/ 22492 w 52692"/>
                <a:gd name="connsiteY3-1380" fmla="*/ 3291 h 43219"/>
                <a:gd name="connsiteX4-1381" fmla="*/ 25785 w 52692"/>
                <a:gd name="connsiteY4-1382" fmla="*/ 59 h 43219"/>
                <a:gd name="connsiteX5-1383" fmla="*/ 29869 w 52692"/>
                <a:gd name="connsiteY5-1384" fmla="*/ 2340 h 43219"/>
                <a:gd name="connsiteX6-1385" fmla="*/ 35499 w 52692"/>
                <a:gd name="connsiteY6-1386" fmla="*/ 549 h 43219"/>
                <a:gd name="connsiteX7-1387" fmla="*/ 38354 w 52692"/>
                <a:gd name="connsiteY7-1388" fmla="*/ 5435 h 43219"/>
                <a:gd name="connsiteX8-1389" fmla="*/ 42018 w 52692"/>
                <a:gd name="connsiteY8-1390" fmla="*/ 10177 h 43219"/>
                <a:gd name="connsiteX9-1391" fmla="*/ 41854 w 52692"/>
                <a:gd name="connsiteY9-1392" fmla="*/ 15319 h 43219"/>
                <a:gd name="connsiteX10-1393" fmla="*/ 43052 w 52692"/>
                <a:gd name="connsiteY10-1394" fmla="*/ 23181 h 43219"/>
                <a:gd name="connsiteX11-1395" fmla="*/ 37440 w 52692"/>
                <a:gd name="connsiteY11-1396" fmla="*/ 30063 h 43219"/>
                <a:gd name="connsiteX12-1397" fmla="*/ 35431 w 52692"/>
                <a:gd name="connsiteY12-1398" fmla="*/ 35960 h 43219"/>
                <a:gd name="connsiteX13-1399" fmla="*/ 28591 w 52692"/>
                <a:gd name="connsiteY13-1400" fmla="*/ 36674 h 43219"/>
                <a:gd name="connsiteX14-1401" fmla="*/ 23703 w 52692"/>
                <a:gd name="connsiteY14-1402" fmla="*/ 42965 h 43219"/>
                <a:gd name="connsiteX15-1403" fmla="*/ 16516 w 52692"/>
                <a:gd name="connsiteY15-1404" fmla="*/ 39125 h 43219"/>
                <a:gd name="connsiteX16-1405" fmla="*/ 5840 w 52692"/>
                <a:gd name="connsiteY16-1406" fmla="*/ 35331 h 43219"/>
                <a:gd name="connsiteX17-1407" fmla="*/ 1146 w 52692"/>
                <a:gd name="connsiteY17-1408" fmla="*/ 31109 h 43219"/>
                <a:gd name="connsiteX18-1409" fmla="*/ 2149 w 52692"/>
                <a:gd name="connsiteY18-1410" fmla="*/ 25410 h 43219"/>
                <a:gd name="connsiteX19-1411" fmla="*/ 31 w 52692"/>
                <a:gd name="connsiteY19-1412" fmla="*/ 19563 h 43219"/>
                <a:gd name="connsiteX20-1413" fmla="*/ 3899 w 52692"/>
                <a:gd name="connsiteY20-1414" fmla="*/ 14366 h 43219"/>
                <a:gd name="connsiteX21-1415" fmla="*/ 3936 w 52692"/>
                <a:gd name="connsiteY21-1416" fmla="*/ 14229 h 43219"/>
                <a:gd name="connsiteX0-1417" fmla="*/ 2537238 w 2537238"/>
                <a:gd name="connsiteY0-1418" fmla="*/ 686569 h 1038846"/>
                <a:gd name="connsiteX1-1419" fmla="*/ 2508394 w 2537238"/>
                <a:gd name="connsiteY1-1420" fmla="*/ 715413 h 1038846"/>
                <a:gd name="connsiteX2-1421" fmla="*/ 2479550 w 2537238"/>
                <a:gd name="connsiteY2-1422" fmla="*/ 686569 h 1038846"/>
                <a:gd name="connsiteX3-1423" fmla="*/ 2508394 w 2537238"/>
                <a:gd name="connsiteY3-1424" fmla="*/ 657725 h 1038846"/>
                <a:gd name="connsiteX4-1425" fmla="*/ 2537238 w 2537238"/>
                <a:gd name="connsiteY4-1426" fmla="*/ 686569 h 1038846"/>
                <a:gd name="connsiteX0-1427" fmla="*/ 2433954 w 2537238"/>
                <a:gd name="connsiteY0-1428" fmla="*/ 671184 h 1038846"/>
                <a:gd name="connsiteX1-1429" fmla="*/ 2376266 w 2537238"/>
                <a:gd name="connsiteY1-1430" fmla="*/ 728872 h 1038846"/>
                <a:gd name="connsiteX2-1431" fmla="*/ 2318578 w 2537238"/>
                <a:gd name="connsiteY2-1432" fmla="*/ 671184 h 1038846"/>
                <a:gd name="connsiteX3-1433" fmla="*/ 2376266 w 2537238"/>
                <a:gd name="connsiteY3-1434" fmla="*/ 613496 h 1038846"/>
                <a:gd name="connsiteX4-1435" fmla="*/ 2433954 w 2537238"/>
                <a:gd name="connsiteY4-1436" fmla="*/ 671184 h 1038846"/>
                <a:gd name="connsiteX0-1437" fmla="*/ 2273369 w 2537238"/>
                <a:gd name="connsiteY0-1438" fmla="*/ 649128 h 1038846"/>
                <a:gd name="connsiteX1-1439" fmla="*/ 2186837 w 2537238"/>
                <a:gd name="connsiteY1-1440" fmla="*/ 735660 h 1038846"/>
                <a:gd name="connsiteX2-1441" fmla="*/ 2100305 w 2537238"/>
                <a:gd name="connsiteY2-1442" fmla="*/ 649128 h 1038846"/>
                <a:gd name="connsiteX3-1443" fmla="*/ 2186837 w 2537238"/>
                <a:gd name="connsiteY3-1444" fmla="*/ 562596 h 1038846"/>
                <a:gd name="connsiteX4-1445" fmla="*/ 2273369 w 2537238"/>
                <a:gd name="connsiteY4-1446" fmla="*/ 649128 h 1038846"/>
                <a:gd name="connsiteX0-1447" fmla="*/ 2628 w 52692"/>
                <a:gd name="connsiteY0-1448" fmla="*/ 25568 h 43219"/>
                <a:gd name="connsiteX1-1449" fmla="*/ 2196 w 52692"/>
                <a:gd name="connsiteY1-1450" fmla="*/ 25239 h 43219"/>
                <a:gd name="connsiteX2-1451" fmla="*/ 5874 w 52692"/>
                <a:gd name="connsiteY2-1452" fmla="*/ 35538 h 43219"/>
                <a:gd name="connsiteX3-1453" fmla="*/ 5856 w 52692"/>
                <a:gd name="connsiteY3-1454" fmla="*/ 35139 h 43219"/>
                <a:gd name="connsiteX4-1455" fmla="*/ 16514 w 52692"/>
                <a:gd name="connsiteY4-1456" fmla="*/ 38949 h 43219"/>
                <a:gd name="connsiteX5-1457" fmla="*/ 16702 w 52692"/>
                <a:gd name="connsiteY5-1458" fmla="*/ 39392 h 43219"/>
                <a:gd name="connsiteX6-1459" fmla="*/ 28707 w 52692"/>
                <a:gd name="connsiteY6-1460" fmla="*/ 36949 h 43219"/>
                <a:gd name="connsiteX7-1461" fmla="*/ 28596 w 52692"/>
                <a:gd name="connsiteY7-1462" fmla="*/ 36519 h 43219"/>
                <a:gd name="connsiteX8-1463" fmla="*/ 37434 w 52692"/>
                <a:gd name="connsiteY8-1464" fmla="*/ 30453 h 43219"/>
                <a:gd name="connsiteX9-1465" fmla="*/ 37416 w 52692"/>
                <a:gd name="connsiteY9-1466" fmla="*/ 29949 h 43219"/>
                <a:gd name="connsiteX10-1467" fmla="*/ 41834 w 52692"/>
                <a:gd name="connsiteY10-1468" fmla="*/ 15213 h 43219"/>
                <a:gd name="connsiteX11-1469" fmla="*/ 42098 w 52692"/>
                <a:gd name="connsiteY11-1470" fmla="*/ 15394 h 43219"/>
                <a:gd name="connsiteX12-1471" fmla="*/ 38360 w 52692"/>
                <a:gd name="connsiteY12-1472" fmla="*/ 5285 h 43219"/>
                <a:gd name="connsiteX13-1473" fmla="*/ 38436 w 52692"/>
                <a:gd name="connsiteY13-1474" fmla="*/ 5302 h 43219"/>
                <a:gd name="connsiteX14-1475" fmla="*/ 30048 w 52692"/>
                <a:gd name="connsiteY14-1476" fmla="*/ 2252 h 43219"/>
                <a:gd name="connsiteX15-1477" fmla="*/ 29856 w 52692"/>
                <a:gd name="connsiteY15-1478" fmla="*/ 2199 h 43219"/>
                <a:gd name="connsiteX16-1479" fmla="*/ 22877 w 52692"/>
                <a:gd name="connsiteY16-1480" fmla="*/ 3020 h 43219"/>
                <a:gd name="connsiteX17-1481" fmla="*/ 22536 w 52692"/>
                <a:gd name="connsiteY17-1482" fmla="*/ 3189 h 43219"/>
                <a:gd name="connsiteX18-1483" fmla="*/ 14036 w 52692"/>
                <a:gd name="connsiteY18-1484" fmla="*/ 5051 h 43219"/>
                <a:gd name="connsiteX19-1485" fmla="*/ 14013 w 52692"/>
                <a:gd name="connsiteY19-1486" fmla="*/ 5152 h 43219"/>
                <a:gd name="connsiteX20-1487" fmla="*/ 3852 w 52692"/>
                <a:gd name="connsiteY20-1488" fmla="*/ 14401 h 43219"/>
                <a:gd name="connsiteX21-1489" fmla="*/ 3936 w 52692"/>
                <a:gd name="connsiteY21-1490" fmla="*/ 14229 h 43219"/>
                <a:gd name="connsiteX0-1491" fmla="*/ 3936 w 52692"/>
                <a:gd name="connsiteY0-1492" fmla="*/ 14229 h 43219"/>
                <a:gd name="connsiteX1-1493" fmla="*/ 5659 w 52692"/>
                <a:gd name="connsiteY1-1494" fmla="*/ 6766 h 43219"/>
                <a:gd name="connsiteX2-1495" fmla="*/ 14041 w 52692"/>
                <a:gd name="connsiteY2-1496" fmla="*/ 5061 h 43219"/>
                <a:gd name="connsiteX3-1497" fmla="*/ 22492 w 52692"/>
                <a:gd name="connsiteY3-1498" fmla="*/ 3291 h 43219"/>
                <a:gd name="connsiteX4-1499" fmla="*/ 25785 w 52692"/>
                <a:gd name="connsiteY4-1500" fmla="*/ 59 h 43219"/>
                <a:gd name="connsiteX5-1501" fmla="*/ 29869 w 52692"/>
                <a:gd name="connsiteY5-1502" fmla="*/ 2340 h 43219"/>
                <a:gd name="connsiteX6-1503" fmla="*/ 35499 w 52692"/>
                <a:gd name="connsiteY6-1504" fmla="*/ 549 h 43219"/>
                <a:gd name="connsiteX7-1505" fmla="*/ 38354 w 52692"/>
                <a:gd name="connsiteY7-1506" fmla="*/ 5435 h 43219"/>
                <a:gd name="connsiteX8-1507" fmla="*/ 42018 w 52692"/>
                <a:gd name="connsiteY8-1508" fmla="*/ 10177 h 43219"/>
                <a:gd name="connsiteX9-1509" fmla="*/ 41854 w 52692"/>
                <a:gd name="connsiteY9-1510" fmla="*/ 15319 h 43219"/>
                <a:gd name="connsiteX10-1511" fmla="*/ 43052 w 52692"/>
                <a:gd name="connsiteY10-1512" fmla="*/ 23181 h 43219"/>
                <a:gd name="connsiteX11-1513" fmla="*/ 37440 w 52692"/>
                <a:gd name="connsiteY11-1514" fmla="*/ 30063 h 43219"/>
                <a:gd name="connsiteX12-1515" fmla="*/ 35431 w 52692"/>
                <a:gd name="connsiteY12-1516" fmla="*/ 35960 h 43219"/>
                <a:gd name="connsiteX13-1517" fmla="*/ 28591 w 52692"/>
                <a:gd name="connsiteY13-1518" fmla="*/ 36674 h 43219"/>
                <a:gd name="connsiteX14-1519" fmla="*/ 23703 w 52692"/>
                <a:gd name="connsiteY14-1520" fmla="*/ 42965 h 43219"/>
                <a:gd name="connsiteX15-1521" fmla="*/ 16516 w 52692"/>
                <a:gd name="connsiteY15-1522" fmla="*/ 39125 h 43219"/>
                <a:gd name="connsiteX16-1523" fmla="*/ 5840 w 52692"/>
                <a:gd name="connsiteY16-1524" fmla="*/ 35331 h 43219"/>
                <a:gd name="connsiteX17-1525" fmla="*/ 1146 w 52692"/>
                <a:gd name="connsiteY17-1526" fmla="*/ 31109 h 43219"/>
                <a:gd name="connsiteX18-1527" fmla="*/ 2149 w 52692"/>
                <a:gd name="connsiteY18-1528" fmla="*/ 25410 h 43219"/>
                <a:gd name="connsiteX19-1529" fmla="*/ 31 w 52692"/>
                <a:gd name="connsiteY19-1530" fmla="*/ 19563 h 43219"/>
                <a:gd name="connsiteX20-1531" fmla="*/ 3899 w 52692"/>
                <a:gd name="connsiteY20-1532" fmla="*/ 14366 h 43219"/>
                <a:gd name="connsiteX21-1533" fmla="*/ 3936 w 52692"/>
                <a:gd name="connsiteY21-1534" fmla="*/ 14229 h 43219"/>
                <a:gd name="connsiteX0-1535" fmla="*/ 2537238 w 2537238"/>
                <a:gd name="connsiteY0-1536" fmla="*/ 686569 h 1038846"/>
                <a:gd name="connsiteX1-1537" fmla="*/ 2508394 w 2537238"/>
                <a:gd name="connsiteY1-1538" fmla="*/ 715413 h 1038846"/>
                <a:gd name="connsiteX2-1539" fmla="*/ 2479550 w 2537238"/>
                <a:gd name="connsiteY2-1540" fmla="*/ 686569 h 1038846"/>
                <a:gd name="connsiteX3-1541" fmla="*/ 2508394 w 2537238"/>
                <a:gd name="connsiteY3-1542" fmla="*/ 657725 h 1038846"/>
                <a:gd name="connsiteX4-1543" fmla="*/ 2537238 w 2537238"/>
                <a:gd name="connsiteY4-1544" fmla="*/ 686569 h 1038846"/>
                <a:gd name="connsiteX0-1545" fmla="*/ 2433954 w 2537238"/>
                <a:gd name="connsiteY0-1546" fmla="*/ 671184 h 1038846"/>
                <a:gd name="connsiteX1-1547" fmla="*/ 2376266 w 2537238"/>
                <a:gd name="connsiteY1-1548" fmla="*/ 728872 h 1038846"/>
                <a:gd name="connsiteX2-1549" fmla="*/ 2318578 w 2537238"/>
                <a:gd name="connsiteY2-1550" fmla="*/ 671184 h 1038846"/>
                <a:gd name="connsiteX3-1551" fmla="*/ 2376266 w 2537238"/>
                <a:gd name="connsiteY3-1552" fmla="*/ 613496 h 1038846"/>
                <a:gd name="connsiteX4-1553" fmla="*/ 2433954 w 2537238"/>
                <a:gd name="connsiteY4-1554" fmla="*/ 671184 h 1038846"/>
                <a:gd name="connsiteX0-1555" fmla="*/ 2273369 w 2537238"/>
                <a:gd name="connsiteY0-1556" fmla="*/ 649128 h 1038846"/>
                <a:gd name="connsiteX1-1557" fmla="*/ 2186837 w 2537238"/>
                <a:gd name="connsiteY1-1558" fmla="*/ 735660 h 1038846"/>
                <a:gd name="connsiteX2-1559" fmla="*/ 2100305 w 2537238"/>
                <a:gd name="connsiteY2-1560" fmla="*/ 649128 h 1038846"/>
                <a:gd name="connsiteX3-1561" fmla="*/ 2186837 w 2537238"/>
                <a:gd name="connsiteY3-1562" fmla="*/ 562596 h 1038846"/>
                <a:gd name="connsiteX4-1563" fmla="*/ 2273369 w 2537238"/>
                <a:gd name="connsiteY4-1564" fmla="*/ 649128 h 1038846"/>
                <a:gd name="connsiteX0-1565" fmla="*/ 2261 w 52692"/>
                <a:gd name="connsiteY0-1566" fmla="*/ 25568 h 43219"/>
                <a:gd name="connsiteX1-1567" fmla="*/ 2196 w 52692"/>
                <a:gd name="connsiteY1-1568" fmla="*/ 25239 h 43219"/>
                <a:gd name="connsiteX2-1569" fmla="*/ 5874 w 52692"/>
                <a:gd name="connsiteY2-1570" fmla="*/ 35538 h 43219"/>
                <a:gd name="connsiteX3-1571" fmla="*/ 5856 w 52692"/>
                <a:gd name="connsiteY3-1572" fmla="*/ 35139 h 43219"/>
                <a:gd name="connsiteX4-1573" fmla="*/ 16514 w 52692"/>
                <a:gd name="connsiteY4-1574" fmla="*/ 38949 h 43219"/>
                <a:gd name="connsiteX5-1575" fmla="*/ 16702 w 52692"/>
                <a:gd name="connsiteY5-1576" fmla="*/ 39392 h 43219"/>
                <a:gd name="connsiteX6-1577" fmla="*/ 28707 w 52692"/>
                <a:gd name="connsiteY6-1578" fmla="*/ 36949 h 43219"/>
                <a:gd name="connsiteX7-1579" fmla="*/ 28596 w 52692"/>
                <a:gd name="connsiteY7-1580" fmla="*/ 36519 h 43219"/>
                <a:gd name="connsiteX8-1581" fmla="*/ 37434 w 52692"/>
                <a:gd name="connsiteY8-1582" fmla="*/ 30453 h 43219"/>
                <a:gd name="connsiteX9-1583" fmla="*/ 37416 w 52692"/>
                <a:gd name="connsiteY9-1584" fmla="*/ 29949 h 43219"/>
                <a:gd name="connsiteX10-1585" fmla="*/ 41834 w 52692"/>
                <a:gd name="connsiteY10-1586" fmla="*/ 15213 h 43219"/>
                <a:gd name="connsiteX11-1587" fmla="*/ 42098 w 52692"/>
                <a:gd name="connsiteY11-1588" fmla="*/ 15394 h 43219"/>
                <a:gd name="connsiteX12-1589" fmla="*/ 38360 w 52692"/>
                <a:gd name="connsiteY12-1590" fmla="*/ 5285 h 43219"/>
                <a:gd name="connsiteX13-1591" fmla="*/ 38436 w 52692"/>
                <a:gd name="connsiteY13-1592" fmla="*/ 5302 h 43219"/>
                <a:gd name="connsiteX14-1593" fmla="*/ 30048 w 52692"/>
                <a:gd name="connsiteY14-1594" fmla="*/ 2252 h 43219"/>
                <a:gd name="connsiteX15-1595" fmla="*/ 29856 w 52692"/>
                <a:gd name="connsiteY15-1596" fmla="*/ 2199 h 43219"/>
                <a:gd name="connsiteX16-1597" fmla="*/ 22877 w 52692"/>
                <a:gd name="connsiteY16-1598" fmla="*/ 3020 h 43219"/>
                <a:gd name="connsiteX17-1599" fmla="*/ 22536 w 52692"/>
                <a:gd name="connsiteY17-1600" fmla="*/ 3189 h 43219"/>
                <a:gd name="connsiteX18-1601" fmla="*/ 14036 w 52692"/>
                <a:gd name="connsiteY18-1602" fmla="*/ 5051 h 43219"/>
                <a:gd name="connsiteX19-1603" fmla="*/ 14013 w 52692"/>
                <a:gd name="connsiteY19-1604" fmla="*/ 5152 h 43219"/>
                <a:gd name="connsiteX20-1605" fmla="*/ 3852 w 52692"/>
                <a:gd name="connsiteY20-1606" fmla="*/ 14401 h 43219"/>
                <a:gd name="connsiteX21-1607" fmla="*/ 3936 w 52692"/>
                <a:gd name="connsiteY21-1608" fmla="*/ 14229 h 43219"/>
                <a:gd name="connsiteX0-1609" fmla="*/ 3936 w 52692"/>
                <a:gd name="connsiteY0-1610" fmla="*/ 14229 h 43219"/>
                <a:gd name="connsiteX1-1611" fmla="*/ 5659 w 52692"/>
                <a:gd name="connsiteY1-1612" fmla="*/ 6766 h 43219"/>
                <a:gd name="connsiteX2-1613" fmla="*/ 14041 w 52692"/>
                <a:gd name="connsiteY2-1614" fmla="*/ 5061 h 43219"/>
                <a:gd name="connsiteX3-1615" fmla="*/ 22492 w 52692"/>
                <a:gd name="connsiteY3-1616" fmla="*/ 3291 h 43219"/>
                <a:gd name="connsiteX4-1617" fmla="*/ 25785 w 52692"/>
                <a:gd name="connsiteY4-1618" fmla="*/ 59 h 43219"/>
                <a:gd name="connsiteX5-1619" fmla="*/ 29869 w 52692"/>
                <a:gd name="connsiteY5-1620" fmla="*/ 2340 h 43219"/>
                <a:gd name="connsiteX6-1621" fmla="*/ 35499 w 52692"/>
                <a:gd name="connsiteY6-1622" fmla="*/ 549 h 43219"/>
                <a:gd name="connsiteX7-1623" fmla="*/ 38354 w 52692"/>
                <a:gd name="connsiteY7-1624" fmla="*/ 5435 h 43219"/>
                <a:gd name="connsiteX8-1625" fmla="*/ 42018 w 52692"/>
                <a:gd name="connsiteY8-1626" fmla="*/ 10177 h 43219"/>
                <a:gd name="connsiteX9-1627" fmla="*/ 41854 w 52692"/>
                <a:gd name="connsiteY9-1628" fmla="*/ 15319 h 43219"/>
                <a:gd name="connsiteX10-1629" fmla="*/ 43052 w 52692"/>
                <a:gd name="connsiteY10-1630" fmla="*/ 23181 h 43219"/>
                <a:gd name="connsiteX11-1631" fmla="*/ 37440 w 52692"/>
                <a:gd name="connsiteY11-1632" fmla="*/ 30063 h 43219"/>
                <a:gd name="connsiteX12-1633" fmla="*/ 35431 w 52692"/>
                <a:gd name="connsiteY12-1634" fmla="*/ 35960 h 43219"/>
                <a:gd name="connsiteX13-1635" fmla="*/ 28591 w 52692"/>
                <a:gd name="connsiteY13-1636" fmla="*/ 36674 h 43219"/>
                <a:gd name="connsiteX14-1637" fmla="*/ 23703 w 52692"/>
                <a:gd name="connsiteY14-1638" fmla="*/ 42965 h 43219"/>
                <a:gd name="connsiteX15-1639" fmla="*/ 16516 w 52692"/>
                <a:gd name="connsiteY15-1640" fmla="*/ 39125 h 43219"/>
                <a:gd name="connsiteX16-1641" fmla="*/ 5840 w 52692"/>
                <a:gd name="connsiteY16-1642" fmla="*/ 35331 h 43219"/>
                <a:gd name="connsiteX17-1643" fmla="*/ 1146 w 52692"/>
                <a:gd name="connsiteY17-1644" fmla="*/ 31109 h 43219"/>
                <a:gd name="connsiteX18-1645" fmla="*/ 2149 w 52692"/>
                <a:gd name="connsiteY18-1646" fmla="*/ 25410 h 43219"/>
                <a:gd name="connsiteX19-1647" fmla="*/ 31 w 52692"/>
                <a:gd name="connsiteY19-1648" fmla="*/ 19563 h 43219"/>
                <a:gd name="connsiteX20-1649" fmla="*/ 3899 w 52692"/>
                <a:gd name="connsiteY20-1650" fmla="*/ 14366 h 43219"/>
                <a:gd name="connsiteX21-1651" fmla="*/ 3936 w 52692"/>
                <a:gd name="connsiteY21-1652" fmla="*/ 14229 h 43219"/>
                <a:gd name="connsiteX0-1653" fmla="*/ 2537238 w 2537238"/>
                <a:gd name="connsiteY0-1654" fmla="*/ 686569 h 1038846"/>
                <a:gd name="connsiteX1-1655" fmla="*/ 2508394 w 2537238"/>
                <a:gd name="connsiteY1-1656" fmla="*/ 715413 h 1038846"/>
                <a:gd name="connsiteX2-1657" fmla="*/ 2479550 w 2537238"/>
                <a:gd name="connsiteY2-1658" fmla="*/ 686569 h 1038846"/>
                <a:gd name="connsiteX3-1659" fmla="*/ 2508394 w 2537238"/>
                <a:gd name="connsiteY3-1660" fmla="*/ 657725 h 1038846"/>
                <a:gd name="connsiteX4-1661" fmla="*/ 2537238 w 2537238"/>
                <a:gd name="connsiteY4-1662" fmla="*/ 686569 h 1038846"/>
                <a:gd name="connsiteX0-1663" fmla="*/ 2433954 w 2537238"/>
                <a:gd name="connsiteY0-1664" fmla="*/ 671184 h 1038846"/>
                <a:gd name="connsiteX1-1665" fmla="*/ 2376266 w 2537238"/>
                <a:gd name="connsiteY1-1666" fmla="*/ 728872 h 1038846"/>
                <a:gd name="connsiteX2-1667" fmla="*/ 2318578 w 2537238"/>
                <a:gd name="connsiteY2-1668" fmla="*/ 671184 h 1038846"/>
                <a:gd name="connsiteX3-1669" fmla="*/ 2376266 w 2537238"/>
                <a:gd name="connsiteY3-1670" fmla="*/ 613496 h 1038846"/>
                <a:gd name="connsiteX4-1671" fmla="*/ 2433954 w 2537238"/>
                <a:gd name="connsiteY4-1672" fmla="*/ 671184 h 1038846"/>
                <a:gd name="connsiteX0-1673" fmla="*/ 2273369 w 2537238"/>
                <a:gd name="connsiteY0-1674" fmla="*/ 649128 h 1038846"/>
                <a:gd name="connsiteX1-1675" fmla="*/ 2186837 w 2537238"/>
                <a:gd name="connsiteY1-1676" fmla="*/ 735660 h 1038846"/>
                <a:gd name="connsiteX2-1677" fmla="*/ 2100305 w 2537238"/>
                <a:gd name="connsiteY2-1678" fmla="*/ 649128 h 1038846"/>
                <a:gd name="connsiteX3-1679" fmla="*/ 2186837 w 2537238"/>
                <a:gd name="connsiteY3-1680" fmla="*/ 562596 h 1038846"/>
                <a:gd name="connsiteX4-1681" fmla="*/ 2273369 w 2537238"/>
                <a:gd name="connsiteY4-1682" fmla="*/ 649128 h 1038846"/>
                <a:gd name="connsiteX0-1683" fmla="*/ 2261 w 52692"/>
                <a:gd name="connsiteY0-1684" fmla="*/ 25568 h 43219"/>
                <a:gd name="connsiteX1-1685" fmla="*/ 2196 w 52692"/>
                <a:gd name="connsiteY1-1686" fmla="*/ 25239 h 43219"/>
                <a:gd name="connsiteX2-1687" fmla="*/ 5874 w 52692"/>
                <a:gd name="connsiteY2-1688" fmla="*/ 35538 h 43219"/>
                <a:gd name="connsiteX3-1689" fmla="*/ 5856 w 52692"/>
                <a:gd name="connsiteY3-1690" fmla="*/ 35139 h 43219"/>
                <a:gd name="connsiteX4-1691" fmla="*/ 16514 w 52692"/>
                <a:gd name="connsiteY4-1692" fmla="*/ 38949 h 43219"/>
                <a:gd name="connsiteX5-1693" fmla="*/ 16702 w 52692"/>
                <a:gd name="connsiteY5-1694" fmla="*/ 39392 h 43219"/>
                <a:gd name="connsiteX6-1695" fmla="*/ 28707 w 52692"/>
                <a:gd name="connsiteY6-1696" fmla="*/ 36949 h 43219"/>
                <a:gd name="connsiteX7-1697" fmla="*/ 28596 w 52692"/>
                <a:gd name="connsiteY7-1698" fmla="*/ 36519 h 43219"/>
                <a:gd name="connsiteX8-1699" fmla="*/ 37434 w 52692"/>
                <a:gd name="connsiteY8-1700" fmla="*/ 30453 h 43219"/>
                <a:gd name="connsiteX9-1701" fmla="*/ 37416 w 52692"/>
                <a:gd name="connsiteY9-1702" fmla="*/ 29949 h 43219"/>
                <a:gd name="connsiteX10-1703" fmla="*/ 41834 w 52692"/>
                <a:gd name="connsiteY10-1704" fmla="*/ 15213 h 43219"/>
                <a:gd name="connsiteX11-1705" fmla="*/ 42098 w 52692"/>
                <a:gd name="connsiteY11-1706" fmla="*/ 15394 h 43219"/>
                <a:gd name="connsiteX12-1707" fmla="*/ 38360 w 52692"/>
                <a:gd name="connsiteY12-1708" fmla="*/ 5285 h 43219"/>
                <a:gd name="connsiteX13-1709" fmla="*/ 38436 w 52692"/>
                <a:gd name="connsiteY13-1710" fmla="*/ 5302 h 43219"/>
                <a:gd name="connsiteX14-1711" fmla="*/ 30048 w 52692"/>
                <a:gd name="connsiteY14-1712" fmla="*/ 2252 h 43219"/>
                <a:gd name="connsiteX15-1713" fmla="*/ 29856 w 52692"/>
                <a:gd name="connsiteY15-1714" fmla="*/ 2199 h 43219"/>
                <a:gd name="connsiteX16-1715" fmla="*/ 22877 w 52692"/>
                <a:gd name="connsiteY16-1716" fmla="*/ 3020 h 43219"/>
                <a:gd name="connsiteX17-1717" fmla="*/ 22536 w 52692"/>
                <a:gd name="connsiteY17-1718" fmla="*/ 3189 h 43219"/>
                <a:gd name="connsiteX18-1719" fmla="*/ 14036 w 52692"/>
                <a:gd name="connsiteY18-1720" fmla="*/ 5051 h 43219"/>
                <a:gd name="connsiteX19-1721" fmla="*/ 14013 w 52692"/>
                <a:gd name="connsiteY19-1722" fmla="*/ 5152 h 43219"/>
                <a:gd name="connsiteX20-1723" fmla="*/ 3852 w 52692"/>
                <a:gd name="connsiteY20-1724" fmla="*/ 14401 h 43219"/>
                <a:gd name="connsiteX21-1725" fmla="*/ 3936 w 52692"/>
                <a:gd name="connsiteY21-1726" fmla="*/ 14229 h 43219"/>
                <a:gd name="connsiteX0-1727" fmla="*/ 3936 w 52692"/>
                <a:gd name="connsiteY0-1728" fmla="*/ 14229 h 43219"/>
                <a:gd name="connsiteX1-1729" fmla="*/ 5659 w 52692"/>
                <a:gd name="connsiteY1-1730" fmla="*/ 6766 h 43219"/>
                <a:gd name="connsiteX2-1731" fmla="*/ 14041 w 52692"/>
                <a:gd name="connsiteY2-1732" fmla="*/ 5061 h 43219"/>
                <a:gd name="connsiteX3-1733" fmla="*/ 22492 w 52692"/>
                <a:gd name="connsiteY3-1734" fmla="*/ 3291 h 43219"/>
                <a:gd name="connsiteX4-1735" fmla="*/ 25785 w 52692"/>
                <a:gd name="connsiteY4-1736" fmla="*/ 59 h 43219"/>
                <a:gd name="connsiteX5-1737" fmla="*/ 29869 w 52692"/>
                <a:gd name="connsiteY5-1738" fmla="*/ 2340 h 43219"/>
                <a:gd name="connsiteX6-1739" fmla="*/ 35499 w 52692"/>
                <a:gd name="connsiteY6-1740" fmla="*/ 549 h 43219"/>
                <a:gd name="connsiteX7-1741" fmla="*/ 38354 w 52692"/>
                <a:gd name="connsiteY7-1742" fmla="*/ 5435 h 43219"/>
                <a:gd name="connsiteX8-1743" fmla="*/ 42018 w 52692"/>
                <a:gd name="connsiteY8-1744" fmla="*/ 10177 h 43219"/>
                <a:gd name="connsiteX9-1745" fmla="*/ 41854 w 52692"/>
                <a:gd name="connsiteY9-1746" fmla="*/ 15319 h 43219"/>
                <a:gd name="connsiteX10-1747" fmla="*/ 43052 w 52692"/>
                <a:gd name="connsiteY10-1748" fmla="*/ 23181 h 43219"/>
                <a:gd name="connsiteX11-1749" fmla="*/ 37440 w 52692"/>
                <a:gd name="connsiteY11-1750" fmla="*/ 30063 h 43219"/>
                <a:gd name="connsiteX12-1751" fmla="*/ 35431 w 52692"/>
                <a:gd name="connsiteY12-1752" fmla="*/ 35960 h 43219"/>
                <a:gd name="connsiteX13-1753" fmla="*/ 28591 w 52692"/>
                <a:gd name="connsiteY13-1754" fmla="*/ 36674 h 43219"/>
                <a:gd name="connsiteX14-1755" fmla="*/ 23703 w 52692"/>
                <a:gd name="connsiteY14-1756" fmla="*/ 42965 h 43219"/>
                <a:gd name="connsiteX15-1757" fmla="*/ 16516 w 52692"/>
                <a:gd name="connsiteY15-1758" fmla="*/ 39125 h 43219"/>
                <a:gd name="connsiteX16-1759" fmla="*/ 5840 w 52692"/>
                <a:gd name="connsiteY16-1760" fmla="*/ 35331 h 43219"/>
                <a:gd name="connsiteX17-1761" fmla="*/ 1146 w 52692"/>
                <a:gd name="connsiteY17-1762" fmla="*/ 31109 h 43219"/>
                <a:gd name="connsiteX18-1763" fmla="*/ 2149 w 52692"/>
                <a:gd name="connsiteY18-1764" fmla="*/ 25410 h 43219"/>
                <a:gd name="connsiteX19-1765" fmla="*/ 31 w 52692"/>
                <a:gd name="connsiteY19-1766" fmla="*/ 19563 h 43219"/>
                <a:gd name="connsiteX20-1767" fmla="*/ 3899 w 52692"/>
                <a:gd name="connsiteY20-1768" fmla="*/ 14366 h 43219"/>
                <a:gd name="connsiteX21-1769" fmla="*/ 3936 w 52692"/>
                <a:gd name="connsiteY21-1770" fmla="*/ 14229 h 43219"/>
                <a:gd name="connsiteX0-1771" fmla="*/ 2537238 w 2537238"/>
                <a:gd name="connsiteY0-1772" fmla="*/ 686569 h 1038846"/>
                <a:gd name="connsiteX1-1773" fmla="*/ 2508394 w 2537238"/>
                <a:gd name="connsiteY1-1774" fmla="*/ 715413 h 1038846"/>
                <a:gd name="connsiteX2-1775" fmla="*/ 2479550 w 2537238"/>
                <a:gd name="connsiteY2-1776" fmla="*/ 686569 h 1038846"/>
                <a:gd name="connsiteX3-1777" fmla="*/ 2508394 w 2537238"/>
                <a:gd name="connsiteY3-1778" fmla="*/ 657725 h 1038846"/>
                <a:gd name="connsiteX4-1779" fmla="*/ 2537238 w 2537238"/>
                <a:gd name="connsiteY4-1780" fmla="*/ 686569 h 1038846"/>
                <a:gd name="connsiteX0-1781" fmla="*/ 2433954 w 2537238"/>
                <a:gd name="connsiteY0-1782" fmla="*/ 671184 h 1038846"/>
                <a:gd name="connsiteX1-1783" fmla="*/ 2376266 w 2537238"/>
                <a:gd name="connsiteY1-1784" fmla="*/ 728872 h 1038846"/>
                <a:gd name="connsiteX2-1785" fmla="*/ 2318578 w 2537238"/>
                <a:gd name="connsiteY2-1786" fmla="*/ 671184 h 1038846"/>
                <a:gd name="connsiteX3-1787" fmla="*/ 2376266 w 2537238"/>
                <a:gd name="connsiteY3-1788" fmla="*/ 613496 h 1038846"/>
                <a:gd name="connsiteX4-1789" fmla="*/ 2433954 w 2537238"/>
                <a:gd name="connsiteY4-1790" fmla="*/ 671184 h 1038846"/>
                <a:gd name="connsiteX0-1791" fmla="*/ 2273369 w 2537238"/>
                <a:gd name="connsiteY0-1792" fmla="*/ 649128 h 1038846"/>
                <a:gd name="connsiteX1-1793" fmla="*/ 2186837 w 2537238"/>
                <a:gd name="connsiteY1-1794" fmla="*/ 735660 h 1038846"/>
                <a:gd name="connsiteX2-1795" fmla="*/ 2100305 w 2537238"/>
                <a:gd name="connsiteY2-1796" fmla="*/ 649128 h 1038846"/>
                <a:gd name="connsiteX3-1797" fmla="*/ 2186837 w 2537238"/>
                <a:gd name="connsiteY3-1798" fmla="*/ 562596 h 1038846"/>
                <a:gd name="connsiteX4-1799" fmla="*/ 2273369 w 2537238"/>
                <a:gd name="connsiteY4-1800" fmla="*/ 649128 h 1038846"/>
                <a:gd name="connsiteX0-1801" fmla="*/ 2261 w 52692"/>
                <a:gd name="connsiteY0-1802" fmla="*/ 25568 h 43219"/>
                <a:gd name="connsiteX1-1803" fmla="*/ 2196 w 52692"/>
                <a:gd name="connsiteY1-1804" fmla="*/ 25239 h 43219"/>
                <a:gd name="connsiteX2-1805" fmla="*/ 5874 w 52692"/>
                <a:gd name="connsiteY2-1806" fmla="*/ 35538 h 43219"/>
                <a:gd name="connsiteX3-1807" fmla="*/ 5856 w 52692"/>
                <a:gd name="connsiteY3-1808" fmla="*/ 35139 h 43219"/>
                <a:gd name="connsiteX4-1809" fmla="*/ 16514 w 52692"/>
                <a:gd name="connsiteY4-1810" fmla="*/ 38949 h 43219"/>
                <a:gd name="connsiteX5-1811" fmla="*/ 16702 w 52692"/>
                <a:gd name="connsiteY5-1812" fmla="*/ 39392 h 43219"/>
                <a:gd name="connsiteX6-1813" fmla="*/ 28707 w 52692"/>
                <a:gd name="connsiteY6-1814" fmla="*/ 36949 h 43219"/>
                <a:gd name="connsiteX7-1815" fmla="*/ 28596 w 52692"/>
                <a:gd name="connsiteY7-1816" fmla="*/ 36519 h 43219"/>
                <a:gd name="connsiteX8-1817" fmla="*/ 37434 w 52692"/>
                <a:gd name="connsiteY8-1818" fmla="*/ 30453 h 43219"/>
                <a:gd name="connsiteX9-1819" fmla="*/ 38211 w 52692"/>
                <a:gd name="connsiteY9-1820" fmla="*/ 31761 h 43219"/>
                <a:gd name="connsiteX10-1821" fmla="*/ 41834 w 52692"/>
                <a:gd name="connsiteY10-1822" fmla="*/ 15213 h 43219"/>
                <a:gd name="connsiteX11-1823" fmla="*/ 42098 w 52692"/>
                <a:gd name="connsiteY11-1824" fmla="*/ 15394 h 43219"/>
                <a:gd name="connsiteX12-1825" fmla="*/ 38360 w 52692"/>
                <a:gd name="connsiteY12-1826" fmla="*/ 5285 h 43219"/>
                <a:gd name="connsiteX13-1827" fmla="*/ 38436 w 52692"/>
                <a:gd name="connsiteY13-1828" fmla="*/ 5302 h 43219"/>
                <a:gd name="connsiteX14-1829" fmla="*/ 30048 w 52692"/>
                <a:gd name="connsiteY14-1830" fmla="*/ 2252 h 43219"/>
                <a:gd name="connsiteX15-1831" fmla="*/ 29856 w 52692"/>
                <a:gd name="connsiteY15-1832" fmla="*/ 2199 h 43219"/>
                <a:gd name="connsiteX16-1833" fmla="*/ 22877 w 52692"/>
                <a:gd name="connsiteY16-1834" fmla="*/ 3020 h 43219"/>
                <a:gd name="connsiteX17-1835" fmla="*/ 22536 w 52692"/>
                <a:gd name="connsiteY17-1836" fmla="*/ 3189 h 43219"/>
                <a:gd name="connsiteX18-1837" fmla="*/ 14036 w 52692"/>
                <a:gd name="connsiteY18-1838" fmla="*/ 5051 h 43219"/>
                <a:gd name="connsiteX19-1839" fmla="*/ 14013 w 52692"/>
                <a:gd name="connsiteY19-1840" fmla="*/ 5152 h 43219"/>
                <a:gd name="connsiteX20-1841" fmla="*/ 3852 w 52692"/>
                <a:gd name="connsiteY20-1842" fmla="*/ 14401 h 43219"/>
                <a:gd name="connsiteX21-1843" fmla="*/ 3936 w 52692"/>
                <a:gd name="connsiteY21-1844" fmla="*/ 14229 h 43219"/>
                <a:gd name="connsiteX0-1845" fmla="*/ 3936 w 52692"/>
                <a:gd name="connsiteY0-1846" fmla="*/ 14229 h 43219"/>
                <a:gd name="connsiteX1-1847" fmla="*/ 5659 w 52692"/>
                <a:gd name="connsiteY1-1848" fmla="*/ 6766 h 43219"/>
                <a:gd name="connsiteX2-1849" fmla="*/ 14041 w 52692"/>
                <a:gd name="connsiteY2-1850" fmla="*/ 5061 h 43219"/>
                <a:gd name="connsiteX3-1851" fmla="*/ 22492 w 52692"/>
                <a:gd name="connsiteY3-1852" fmla="*/ 3291 h 43219"/>
                <a:gd name="connsiteX4-1853" fmla="*/ 25785 w 52692"/>
                <a:gd name="connsiteY4-1854" fmla="*/ 59 h 43219"/>
                <a:gd name="connsiteX5-1855" fmla="*/ 29869 w 52692"/>
                <a:gd name="connsiteY5-1856" fmla="*/ 2340 h 43219"/>
                <a:gd name="connsiteX6-1857" fmla="*/ 35499 w 52692"/>
                <a:gd name="connsiteY6-1858" fmla="*/ 549 h 43219"/>
                <a:gd name="connsiteX7-1859" fmla="*/ 38354 w 52692"/>
                <a:gd name="connsiteY7-1860" fmla="*/ 5435 h 43219"/>
                <a:gd name="connsiteX8-1861" fmla="*/ 42018 w 52692"/>
                <a:gd name="connsiteY8-1862" fmla="*/ 10177 h 43219"/>
                <a:gd name="connsiteX9-1863" fmla="*/ 41854 w 52692"/>
                <a:gd name="connsiteY9-1864" fmla="*/ 15319 h 43219"/>
                <a:gd name="connsiteX10-1865" fmla="*/ 43052 w 52692"/>
                <a:gd name="connsiteY10-1866" fmla="*/ 23181 h 43219"/>
                <a:gd name="connsiteX11-1867" fmla="*/ 37440 w 52692"/>
                <a:gd name="connsiteY11-1868" fmla="*/ 30063 h 43219"/>
                <a:gd name="connsiteX12-1869" fmla="*/ 35431 w 52692"/>
                <a:gd name="connsiteY12-1870" fmla="*/ 35960 h 43219"/>
                <a:gd name="connsiteX13-1871" fmla="*/ 28591 w 52692"/>
                <a:gd name="connsiteY13-1872" fmla="*/ 36674 h 43219"/>
                <a:gd name="connsiteX14-1873" fmla="*/ 23703 w 52692"/>
                <a:gd name="connsiteY14-1874" fmla="*/ 42965 h 43219"/>
                <a:gd name="connsiteX15-1875" fmla="*/ 16516 w 52692"/>
                <a:gd name="connsiteY15-1876" fmla="*/ 39125 h 43219"/>
                <a:gd name="connsiteX16-1877" fmla="*/ 5840 w 52692"/>
                <a:gd name="connsiteY16-1878" fmla="*/ 35331 h 43219"/>
                <a:gd name="connsiteX17-1879" fmla="*/ 1146 w 52692"/>
                <a:gd name="connsiteY17-1880" fmla="*/ 31109 h 43219"/>
                <a:gd name="connsiteX18-1881" fmla="*/ 2149 w 52692"/>
                <a:gd name="connsiteY18-1882" fmla="*/ 25410 h 43219"/>
                <a:gd name="connsiteX19-1883" fmla="*/ 31 w 52692"/>
                <a:gd name="connsiteY19-1884" fmla="*/ 19563 h 43219"/>
                <a:gd name="connsiteX20-1885" fmla="*/ 3899 w 52692"/>
                <a:gd name="connsiteY20-1886" fmla="*/ 14366 h 43219"/>
                <a:gd name="connsiteX21-1887" fmla="*/ 3936 w 52692"/>
                <a:gd name="connsiteY21-1888" fmla="*/ 14229 h 43219"/>
                <a:gd name="connsiteX0-1889" fmla="*/ 2537238 w 2537238"/>
                <a:gd name="connsiteY0-1890" fmla="*/ 686569 h 1038846"/>
                <a:gd name="connsiteX1-1891" fmla="*/ 2508394 w 2537238"/>
                <a:gd name="connsiteY1-1892" fmla="*/ 715413 h 1038846"/>
                <a:gd name="connsiteX2-1893" fmla="*/ 2479550 w 2537238"/>
                <a:gd name="connsiteY2-1894" fmla="*/ 686569 h 1038846"/>
                <a:gd name="connsiteX3-1895" fmla="*/ 2508394 w 2537238"/>
                <a:gd name="connsiteY3-1896" fmla="*/ 657725 h 1038846"/>
                <a:gd name="connsiteX4-1897" fmla="*/ 2537238 w 2537238"/>
                <a:gd name="connsiteY4-1898" fmla="*/ 686569 h 1038846"/>
                <a:gd name="connsiteX0-1899" fmla="*/ 2433954 w 2537238"/>
                <a:gd name="connsiteY0-1900" fmla="*/ 671184 h 1038846"/>
                <a:gd name="connsiteX1-1901" fmla="*/ 2376266 w 2537238"/>
                <a:gd name="connsiteY1-1902" fmla="*/ 728872 h 1038846"/>
                <a:gd name="connsiteX2-1903" fmla="*/ 2318578 w 2537238"/>
                <a:gd name="connsiteY2-1904" fmla="*/ 671184 h 1038846"/>
                <a:gd name="connsiteX3-1905" fmla="*/ 2376266 w 2537238"/>
                <a:gd name="connsiteY3-1906" fmla="*/ 613496 h 1038846"/>
                <a:gd name="connsiteX4-1907" fmla="*/ 2433954 w 2537238"/>
                <a:gd name="connsiteY4-1908" fmla="*/ 671184 h 1038846"/>
                <a:gd name="connsiteX0-1909" fmla="*/ 2273369 w 2537238"/>
                <a:gd name="connsiteY0-1910" fmla="*/ 649128 h 1038846"/>
                <a:gd name="connsiteX1-1911" fmla="*/ 2186837 w 2537238"/>
                <a:gd name="connsiteY1-1912" fmla="*/ 735660 h 1038846"/>
                <a:gd name="connsiteX2-1913" fmla="*/ 2100305 w 2537238"/>
                <a:gd name="connsiteY2-1914" fmla="*/ 649128 h 1038846"/>
                <a:gd name="connsiteX3-1915" fmla="*/ 2186837 w 2537238"/>
                <a:gd name="connsiteY3-1916" fmla="*/ 562596 h 1038846"/>
                <a:gd name="connsiteX4-1917" fmla="*/ 2273369 w 2537238"/>
                <a:gd name="connsiteY4-1918" fmla="*/ 649128 h 1038846"/>
                <a:gd name="connsiteX0-1919" fmla="*/ 2261 w 52692"/>
                <a:gd name="connsiteY0-1920" fmla="*/ 25568 h 43219"/>
                <a:gd name="connsiteX1-1921" fmla="*/ 2196 w 52692"/>
                <a:gd name="connsiteY1-1922" fmla="*/ 25239 h 43219"/>
                <a:gd name="connsiteX2-1923" fmla="*/ 5874 w 52692"/>
                <a:gd name="connsiteY2-1924" fmla="*/ 35538 h 43219"/>
                <a:gd name="connsiteX3-1925" fmla="*/ 5856 w 52692"/>
                <a:gd name="connsiteY3-1926" fmla="*/ 35139 h 43219"/>
                <a:gd name="connsiteX4-1927" fmla="*/ 16514 w 52692"/>
                <a:gd name="connsiteY4-1928" fmla="*/ 38949 h 43219"/>
                <a:gd name="connsiteX5-1929" fmla="*/ 16702 w 52692"/>
                <a:gd name="connsiteY5-1930" fmla="*/ 39392 h 43219"/>
                <a:gd name="connsiteX6-1931" fmla="*/ 28707 w 52692"/>
                <a:gd name="connsiteY6-1932" fmla="*/ 36949 h 43219"/>
                <a:gd name="connsiteX7-1933" fmla="*/ 28596 w 52692"/>
                <a:gd name="connsiteY7-1934" fmla="*/ 36519 h 43219"/>
                <a:gd name="connsiteX8-1935" fmla="*/ 37434 w 52692"/>
                <a:gd name="connsiteY8-1936" fmla="*/ 30453 h 43219"/>
                <a:gd name="connsiteX9-1937" fmla="*/ 38578 w 52692"/>
                <a:gd name="connsiteY9-1938" fmla="*/ 30311 h 43219"/>
                <a:gd name="connsiteX10-1939" fmla="*/ 41834 w 52692"/>
                <a:gd name="connsiteY10-1940" fmla="*/ 15213 h 43219"/>
                <a:gd name="connsiteX11-1941" fmla="*/ 42098 w 52692"/>
                <a:gd name="connsiteY11-1942" fmla="*/ 15394 h 43219"/>
                <a:gd name="connsiteX12-1943" fmla="*/ 38360 w 52692"/>
                <a:gd name="connsiteY12-1944" fmla="*/ 5285 h 43219"/>
                <a:gd name="connsiteX13-1945" fmla="*/ 38436 w 52692"/>
                <a:gd name="connsiteY13-1946" fmla="*/ 5302 h 43219"/>
                <a:gd name="connsiteX14-1947" fmla="*/ 30048 w 52692"/>
                <a:gd name="connsiteY14-1948" fmla="*/ 2252 h 43219"/>
                <a:gd name="connsiteX15-1949" fmla="*/ 29856 w 52692"/>
                <a:gd name="connsiteY15-1950" fmla="*/ 2199 h 43219"/>
                <a:gd name="connsiteX16-1951" fmla="*/ 22877 w 52692"/>
                <a:gd name="connsiteY16-1952" fmla="*/ 3020 h 43219"/>
                <a:gd name="connsiteX17-1953" fmla="*/ 22536 w 52692"/>
                <a:gd name="connsiteY17-1954" fmla="*/ 3189 h 43219"/>
                <a:gd name="connsiteX18-1955" fmla="*/ 14036 w 52692"/>
                <a:gd name="connsiteY18-1956" fmla="*/ 5051 h 43219"/>
                <a:gd name="connsiteX19-1957" fmla="*/ 14013 w 52692"/>
                <a:gd name="connsiteY19-1958" fmla="*/ 5152 h 43219"/>
                <a:gd name="connsiteX20-1959" fmla="*/ 3852 w 52692"/>
                <a:gd name="connsiteY20-1960" fmla="*/ 14401 h 43219"/>
                <a:gd name="connsiteX21-1961" fmla="*/ 3936 w 52692"/>
                <a:gd name="connsiteY21-1962" fmla="*/ 14229 h 43219"/>
                <a:gd name="connsiteX0-1963" fmla="*/ 3936 w 52692"/>
                <a:gd name="connsiteY0-1964" fmla="*/ 14229 h 43219"/>
                <a:gd name="connsiteX1-1965" fmla="*/ 5659 w 52692"/>
                <a:gd name="connsiteY1-1966" fmla="*/ 6766 h 43219"/>
                <a:gd name="connsiteX2-1967" fmla="*/ 14041 w 52692"/>
                <a:gd name="connsiteY2-1968" fmla="*/ 5061 h 43219"/>
                <a:gd name="connsiteX3-1969" fmla="*/ 22492 w 52692"/>
                <a:gd name="connsiteY3-1970" fmla="*/ 3291 h 43219"/>
                <a:gd name="connsiteX4-1971" fmla="*/ 25785 w 52692"/>
                <a:gd name="connsiteY4-1972" fmla="*/ 59 h 43219"/>
                <a:gd name="connsiteX5-1973" fmla="*/ 29869 w 52692"/>
                <a:gd name="connsiteY5-1974" fmla="*/ 2340 h 43219"/>
                <a:gd name="connsiteX6-1975" fmla="*/ 35499 w 52692"/>
                <a:gd name="connsiteY6-1976" fmla="*/ 549 h 43219"/>
                <a:gd name="connsiteX7-1977" fmla="*/ 38354 w 52692"/>
                <a:gd name="connsiteY7-1978" fmla="*/ 5435 h 43219"/>
                <a:gd name="connsiteX8-1979" fmla="*/ 42018 w 52692"/>
                <a:gd name="connsiteY8-1980" fmla="*/ 10177 h 43219"/>
                <a:gd name="connsiteX9-1981" fmla="*/ 41854 w 52692"/>
                <a:gd name="connsiteY9-1982" fmla="*/ 15319 h 43219"/>
                <a:gd name="connsiteX10-1983" fmla="*/ 43052 w 52692"/>
                <a:gd name="connsiteY10-1984" fmla="*/ 23181 h 43219"/>
                <a:gd name="connsiteX11-1985" fmla="*/ 37440 w 52692"/>
                <a:gd name="connsiteY11-1986" fmla="*/ 30063 h 43219"/>
                <a:gd name="connsiteX12-1987" fmla="*/ 35431 w 52692"/>
                <a:gd name="connsiteY12-1988" fmla="*/ 35960 h 43219"/>
                <a:gd name="connsiteX13-1989" fmla="*/ 28591 w 52692"/>
                <a:gd name="connsiteY13-1990" fmla="*/ 36674 h 43219"/>
                <a:gd name="connsiteX14-1991" fmla="*/ 23703 w 52692"/>
                <a:gd name="connsiteY14-1992" fmla="*/ 42965 h 43219"/>
                <a:gd name="connsiteX15-1993" fmla="*/ 16516 w 52692"/>
                <a:gd name="connsiteY15-1994" fmla="*/ 39125 h 43219"/>
                <a:gd name="connsiteX16-1995" fmla="*/ 5840 w 52692"/>
                <a:gd name="connsiteY16-1996" fmla="*/ 35331 h 43219"/>
                <a:gd name="connsiteX17-1997" fmla="*/ 1146 w 52692"/>
                <a:gd name="connsiteY17-1998" fmla="*/ 31109 h 43219"/>
                <a:gd name="connsiteX18-1999" fmla="*/ 2149 w 52692"/>
                <a:gd name="connsiteY18-2000" fmla="*/ 25410 h 43219"/>
                <a:gd name="connsiteX19-2001" fmla="*/ 31 w 52692"/>
                <a:gd name="connsiteY19-2002" fmla="*/ 19563 h 43219"/>
                <a:gd name="connsiteX20-2003" fmla="*/ 3899 w 52692"/>
                <a:gd name="connsiteY20-2004" fmla="*/ 14366 h 43219"/>
                <a:gd name="connsiteX21-2005" fmla="*/ 3936 w 52692"/>
                <a:gd name="connsiteY21-2006" fmla="*/ 14229 h 43219"/>
                <a:gd name="connsiteX0-2007" fmla="*/ 2537238 w 2537238"/>
                <a:gd name="connsiteY0-2008" fmla="*/ 686569 h 1038846"/>
                <a:gd name="connsiteX1-2009" fmla="*/ 2508394 w 2537238"/>
                <a:gd name="connsiteY1-2010" fmla="*/ 715413 h 1038846"/>
                <a:gd name="connsiteX2-2011" fmla="*/ 2479550 w 2537238"/>
                <a:gd name="connsiteY2-2012" fmla="*/ 686569 h 1038846"/>
                <a:gd name="connsiteX3-2013" fmla="*/ 2508394 w 2537238"/>
                <a:gd name="connsiteY3-2014" fmla="*/ 657725 h 1038846"/>
                <a:gd name="connsiteX4-2015" fmla="*/ 2537238 w 2537238"/>
                <a:gd name="connsiteY4-2016" fmla="*/ 686569 h 1038846"/>
                <a:gd name="connsiteX0-2017" fmla="*/ 2433954 w 2537238"/>
                <a:gd name="connsiteY0-2018" fmla="*/ 671184 h 1038846"/>
                <a:gd name="connsiteX1-2019" fmla="*/ 2376266 w 2537238"/>
                <a:gd name="connsiteY1-2020" fmla="*/ 728872 h 1038846"/>
                <a:gd name="connsiteX2-2021" fmla="*/ 2318578 w 2537238"/>
                <a:gd name="connsiteY2-2022" fmla="*/ 671184 h 1038846"/>
                <a:gd name="connsiteX3-2023" fmla="*/ 2376266 w 2537238"/>
                <a:gd name="connsiteY3-2024" fmla="*/ 613496 h 1038846"/>
                <a:gd name="connsiteX4-2025" fmla="*/ 2433954 w 2537238"/>
                <a:gd name="connsiteY4-2026" fmla="*/ 671184 h 1038846"/>
                <a:gd name="connsiteX0-2027" fmla="*/ 2273369 w 2537238"/>
                <a:gd name="connsiteY0-2028" fmla="*/ 649128 h 1038846"/>
                <a:gd name="connsiteX1-2029" fmla="*/ 2186837 w 2537238"/>
                <a:gd name="connsiteY1-2030" fmla="*/ 735660 h 1038846"/>
                <a:gd name="connsiteX2-2031" fmla="*/ 2100305 w 2537238"/>
                <a:gd name="connsiteY2-2032" fmla="*/ 649128 h 1038846"/>
                <a:gd name="connsiteX3-2033" fmla="*/ 2186837 w 2537238"/>
                <a:gd name="connsiteY3-2034" fmla="*/ 562596 h 1038846"/>
                <a:gd name="connsiteX4-2035" fmla="*/ 2273369 w 2537238"/>
                <a:gd name="connsiteY4-2036" fmla="*/ 649128 h 1038846"/>
                <a:gd name="connsiteX0-2037" fmla="*/ 2261 w 52692"/>
                <a:gd name="connsiteY0-2038" fmla="*/ 25568 h 43219"/>
                <a:gd name="connsiteX1-2039" fmla="*/ 2196 w 52692"/>
                <a:gd name="connsiteY1-2040" fmla="*/ 25239 h 43219"/>
                <a:gd name="connsiteX2-2041" fmla="*/ 5874 w 52692"/>
                <a:gd name="connsiteY2-2042" fmla="*/ 35538 h 43219"/>
                <a:gd name="connsiteX3-2043" fmla="*/ 5856 w 52692"/>
                <a:gd name="connsiteY3-2044" fmla="*/ 35139 h 43219"/>
                <a:gd name="connsiteX4-2045" fmla="*/ 16514 w 52692"/>
                <a:gd name="connsiteY4-2046" fmla="*/ 38949 h 43219"/>
                <a:gd name="connsiteX5-2047" fmla="*/ 16702 w 52692"/>
                <a:gd name="connsiteY5-2048" fmla="*/ 39392 h 43219"/>
                <a:gd name="connsiteX6-2049" fmla="*/ 28707 w 52692"/>
                <a:gd name="connsiteY6-2050" fmla="*/ 36949 h 43219"/>
                <a:gd name="connsiteX7-2051" fmla="*/ 28596 w 52692"/>
                <a:gd name="connsiteY7-2052" fmla="*/ 36519 h 43219"/>
                <a:gd name="connsiteX8-2053" fmla="*/ 37434 w 52692"/>
                <a:gd name="connsiteY8-2054" fmla="*/ 30453 h 43219"/>
                <a:gd name="connsiteX9-2055" fmla="*/ 38150 w 52692"/>
                <a:gd name="connsiteY9-2056" fmla="*/ 30130 h 43219"/>
                <a:gd name="connsiteX10-2057" fmla="*/ 41834 w 52692"/>
                <a:gd name="connsiteY10-2058" fmla="*/ 15213 h 43219"/>
                <a:gd name="connsiteX11-2059" fmla="*/ 42098 w 52692"/>
                <a:gd name="connsiteY11-2060" fmla="*/ 15394 h 43219"/>
                <a:gd name="connsiteX12-2061" fmla="*/ 38360 w 52692"/>
                <a:gd name="connsiteY12-2062" fmla="*/ 5285 h 43219"/>
                <a:gd name="connsiteX13-2063" fmla="*/ 38436 w 52692"/>
                <a:gd name="connsiteY13-2064" fmla="*/ 5302 h 43219"/>
                <a:gd name="connsiteX14-2065" fmla="*/ 30048 w 52692"/>
                <a:gd name="connsiteY14-2066" fmla="*/ 2252 h 43219"/>
                <a:gd name="connsiteX15-2067" fmla="*/ 29856 w 52692"/>
                <a:gd name="connsiteY15-2068" fmla="*/ 2199 h 43219"/>
                <a:gd name="connsiteX16-2069" fmla="*/ 22877 w 52692"/>
                <a:gd name="connsiteY16-2070" fmla="*/ 3020 h 43219"/>
                <a:gd name="connsiteX17-2071" fmla="*/ 22536 w 52692"/>
                <a:gd name="connsiteY17-2072" fmla="*/ 3189 h 43219"/>
                <a:gd name="connsiteX18-2073" fmla="*/ 14036 w 52692"/>
                <a:gd name="connsiteY18-2074" fmla="*/ 5051 h 43219"/>
                <a:gd name="connsiteX19-2075" fmla="*/ 14013 w 52692"/>
                <a:gd name="connsiteY19-2076" fmla="*/ 5152 h 43219"/>
                <a:gd name="connsiteX20-2077" fmla="*/ 3852 w 52692"/>
                <a:gd name="connsiteY20-2078" fmla="*/ 14401 h 43219"/>
                <a:gd name="connsiteX21-2079" fmla="*/ 3936 w 52692"/>
                <a:gd name="connsiteY21-2080" fmla="*/ 14229 h 43219"/>
                <a:gd name="connsiteX0-2081" fmla="*/ 3936 w 52692"/>
                <a:gd name="connsiteY0-2082" fmla="*/ 14229 h 43219"/>
                <a:gd name="connsiteX1-2083" fmla="*/ 5659 w 52692"/>
                <a:gd name="connsiteY1-2084" fmla="*/ 6766 h 43219"/>
                <a:gd name="connsiteX2-2085" fmla="*/ 14041 w 52692"/>
                <a:gd name="connsiteY2-2086" fmla="*/ 5061 h 43219"/>
                <a:gd name="connsiteX3-2087" fmla="*/ 22492 w 52692"/>
                <a:gd name="connsiteY3-2088" fmla="*/ 3291 h 43219"/>
                <a:gd name="connsiteX4-2089" fmla="*/ 25785 w 52692"/>
                <a:gd name="connsiteY4-2090" fmla="*/ 59 h 43219"/>
                <a:gd name="connsiteX5-2091" fmla="*/ 29869 w 52692"/>
                <a:gd name="connsiteY5-2092" fmla="*/ 2340 h 43219"/>
                <a:gd name="connsiteX6-2093" fmla="*/ 35499 w 52692"/>
                <a:gd name="connsiteY6-2094" fmla="*/ 549 h 43219"/>
                <a:gd name="connsiteX7-2095" fmla="*/ 38354 w 52692"/>
                <a:gd name="connsiteY7-2096" fmla="*/ 5435 h 43219"/>
                <a:gd name="connsiteX8-2097" fmla="*/ 42018 w 52692"/>
                <a:gd name="connsiteY8-2098" fmla="*/ 10177 h 43219"/>
                <a:gd name="connsiteX9-2099" fmla="*/ 41854 w 52692"/>
                <a:gd name="connsiteY9-2100" fmla="*/ 15319 h 43219"/>
                <a:gd name="connsiteX10-2101" fmla="*/ 43052 w 52692"/>
                <a:gd name="connsiteY10-2102" fmla="*/ 23181 h 43219"/>
                <a:gd name="connsiteX11-2103" fmla="*/ 37440 w 52692"/>
                <a:gd name="connsiteY11-2104" fmla="*/ 30063 h 43219"/>
                <a:gd name="connsiteX12-2105" fmla="*/ 35431 w 52692"/>
                <a:gd name="connsiteY12-2106" fmla="*/ 35960 h 43219"/>
                <a:gd name="connsiteX13-2107" fmla="*/ 28591 w 52692"/>
                <a:gd name="connsiteY13-2108" fmla="*/ 36674 h 43219"/>
                <a:gd name="connsiteX14-2109" fmla="*/ 23703 w 52692"/>
                <a:gd name="connsiteY14-2110" fmla="*/ 42965 h 43219"/>
                <a:gd name="connsiteX15-2111" fmla="*/ 16516 w 52692"/>
                <a:gd name="connsiteY15-2112" fmla="*/ 39125 h 43219"/>
                <a:gd name="connsiteX16-2113" fmla="*/ 5840 w 52692"/>
                <a:gd name="connsiteY16-2114" fmla="*/ 35331 h 43219"/>
                <a:gd name="connsiteX17-2115" fmla="*/ 1146 w 52692"/>
                <a:gd name="connsiteY17-2116" fmla="*/ 31109 h 43219"/>
                <a:gd name="connsiteX18-2117" fmla="*/ 2149 w 52692"/>
                <a:gd name="connsiteY18-2118" fmla="*/ 25410 h 43219"/>
                <a:gd name="connsiteX19-2119" fmla="*/ 31 w 52692"/>
                <a:gd name="connsiteY19-2120" fmla="*/ 19563 h 43219"/>
                <a:gd name="connsiteX20-2121" fmla="*/ 3899 w 52692"/>
                <a:gd name="connsiteY20-2122" fmla="*/ 14366 h 43219"/>
                <a:gd name="connsiteX21-2123" fmla="*/ 3936 w 52692"/>
                <a:gd name="connsiteY21-2124" fmla="*/ 14229 h 43219"/>
                <a:gd name="connsiteX0-2125" fmla="*/ 2537238 w 2537238"/>
                <a:gd name="connsiteY0-2126" fmla="*/ 686569 h 1038846"/>
                <a:gd name="connsiteX1-2127" fmla="*/ 2508394 w 2537238"/>
                <a:gd name="connsiteY1-2128" fmla="*/ 715413 h 1038846"/>
                <a:gd name="connsiteX2-2129" fmla="*/ 2479550 w 2537238"/>
                <a:gd name="connsiteY2-2130" fmla="*/ 686569 h 1038846"/>
                <a:gd name="connsiteX3-2131" fmla="*/ 2508394 w 2537238"/>
                <a:gd name="connsiteY3-2132" fmla="*/ 657725 h 1038846"/>
                <a:gd name="connsiteX4-2133" fmla="*/ 2537238 w 2537238"/>
                <a:gd name="connsiteY4-2134" fmla="*/ 686569 h 1038846"/>
                <a:gd name="connsiteX0-2135" fmla="*/ 2433954 w 2537238"/>
                <a:gd name="connsiteY0-2136" fmla="*/ 671184 h 1038846"/>
                <a:gd name="connsiteX1-2137" fmla="*/ 2376266 w 2537238"/>
                <a:gd name="connsiteY1-2138" fmla="*/ 728872 h 1038846"/>
                <a:gd name="connsiteX2-2139" fmla="*/ 2318578 w 2537238"/>
                <a:gd name="connsiteY2-2140" fmla="*/ 671184 h 1038846"/>
                <a:gd name="connsiteX3-2141" fmla="*/ 2376266 w 2537238"/>
                <a:gd name="connsiteY3-2142" fmla="*/ 613496 h 1038846"/>
                <a:gd name="connsiteX4-2143" fmla="*/ 2433954 w 2537238"/>
                <a:gd name="connsiteY4-2144" fmla="*/ 671184 h 1038846"/>
                <a:gd name="connsiteX0-2145" fmla="*/ 2273369 w 2537238"/>
                <a:gd name="connsiteY0-2146" fmla="*/ 649128 h 1038846"/>
                <a:gd name="connsiteX1-2147" fmla="*/ 2186837 w 2537238"/>
                <a:gd name="connsiteY1-2148" fmla="*/ 735660 h 1038846"/>
                <a:gd name="connsiteX2-2149" fmla="*/ 2100305 w 2537238"/>
                <a:gd name="connsiteY2-2150" fmla="*/ 649128 h 1038846"/>
                <a:gd name="connsiteX3-2151" fmla="*/ 2186837 w 2537238"/>
                <a:gd name="connsiteY3-2152" fmla="*/ 562596 h 1038846"/>
                <a:gd name="connsiteX4-2153" fmla="*/ 2273369 w 2537238"/>
                <a:gd name="connsiteY4-2154" fmla="*/ 649128 h 1038846"/>
                <a:gd name="connsiteX0-2155" fmla="*/ 2261 w 52692"/>
                <a:gd name="connsiteY0-2156" fmla="*/ 25568 h 43219"/>
                <a:gd name="connsiteX1-2157" fmla="*/ 2196 w 52692"/>
                <a:gd name="connsiteY1-2158" fmla="*/ 25239 h 43219"/>
                <a:gd name="connsiteX2-2159" fmla="*/ 5874 w 52692"/>
                <a:gd name="connsiteY2-2160" fmla="*/ 35538 h 43219"/>
                <a:gd name="connsiteX3-2161" fmla="*/ 5856 w 52692"/>
                <a:gd name="connsiteY3-2162" fmla="*/ 35139 h 43219"/>
                <a:gd name="connsiteX4-2163" fmla="*/ 16514 w 52692"/>
                <a:gd name="connsiteY4-2164" fmla="*/ 38949 h 43219"/>
                <a:gd name="connsiteX5-2165" fmla="*/ 16702 w 52692"/>
                <a:gd name="connsiteY5-2166" fmla="*/ 39392 h 43219"/>
                <a:gd name="connsiteX6-2167" fmla="*/ 28707 w 52692"/>
                <a:gd name="connsiteY6-2168" fmla="*/ 36949 h 43219"/>
                <a:gd name="connsiteX7-2169" fmla="*/ 28596 w 52692"/>
                <a:gd name="connsiteY7-2170" fmla="*/ 36519 h 43219"/>
                <a:gd name="connsiteX8-2171" fmla="*/ 37434 w 52692"/>
                <a:gd name="connsiteY8-2172" fmla="*/ 30453 h 43219"/>
                <a:gd name="connsiteX9-2173" fmla="*/ 38150 w 52692"/>
                <a:gd name="connsiteY9-2174" fmla="*/ 30130 h 43219"/>
                <a:gd name="connsiteX10-2175" fmla="*/ 41834 w 52692"/>
                <a:gd name="connsiteY10-2176" fmla="*/ 15213 h 43219"/>
                <a:gd name="connsiteX11-2177" fmla="*/ 42098 w 52692"/>
                <a:gd name="connsiteY11-2178" fmla="*/ 15394 h 43219"/>
                <a:gd name="connsiteX12-2179" fmla="*/ 38360 w 52692"/>
                <a:gd name="connsiteY12-2180" fmla="*/ 5285 h 43219"/>
                <a:gd name="connsiteX13-2181" fmla="*/ 38436 w 52692"/>
                <a:gd name="connsiteY13-2182" fmla="*/ 5302 h 43219"/>
                <a:gd name="connsiteX14-2183" fmla="*/ 30048 w 52692"/>
                <a:gd name="connsiteY14-2184" fmla="*/ 2252 h 43219"/>
                <a:gd name="connsiteX15-2185" fmla="*/ 29856 w 52692"/>
                <a:gd name="connsiteY15-2186" fmla="*/ 2199 h 43219"/>
                <a:gd name="connsiteX16-2187" fmla="*/ 22877 w 52692"/>
                <a:gd name="connsiteY16-2188" fmla="*/ 3020 h 43219"/>
                <a:gd name="connsiteX17-2189" fmla="*/ 22536 w 52692"/>
                <a:gd name="connsiteY17-2190" fmla="*/ 3189 h 43219"/>
                <a:gd name="connsiteX18-2191" fmla="*/ 14036 w 52692"/>
                <a:gd name="connsiteY18-2192" fmla="*/ 5051 h 43219"/>
                <a:gd name="connsiteX19-2193" fmla="*/ 14013 w 52692"/>
                <a:gd name="connsiteY19-2194" fmla="*/ 5152 h 43219"/>
                <a:gd name="connsiteX20-2195" fmla="*/ 3852 w 52692"/>
                <a:gd name="connsiteY20-2196" fmla="*/ 14401 h 43219"/>
                <a:gd name="connsiteX21-2197" fmla="*/ 3936 w 52692"/>
                <a:gd name="connsiteY21-2198" fmla="*/ 14229 h 43219"/>
                <a:gd name="connsiteX0-2199" fmla="*/ 3936 w 52692"/>
                <a:gd name="connsiteY0-2200" fmla="*/ 14229 h 43219"/>
                <a:gd name="connsiteX1-2201" fmla="*/ 5659 w 52692"/>
                <a:gd name="connsiteY1-2202" fmla="*/ 6766 h 43219"/>
                <a:gd name="connsiteX2-2203" fmla="*/ 14041 w 52692"/>
                <a:gd name="connsiteY2-2204" fmla="*/ 5061 h 43219"/>
                <a:gd name="connsiteX3-2205" fmla="*/ 22492 w 52692"/>
                <a:gd name="connsiteY3-2206" fmla="*/ 3291 h 43219"/>
                <a:gd name="connsiteX4-2207" fmla="*/ 25785 w 52692"/>
                <a:gd name="connsiteY4-2208" fmla="*/ 59 h 43219"/>
                <a:gd name="connsiteX5-2209" fmla="*/ 29869 w 52692"/>
                <a:gd name="connsiteY5-2210" fmla="*/ 2340 h 43219"/>
                <a:gd name="connsiteX6-2211" fmla="*/ 35499 w 52692"/>
                <a:gd name="connsiteY6-2212" fmla="*/ 549 h 43219"/>
                <a:gd name="connsiteX7-2213" fmla="*/ 38354 w 52692"/>
                <a:gd name="connsiteY7-2214" fmla="*/ 5435 h 43219"/>
                <a:gd name="connsiteX8-2215" fmla="*/ 42018 w 52692"/>
                <a:gd name="connsiteY8-2216" fmla="*/ 10177 h 43219"/>
                <a:gd name="connsiteX9-2217" fmla="*/ 41854 w 52692"/>
                <a:gd name="connsiteY9-2218" fmla="*/ 15319 h 43219"/>
                <a:gd name="connsiteX10-2219" fmla="*/ 43052 w 52692"/>
                <a:gd name="connsiteY10-2220" fmla="*/ 23181 h 43219"/>
                <a:gd name="connsiteX11-2221" fmla="*/ 37440 w 52692"/>
                <a:gd name="connsiteY11-2222" fmla="*/ 30063 h 43219"/>
                <a:gd name="connsiteX12-2223" fmla="*/ 35431 w 52692"/>
                <a:gd name="connsiteY12-2224" fmla="*/ 35960 h 43219"/>
                <a:gd name="connsiteX13-2225" fmla="*/ 28591 w 52692"/>
                <a:gd name="connsiteY13-2226" fmla="*/ 36674 h 43219"/>
                <a:gd name="connsiteX14-2227" fmla="*/ 23703 w 52692"/>
                <a:gd name="connsiteY14-2228" fmla="*/ 42965 h 43219"/>
                <a:gd name="connsiteX15-2229" fmla="*/ 16516 w 52692"/>
                <a:gd name="connsiteY15-2230" fmla="*/ 39125 h 43219"/>
                <a:gd name="connsiteX16-2231" fmla="*/ 5840 w 52692"/>
                <a:gd name="connsiteY16-2232" fmla="*/ 35331 h 43219"/>
                <a:gd name="connsiteX17-2233" fmla="*/ 1146 w 52692"/>
                <a:gd name="connsiteY17-2234" fmla="*/ 31109 h 43219"/>
                <a:gd name="connsiteX18-2235" fmla="*/ 2149 w 52692"/>
                <a:gd name="connsiteY18-2236" fmla="*/ 25410 h 43219"/>
                <a:gd name="connsiteX19-2237" fmla="*/ 31 w 52692"/>
                <a:gd name="connsiteY19-2238" fmla="*/ 19563 h 43219"/>
                <a:gd name="connsiteX20-2239" fmla="*/ 3899 w 52692"/>
                <a:gd name="connsiteY20-2240" fmla="*/ 14366 h 43219"/>
                <a:gd name="connsiteX21-2241" fmla="*/ 3936 w 52692"/>
                <a:gd name="connsiteY21-2242" fmla="*/ 14229 h 43219"/>
                <a:gd name="connsiteX0-2243" fmla="*/ 2537238 w 2537238"/>
                <a:gd name="connsiteY0-2244" fmla="*/ 686569 h 1038846"/>
                <a:gd name="connsiteX1-2245" fmla="*/ 2508394 w 2537238"/>
                <a:gd name="connsiteY1-2246" fmla="*/ 715413 h 1038846"/>
                <a:gd name="connsiteX2-2247" fmla="*/ 2479550 w 2537238"/>
                <a:gd name="connsiteY2-2248" fmla="*/ 686569 h 1038846"/>
                <a:gd name="connsiteX3-2249" fmla="*/ 2508394 w 2537238"/>
                <a:gd name="connsiteY3-2250" fmla="*/ 657725 h 1038846"/>
                <a:gd name="connsiteX4-2251" fmla="*/ 2537238 w 2537238"/>
                <a:gd name="connsiteY4-2252" fmla="*/ 686569 h 1038846"/>
                <a:gd name="connsiteX0-2253" fmla="*/ 2433954 w 2537238"/>
                <a:gd name="connsiteY0-2254" fmla="*/ 671184 h 1038846"/>
                <a:gd name="connsiteX1-2255" fmla="*/ 2376266 w 2537238"/>
                <a:gd name="connsiteY1-2256" fmla="*/ 728872 h 1038846"/>
                <a:gd name="connsiteX2-2257" fmla="*/ 2318578 w 2537238"/>
                <a:gd name="connsiteY2-2258" fmla="*/ 671184 h 1038846"/>
                <a:gd name="connsiteX3-2259" fmla="*/ 2376266 w 2537238"/>
                <a:gd name="connsiteY3-2260" fmla="*/ 613496 h 1038846"/>
                <a:gd name="connsiteX4-2261" fmla="*/ 2433954 w 2537238"/>
                <a:gd name="connsiteY4-2262" fmla="*/ 671184 h 1038846"/>
                <a:gd name="connsiteX0-2263" fmla="*/ 2273369 w 2537238"/>
                <a:gd name="connsiteY0-2264" fmla="*/ 649128 h 1038846"/>
                <a:gd name="connsiteX1-2265" fmla="*/ 2186837 w 2537238"/>
                <a:gd name="connsiteY1-2266" fmla="*/ 735660 h 1038846"/>
                <a:gd name="connsiteX2-2267" fmla="*/ 2100305 w 2537238"/>
                <a:gd name="connsiteY2-2268" fmla="*/ 649128 h 1038846"/>
                <a:gd name="connsiteX3-2269" fmla="*/ 2186837 w 2537238"/>
                <a:gd name="connsiteY3-2270" fmla="*/ 562596 h 1038846"/>
                <a:gd name="connsiteX4-2271" fmla="*/ 2273369 w 2537238"/>
                <a:gd name="connsiteY4-2272" fmla="*/ 649128 h 1038846"/>
                <a:gd name="connsiteX0-2273" fmla="*/ 2261 w 52692"/>
                <a:gd name="connsiteY0-2274" fmla="*/ 25568 h 43219"/>
                <a:gd name="connsiteX1-2275" fmla="*/ 2196 w 52692"/>
                <a:gd name="connsiteY1-2276" fmla="*/ 25239 h 43219"/>
                <a:gd name="connsiteX2-2277" fmla="*/ 5874 w 52692"/>
                <a:gd name="connsiteY2-2278" fmla="*/ 35538 h 43219"/>
                <a:gd name="connsiteX3-2279" fmla="*/ 5856 w 52692"/>
                <a:gd name="connsiteY3-2280" fmla="*/ 35139 h 43219"/>
                <a:gd name="connsiteX4-2281" fmla="*/ 16514 w 52692"/>
                <a:gd name="connsiteY4-2282" fmla="*/ 38949 h 43219"/>
                <a:gd name="connsiteX5-2283" fmla="*/ 16702 w 52692"/>
                <a:gd name="connsiteY5-2284" fmla="*/ 39392 h 43219"/>
                <a:gd name="connsiteX6-2285" fmla="*/ 28707 w 52692"/>
                <a:gd name="connsiteY6-2286" fmla="*/ 36949 h 43219"/>
                <a:gd name="connsiteX7-2287" fmla="*/ 28596 w 52692"/>
                <a:gd name="connsiteY7-2288" fmla="*/ 36519 h 43219"/>
                <a:gd name="connsiteX8-2289" fmla="*/ 37434 w 52692"/>
                <a:gd name="connsiteY8-2290" fmla="*/ 30453 h 43219"/>
                <a:gd name="connsiteX9-2291" fmla="*/ 38150 w 52692"/>
                <a:gd name="connsiteY9-2292" fmla="*/ 30130 h 43219"/>
                <a:gd name="connsiteX10-2293" fmla="*/ 41834 w 52692"/>
                <a:gd name="connsiteY10-2294" fmla="*/ 15213 h 43219"/>
                <a:gd name="connsiteX11-2295" fmla="*/ 42098 w 52692"/>
                <a:gd name="connsiteY11-2296" fmla="*/ 15394 h 43219"/>
                <a:gd name="connsiteX12-2297" fmla="*/ 38360 w 52692"/>
                <a:gd name="connsiteY12-2298" fmla="*/ 5285 h 43219"/>
                <a:gd name="connsiteX13-2299" fmla="*/ 38436 w 52692"/>
                <a:gd name="connsiteY13-2300" fmla="*/ 5302 h 43219"/>
                <a:gd name="connsiteX14-2301" fmla="*/ 30048 w 52692"/>
                <a:gd name="connsiteY14-2302" fmla="*/ 2252 h 43219"/>
                <a:gd name="connsiteX15-2303" fmla="*/ 29856 w 52692"/>
                <a:gd name="connsiteY15-2304" fmla="*/ 2199 h 43219"/>
                <a:gd name="connsiteX16-2305" fmla="*/ 22877 w 52692"/>
                <a:gd name="connsiteY16-2306" fmla="*/ 3020 h 43219"/>
                <a:gd name="connsiteX17-2307" fmla="*/ 22536 w 52692"/>
                <a:gd name="connsiteY17-2308" fmla="*/ 3189 h 43219"/>
                <a:gd name="connsiteX18-2309" fmla="*/ 14036 w 52692"/>
                <a:gd name="connsiteY18-2310" fmla="*/ 5051 h 43219"/>
                <a:gd name="connsiteX19-2311" fmla="*/ 14013 w 52692"/>
                <a:gd name="connsiteY19-2312" fmla="*/ 5152 h 43219"/>
                <a:gd name="connsiteX20-2313" fmla="*/ 3852 w 52692"/>
                <a:gd name="connsiteY20-2314" fmla="*/ 14401 h 43219"/>
                <a:gd name="connsiteX21-2315" fmla="*/ 3936 w 52692"/>
                <a:gd name="connsiteY21-2316" fmla="*/ 14229 h 432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  <a:cxn ang="0">
                  <a:pos x="connsiteX6-43" y="connsiteY6-44"/>
                </a:cxn>
                <a:cxn ang="0">
                  <a:pos x="connsiteX7-45" y="connsiteY7-46"/>
                </a:cxn>
                <a:cxn ang="0">
                  <a:pos x="connsiteX8-47" y="connsiteY8-48"/>
                </a:cxn>
                <a:cxn ang="0">
                  <a:pos x="connsiteX9-49" y="connsiteY9-50"/>
                </a:cxn>
                <a:cxn ang="0">
                  <a:pos x="connsiteX10-51" y="connsiteY10-52"/>
                </a:cxn>
                <a:cxn ang="0">
                  <a:pos x="connsiteX11-53" y="connsiteY11-54"/>
                </a:cxn>
                <a:cxn ang="0">
                  <a:pos x="connsiteX12-55" y="connsiteY12-56"/>
                </a:cxn>
                <a:cxn ang="0">
                  <a:pos x="connsiteX13-57" y="connsiteY13-58"/>
                </a:cxn>
                <a:cxn ang="0">
                  <a:pos x="connsiteX14-59" y="connsiteY14-60"/>
                </a:cxn>
                <a:cxn ang="0">
                  <a:pos x="connsiteX15-61" y="connsiteY15-62"/>
                </a:cxn>
                <a:cxn ang="0">
                  <a:pos x="connsiteX16-63" y="connsiteY16-64"/>
                </a:cxn>
                <a:cxn ang="0">
                  <a:pos x="connsiteX17-65" y="connsiteY17-66"/>
                </a:cxn>
                <a:cxn ang="0">
                  <a:pos x="connsiteX18-67" y="connsiteY18-68"/>
                </a:cxn>
                <a:cxn ang="0">
                  <a:pos x="connsiteX19-69" y="connsiteY19-70"/>
                </a:cxn>
                <a:cxn ang="0">
                  <a:pos x="connsiteX20-71" y="connsiteY20-72"/>
                </a:cxn>
                <a:cxn ang="0">
                  <a:pos x="connsiteX21-73" y="connsiteY21-74"/>
                </a:cxn>
              </a:cxnLst>
              <a:rect l="l" t="t" r="r" b="b"/>
              <a:pathLst>
                <a:path w="52692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2537238" h="1038846">
                  <a:moveTo>
                    <a:pt x="2537238" y="686569"/>
                  </a:moveTo>
                  <a:cubicBezTo>
                    <a:pt x="2537238" y="702499"/>
                    <a:pt x="2524324" y="715413"/>
                    <a:pt x="2508394" y="715413"/>
                  </a:cubicBezTo>
                  <a:cubicBezTo>
                    <a:pt x="2492464" y="715413"/>
                    <a:pt x="2479550" y="702499"/>
                    <a:pt x="2479550" y="686569"/>
                  </a:cubicBezTo>
                  <a:cubicBezTo>
                    <a:pt x="2479550" y="670639"/>
                    <a:pt x="2492464" y="657725"/>
                    <a:pt x="2508394" y="657725"/>
                  </a:cubicBezTo>
                  <a:cubicBezTo>
                    <a:pt x="2524324" y="657725"/>
                    <a:pt x="2537238" y="670639"/>
                    <a:pt x="2537238" y="686569"/>
                  </a:cubicBezTo>
                  <a:close/>
                </a:path>
                <a:path w="2537238" h="1038846">
                  <a:moveTo>
                    <a:pt x="2433954" y="671184"/>
                  </a:moveTo>
                  <a:cubicBezTo>
                    <a:pt x="2433954" y="703044"/>
                    <a:pt x="2408126" y="728872"/>
                    <a:pt x="2376266" y="728872"/>
                  </a:cubicBezTo>
                  <a:cubicBezTo>
                    <a:pt x="2344406" y="728872"/>
                    <a:pt x="2318578" y="703044"/>
                    <a:pt x="2318578" y="671184"/>
                  </a:cubicBezTo>
                  <a:cubicBezTo>
                    <a:pt x="2318578" y="639324"/>
                    <a:pt x="2344406" y="613496"/>
                    <a:pt x="2376266" y="613496"/>
                  </a:cubicBezTo>
                  <a:cubicBezTo>
                    <a:pt x="2408126" y="613496"/>
                    <a:pt x="2433954" y="639324"/>
                    <a:pt x="2433954" y="671184"/>
                  </a:cubicBezTo>
                  <a:close/>
                </a:path>
                <a:path w="2537238" h="1038846">
                  <a:moveTo>
                    <a:pt x="2273369" y="649128"/>
                  </a:moveTo>
                  <a:cubicBezTo>
                    <a:pt x="2273369" y="696918"/>
                    <a:pt x="2234627" y="735660"/>
                    <a:pt x="2186837" y="735660"/>
                  </a:cubicBezTo>
                  <a:cubicBezTo>
                    <a:pt x="2139047" y="735660"/>
                    <a:pt x="2100305" y="696918"/>
                    <a:pt x="2100305" y="649128"/>
                  </a:cubicBezTo>
                  <a:cubicBezTo>
                    <a:pt x="2100305" y="601338"/>
                    <a:pt x="2139047" y="562596"/>
                    <a:pt x="2186837" y="562596"/>
                  </a:cubicBezTo>
                  <a:cubicBezTo>
                    <a:pt x="2234627" y="562596"/>
                    <a:pt x="2273369" y="601338"/>
                    <a:pt x="2273369" y="649128"/>
                  </a:cubicBezTo>
                  <a:close/>
                </a:path>
                <a:path w="52692" h="43219" fill="none" extrusionOk="0">
                  <a:moveTo>
                    <a:pt x="2261" y="25568"/>
                  </a:moveTo>
                  <a:cubicBezTo>
                    <a:pt x="2233" y="25118"/>
                    <a:pt x="2961" y="25852"/>
                    <a:pt x="2196" y="25239"/>
                  </a:cubicBezTo>
                  <a:moveTo>
                    <a:pt x="5874" y="35538"/>
                  </a:moveTo>
                  <a:cubicBezTo>
                    <a:pt x="5519" y="3573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879" y="40003"/>
                    <a:pt x="16702" y="39392"/>
                  </a:cubicBezTo>
                  <a:moveTo>
                    <a:pt x="28707" y="36949"/>
                  </a:moveTo>
                  <a:cubicBezTo>
                    <a:pt x="28668" y="37596"/>
                    <a:pt x="28734" y="35897"/>
                    <a:pt x="28596" y="36519"/>
                  </a:cubicBezTo>
                  <a:moveTo>
                    <a:pt x="37434" y="30453"/>
                  </a:moveTo>
                  <a:cubicBezTo>
                    <a:pt x="37726" y="30846"/>
                    <a:pt x="37495" y="30179"/>
                    <a:pt x="38150" y="30130"/>
                  </a:cubicBezTo>
                  <a:moveTo>
                    <a:pt x="41834" y="15213"/>
                  </a:moveTo>
                  <a:cubicBezTo>
                    <a:pt x="41509" y="16245"/>
                    <a:pt x="41870" y="15391"/>
                    <a:pt x="42098" y="15394"/>
                  </a:cubicBezTo>
                  <a:moveTo>
                    <a:pt x="38360" y="5285"/>
                  </a:moveTo>
                  <a:cubicBezTo>
                    <a:pt x="38415" y="5702"/>
                    <a:pt x="38441" y="4878"/>
                    <a:pt x="38436" y="5302"/>
                  </a:cubicBezTo>
                  <a:moveTo>
                    <a:pt x="30048" y="2252"/>
                  </a:moveTo>
                  <a:cubicBezTo>
                    <a:pt x="30237" y="1669"/>
                    <a:pt x="29552" y="2685"/>
                    <a:pt x="29856" y="2199"/>
                  </a:cubicBezTo>
                  <a:moveTo>
                    <a:pt x="22877" y="3020"/>
                  </a:moveTo>
                  <a:cubicBezTo>
                    <a:pt x="22954" y="2538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3621" y="4633"/>
                    <a:pt x="14013" y="5152"/>
                  </a:cubicBezTo>
                  <a:moveTo>
                    <a:pt x="3852" y="14401"/>
                  </a:moveTo>
                  <a:cubicBezTo>
                    <a:pt x="3749" y="13937"/>
                    <a:pt x="3984" y="14710"/>
                    <a:pt x="3936" y="14229"/>
                  </a:cubicBezTo>
                </a:path>
              </a:pathLst>
            </a:custGeom>
            <a:solidFill>
              <a:schemeClr val="bg1"/>
            </a:solidFill>
            <a:ln w="15875" algn="ctr">
              <a:solidFill>
                <a:srgbClr val="00A1BD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22" name="矩形 4"/>
            <p:cNvSpPr>
              <a:spLocks noChangeArrowheads="1"/>
            </p:cNvSpPr>
            <p:nvPr/>
          </p:nvSpPr>
          <p:spPr bwMode="auto">
            <a:xfrm>
              <a:off x="5289862" y="3382628"/>
              <a:ext cx="2273301" cy="81736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  <a:buNone/>
              </a:pPr>
              <a:r>
                <a:rPr lang="zh-CN" altLang="en-US" sz="2400" b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根据这些信息，你能提出什么问题？</a:t>
              </a:r>
            </a:p>
          </p:txBody>
        </p:sp>
      </p:grpSp>
      <p:sp>
        <p:nvSpPr>
          <p:cNvPr id="29" name="Text Box 314"/>
          <p:cNvSpPr txBox="1">
            <a:spLocks noChangeArrowheads="1"/>
          </p:cNvSpPr>
          <p:nvPr/>
        </p:nvSpPr>
        <p:spPr bwMode="auto">
          <a:xfrm>
            <a:off x="375513" y="3690644"/>
            <a:ext cx="5924679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受交通噪音污染的城市一共占被监测城市的几分之几？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组合 59"/>
          <p:cNvGrpSpPr/>
          <p:nvPr/>
        </p:nvGrpSpPr>
        <p:grpSpPr>
          <a:xfrm>
            <a:off x="4411546" y="3159519"/>
            <a:ext cx="3521284" cy="1488106"/>
            <a:chOff x="5118677" y="3217856"/>
            <a:chExt cx="2861458" cy="1118204"/>
          </a:xfrm>
        </p:grpSpPr>
        <p:sp>
          <p:nvSpPr>
            <p:cNvPr id="61" name="云形标注 82"/>
            <p:cNvSpPr>
              <a:spLocks noChangeArrowheads="1"/>
            </p:cNvSpPr>
            <p:nvPr/>
          </p:nvSpPr>
          <p:spPr bwMode="auto">
            <a:xfrm rot="170006">
              <a:off x="5118677" y="3217856"/>
              <a:ext cx="2861458" cy="111820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-1" fmla="*/ 2535505 w 2080165"/>
                <a:gd name="connsiteY0-2" fmla="*/ 689958 h 1038389"/>
                <a:gd name="connsiteX1-3" fmla="*/ 2506661 w 2080165"/>
                <a:gd name="connsiteY1-4" fmla="*/ 718802 h 1038389"/>
                <a:gd name="connsiteX2-5" fmla="*/ 2477817 w 2080165"/>
                <a:gd name="connsiteY2-6" fmla="*/ 689958 h 1038389"/>
                <a:gd name="connsiteX3-7" fmla="*/ 2506661 w 2080165"/>
                <a:gd name="connsiteY3-8" fmla="*/ 661114 h 1038389"/>
                <a:gd name="connsiteX4-9" fmla="*/ 2535505 w 2080165"/>
                <a:gd name="connsiteY4-10" fmla="*/ 689958 h 1038389"/>
                <a:gd name="connsiteX0-11" fmla="*/ 2432221 w 2080165"/>
                <a:gd name="connsiteY0-12" fmla="*/ 674573 h 1038389"/>
                <a:gd name="connsiteX1-13" fmla="*/ 2374533 w 2080165"/>
                <a:gd name="connsiteY1-14" fmla="*/ 732261 h 1038389"/>
                <a:gd name="connsiteX2-15" fmla="*/ 2316845 w 2080165"/>
                <a:gd name="connsiteY2-16" fmla="*/ 674573 h 1038389"/>
                <a:gd name="connsiteX3-17" fmla="*/ 2374533 w 2080165"/>
                <a:gd name="connsiteY3-18" fmla="*/ 616885 h 1038389"/>
                <a:gd name="connsiteX4-19" fmla="*/ 2432221 w 2080165"/>
                <a:gd name="connsiteY4-20" fmla="*/ 674573 h 1038389"/>
                <a:gd name="connsiteX0-21" fmla="*/ 2271636 w 2080165"/>
                <a:gd name="connsiteY0-22" fmla="*/ 652517 h 1038389"/>
                <a:gd name="connsiteX1-23" fmla="*/ 2185104 w 2080165"/>
                <a:gd name="connsiteY1-24" fmla="*/ 739049 h 1038389"/>
                <a:gd name="connsiteX2-25" fmla="*/ 2098572 w 2080165"/>
                <a:gd name="connsiteY2-26" fmla="*/ 652517 h 1038389"/>
                <a:gd name="connsiteX3-27" fmla="*/ 2185104 w 2080165"/>
                <a:gd name="connsiteY3-28" fmla="*/ 565985 h 1038389"/>
                <a:gd name="connsiteX4-29" fmla="*/ 2271636 w 2080165"/>
                <a:gd name="connsiteY4-30" fmla="*/ 652517 h 1038389"/>
                <a:gd name="connsiteX0-31" fmla="*/ 4693 w 43200"/>
                <a:gd name="connsiteY0-32" fmla="*/ 26177 h 43200"/>
                <a:gd name="connsiteX1-33" fmla="*/ 2160 w 43200"/>
                <a:gd name="connsiteY1-34" fmla="*/ 25380 h 43200"/>
                <a:gd name="connsiteX2-35" fmla="*/ 6928 w 43200"/>
                <a:gd name="connsiteY2-36" fmla="*/ 34899 h 43200"/>
                <a:gd name="connsiteX3-37" fmla="*/ 5820 w 43200"/>
                <a:gd name="connsiteY3-38" fmla="*/ 35280 h 43200"/>
                <a:gd name="connsiteX4-39" fmla="*/ 16478 w 43200"/>
                <a:gd name="connsiteY4-40" fmla="*/ 39090 h 43200"/>
                <a:gd name="connsiteX5-41" fmla="*/ 15810 w 43200"/>
                <a:gd name="connsiteY5-42" fmla="*/ 37350 h 43200"/>
                <a:gd name="connsiteX6-43" fmla="*/ 28827 w 43200"/>
                <a:gd name="connsiteY6-44" fmla="*/ 34751 h 43200"/>
                <a:gd name="connsiteX7-45" fmla="*/ 28560 w 43200"/>
                <a:gd name="connsiteY7-46" fmla="*/ 36660 h 43200"/>
                <a:gd name="connsiteX8-47" fmla="*/ 34129 w 43200"/>
                <a:gd name="connsiteY8-48" fmla="*/ 22954 h 43200"/>
                <a:gd name="connsiteX9-49" fmla="*/ 37380 w 43200"/>
                <a:gd name="connsiteY9-50" fmla="*/ 30090 h 43200"/>
                <a:gd name="connsiteX10-51" fmla="*/ 41798 w 43200"/>
                <a:gd name="connsiteY10-52" fmla="*/ 15354 h 43200"/>
                <a:gd name="connsiteX11-53" fmla="*/ 40350 w 43200"/>
                <a:gd name="connsiteY11-54" fmla="*/ 18030 h 43200"/>
                <a:gd name="connsiteX12-55" fmla="*/ 38324 w 43200"/>
                <a:gd name="connsiteY12-56" fmla="*/ 5426 h 43200"/>
                <a:gd name="connsiteX13-57" fmla="*/ 38400 w 43200"/>
                <a:gd name="connsiteY13-58" fmla="*/ 6690 h 43200"/>
                <a:gd name="connsiteX14-59" fmla="*/ 29078 w 43200"/>
                <a:gd name="connsiteY14-60" fmla="*/ 3952 h 43200"/>
                <a:gd name="connsiteX15-61" fmla="*/ 29820 w 43200"/>
                <a:gd name="connsiteY15-62" fmla="*/ 2340 h 43200"/>
                <a:gd name="connsiteX16-63" fmla="*/ 22141 w 43200"/>
                <a:gd name="connsiteY16-64" fmla="*/ 4720 h 43200"/>
                <a:gd name="connsiteX17-65" fmla="*/ 22500 w 43200"/>
                <a:gd name="connsiteY17-66" fmla="*/ 3330 h 43200"/>
                <a:gd name="connsiteX18-67" fmla="*/ 14000 w 43200"/>
                <a:gd name="connsiteY18-68" fmla="*/ 5192 h 43200"/>
                <a:gd name="connsiteX19-69" fmla="*/ 15300 w 43200"/>
                <a:gd name="connsiteY19-70" fmla="*/ 6540 h 43200"/>
                <a:gd name="connsiteX20-71" fmla="*/ 4127 w 43200"/>
                <a:gd name="connsiteY20-72" fmla="*/ 15789 h 43200"/>
                <a:gd name="connsiteX21-73" fmla="*/ 3900 w 43200"/>
                <a:gd name="connsiteY21-74" fmla="*/ 14370 h 43200"/>
                <a:gd name="connsiteX0-75" fmla="*/ 3936 w 52692"/>
                <a:gd name="connsiteY0-76" fmla="*/ 14229 h 43219"/>
                <a:gd name="connsiteX1-77" fmla="*/ 5659 w 52692"/>
                <a:gd name="connsiteY1-78" fmla="*/ 6766 h 43219"/>
                <a:gd name="connsiteX2-79" fmla="*/ 14041 w 52692"/>
                <a:gd name="connsiteY2-80" fmla="*/ 5061 h 43219"/>
                <a:gd name="connsiteX3-81" fmla="*/ 22492 w 52692"/>
                <a:gd name="connsiteY3-82" fmla="*/ 3291 h 43219"/>
                <a:gd name="connsiteX4-83" fmla="*/ 25785 w 52692"/>
                <a:gd name="connsiteY4-84" fmla="*/ 59 h 43219"/>
                <a:gd name="connsiteX5-85" fmla="*/ 29869 w 52692"/>
                <a:gd name="connsiteY5-86" fmla="*/ 2340 h 43219"/>
                <a:gd name="connsiteX6-87" fmla="*/ 35499 w 52692"/>
                <a:gd name="connsiteY6-88" fmla="*/ 549 h 43219"/>
                <a:gd name="connsiteX7-89" fmla="*/ 38354 w 52692"/>
                <a:gd name="connsiteY7-90" fmla="*/ 5435 h 43219"/>
                <a:gd name="connsiteX8-91" fmla="*/ 42018 w 52692"/>
                <a:gd name="connsiteY8-92" fmla="*/ 10177 h 43219"/>
                <a:gd name="connsiteX9-93" fmla="*/ 41854 w 52692"/>
                <a:gd name="connsiteY9-94" fmla="*/ 15319 h 43219"/>
                <a:gd name="connsiteX10-95" fmla="*/ 43052 w 52692"/>
                <a:gd name="connsiteY10-96" fmla="*/ 23181 h 43219"/>
                <a:gd name="connsiteX11-97" fmla="*/ 37440 w 52692"/>
                <a:gd name="connsiteY11-98" fmla="*/ 30063 h 43219"/>
                <a:gd name="connsiteX12-99" fmla="*/ 35431 w 52692"/>
                <a:gd name="connsiteY12-100" fmla="*/ 35960 h 43219"/>
                <a:gd name="connsiteX13-101" fmla="*/ 28591 w 52692"/>
                <a:gd name="connsiteY13-102" fmla="*/ 36674 h 43219"/>
                <a:gd name="connsiteX14-103" fmla="*/ 23703 w 52692"/>
                <a:gd name="connsiteY14-104" fmla="*/ 42965 h 43219"/>
                <a:gd name="connsiteX15-105" fmla="*/ 16516 w 52692"/>
                <a:gd name="connsiteY15-106" fmla="*/ 39125 h 43219"/>
                <a:gd name="connsiteX16-107" fmla="*/ 5840 w 52692"/>
                <a:gd name="connsiteY16-108" fmla="*/ 35331 h 43219"/>
                <a:gd name="connsiteX17-109" fmla="*/ 1146 w 52692"/>
                <a:gd name="connsiteY17-110" fmla="*/ 31109 h 43219"/>
                <a:gd name="connsiteX18-111" fmla="*/ 2149 w 52692"/>
                <a:gd name="connsiteY18-112" fmla="*/ 25410 h 43219"/>
                <a:gd name="connsiteX19-113" fmla="*/ 31 w 52692"/>
                <a:gd name="connsiteY19-114" fmla="*/ 19563 h 43219"/>
                <a:gd name="connsiteX20-115" fmla="*/ 3899 w 52692"/>
                <a:gd name="connsiteY20-116" fmla="*/ 14366 h 43219"/>
                <a:gd name="connsiteX21-117" fmla="*/ 3936 w 52692"/>
                <a:gd name="connsiteY21-118" fmla="*/ 14229 h 43219"/>
                <a:gd name="connsiteX0-119" fmla="*/ 2537238 w 2537238"/>
                <a:gd name="connsiteY0-120" fmla="*/ 686569 h 1038846"/>
                <a:gd name="connsiteX1-121" fmla="*/ 2508394 w 2537238"/>
                <a:gd name="connsiteY1-122" fmla="*/ 715413 h 1038846"/>
                <a:gd name="connsiteX2-123" fmla="*/ 2479550 w 2537238"/>
                <a:gd name="connsiteY2-124" fmla="*/ 686569 h 1038846"/>
                <a:gd name="connsiteX3-125" fmla="*/ 2508394 w 2537238"/>
                <a:gd name="connsiteY3-126" fmla="*/ 657725 h 1038846"/>
                <a:gd name="connsiteX4-127" fmla="*/ 2537238 w 2537238"/>
                <a:gd name="connsiteY4-128" fmla="*/ 686569 h 1038846"/>
                <a:gd name="connsiteX0-129" fmla="*/ 2433954 w 2537238"/>
                <a:gd name="connsiteY0-130" fmla="*/ 671184 h 1038846"/>
                <a:gd name="connsiteX1-131" fmla="*/ 2376266 w 2537238"/>
                <a:gd name="connsiteY1-132" fmla="*/ 728872 h 1038846"/>
                <a:gd name="connsiteX2-133" fmla="*/ 2318578 w 2537238"/>
                <a:gd name="connsiteY2-134" fmla="*/ 671184 h 1038846"/>
                <a:gd name="connsiteX3-135" fmla="*/ 2376266 w 2537238"/>
                <a:gd name="connsiteY3-136" fmla="*/ 613496 h 1038846"/>
                <a:gd name="connsiteX4-137" fmla="*/ 2433954 w 2537238"/>
                <a:gd name="connsiteY4-138" fmla="*/ 671184 h 1038846"/>
                <a:gd name="connsiteX0-139" fmla="*/ 2273369 w 2537238"/>
                <a:gd name="connsiteY0-140" fmla="*/ 649128 h 1038846"/>
                <a:gd name="connsiteX1-141" fmla="*/ 2186837 w 2537238"/>
                <a:gd name="connsiteY1-142" fmla="*/ 735660 h 1038846"/>
                <a:gd name="connsiteX2-143" fmla="*/ 2100305 w 2537238"/>
                <a:gd name="connsiteY2-144" fmla="*/ 649128 h 1038846"/>
                <a:gd name="connsiteX3-145" fmla="*/ 2186837 w 2537238"/>
                <a:gd name="connsiteY3-146" fmla="*/ 562596 h 1038846"/>
                <a:gd name="connsiteX4-147" fmla="*/ 2273369 w 2537238"/>
                <a:gd name="connsiteY4-148" fmla="*/ 649128 h 1038846"/>
                <a:gd name="connsiteX0-149" fmla="*/ 2628 w 52692"/>
                <a:gd name="connsiteY0-150" fmla="*/ 25568 h 43219"/>
                <a:gd name="connsiteX1-151" fmla="*/ 2196 w 52692"/>
                <a:gd name="connsiteY1-152" fmla="*/ 25239 h 43219"/>
                <a:gd name="connsiteX2-153" fmla="*/ 6964 w 52692"/>
                <a:gd name="connsiteY2-154" fmla="*/ 34758 h 43219"/>
                <a:gd name="connsiteX3-155" fmla="*/ 5856 w 52692"/>
                <a:gd name="connsiteY3-156" fmla="*/ 35139 h 43219"/>
                <a:gd name="connsiteX4-157" fmla="*/ 16514 w 52692"/>
                <a:gd name="connsiteY4-158" fmla="*/ 38949 h 43219"/>
                <a:gd name="connsiteX5-159" fmla="*/ 15846 w 52692"/>
                <a:gd name="connsiteY5-160" fmla="*/ 37209 h 43219"/>
                <a:gd name="connsiteX6-161" fmla="*/ 28863 w 52692"/>
                <a:gd name="connsiteY6-162" fmla="*/ 34610 h 43219"/>
                <a:gd name="connsiteX7-163" fmla="*/ 28596 w 52692"/>
                <a:gd name="connsiteY7-164" fmla="*/ 36519 h 43219"/>
                <a:gd name="connsiteX8-165" fmla="*/ 34165 w 52692"/>
                <a:gd name="connsiteY8-166" fmla="*/ 22813 h 43219"/>
                <a:gd name="connsiteX9-167" fmla="*/ 37416 w 52692"/>
                <a:gd name="connsiteY9-168" fmla="*/ 29949 h 43219"/>
                <a:gd name="connsiteX10-169" fmla="*/ 41834 w 52692"/>
                <a:gd name="connsiteY10-170" fmla="*/ 15213 h 43219"/>
                <a:gd name="connsiteX11-171" fmla="*/ 40386 w 52692"/>
                <a:gd name="connsiteY11-172" fmla="*/ 17889 h 43219"/>
                <a:gd name="connsiteX12-173" fmla="*/ 38360 w 52692"/>
                <a:gd name="connsiteY12-174" fmla="*/ 5285 h 43219"/>
                <a:gd name="connsiteX13-175" fmla="*/ 38436 w 52692"/>
                <a:gd name="connsiteY13-176" fmla="*/ 6549 h 43219"/>
                <a:gd name="connsiteX14-177" fmla="*/ 29114 w 52692"/>
                <a:gd name="connsiteY14-178" fmla="*/ 3811 h 43219"/>
                <a:gd name="connsiteX15-179" fmla="*/ 29856 w 52692"/>
                <a:gd name="connsiteY15-180" fmla="*/ 2199 h 43219"/>
                <a:gd name="connsiteX16-181" fmla="*/ 22177 w 52692"/>
                <a:gd name="connsiteY16-182" fmla="*/ 4579 h 43219"/>
                <a:gd name="connsiteX17-183" fmla="*/ 22536 w 52692"/>
                <a:gd name="connsiteY17-184" fmla="*/ 3189 h 43219"/>
                <a:gd name="connsiteX18-185" fmla="*/ 14036 w 52692"/>
                <a:gd name="connsiteY18-186" fmla="*/ 5051 h 43219"/>
                <a:gd name="connsiteX19-187" fmla="*/ 15336 w 52692"/>
                <a:gd name="connsiteY19-188" fmla="*/ 6399 h 43219"/>
                <a:gd name="connsiteX20-189" fmla="*/ 4163 w 52692"/>
                <a:gd name="connsiteY20-190" fmla="*/ 15648 h 43219"/>
                <a:gd name="connsiteX21-191" fmla="*/ 3936 w 52692"/>
                <a:gd name="connsiteY21-192" fmla="*/ 14229 h 43219"/>
                <a:gd name="connsiteX0-193" fmla="*/ 3936 w 52692"/>
                <a:gd name="connsiteY0-194" fmla="*/ 14229 h 43219"/>
                <a:gd name="connsiteX1-195" fmla="*/ 5659 w 52692"/>
                <a:gd name="connsiteY1-196" fmla="*/ 6766 h 43219"/>
                <a:gd name="connsiteX2-197" fmla="*/ 14041 w 52692"/>
                <a:gd name="connsiteY2-198" fmla="*/ 5061 h 43219"/>
                <a:gd name="connsiteX3-199" fmla="*/ 22492 w 52692"/>
                <a:gd name="connsiteY3-200" fmla="*/ 3291 h 43219"/>
                <a:gd name="connsiteX4-201" fmla="*/ 25785 w 52692"/>
                <a:gd name="connsiteY4-202" fmla="*/ 59 h 43219"/>
                <a:gd name="connsiteX5-203" fmla="*/ 29869 w 52692"/>
                <a:gd name="connsiteY5-204" fmla="*/ 2340 h 43219"/>
                <a:gd name="connsiteX6-205" fmla="*/ 35499 w 52692"/>
                <a:gd name="connsiteY6-206" fmla="*/ 549 h 43219"/>
                <a:gd name="connsiteX7-207" fmla="*/ 38354 w 52692"/>
                <a:gd name="connsiteY7-208" fmla="*/ 5435 h 43219"/>
                <a:gd name="connsiteX8-209" fmla="*/ 42018 w 52692"/>
                <a:gd name="connsiteY8-210" fmla="*/ 10177 h 43219"/>
                <a:gd name="connsiteX9-211" fmla="*/ 41854 w 52692"/>
                <a:gd name="connsiteY9-212" fmla="*/ 15319 h 43219"/>
                <a:gd name="connsiteX10-213" fmla="*/ 43052 w 52692"/>
                <a:gd name="connsiteY10-214" fmla="*/ 23181 h 43219"/>
                <a:gd name="connsiteX11-215" fmla="*/ 37440 w 52692"/>
                <a:gd name="connsiteY11-216" fmla="*/ 30063 h 43219"/>
                <a:gd name="connsiteX12-217" fmla="*/ 35431 w 52692"/>
                <a:gd name="connsiteY12-218" fmla="*/ 35960 h 43219"/>
                <a:gd name="connsiteX13-219" fmla="*/ 28591 w 52692"/>
                <a:gd name="connsiteY13-220" fmla="*/ 36674 h 43219"/>
                <a:gd name="connsiteX14-221" fmla="*/ 23703 w 52692"/>
                <a:gd name="connsiteY14-222" fmla="*/ 42965 h 43219"/>
                <a:gd name="connsiteX15-223" fmla="*/ 16516 w 52692"/>
                <a:gd name="connsiteY15-224" fmla="*/ 39125 h 43219"/>
                <a:gd name="connsiteX16-225" fmla="*/ 5840 w 52692"/>
                <a:gd name="connsiteY16-226" fmla="*/ 35331 h 43219"/>
                <a:gd name="connsiteX17-227" fmla="*/ 1146 w 52692"/>
                <a:gd name="connsiteY17-228" fmla="*/ 31109 h 43219"/>
                <a:gd name="connsiteX18-229" fmla="*/ 2149 w 52692"/>
                <a:gd name="connsiteY18-230" fmla="*/ 25410 h 43219"/>
                <a:gd name="connsiteX19-231" fmla="*/ 31 w 52692"/>
                <a:gd name="connsiteY19-232" fmla="*/ 19563 h 43219"/>
                <a:gd name="connsiteX20-233" fmla="*/ 3899 w 52692"/>
                <a:gd name="connsiteY20-234" fmla="*/ 14366 h 43219"/>
                <a:gd name="connsiteX21-235" fmla="*/ 3936 w 52692"/>
                <a:gd name="connsiteY21-236" fmla="*/ 14229 h 43219"/>
                <a:gd name="connsiteX0-237" fmla="*/ 2537238 w 2537238"/>
                <a:gd name="connsiteY0-238" fmla="*/ 686569 h 1038846"/>
                <a:gd name="connsiteX1-239" fmla="*/ 2508394 w 2537238"/>
                <a:gd name="connsiteY1-240" fmla="*/ 715413 h 1038846"/>
                <a:gd name="connsiteX2-241" fmla="*/ 2479550 w 2537238"/>
                <a:gd name="connsiteY2-242" fmla="*/ 686569 h 1038846"/>
                <a:gd name="connsiteX3-243" fmla="*/ 2508394 w 2537238"/>
                <a:gd name="connsiteY3-244" fmla="*/ 657725 h 1038846"/>
                <a:gd name="connsiteX4-245" fmla="*/ 2537238 w 2537238"/>
                <a:gd name="connsiteY4-246" fmla="*/ 686569 h 1038846"/>
                <a:gd name="connsiteX0-247" fmla="*/ 2433954 w 2537238"/>
                <a:gd name="connsiteY0-248" fmla="*/ 671184 h 1038846"/>
                <a:gd name="connsiteX1-249" fmla="*/ 2376266 w 2537238"/>
                <a:gd name="connsiteY1-250" fmla="*/ 728872 h 1038846"/>
                <a:gd name="connsiteX2-251" fmla="*/ 2318578 w 2537238"/>
                <a:gd name="connsiteY2-252" fmla="*/ 671184 h 1038846"/>
                <a:gd name="connsiteX3-253" fmla="*/ 2376266 w 2537238"/>
                <a:gd name="connsiteY3-254" fmla="*/ 613496 h 1038846"/>
                <a:gd name="connsiteX4-255" fmla="*/ 2433954 w 2537238"/>
                <a:gd name="connsiteY4-256" fmla="*/ 671184 h 1038846"/>
                <a:gd name="connsiteX0-257" fmla="*/ 2273369 w 2537238"/>
                <a:gd name="connsiteY0-258" fmla="*/ 649128 h 1038846"/>
                <a:gd name="connsiteX1-259" fmla="*/ 2186837 w 2537238"/>
                <a:gd name="connsiteY1-260" fmla="*/ 735660 h 1038846"/>
                <a:gd name="connsiteX2-261" fmla="*/ 2100305 w 2537238"/>
                <a:gd name="connsiteY2-262" fmla="*/ 649128 h 1038846"/>
                <a:gd name="connsiteX3-263" fmla="*/ 2186837 w 2537238"/>
                <a:gd name="connsiteY3-264" fmla="*/ 562596 h 1038846"/>
                <a:gd name="connsiteX4-265" fmla="*/ 2273369 w 2537238"/>
                <a:gd name="connsiteY4-266" fmla="*/ 649128 h 1038846"/>
                <a:gd name="connsiteX0-267" fmla="*/ 2628 w 52692"/>
                <a:gd name="connsiteY0-268" fmla="*/ 25568 h 43219"/>
                <a:gd name="connsiteX1-269" fmla="*/ 2196 w 52692"/>
                <a:gd name="connsiteY1-270" fmla="*/ 25239 h 43219"/>
                <a:gd name="connsiteX2-271" fmla="*/ 5874 w 52692"/>
                <a:gd name="connsiteY2-272" fmla="*/ 35538 h 43219"/>
                <a:gd name="connsiteX3-273" fmla="*/ 5856 w 52692"/>
                <a:gd name="connsiteY3-274" fmla="*/ 35139 h 43219"/>
                <a:gd name="connsiteX4-275" fmla="*/ 16514 w 52692"/>
                <a:gd name="connsiteY4-276" fmla="*/ 38949 h 43219"/>
                <a:gd name="connsiteX5-277" fmla="*/ 15846 w 52692"/>
                <a:gd name="connsiteY5-278" fmla="*/ 37209 h 43219"/>
                <a:gd name="connsiteX6-279" fmla="*/ 28863 w 52692"/>
                <a:gd name="connsiteY6-280" fmla="*/ 34610 h 43219"/>
                <a:gd name="connsiteX7-281" fmla="*/ 28596 w 52692"/>
                <a:gd name="connsiteY7-282" fmla="*/ 36519 h 43219"/>
                <a:gd name="connsiteX8-283" fmla="*/ 34165 w 52692"/>
                <a:gd name="connsiteY8-284" fmla="*/ 22813 h 43219"/>
                <a:gd name="connsiteX9-285" fmla="*/ 37416 w 52692"/>
                <a:gd name="connsiteY9-286" fmla="*/ 29949 h 43219"/>
                <a:gd name="connsiteX10-287" fmla="*/ 41834 w 52692"/>
                <a:gd name="connsiteY10-288" fmla="*/ 15213 h 43219"/>
                <a:gd name="connsiteX11-289" fmla="*/ 40386 w 52692"/>
                <a:gd name="connsiteY11-290" fmla="*/ 17889 h 43219"/>
                <a:gd name="connsiteX12-291" fmla="*/ 38360 w 52692"/>
                <a:gd name="connsiteY12-292" fmla="*/ 5285 h 43219"/>
                <a:gd name="connsiteX13-293" fmla="*/ 38436 w 52692"/>
                <a:gd name="connsiteY13-294" fmla="*/ 6549 h 43219"/>
                <a:gd name="connsiteX14-295" fmla="*/ 29114 w 52692"/>
                <a:gd name="connsiteY14-296" fmla="*/ 3811 h 43219"/>
                <a:gd name="connsiteX15-297" fmla="*/ 29856 w 52692"/>
                <a:gd name="connsiteY15-298" fmla="*/ 2199 h 43219"/>
                <a:gd name="connsiteX16-299" fmla="*/ 22177 w 52692"/>
                <a:gd name="connsiteY16-300" fmla="*/ 4579 h 43219"/>
                <a:gd name="connsiteX17-301" fmla="*/ 22536 w 52692"/>
                <a:gd name="connsiteY17-302" fmla="*/ 3189 h 43219"/>
                <a:gd name="connsiteX18-303" fmla="*/ 14036 w 52692"/>
                <a:gd name="connsiteY18-304" fmla="*/ 5051 h 43219"/>
                <a:gd name="connsiteX19-305" fmla="*/ 15336 w 52692"/>
                <a:gd name="connsiteY19-306" fmla="*/ 6399 h 43219"/>
                <a:gd name="connsiteX20-307" fmla="*/ 4163 w 52692"/>
                <a:gd name="connsiteY20-308" fmla="*/ 15648 h 43219"/>
                <a:gd name="connsiteX21-309" fmla="*/ 3936 w 52692"/>
                <a:gd name="connsiteY21-310" fmla="*/ 14229 h 43219"/>
                <a:gd name="connsiteX0-311" fmla="*/ 3936 w 52692"/>
                <a:gd name="connsiteY0-312" fmla="*/ 14229 h 43219"/>
                <a:gd name="connsiteX1-313" fmla="*/ 5659 w 52692"/>
                <a:gd name="connsiteY1-314" fmla="*/ 6766 h 43219"/>
                <a:gd name="connsiteX2-315" fmla="*/ 14041 w 52692"/>
                <a:gd name="connsiteY2-316" fmla="*/ 5061 h 43219"/>
                <a:gd name="connsiteX3-317" fmla="*/ 22492 w 52692"/>
                <a:gd name="connsiteY3-318" fmla="*/ 3291 h 43219"/>
                <a:gd name="connsiteX4-319" fmla="*/ 25785 w 52692"/>
                <a:gd name="connsiteY4-320" fmla="*/ 59 h 43219"/>
                <a:gd name="connsiteX5-321" fmla="*/ 29869 w 52692"/>
                <a:gd name="connsiteY5-322" fmla="*/ 2340 h 43219"/>
                <a:gd name="connsiteX6-323" fmla="*/ 35499 w 52692"/>
                <a:gd name="connsiteY6-324" fmla="*/ 549 h 43219"/>
                <a:gd name="connsiteX7-325" fmla="*/ 38354 w 52692"/>
                <a:gd name="connsiteY7-326" fmla="*/ 5435 h 43219"/>
                <a:gd name="connsiteX8-327" fmla="*/ 42018 w 52692"/>
                <a:gd name="connsiteY8-328" fmla="*/ 10177 h 43219"/>
                <a:gd name="connsiteX9-329" fmla="*/ 41854 w 52692"/>
                <a:gd name="connsiteY9-330" fmla="*/ 15319 h 43219"/>
                <a:gd name="connsiteX10-331" fmla="*/ 43052 w 52692"/>
                <a:gd name="connsiteY10-332" fmla="*/ 23181 h 43219"/>
                <a:gd name="connsiteX11-333" fmla="*/ 37440 w 52692"/>
                <a:gd name="connsiteY11-334" fmla="*/ 30063 h 43219"/>
                <a:gd name="connsiteX12-335" fmla="*/ 35431 w 52692"/>
                <a:gd name="connsiteY12-336" fmla="*/ 35960 h 43219"/>
                <a:gd name="connsiteX13-337" fmla="*/ 28591 w 52692"/>
                <a:gd name="connsiteY13-338" fmla="*/ 36674 h 43219"/>
                <a:gd name="connsiteX14-339" fmla="*/ 23703 w 52692"/>
                <a:gd name="connsiteY14-340" fmla="*/ 42965 h 43219"/>
                <a:gd name="connsiteX15-341" fmla="*/ 16516 w 52692"/>
                <a:gd name="connsiteY15-342" fmla="*/ 39125 h 43219"/>
                <a:gd name="connsiteX16-343" fmla="*/ 5840 w 52692"/>
                <a:gd name="connsiteY16-344" fmla="*/ 35331 h 43219"/>
                <a:gd name="connsiteX17-345" fmla="*/ 1146 w 52692"/>
                <a:gd name="connsiteY17-346" fmla="*/ 31109 h 43219"/>
                <a:gd name="connsiteX18-347" fmla="*/ 2149 w 52692"/>
                <a:gd name="connsiteY18-348" fmla="*/ 25410 h 43219"/>
                <a:gd name="connsiteX19-349" fmla="*/ 31 w 52692"/>
                <a:gd name="connsiteY19-350" fmla="*/ 19563 h 43219"/>
                <a:gd name="connsiteX20-351" fmla="*/ 3899 w 52692"/>
                <a:gd name="connsiteY20-352" fmla="*/ 14366 h 43219"/>
                <a:gd name="connsiteX21-353" fmla="*/ 3936 w 52692"/>
                <a:gd name="connsiteY21-354" fmla="*/ 14229 h 43219"/>
                <a:gd name="connsiteX0-355" fmla="*/ 2537238 w 2537238"/>
                <a:gd name="connsiteY0-356" fmla="*/ 686569 h 1038846"/>
                <a:gd name="connsiteX1-357" fmla="*/ 2508394 w 2537238"/>
                <a:gd name="connsiteY1-358" fmla="*/ 715413 h 1038846"/>
                <a:gd name="connsiteX2-359" fmla="*/ 2479550 w 2537238"/>
                <a:gd name="connsiteY2-360" fmla="*/ 686569 h 1038846"/>
                <a:gd name="connsiteX3-361" fmla="*/ 2508394 w 2537238"/>
                <a:gd name="connsiteY3-362" fmla="*/ 657725 h 1038846"/>
                <a:gd name="connsiteX4-363" fmla="*/ 2537238 w 2537238"/>
                <a:gd name="connsiteY4-364" fmla="*/ 686569 h 1038846"/>
                <a:gd name="connsiteX0-365" fmla="*/ 2433954 w 2537238"/>
                <a:gd name="connsiteY0-366" fmla="*/ 671184 h 1038846"/>
                <a:gd name="connsiteX1-367" fmla="*/ 2376266 w 2537238"/>
                <a:gd name="connsiteY1-368" fmla="*/ 728872 h 1038846"/>
                <a:gd name="connsiteX2-369" fmla="*/ 2318578 w 2537238"/>
                <a:gd name="connsiteY2-370" fmla="*/ 671184 h 1038846"/>
                <a:gd name="connsiteX3-371" fmla="*/ 2376266 w 2537238"/>
                <a:gd name="connsiteY3-372" fmla="*/ 613496 h 1038846"/>
                <a:gd name="connsiteX4-373" fmla="*/ 2433954 w 2537238"/>
                <a:gd name="connsiteY4-374" fmla="*/ 671184 h 1038846"/>
                <a:gd name="connsiteX0-375" fmla="*/ 2273369 w 2537238"/>
                <a:gd name="connsiteY0-376" fmla="*/ 649128 h 1038846"/>
                <a:gd name="connsiteX1-377" fmla="*/ 2186837 w 2537238"/>
                <a:gd name="connsiteY1-378" fmla="*/ 735660 h 1038846"/>
                <a:gd name="connsiteX2-379" fmla="*/ 2100305 w 2537238"/>
                <a:gd name="connsiteY2-380" fmla="*/ 649128 h 1038846"/>
                <a:gd name="connsiteX3-381" fmla="*/ 2186837 w 2537238"/>
                <a:gd name="connsiteY3-382" fmla="*/ 562596 h 1038846"/>
                <a:gd name="connsiteX4-383" fmla="*/ 2273369 w 2537238"/>
                <a:gd name="connsiteY4-384" fmla="*/ 649128 h 1038846"/>
                <a:gd name="connsiteX0-385" fmla="*/ 2628 w 52692"/>
                <a:gd name="connsiteY0-386" fmla="*/ 25568 h 43219"/>
                <a:gd name="connsiteX1-387" fmla="*/ 2196 w 52692"/>
                <a:gd name="connsiteY1-388" fmla="*/ 25239 h 43219"/>
                <a:gd name="connsiteX2-389" fmla="*/ 5874 w 52692"/>
                <a:gd name="connsiteY2-390" fmla="*/ 35538 h 43219"/>
                <a:gd name="connsiteX3-391" fmla="*/ 5856 w 52692"/>
                <a:gd name="connsiteY3-392" fmla="*/ 35139 h 43219"/>
                <a:gd name="connsiteX4-393" fmla="*/ 16514 w 52692"/>
                <a:gd name="connsiteY4-394" fmla="*/ 38949 h 43219"/>
                <a:gd name="connsiteX5-395" fmla="*/ 16702 w 52692"/>
                <a:gd name="connsiteY5-396" fmla="*/ 39392 h 43219"/>
                <a:gd name="connsiteX6-397" fmla="*/ 28863 w 52692"/>
                <a:gd name="connsiteY6-398" fmla="*/ 34610 h 43219"/>
                <a:gd name="connsiteX7-399" fmla="*/ 28596 w 52692"/>
                <a:gd name="connsiteY7-400" fmla="*/ 36519 h 43219"/>
                <a:gd name="connsiteX8-401" fmla="*/ 34165 w 52692"/>
                <a:gd name="connsiteY8-402" fmla="*/ 22813 h 43219"/>
                <a:gd name="connsiteX9-403" fmla="*/ 37416 w 52692"/>
                <a:gd name="connsiteY9-404" fmla="*/ 29949 h 43219"/>
                <a:gd name="connsiteX10-405" fmla="*/ 41834 w 52692"/>
                <a:gd name="connsiteY10-406" fmla="*/ 15213 h 43219"/>
                <a:gd name="connsiteX11-407" fmla="*/ 40386 w 52692"/>
                <a:gd name="connsiteY11-408" fmla="*/ 17889 h 43219"/>
                <a:gd name="connsiteX12-409" fmla="*/ 38360 w 52692"/>
                <a:gd name="connsiteY12-410" fmla="*/ 5285 h 43219"/>
                <a:gd name="connsiteX13-411" fmla="*/ 38436 w 52692"/>
                <a:gd name="connsiteY13-412" fmla="*/ 6549 h 43219"/>
                <a:gd name="connsiteX14-413" fmla="*/ 29114 w 52692"/>
                <a:gd name="connsiteY14-414" fmla="*/ 3811 h 43219"/>
                <a:gd name="connsiteX15-415" fmla="*/ 29856 w 52692"/>
                <a:gd name="connsiteY15-416" fmla="*/ 2199 h 43219"/>
                <a:gd name="connsiteX16-417" fmla="*/ 22177 w 52692"/>
                <a:gd name="connsiteY16-418" fmla="*/ 4579 h 43219"/>
                <a:gd name="connsiteX17-419" fmla="*/ 22536 w 52692"/>
                <a:gd name="connsiteY17-420" fmla="*/ 3189 h 43219"/>
                <a:gd name="connsiteX18-421" fmla="*/ 14036 w 52692"/>
                <a:gd name="connsiteY18-422" fmla="*/ 5051 h 43219"/>
                <a:gd name="connsiteX19-423" fmla="*/ 15336 w 52692"/>
                <a:gd name="connsiteY19-424" fmla="*/ 6399 h 43219"/>
                <a:gd name="connsiteX20-425" fmla="*/ 4163 w 52692"/>
                <a:gd name="connsiteY20-426" fmla="*/ 15648 h 43219"/>
                <a:gd name="connsiteX21-427" fmla="*/ 3936 w 52692"/>
                <a:gd name="connsiteY21-428" fmla="*/ 14229 h 43219"/>
                <a:gd name="connsiteX0-429" fmla="*/ 3936 w 52692"/>
                <a:gd name="connsiteY0-430" fmla="*/ 14229 h 43219"/>
                <a:gd name="connsiteX1-431" fmla="*/ 5659 w 52692"/>
                <a:gd name="connsiteY1-432" fmla="*/ 6766 h 43219"/>
                <a:gd name="connsiteX2-433" fmla="*/ 14041 w 52692"/>
                <a:gd name="connsiteY2-434" fmla="*/ 5061 h 43219"/>
                <a:gd name="connsiteX3-435" fmla="*/ 22492 w 52692"/>
                <a:gd name="connsiteY3-436" fmla="*/ 3291 h 43219"/>
                <a:gd name="connsiteX4-437" fmla="*/ 25785 w 52692"/>
                <a:gd name="connsiteY4-438" fmla="*/ 59 h 43219"/>
                <a:gd name="connsiteX5-439" fmla="*/ 29869 w 52692"/>
                <a:gd name="connsiteY5-440" fmla="*/ 2340 h 43219"/>
                <a:gd name="connsiteX6-441" fmla="*/ 35499 w 52692"/>
                <a:gd name="connsiteY6-442" fmla="*/ 549 h 43219"/>
                <a:gd name="connsiteX7-443" fmla="*/ 38354 w 52692"/>
                <a:gd name="connsiteY7-444" fmla="*/ 5435 h 43219"/>
                <a:gd name="connsiteX8-445" fmla="*/ 42018 w 52692"/>
                <a:gd name="connsiteY8-446" fmla="*/ 10177 h 43219"/>
                <a:gd name="connsiteX9-447" fmla="*/ 41854 w 52692"/>
                <a:gd name="connsiteY9-448" fmla="*/ 15319 h 43219"/>
                <a:gd name="connsiteX10-449" fmla="*/ 43052 w 52692"/>
                <a:gd name="connsiteY10-450" fmla="*/ 23181 h 43219"/>
                <a:gd name="connsiteX11-451" fmla="*/ 37440 w 52692"/>
                <a:gd name="connsiteY11-452" fmla="*/ 30063 h 43219"/>
                <a:gd name="connsiteX12-453" fmla="*/ 35431 w 52692"/>
                <a:gd name="connsiteY12-454" fmla="*/ 35960 h 43219"/>
                <a:gd name="connsiteX13-455" fmla="*/ 28591 w 52692"/>
                <a:gd name="connsiteY13-456" fmla="*/ 36674 h 43219"/>
                <a:gd name="connsiteX14-457" fmla="*/ 23703 w 52692"/>
                <a:gd name="connsiteY14-458" fmla="*/ 42965 h 43219"/>
                <a:gd name="connsiteX15-459" fmla="*/ 16516 w 52692"/>
                <a:gd name="connsiteY15-460" fmla="*/ 39125 h 43219"/>
                <a:gd name="connsiteX16-461" fmla="*/ 5840 w 52692"/>
                <a:gd name="connsiteY16-462" fmla="*/ 35331 h 43219"/>
                <a:gd name="connsiteX17-463" fmla="*/ 1146 w 52692"/>
                <a:gd name="connsiteY17-464" fmla="*/ 31109 h 43219"/>
                <a:gd name="connsiteX18-465" fmla="*/ 2149 w 52692"/>
                <a:gd name="connsiteY18-466" fmla="*/ 25410 h 43219"/>
                <a:gd name="connsiteX19-467" fmla="*/ 31 w 52692"/>
                <a:gd name="connsiteY19-468" fmla="*/ 19563 h 43219"/>
                <a:gd name="connsiteX20-469" fmla="*/ 3899 w 52692"/>
                <a:gd name="connsiteY20-470" fmla="*/ 14366 h 43219"/>
                <a:gd name="connsiteX21-471" fmla="*/ 3936 w 52692"/>
                <a:gd name="connsiteY21-472" fmla="*/ 14229 h 43219"/>
                <a:gd name="connsiteX0-473" fmla="*/ 2537238 w 2537238"/>
                <a:gd name="connsiteY0-474" fmla="*/ 686569 h 1038846"/>
                <a:gd name="connsiteX1-475" fmla="*/ 2508394 w 2537238"/>
                <a:gd name="connsiteY1-476" fmla="*/ 715413 h 1038846"/>
                <a:gd name="connsiteX2-477" fmla="*/ 2479550 w 2537238"/>
                <a:gd name="connsiteY2-478" fmla="*/ 686569 h 1038846"/>
                <a:gd name="connsiteX3-479" fmla="*/ 2508394 w 2537238"/>
                <a:gd name="connsiteY3-480" fmla="*/ 657725 h 1038846"/>
                <a:gd name="connsiteX4-481" fmla="*/ 2537238 w 2537238"/>
                <a:gd name="connsiteY4-482" fmla="*/ 686569 h 1038846"/>
                <a:gd name="connsiteX0-483" fmla="*/ 2433954 w 2537238"/>
                <a:gd name="connsiteY0-484" fmla="*/ 671184 h 1038846"/>
                <a:gd name="connsiteX1-485" fmla="*/ 2376266 w 2537238"/>
                <a:gd name="connsiteY1-486" fmla="*/ 728872 h 1038846"/>
                <a:gd name="connsiteX2-487" fmla="*/ 2318578 w 2537238"/>
                <a:gd name="connsiteY2-488" fmla="*/ 671184 h 1038846"/>
                <a:gd name="connsiteX3-489" fmla="*/ 2376266 w 2537238"/>
                <a:gd name="connsiteY3-490" fmla="*/ 613496 h 1038846"/>
                <a:gd name="connsiteX4-491" fmla="*/ 2433954 w 2537238"/>
                <a:gd name="connsiteY4-492" fmla="*/ 671184 h 1038846"/>
                <a:gd name="connsiteX0-493" fmla="*/ 2273369 w 2537238"/>
                <a:gd name="connsiteY0-494" fmla="*/ 649128 h 1038846"/>
                <a:gd name="connsiteX1-495" fmla="*/ 2186837 w 2537238"/>
                <a:gd name="connsiteY1-496" fmla="*/ 735660 h 1038846"/>
                <a:gd name="connsiteX2-497" fmla="*/ 2100305 w 2537238"/>
                <a:gd name="connsiteY2-498" fmla="*/ 649128 h 1038846"/>
                <a:gd name="connsiteX3-499" fmla="*/ 2186837 w 2537238"/>
                <a:gd name="connsiteY3-500" fmla="*/ 562596 h 1038846"/>
                <a:gd name="connsiteX4-501" fmla="*/ 2273369 w 2537238"/>
                <a:gd name="connsiteY4-502" fmla="*/ 649128 h 1038846"/>
                <a:gd name="connsiteX0-503" fmla="*/ 2628 w 52692"/>
                <a:gd name="connsiteY0-504" fmla="*/ 25568 h 43219"/>
                <a:gd name="connsiteX1-505" fmla="*/ 2196 w 52692"/>
                <a:gd name="connsiteY1-506" fmla="*/ 25239 h 43219"/>
                <a:gd name="connsiteX2-507" fmla="*/ 5874 w 52692"/>
                <a:gd name="connsiteY2-508" fmla="*/ 35538 h 43219"/>
                <a:gd name="connsiteX3-509" fmla="*/ 5856 w 52692"/>
                <a:gd name="connsiteY3-510" fmla="*/ 35139 h 43219"/>
                <a:gd name="connsiteX4-511" fmla="*/ 16514 w 52692"/>
                <a:gd name="connsiteY4-512" fmla="*/ 38949 h 43219"/>
                <a:gd name="connsiteX5-513" fmla="*/ 16702 w 52692"/>
                <a:gd name="connsiteY5-514" fmla="*/ 39392 h 43219"/>
                <a:gd name="connsiteX6-515" fmla="*/ 28707 w 52692"/>
                <a:gd name="connsiteY6-516" fmla="*/ 36949 h 43219"/>
                <a:gd name="connsiteX7-517" fmla="*/ 28596 w 52692"/>
                <a:gd name="connsiteY7-518" fmla="*/ 36519 h 43219"/>
                <a:gd name="connsiteX8-519" fmla="*/ 34165 w 52692"/>
                <a:gd name="connsiteY8-520" fmla="*/ 22813 h 43219"/>
                <a:gd name="connsiteX9-521" fmla="*/ 37416 w 52692"/>
                <a:gd name="connsiteY9-522" fmla="*/ 29949 h 43219"/>
                <a:gd name="connsiteX10-523" fmla="*/ 41834 w 52692"/>
                <a:gd name="connsiteY10-524" fmla="*/ 15213 h 43219"/>
                <a:gd name="connsiteX11-525" fmla="*/ 40386 w 52692"/>
                <a:gd name="connsiteY11-526" fmla="*/ 17889 h 43219"/>
                <a:gd name="connsiteX12-527" fmla="*/ 38360 w 52692"/>
                <a:gd name="connsiteY12-528" fmla="*/ 5285 h 43219"/>
                <a:gd name="connsiteX13-529" fmla="*/ 38436 w 52692"/>
                <a:gd name="connsiteY13-530" fmla="*/ 6549 h 43219"/>
                <a:gd name="connsiteX14-531" fmla="*/ 29114 w 52692"/>
                <a:gd name="connsiteY14-532" fmla="*/ 3811 h 43219"/>
                <a:gd name="connsiteX15-533" fmla="*/ 29856 w 52692"/>
                <a:gd name="connsiteY15-534" fmla="*/ 2199 h 43219"/>
                <a:gd name="connsiteX16-535" fmla="*/ 22177 w 52692"/>
                <a:gd name="connsiteY16-536" fmla="*/ 4579 h 43219"/>
                <a:gd name="connsiteX17-537" fmla="*/ 22536 w 52692"/>
                <a:gd name="connsiteY17-538" fmla="*/ 3189 h 43219"/>
                <a:gd name="connsiteX18-539" fmla="*/ 14036 w 52692"/>
                <a:gd name="connsiteY18-540" fmla="*/ 5051 h 43219"/>
                <a:gd name="connsiteX19-541" fmla="*/ 15336 w 52692"/>
                <a:gd name="connsiteY19-542" fmla="*/ 6399 h 43219"/>
                <a:gd name="connsiteX20-543" fmla="*/ 4163 w 52692"/>
                <a:gd name="connsiteY20-544" fmla="*/ 15648 h 43219"/>
                <a:gd name="connsiteX21-545" fmla="*/ 3936 w 52692"/>
                <a:gd name="connsiteY21-546" fmla="*/ 14229 h 43219"/>
                <a:gd name="connsiteX0-547" fmla="*/ 3936 w 52692"/>
                <a:gd name="connsiteY0-548" fmla="*/ 14229 h 43219"/>
                <a:gd name="connsiteX1-549" fmla="*/ 5659 w 52692"/>
                <a:gd name="connsiteY1-550" fmla="*/ 6766 h 43219"/>
                <a:gd name="connsiteX2-551" fmla="*/ 14041 w 52692"/>
                <a:gd name="connsiteY2-552" fmla="*/ 5061 h 43219"/>
                <a:gd name="connsiteX3-553" fmla="*/ 22492 w 52692"/>
                <a:gd name="connsiteY3-554" fmla="*/ 3291 h 43219"/>
                <a:gd name="connsiteX4-555" fmla="*/ 25785 w 52692"/>
                <a:gd name="connsiteY4-556" fmla="*/ 59 h 43219"/>
                <a:gd name="connsiteX5-557" fmla="*/ 29869 w 52692"/>
                <a:gd name="connsiteY5-558" fmla="*/ 2340 h 43219"/>
                <a:gd name="connsiteX6-559" fmla="*/ 35499 w 52692"/>
                <a:gd name="connsiteY6-560" fmla="*/ 549 h 43219"/>
                <a:gd name="connsiteX7-561" fmla="*/ 38354 w 52692"/>
                <a:gd name="connsiteY7-562" fmla="*/ 5435 h 43219"/>
                <a:gd name="connsiteX8-563" fmla="*/ 42018 w 52692"/>
                <a:gd name="connsiteY8-564" fmla="*/ 10177 h 43219"/>
                <a:gd name="connsiteX9-565" fmla="*/ 41854 w 52692"/>
                <a:gd name="connsiteY9-566" fmla="*/ 15319 h 43219"/>
                <a:gd name="connsiteX10-567" fmla="*/ 43052 w 52692"/>
                <a:gd name="connsiteY10-568" fmla="*/ 23181 h 43219"/>
                <a:gd name="connsiteX11-569" fmla="*/ 37440 w 52692"/>
                <a:gd name="connsiteY11-570" fmla="*/ 30063 h 43219"/>
                <a:gd name="connsiteX12-571" fmla="*/ 35431 w 52692"/>
                <a:gd name="connsiteY12-572" fmla="*/ 35960 h 43219"/>
                <a:gd name="connsiteX13-573" fmla="*/ 28591 w 52692"/>
                <a:gd name="connsiteY13-574" fmla="*/ 36674 h 43219"/>
                <a:gd name="connsiteX14-575" fmla="*/ 23703 w 52692"/>
                <a:gd name="connsiteY14-576" fmla="*/ 42965 h 43219"/>
                <a:gd name="connsiteX15-577" fmla="*/ 16516 w 52692"/>
                <a:gd name="connsiteY15-578" fmla="*/ 39125 h 43219"/>
                <a:gd name="connsiteX16-579" fmla="*/ 5840 w 52692"/>
                <a:gd name="connsiteY16-580" fmla="*/ 35331 h 43219"/>
                <a:gd name="connsiteX17-581" fmla="*/ 1146 w 52692"/>
                <a:gd name="connsiteY17-582" fmla="*/ 31109 h 43219"/>
                <a:gd name="connsiteX18-583" fmla="*/ 2149 w 52692"/>
                <a:gd name="connsiteY18-584" fmla="*/ 25410 h 43219"/>
                <a:gd name="connsiteX19-585" fmla="*/ 31 w 52692"/>
                <a:gd name="connsiteY19-586" fmla="*/ 19563 h 43219"/>
                <a:gd name="connsiteX20-587" fmla="*/ 3899 w 52692"/>
                <a:gd name="connsiteY20-588" fmla="*/ 14366 h 43219"/>
                <a:gd name="connsiteX21-589" fmla="*/ 3936 w 52692"/>
                <a:gd name="connsiteY21-590" fmla="*/ 14229 h 43219"/>
                <a:gd name="connsiteX0-591" fmla="*/ 2537238 w 2537238"/>
                <a:gd name="connsiteY0-592" fmla="*/ 686569 h 1038846"/>
                <a:gd name="connsiteX1-593" fmla="*/ 2508394 w 2537238"/>
                <a:gd name="connsiteY1-594" fmla="*/ 715413 h 1038846"/>
                <a:gd name="connsiteX2-595" fmla="*/ 2479550 w 2537238"/>
                <a:gd name="connsiteY2-596" fmla="*/ 686569 h 1038846"/>
                <a:gd name="connsiteX3-597" fmla="*/ 2508394 w 2537238"/>
                <a:gd name="connsiteY3-598" fmla="*/ 657725 h 1038846"/>
                <a:gd name="connsiteX4-599" fmla="*/ 2537238 w 2537238"/>
                <a:gd name="connsiteY4-600" fmla="*/ 686569 h 1038846"/>
                <a:gd name="connsiteX0-601" fmla="*/ 2433954 w 2537238"/>
                <a:gd name="connsiteY0-602" fmla="*/ 671184 h 1038846"/>
                <a:gd name="connsiteX1-603" fmla="*/ 2376266 w 2537238"/>
                <a:gd name="connsiteY1-604" fmla="*/ 728872 h 1038846"/>
                <a:gd name="connsiteX2-605" fmla="*/ 2318578 w 2537238"/>
                <a:gd name="connsiteY2-606" fmla="*/ 671184 h 1038846"/>
                <a:gd name="connsiteX3-607" fmla="*/ 2376266 w 2537238"/>
                <a:gd name="connsiteY3-608" fmla="*/ 613496 h 1038846"/>
                <a:gd name="connsiteX4-609" fmla="*/ 2433954 w 2537238"/>
                <a:gd name="connsiteY4-610" fmla="*/ 671184 h 1038846"/>
                <a:gd name="connsiteX0-611" fmla="*/ 2273369 w 2537238"/>
                <a:gd name="connsiteY0-612" fmla="*/ 649128 h 1038846"/>
                <a:gd name="connsiteX1-613" fmla="*/ 2186837 w 2537238"/>
                <a:gd name="connsiteY1-614" fmla="*/ 735660 h 1038846"/>
                <a:gd name="connsiteX2-615" fmla="*/ 2100305 w 2537238"/>
                <a:gd name="connsiteY2-616" fmla="*/ 649128 h 1038846"/>
                <a:gd name="connsiteX3-617" fmla="*/ 2186837 w 2537238"/>
                <a:gd name="connsiteY3-618" fmla="*/ 562596 h 1038846"/>
                <a:gd name="connsiteX4-619" fmla="*/ 2273369 w 2537238"/>
                <a:gd name="connsiteY4-620" fmla="*/ 649128 h 1038846"/>
                <a:gd name="connsiteX0-621" fmla="*/ 2628 w 52692"/>
                <a:gd name="connsiteY0-622" fmla="*/ 25568 h 43219"/>
                <a:gd name="connsiteX1-623" fmla="*/ 2196 w 52692"/>
                <a:gd name="connsiteY1-624" fmla="*/ 25239 h 43219"/>
                <a:gd name="connsiteX2-625" fmla="*/ 5874 w 52692"/>
                <a:gd name="connsiteY2-626" fmla="*/ 35538 h 43219"/>
                <a:gd name="connsiteX3-627" fmla="*/ 5856 w 52692"/>
                <a:gd name="connsiteY3-628" fmla="*/ 35139 h 43219"/>
                <a:gd name="connsiteX4-629" fmla="*/ 16514 w 52692"/>
                <a:gd name="connsiteY4-630" fmla="*/ 38949 h 43219"/>
                <a:gd name="connsiteX5-631" fmla="*/ 16702 w 52692"/>
                <a:gd name="connsiteY5-632" fmla="*/ 39392 h 43219"/>
                <a:gd name="connsiteX6-633" fmla="*/ 28707 w 52692"/>
                <a:gd name="connsiteY6-634" fmla="*/ 36949 h 43219"/>
                <a:gd name="connsiteX7-635" fmla="*/ 28596 w 52692"/>
                <a:gd name="connsiteY7-636" fmla="*/ 36519 h 43219"/>
                <a:gd name="connsiteX8-637" fmla="*/ 37434 w 52692"/>
                <a:gd name="connsiteY8-638" fmla="*/ 30453 h 43219"/>
                <a:gd name="connsiteX9-639" fmla="*/ 37416 w 52692"/>
                <a:gd name="connsiteY9-640" fmla="*/ 29949 h 43219"/>
                <a:gd name="connsiteX10-641" fmla="*/ 41834 w 52692"/>
                <a:gd name="connsiteY10-642" fmla="*/ 15213 h 43219"/>
                <a:gd name="connsiteX11-643" fmla="*/ 40386 w 52692"/>
                <a:gd name="connsiteY11-644" fmla="*/ 17889 h 43219"/>
                <a:gd name="connsiteX12-645" fmla="*/ 38360 w 52692"/>
                <a:gd name="connsiteY12-646" fmla="*/ 5285 h 43219"/>
                <a:gd name="connsiteX13-647" fmla="*/ 38436 w 52692"/>
                <a:gd name="connsiteY13-648" fmla="*/ 6549 h 43219"/>
                <a:gd name="connsiteX14-649" fmla="*/ 29114 w 52692"/>
                <a:gd name="connsiteY14-650" fmla="*/ 3811 h 43219"/>
                <a:gd name="connsiteX15-651" fmla="*/ 29856 w 52692"/>
                <a:gd name="connsiteY15-652" fmla="*/ 2199 h 43219"/>
                <a:gd name="connsiteX16-653" fmla="*/ 22177 w 52692"/>
                <a:gd name="connsiteY16-654" fmla="*/ 4579 h 43219"/>
                <a:gd name="connsiteX17-655" fmla="*/ 22536 w 52692"/>
                <a:gd name="connsiteY17-656" fmla="*/ 3189 h 43219"/>
                <a:gd name="connsiteX18-657" fmla="*/ 14036 w 52692"/>
                <a:gd name="connsiteY18-658" fmla="*/ 5051 h 43219"/>
                <a:gd name="connsiteX19-659" fmla="*/ 15336 w 52692"/>
                <a:gd name="connsiteY19-660" fmla="*/ 6399 h 43219"/>
                <a:gd name="connsiteX20-661" fmla="*/ 4163 w 52692"/>
                <a:gd name="connsiteY20-662" fmla="*/ 15648 h 43219"/>
                <a:gd name="connsiteX21-663" fmla="*/ 3936 w 52692"/>
                <a:gd name="connsiteY21-664" fmla="*/ 14229 h 43219"/>
                <a:gd name="connsiteX0-665" fmla="*/ 3936 w 52692"/>
                <a:gd name="connsiteY0-666" fmla="*/ 14229 h 43219"/>
                <a:gd name="connsiteX1-667" fmla="*/ 5659 w 52692"/>
                <a:gd name="connsiteY1-668" fmla="*/ 6766 h 43219"/>
                <a:gd name="connsiteX2-669" fmla="*/ 14041 w 52692"/>
                <a:gd name="connsiteY2-670" fmla="*/ 5061 h 43219"/>
                <a:gd name="connsiteX3-671" fmla="*/ 22492 w 52692"/>
                <a:gd name="connsiteY3-672" fmla="*/ 3291 h 43219"/>
                <a:gd name="connsiteX4-673" fmla="*/ 25785 w 52692"/>
                <a:gd name="connsiteY4-674" fmla="*/ 59 h 43219"/>
                <a:gd name="connsiteX5-675" fmla="*/ 29869 w 52692"/>
                <a:gd name="connsiteY5-676" fmla="*/ 2340 h 43219"/>
                <a:gd name="connsiteX6-677" fmla="*/ 35499 w 52692"/>
                <a:gd name="connsiteY6-678" fmla="*/ 549 h 43219"/>
                <a:gd name="connsiteX7-679" fmla="*/ 38354 w 52692"/>
                <a:gd name="connsiteY7-680" fmla="*/ 5435 h 43219"/>
                <a:gd name="connsiteX8-681" fmla="*/ 42018 w 52692"/>
                <a:gd name="connsiteY8-682" fmla="*/ 10177 h 43219"/>
                <a:gd name="connsiteX9-683" fmla="*/ 41854 w 52692"/>
                <a:gd name="connsiteY9-684" fmla="*/ 15319 h 43219"/>
                <a:gd name="connsiteX10-685" fmla="*/ 43052 w 52692"/>
                <a:gd name="connsiteY10-686" fmla="*/ 23181 h 43219"/>
                <a:gd name="connsiteX11-687" fmla="*/ 37440 w 52692"/>
                <a:gd name="connsiteY11-688" fmla="*/ 30063 h 43219"/>
                <a:gd name="connsiteX12-689" fmla="*/ 35431 w 52692"/>
                <a:gd name="connsiteY12-690" fmla="*/ 35960 h 43219"/>
                <a:gd name="connsiteX13-691" fmla="*/ 28591 w 52692"/>
                <a:gd name="connsiteY13-692" fmla="*/ 36674 h 43219"/>
                <a:gd name="connsiteX14-693" fmla="*/ 23703 w 52692"/>
                <a:gd name="connsiteY14-694" fmla="*/ 42965 h 43219"/>
                <a:gd name="connsiteX15-695" fmla="*/ 16516 w 52692"/>
                <a:gd name="connsiteY15-696" fmla="*/ 39125 h 43219"/>
                <a:gd name="connsiteX16-697" fmla="*/ 5840 w 52692"/>
                <a:gd name="connsiteY16-698" fmla="*/ 35331 h 43219"/>
                <a:gd name="connsiteX17-699" fmla="*/ 1146 w 52692"/>
                <a:gd name="connsiteY17-700" fmla="*/ 31109 h 43219"/>
                <a:gd name="connsiteX18-701" fmla="*/ 2149 w 52692"/>
                <a:gd name="connsiteY18-702" fmla="*/ 25410 h 43219"/>
                <a:gd name="connsiteX19-703" fmla="*/ 31 w 52692"/>
                <a:gd name="connsiteY19-704" fmla="*/ 19563 h 43219"/>
                <a:gd name="connsiteX20-705" fmla="*/ 3899 w 52692"/>
                <a:gd name="connsiteY20-706" fmla="*/ 14366 h 43219"/>
                <a:gd name="connsiteX21-707" fmla="*/ 3936 w 52692"/>
                <a:gd name="connsiteY21-708" fmla="*/ 14229 h 43219"/>
                <a:gd name="connsiteX0-709" fmla="*/ 2537238 w 2537238"/>
                <a:gd name="connsiteY0-710" fmla="*/ 686569 h 1038846"/>
                <a:gd name="connsiteX1-711" fmla="*/ 2508394 w 2537238"/>
                <a:gd name="connsiteY1-712" fmla="*/ 715413 h 1038846"/>
                <a:gd name="connsiteX2-713" fmla="*/ 2479550 w 2537238"/>
                <a:gd name="connsiteY2-714" fmla="*/ 686569 h 1038846"/>
                <a:gd name="connsiteX3-715" fmla="*/ 2508394 w 2537238"/>
                <a:gd name="connsiteY3-716" fmla="*/ 657725 h 1038846"/>
                <a:gd name="connsiteX4-717" fmla="*/ 2537238 w 2537238"/>
                <a:gd name="connsiteY4-718" fmla="*/ 686569 h 1038846"/>
                <a:gd name="connsiteX0-719" fmla="*/ 2433954 w 2537238"/>
                <a:gd name="connsiteY0-720" fmla="*/ 671184 h 1038846"/>
                <a:gd name="connsiteX1-721" fmla="*/ 2376266 w 2537238"/>
                <a:gd name="connsiteY1-722" fmla="*/ 728872 h 1038846"/>
                <a:gd name="connsiteX2-723" fmla="*/ 2318578 w 2537238"/>
                <a:gd name="connsiteY2-724" fmla="*/ 671184 h 1038846"/>
                <a:gd name="connsiteX3-725" fmla="*/ 2376266 w 2537238"/>
                <a:gd name="connsiteY3-726" fmla="*/ 613496 h 1038846"/>
                <a:gd name="connsiteX4-727" fmla="*/ 2433954 w 2537238"/>
                <a:gd name="connsiteY4-728" fmla="*/ 671184 h 1038846"/>
                <a:gd name="connsiteX0-729" fmla="*/ 2273369 w 2537238"/>
                <a:gd name="connsiteY0-730" fmla="*/ 649128 h 1038846"/>
                <a:gd name="connsiteX1-731" fmla="*/ 2186837 w 2537238"/>
                <a:gd name="connsiteY1-732" fmla="*/ 735660 h 1038846"/>
                <a:gd name="connsiteX2-733" fmla="*/ 2100305 w 2537238"/>
                <a:gd name="connsiteY2-734" fmla="*/ 649128 h 1038846"/>
                <a:gd name="connsiteX3-735" fmla="*/ 2186837 w 2537238"/>
                <a:gd name="connsiteY3-736" fmla="*/ 562596 h 1038846"/>
                <a:gd name="connsiteX4-737" fmla="*/ 2273369 w 2537238"/>
                <a:gd name="connsiteY4-738" fmla="*/ 649128 h 1038846"/>
                <a:gd name="connsiteX0-739" fmla="*/ 2628 w 52692"/>
                <a:gd name="connsiteY0-740" fmla="*/ 25568 h 43219"/>
                <a:gd name="connsiteX1-741" fmla="*/ 2196 w 52692"/>
                <a:gd name="connsiteY1-742" fmla="*/ 25239 h 43219"/>
                <a:gd name="connsiteX2-743" fmla="*/ 5874 w 52692"/>
                <a:gd name="connsiteY2-744" fmla="*/ 35538 h 43219"/>
                <a:gd name="connsiteX3-745" fmla="*/ 5856 w 52692"/>
                <a:gd name="connsiteY3-746" fmla="*/ 35139 h 43219"/>
                <a:gd name="connsiteX4-747" fmla="*/ 16514 w 52692"/>
                <a:gd name="connsiteY4-748" fmla="*/ 38949 h 43219"/>
                <a:gd name="connsiteX5-749" fmla="*/ 16702 w 52692"/>
                <a:gd name="connsiteY5-750" fmla="*/ 39392 h 43219"/>
                <a:gd name="connsiteX6-751" fmla="*/ 28707 w 52692"/>
                <a:gd name="connsiteY6-752" fmla="*/ 36949 h 43219"/>
                <a:gd name="connsiteX7-753" fmla="*/ 28596 w 52692"/>
                <a:gd name="connsiteY7-754" fmla="*/ 36519 h 43219"/>
                <a:gd name="connsiteX8-755" fmla="*/ 37434 w 52692"/>
                <a:gd name="connsiteY8-756" fmla="*/ 30453 h 43219"/>
                <a:gd name="connsiteX9-757" fmla="*/ 37416 w 52692"/>
                <a:gd name="connsiteY9-758" fmla="*/ 29949 h 43219"/>
                <a:gd name="connsiteX10-759" fmla="*/ 41834 w 52692"/>
                <a:gd name="connsiteY10-760" fmla="*/ 15213 h 43219"/>
                <a:gd name="connsiteX11-761" fmla="*/ 40386 w 52692"/>
                <a:gd name="connsiteY11-762" fmla="*/ 17889 h 43219"/>
                <a:gd name="connsiteX12-763" fmla="*/ 38360 w 52692"/>
                <a:gd name="connsiteY12-764" fmla="*/ 5285 h 43219"/>
                <a:gd name="connsiteX13-765" fmla="*/ 38436 w 52692"/>
                <a:gd name="connsiteY13-766" fmla="*/ 6549 h 43219"/>
                <a:gd name="connsiteX14-767" fmla="*/ 29114 w 52692"/>
                <a:gd name="connsiteY14-768" fmla="*/ 3811 h 43219"/>
                <a:gd name="connsiteX15-769" fmla="*/ 29856 w 52692"/>
                <a:gd name="connsiteY15-770" fmla="*/ 2199 h 43219"/>
                <a:gd name="connsiteX16-771" fmla="*/ 22177 w 52692"/>
                <a:gd name="connsiteY16-772" fmla="*/ 4579 h 43219"/>
                <a:gd name="connsiteX17-773" fmla="*/ 22536 w 52692"/>
                <a:gd name="connsiteY17-774" fmla="*/ 3189 h 43219"/>
                <a:gd name="connsiteX18-775" fmla="*/ 14036 w 52692"/>
                <a:gd name="connsiteY18-776" fmla="*/ 5051 h 43219"/>
                <a:gd name="connsiteX19-777" fmla="*/ 15336 w 52692"/>
                <a:gd name="connsiteY19-778" fmla="*/ 6399 h 43219"/>
                <a:gd name="connsiteX20-779" fmla="*/ 4163 w 52692"/>
                <a:gd name="connsiteY20-780" fmla="*/ 15648 h 43219"/>
                <a:gd name="connsiteX21-781" fmla="*/ 3936 w 52692"/>
                <a:gd name="connsiteY21-782" fmla="*/ 14229 h 43219"/>
                <a:gd name="connsiteX0-783" fmla="*/ 3936 w 52692"/>
                <a:gd name="connsiteY0-784" fmla="*/ 14229 h 43219"/>
                <a:gd name="connsiteX1-785" fmla="*/ 5659 w 52692"/>
                <a:gd name="connsiteY1-786" fmla="*/ 6766 h 43219"/>
                <a:gd name="connsiteX2-787" fmla="*/ 14041 w 52692"/>
                <a:gd name="connsiteY2-788" fmla="*/ 5061 h 43219"/>
                <a:gd name="connsiteX3-789" fmla="*/ 22492 w 52692"/>
                <a:gd name="connsiteY3-790" fmla="*/ 3291 h 43219"/>
                <a:gd name="connsiteX4-791" fmla="*/ 25785 w 52692"/>
                <a:gd name="connsiteY4-792" fmla="*/ 59 h 43219"/>
                <a:gd name="connsiteX5-793" fmla="*/ 29869 w 52692"/>
                <a:gd name="connsiteY5-794" fmla="*/ 2340 h 43219"/>
                <a:gd name="connsiteX6-795" fmla="*/ 35499 w 52692"/>
                <a:gd name="connsiteY6-796" fmla="*/ 549 h 43219"/>
                <a:gd name="connsiteX7-797" fmla="*/ 38354 w 52692"/>
                <a:gd name="connsiteY7-798" fmla="*/ 5435 h 43219"/>
                <a:gd name="connsiteX8-799" fmla="*/ 42018 w 52692"/>
                <a:gd name="connsiteY8-800" fmla="*/ 10177 h 43219"/>
                <a:gd name="connsiteX9-801" fmla="*/ 41854 w 52692"/>
                <a:gd name="connsiteY9-802" fmla="*/ 15319 h 43219"/>
                <a:gd name="connsiteX10-803" fmla="*/ 43052 w 52692"/>
                <a:gd name="connsiteY10-804" fmla="*/ 23181 h 43219"/>
                <a:gd name="connsiteX11-805" fmla="*/ 37440 w 52692"/>
                <a:gd name="connsiteY11-806" fmla="*/ 30063 h 43219"/>
                <a:gd name="connsiteX12-807" fmla="*/ 35431 w 52692"/>
                <a:gd name="connsiteY12-808" fmla="*/ 35960 h 43219"/>
                <a:gd name="connsiteX13-809" fmla="*/ 28591 w 52692"/>
                <a:gd name="connsiteY13-810" fmla="*/ 36674 h 43219"/>
                <a:gd name="connsiteX14-811" fmla="*/ 23703 w 52692"/>
                <a:gd name="connsiteY14-812" fmla="*/ 42965 h 43219"/>
                <a:gd name="connsiteX15-813" fmla="*/ 16516 w 52692"/>
                <a:gd name="connsiteY15-814" fmla="*/ 39125 h 43219"/>
                <a:gd name="connsiteX16-815" fmla="*/ 5840 w 52692"/>
                <a:gd name="connsiteY16-816" fmla="*/ 35331 h 43219"/>
                <a:gd name="connsiteX17-817" fmla="*/ 1146 w 52692"/>
                <a:gd name="connsiteY17-818" fmla="*/ 31109 h 43219"/>
                <a:gd name="connsiteX18-819" fmla="*/ 2149 w 52692"/>
                <a:gd name="connsiteY18-820" fmla="*/ 25410 h 43219"/>
                <a:gd name="connsiteX19-821" fmla="*/ 31 w 52692"/>
                <a:gd name="connsiteY19-822" fmla="*/ 19563 h 43219"/>
                <a:gd name="connsiteX20-823" fmla="*/ 3899 w 52692"/>
                <a:gd name="connsiteY20-824" fmla="*/ 14366 h 43219"/>
                <a:gd name="connsiteX21-825" fmla="*/ 3936 w 52692"/>
                <a:gd name="connsiteY21-826" fmla="*/ 14229 h 43219"/>
                <a:gd name="connsiteX0-827" fmla="*/ 2537238 w 2537238"/>
                <a:gd name="connsiteY0-828" fmla="*/ 686569 h 1038846"/>
                <a:gd name="connsiteX1-829" fmla="*/ 2508394 w 2537238"/>
                <a:gd name="connsiteY1-830" fmla="*/ 715413 h 1038846"/>
                <a:gd name="connsiteX2-831" fmla="*/ 2479550 w 2537238"/>
                <a:gd name="connsiteY2-832" fmla="*/ 686569 h 1038846"/>
                <a:gd name="connsiteX3-833" fmla="*/ 2508394 w 2537238"/>
                <a:gd name="connsiteY3-834" fmla="*/ 657725 h 1038846"/>
                <a:gd name="connsiteX4-835" fmla="*/ 2537238 w 2537238"/>
                <a:gd name="connsiteY4-836" fmla="*/ 686569 h 1038846"/>
                <a:gd name="connsiteX0-837" fmla="*/ 2433954 w 2537238"/>
                <a:gd name="connsiteY0-838" fmla="*/ 671184 h 1038846"/>
                <a:gd name="connsiteX1-839" fmla="*/ 2376266 w 2537238"/>
                <a:gd name="connsiteY1-840" fmla="*/ 728872 h 1038846"/>
                <a:gd name="connsiteX2-841" fmla="*/ 2318578 w 2537238"/>
                <a:gd name="connsiteY2-842" fmla="*/ 671184 h 1038846"/>
                <a:gd name="connsiteX3-843" fmla="*/ 2376266 w 2537238"/>
                <a:gd name="connsiteY3-844" fmla="*/ 613496 h 1038846"/>
                <a:gd name="connsiteX4-845" fmla="*/ 2433954 w 2537238"/>
                <a:gd name="connsiteY4-846" fmla="*/ 671184 h 1038846"/>
                <a:gd name="connsiteX0-847" fmla="*/ 2273369 w 2537238"/>
                <a:gd name="connsiteY0-848" fmla="*/ 649128 h 1038846"/>
                <a:gd name="connsiteX1-849" fmla="*/ 2186837 w 2537238"/>
                <a:gd name="connsiteY1-850" fmla="*/ 735660 h 1038846"/>
                <a:gd name="connsiteX2-851" fmla="*/ 2100305 w 2537238"/>
                <a:gd name="connsiteY2-852" fmla="*/ 649128 h 1038846"/>
                <a:gd name="connsiteX3-853" fmla="*/ 2186837 w 2537238"/>
                <a:gd name="connsiteY3-854" fmla="*/ 562596 h 1038846"/>
                <a:gd name="connsiteX4-855" fmla="*/ 2273369 w 2537238"/>
                <a:gd name="connsiteY4-856" fmla="*/ 649128 h 1038846"/>
                <a:gd name="connsiteX0-857" fmla="*/ 2628 w 52692"/>
                <a:gd name="connsiteY0-858" fmla="*/ 25568 h 43219"/>
                <a:gd name="connsiteX1-859" fmla="*/ 2196 w 52692"/>
                <a:gd name="connsiteY1-860" fmla="*/ 25239 h 43219"/>
                <a:gd name="connsiteX2-861" fmla="*/ 5874 w 52692"/>
                <a:gd name="connsiteY2-862" fmla="*/ 35538 h 43219"/>
                <a:gd name="connsiteX3-863" fmla="*/ 5856 w 52692"/>
                <a:gd name="connsiteY3-864" fmla="*/ 35139 h 43219"/>
                <a:gd name="connsiteX4-865" fmla="*/ 16514 w 52692"/>
                <a:gd name="connsiteY4-866" fmla="*/ 38949 h 43219"/>
                <a:gd name="connsiteX5-867" fmla="*/ 16702 w 52692"/>
                <a:gd name="connsiteY5-868" fmla="*/ 39392 h 43219"/>
                <a:gd name="connsiteX6-869" fmla="*/ 28707 w 52692"/>
                <a:gd name="connsiteY6-870" fmla="*/ 36949 h 43219"/>
                <a:gd name="connsiteX7-871" fmla="*/ 28596 w 52692"/>
                <a:gd name="connsiteY7-872" fmla="*/ 36519 h 43219"/>
                <a:gd name="connsiteX8-873" fmla="*/ 37434 w 52692"/>
                <a:gd name="connsiteY8-874" fmla="*/ 30453 h 43219"/>
                <a:gd name="connsiteX9-875" fmla="*/ 37416 w 52692"/>
                <a:gd name="connsiteY9-876" fmla="*/ 29949 h 43219"/>
                <a:gd name="connsiteX10-877" fmla="*/ 41834 w 52692"/>
                <a:gd name="connsiteY10-878" fmla="*/ 15213 h 43219"/>
                <a:gd name="connsiteX11-879" fmla="*/ 42098 w 52692"/>
                <a:gd name="connsiteY11-880" fmla="*/ 15394 h 43219"/>
                <a:gd name="connsiteX12-881" fmla="*/ 38360 w 52692"/>
                <a:gd name="connsiteY12-882" fmla="*/ 5285 h 43219"/>
                <a:gd name="connsiteX13-883" fmla="*/ 38436 w 52692"/>
                <a:gd name="connsiteY13-884" fmla="*/ 6549 h 43219"/>
                <a:gd name="connsiteX14-885" fmla="*/ 29114 w 52692"/>
                <a:gd name="connsiteY14-886" fmla="*/ 3811 h 43219"/>
                <a:gd name="connsiteX15-887" fmla="*/ 29856 w 52692"/>
                <a:gd name="connsiteY15-888" fmla="*/ 2199 h 43219"/>
                <a:gd name="connsiteX16-889" fmla="*/ 22177 w 52692"/>
                <a:gd name="connsiteY16-890" fmla="*/ 4579 h 43219"/>
                <a:gd name="connsiteX17-891" fmla="*/ 22536 w 52692"/>
                <a:gd name="connsiteY17-892" fmla="*/ 3189 h 43219"/>
                <a:gd name="connsiteX18-893" fmla="*/ 14036 w 52692"/>
                <a:gd name="connsiteY18-894" fmla="*/ 5051 h 43219"/>
                <a:gd name="connsiteX19-895" fmla="*/ 15336 w 52692"/>
                <a:gd name="connsiteY19-896" fmla="*/ 6399 h 43219"/>
                <a:gd name="connsiteX20-897" fmla="*/ 4163 w 52692"/>
                <a:gd name="connsiteY20-898" fmla="*/ 15648 h 43219"/>
                <a:gd name="connsiteX21-899" fmla="*/ 3936 w 52692"/>
                <a:gd name="connsiteY21-900" fmla="*/ 14229 h 43219"/>
                <a:gd name="connsiteX0-901" fmla="*/ 3936 w 52692"/>
                <a:gd name="connsiteY0-902" fmla="*/ 14229 h 43219"/>
                <a:gd name="connsiteX1-903" fmla="*/ 5659 w 52692"/>
                <a:gd name="connsiteY1-904" fmla="*/ 6766 h 43219"/>
                <a:gd name="connsiteX2-905" fmla="*/ 14041 w 52692"/>
                <a:gd name="connsiteY2-906" fmla="*/ 5061 h 43219"/>
                <a:gd name="connsiteX3-907" fmla="*/ 22492 w 52692"/>
                <a:gd name="connsiteY3-908" fmla="*/ 3291 h 43219"/>
                <a:gd name="connsiteX4-909" fmla="*/ 25785 w 52692"/>
                <a:gd name="connsiteY4-910" fmla="*/ 59 h 43219"/>
                <a:gd name="connsiteX5-911" fmla="*/ 29869 w 52692"/>
                <a:gd name="connsiteY5-912" fmla="*/ 2340 h 43219"/>
                <a:gd name="connsiteX6-913" fmla="*/ 35499 w 52692"/>
                <a:gd name="connsiteY6-914" fmla="*/ 549 h 43219"/>
                <a:gd name="connsiteX7-915" fmla="*/ 38354 w 52692"/>
                <a:gd name="connsiteY7-916" fmla="*/ 5435 h 43219"/>
                <a:gd name="connsiteX8-917" fmla="*/ 42018 w 52692"/>
                <a:gd name="connsiteY8-918" fmla="*/ 10177 h 43219"/>
                <a:gd name="connsiteX9-919" fmla="*/ 41854 w 52692"/>
                <a:gd name="connsiteY9-920" fmla="*/ 15319 h 43219"/>
                <a:gd name="connsiteX10-921" fmla="*/ 43052 w 52692"/>
                <a:gd name="connsiteY10-922" fmla="*/ 23181 h 43219"/>
                <a:gd name="connsiteX11-923" fmla="*/ 37440 w 52692"/>
                <a:gd name="connsiteY11-924" fmla="*/ 30063 h 43219"/>
                <a:gd name="connsiteX12-925" fmla="*/ 35431 w 52692"/>
                <a:gd name="connsiteY12-926" fmla="*/ 35960 h 43219"/>
                <a:gd name="connsiteX13-927" fmla="*/ 28591 w 52692"/>
                <a:gd name="connsiteY13-928" fmla="*/ 36674 h 43219"/>
                <a:gd name="connsiteX14-929" fmla="*/ 23703 w 52692"/>
                <a:gd name="connsiteY14-930" fmla="*/ 42965 h 43219"/>
                <a:gd name="connsiteX15-931" fmla="*/ 16516 w 52692"/>
                <a:gd name="connsiteY15-932" fmla="*/ 39125 h 43219"/>
                <a:gd name="connsiteX16-933" fmla="*/ 5840 w 52692"/>
                <a:gd name="connsiteY16-934" fmla="*/ 35331 h 43219"/>
                <a:gd name="connsiteX17-935" fmla="*/ 1146 w 52692"/>
                <a:gd name="connsiteY17-936" fmla="*/ 31109 h 43219"/>
                <a:gd name="connsiteX18-937" fmla="*/ 2149 w 52692"/>
                <a:gd name="connsiteY18-938" fmla="*/ 25410 h 43219"/>
                <a:gd name="connsiteX19-939" fmla="*/ 31 w 52692"/>
                <a:gd name="connsiteY19-940" fmla="*/ 19563 h 43219"/>
                <a:gd name="connsiteX20-941" fmla="*/ 3899 w 52692"/>
                <a:gd name="connsiteY20-942" fmla="*/ 14366 h 43219"/>
                <a:gd name="connsiteX21-943" fmla="*/ 3936 w 52692"/>
                <a:gd name="connsiteY21-944" fmla="*/ 14229 h 43219"/>
                <a:gd name="connsiteX0-945" fmla="*/ 2537238 w 2537238"/>
                <a:gd name="connsiteY0-946" fmla="*/ 686569 h 1038846"/>
                <a:gd name="connsiteX1-947" fmla="*/ 2508394 w 2537238"/>
                <a:gd name="connsiteY1-948" fmla="*/ 715413 h 1038846"/>
                <a:gd name="connsiteX2-949" fmla="*/ 2479550 w 2537238"/>
                <a:gd name="connsiteY2-950" fmla="*/ 686569 h 1038846"/>
                <a:gd name="connsiteX3-951" fmla="*/ 2508394 w 2537238"/>
                <a:gd name="connsiteY3-952" fmla="*/ 657725 h 1038846"/>
                <a:gd name="connsiteX4-953" fmla="*/ 2537238 w 2537238"/>
                <a:gd name="connsiteY4-954" fmla="*/ 686569 h 1038846"/>
                <a:gd name="connsiteX0-955" fmla="*/ 2433954 w 2537238"/>
                <a:gd name="connsiteY0-956" fmla="*/ 671184 h 1038846"/>
                <a:gd name="connsiteX1-957" fmla="*/ 2376266 w 2537238"/>
                <a:gd name="connsiteY1-958" fmla="*/ 728872 h 1038846"/>
                <a:gd name="connsiteX2-959" fmla="*/ 2318578 w 2537238"/>
                <a:gd name="connsiteY2-960" fmla="*/ 671184 h 1038846"/>
                <a:gd name="connsiteX3-961" fmla="*/ 2376266 w 2537238"/>
                <a:gd name="connsiteY3-962" fmla="*/ 613496 h 1038846"/>
                <a:gd name="connsiteX4-963" fmla="*/ 2433954 w 2537238"/>
                <a:gd name="connsiteY4-964" fmla="*/ 671184 h 1038846"/>
                <a:gd name="connsiteX0-965" fmla="*/ 2273369 w 2537238"/>
                <a:gd name="connsiteY0-966" fmla="*/ 649128 h 1038846"/>
                <a:gd name="connsiteX1-967" fmla="*/ 2186837 w 2537238"/>
                <a:gd name="connsiteY1-968" fmla="*/ 735660 h 1038846"/>
                <a:gd name="connsiteX2-969" fmla="*/ 2100305 w 2537238"/>
                <a:gd name="connsiteY2-970" fmla="*/ 649128 h 1038846"/>
                <a:gd name="connsiteX3-971" fmla="*/ 2186837 w 2537238"/>
                <a:gd name="connsiteY3-972" fmla="*/ 562596 h 1038846"/>
                <a:gd name="connsiteX4-973" fmla="*/ 2273369 w 2537238"/>
                <a:gd name="connsiteY4-974" fmla="*/ 649128 h 1038846"/>
                <a:gd name="connsiteX0-975" fmla="*/ 2628 w 52692"/>
                <a:gd name="connsiteY0-976" fmla="*/ 25568 h 43219"/>
                <a:gd name="connsiteX1-977" fmla="*/ 2196 w 52692"/>
                <a:gd name="connsiteY1-978" fmla="*/ 25239 h 43219"/>
                <a:gd name="connsiteX2-979" fmla="*/ 5874 w 52692"/>
                <a:gd name="connsiteY2-980" fmla="*/ 35538 h 43219"/>
                <a:gd name="connsiteX3-981" fmla="*/ 5856 w 52692"/>
                <a:gd name="connsiteY3-982" fmla="*/ 35139 h 43219"/>
                <a:gd name="connsiteX4-983" fmla="*/ 16514 w 52692"/>
                <a:gd name="connsiteY4-984" fmla="*/ 38949 h 43219"/>
                <a:gd name="connsiteX5-985" fmla="*/ 16702 w 52692"/>
                <a:gd name="connsiteY5-986" fmla="*/ 39392 h 43219"/>
                <a:gd name="connsiteX6-987" fmla="*/ 28707 w 52692"/>
                <a:gd name="connsiteY6-988" fmla="*/ 36949 h 43219"/>
                <a:gd name="connsiteX7-989" fmla="*/ 28596 w 52692"/>
                <a:gd name="connsiteY7-990" fmla="*/ 36519 h 43219"/>
                <a:gd name="connsiteX8-991" fmla="*/ 37434 w 52692"/>
                <a:gd name="connsiteY8-992" fmla="*/ 30453 h 43219"/>
                <a:gd name="connsiteX9-993" fmla="*/ 37416 w 52692"/>
                <a:gd name="connsiteY9-994" fmla="*/ 29949 h 43219"/>
                <a:gd name="connsiteX10-995" fmla="*/ 41834 w 52692"/>
                <a:gd name="connsiteY10-996" fmla="*/ 15213 h 43219"/>
                <a:gd name="connsiteX11-997" fmla="*/ 42098 w 52692"/>
                <a:gd name="connsiteY11-998" fmla="*/ 15394 h 43219"/>
                <a:gd name="connsiteX12-999" fmla="*/ 38360 w 52692"/>
                <a:gd name="connsiteY12-1000" fmla="*/ 5285 h 43219"/>
                <a:gd name="connsiteX13-1001" fmla="*/ 38436 w 52692"/>
                <a:gd name="connsiteY13-1002" fmla="*/ 5302 h 43219"/>
                <a:gd name="connsiteX14-1003" fmla="*/ 29114 w 52692"/>
                <a:gd name="connsiteY14-1004" fmla="*/ 3811 h 43219"/>
                <a:gd name="connsiteX15-1005" fmla="*/ 29856 w 52692"/>
                <a:gd name="connsiteY15-1006" fmla="*/ 2199 h 43219"/>
                <a:gd name="connsiteX16-1007" fmla="*/ 22177 w 52692"/>
                <a:gd name="connsiteY16-1008" fmla="*/ 4579 h 43219"/>
                <a:gd name="connsiteX17-1009" fmla="*/ 22536 w 52692"/>
                <a:gd name="connsiteY17-1010" fmla="*/ 3189 h 43219"/>
                <a:gd name="connsiteX18-1011" fmla="*/ 14036 w 52692"/>
                <a:gd name="connsiteY18-1012" fmla="*/ 5051 h 43219"/>
                <a:gd name="connsiteX19-1013" fmla="*/ 15336 w 52692"/>
                <a:gd name="connsiteY19-1014" fmla="*/ 6399 h 43219"/>
                <a:gd name="connsiteX20-1015" fmla="*/ 4163 w 52692"/>
                <a:gd name="connsiteY20-1016" fmla="*/ 15648 h 43219"/>
                <a:gd name="connsiteX21-1017" fmla="*/ 3936 w 52692"/>
                <a:gd name="connsiteY21-1018" fmla="*/ 14229 h 43219"/>
                <a:gd name="connsiteX0-1019" fmla="*/ 3936 w 52692"/>
                <a:gd name="connsiteY0-1020" fmla="*/ 14229 h 43219"/>
                <a:gd name="connsiteX1-1021" fmla="*/ 5659 w 52692"/>
                <a:gd name="connsiteY1-1022" fmla="*/ 6766 h 43219"/>
                <a:gd name="connsiteX2-1023" fmla="*/ 14041 w 52692"/>
                <a:gd name="connsiteY2-1024" fmla="*/ 5061 h 43219"/>
                <a:gd name="connsiteX3-1025" fmla="*/ 22492 w 52692"/>
                <a:gd name="connsiteY3-1026" fmla="*/ 3291 h 43219"/>
                <a:gd name="connsiteX4-1027" fmla="*/ 25785 w 52692"/>
                <a:gd name="connsiteY4-1028" fmla="*/ 59 h 43219"/>
                <a:gd name="connsiteX5-1029" fmla="*/ 29869 w 52692"/>
                <a:gd name="connsiteY5-1030" fmla="*/ 2340 h 43219"/>
                <a:gd name="connsiteX6-1031" fmla="*/ 35499 w 52692"/>
                <a:gd name="connsiteY6-1032" fmla="*/ 549 h 43219"/>
                <a:gd name="connsiteX7-1033" fmla="*/ 38354 w 52692"/>
                <a:gd name="connsiteY7-1034" fmla="*/ 5435 h 43219"/>
                <a:gd name="connsiteX8-1035" fmla="*/ 42018 w 52692"/>
                <a:gd name="connsiteY8-1036" fmla="*/ 10177 h 43219"/>
                <a:gd name="connsiteX9-1037" fmla="*/ 41854 w 52692"/>
                <a:gd name="connsiteY9-1038" fmla="*/ 15319 h 43219"/>
                <a:gd name="connsiteX10-1039" fmla="*/ 43052 w 52692"/>
                <a:gd name="connsiteY10-1040" fmla="*/ 23181 h 43219"/>
                <a:gd name="connsiteX11-1041" fmla="*/ 37440 w 52692"/>
                <a:gd name="connsiteY11-1042" fmla="*/ 30063 h 43219"/>
                <a:gd name="connsiteX12-1043" fmla="*/ 35431 w 52692"/>
                <a:gd name="connsiteY12-1044" fmla="*/ 35960 h 43219"/>
                <a:gd name="connsiteX13-1045" fmla="*/ 28591 w 52692"/>
                <a:gd name="connsiteY13-1046" fmla="*/ 36674 h 43219"/>
                <a:gd name="connsiteX14-1047" fmla="*/ 23703 w 52692"/>
                <a:gd name="connsiteY14-1048" fmla="*/ 42965 h 43219"/>
                <a:gd name="connsiteX15-1049" fmla="*/ 16516 w 52692"/>
                <a:gd name="connsiteY15-1050" fmla="*/ 39125 h 43219"/>
                <a:gd name="connsiteX16-1051" fmla="*/ 5840 w 52692"/>
                <a:gd name="connsiteY16-1052" fmla="*/ 35331 h 43219"/>
                <a:gd name="connsiteX17-1053" fmla="*/ 1146 w 52692"/>
                <a:gd name="connsiteY17-1054" fmla="*/ 31109 h 43219"/>
                <a:gd name="connsiteX18-1055" fmla="*/ 2149 w 52692"/>
                <a:gd name="connsiteY18-1056" fmla="*/ 25410 h 43219"/>
                <a:gd name="connsiteX19-1057" fmla="*/ 31 w 52692"/>
                <a:gd name="connsiteY19-1058" fmla="*/ 19563 h 43219"/>
                <a:gd name="connsiteX20-1059" fmla="*/ 3899 w 52692"/>
                <a:gd name="connsiteY20-1060" fmla="*/ 14366 h 43219"/>
                <a:gd name="connsiteX21-1061" fmla="*/ 3936 w 52692"/>
                <a:gd name="connsiteY21-1062" fmla="*/ 14229 h 43219"/>
                <a:gd name="connsiteX0-1063" fmla="*/ 2537238 w 2537238"/>
                <a:gd name="connsiteY0-1064" fmla="*/ 686569 h 1038846"/>
                <a:gd name="connsiteX1-1065" fmla="*/ 2508394 w 2537238"/>
                <a:gd name="connsiteY1-1066" fmla="*/ 715413 h 1038846"/>
                <a:gd name="connsiteX2-1067" fmla="*/ 2479550 w 2537238"/>
                <a:gd name="connsiteY2-1068" fmla="*/ 686569 h 1038846"/>
                <a:gd name="connsiteX3-1069" fmla="*/ 2508394 w 2537238"/>
                <a:gd name="connsiteY3-1070" fmla="*/ 657725 h 1038846"/>
                <a:gd name="connsiteX4-1071" fmla="*/ 2537238 w 2537238"/>
                <a:gd name="connsiteY4-1072" fmla="*/ 686569 h 1038846"/>
                <a:gd name="connsiteX0-1073" fmla="*/ 2433954 w 2537238"/>
                <a:gd name="connsiteY0-1074" fmla="*/ 671184 h 1038846"/>
                <a:gd name="connsiteX1-1075" fmla="*/ 2376266 w 2537238"/>
                <a:gd name="connsiteY1-1076" fmla="*/ 728872 h 1038846"/>
                <a:gd name="connsiteX2-1077" fmla="*/ 2318578 w 2537238"/>
                <a:gd name="connsiteY2-1078" fmla="*/ 671184 h 1038846"/>
                <a:gd name="connsiteX3-1079" fmla="*/ 2376266 w 2537238"/>
                <a:gd name="connsiteY3-1080" fmla="*/ 613496 h 1038846"/>
                <a:gd name="connsiteX4-1081" fmla="*/ 2433954 w 2537238"/>
                <a:gd name="connsiteY4-1082" fmla="*/ 671184 h 1038846"/>
                <a:gd name="connsiteX0-1083" fmla="*/ 2273369 w 2537238"/>
                <a:gd name="connsiteY0-1084" fmla="*/ 649128 h 1038846"/>
                <a:gd name="connsiteX1-1085" fmla="*/ 2186837 w 2537238"/>
                <a:gd name="connsiteY1-1086" fmla="*/ 735660 h 1038846"/>
                <a:gd name="connsiteX2-1087" fmla="*/ 2100305 w 2537238"/>
                <a:gd name="connsiteY2-1088" fmla="*/ 649128 h 1038846"/>
                <a:gd name="connsiteX3-1089" fmla="*/ 2186837 w 2537238"/>
                <a:gd name="connsiteY3-1090" fmla="*/ 562596 h 1038846"/>
                <a:gd name="connsiteX4-1091" fmla="*/ 2273369 w 2537238"/>
                <a:gd name="connsiteY4-1092" fmla="*/ 649128 h 1038846"/>
                <a:gd name="connsiteX0-1093" fmla="*/ 2628 w 52692"/>
                <a:gd name="connsiteY0-1094" fmla="*/ 25568 h 43219"/>
                <a:gd name="connsiteX1-1095" fmla="*/ 2196 w 52692"/>
                <a:gd name="connsiteY1-1096" fmla="*/ 25239 h 43219"/>
                <a:gd name="connsiteX2-1097" fmla="*/ 5874 w 52692"/>
                <a:gd name="connsiteY2-1098" fmla="*/ 35538 h 43219"/>
                <a:gd name="connsiteX3-1099" fmla="*/ 5856 w 52692"/>
                <a:gd name="connsiteY3-1100" fmla="*/ 35139 h 43219"/>
                <a:gd name="connsiteX4-1101" fmla="*/ 16514 w 52692"/>
                <a:gd name="connsiteY4-1102" fmla="*/ 38949 h 43219"/>
                <a:gd name="connsiteX5-1103" fmla="*/ 16702 w 52692"/>
                <a:gd name="connsiteY5-1104" fmla="*/ 39392 h 43219"/>
                <a:gd name="connsiteX6-1105" fmla="*/ 28707 w 52692"/>
                <a:gd name="connsiteY6-1106" fmla="*/ 36949 h 43219"/>
                <a:gd name="connsiteX7-1107" fmla="*/ 28596 w 52692"/>
                <a:gd name="connsiteY7-1108" fmla="*/ 36519 h 43219"/>
                <a:gd name="connsiteX8-1109" fmla="*/ 37434 w 52692"/>
                <a:gd name="connsiteY8-1110" fmla="*/ 30453 h 43219"/>
                <a:gd name="connsiteX9-1111" fmla="*/ 37416 w 52692"/>
                <a:gd name="connsiteY9-1112" fmla="*/ 29949 h 43219"/>
                <a:gd name="connsiteX10-1113" fmla="*/ 41834 w 52692"/>
                <a:gd name="connsiteY10-1114" fmla="*/ 15213 h 43219"/>
                <a:gd name="connsiteX11-1115" fmla="*/ 42098 w 52692"/>
                <a:gd name="connsiteY11-1116" fmla="*/ 15394 h 43219"/>
                <a:gd name="connsiteX12-1117" fmla="*/ 38360 w 52692"/>
                <a:gd name="connsiteY12-1118" fmla="*/ 5285 h 43219"/>
                <a:gd name="connsiteX13-1119" fmla="*/ 38436 w 52692"/>
                <a:gd name="connsiteY13-1120" fmla="*/ 5302 h 43219"/>
                <a:gd name="connsiteX14-1121" fmla="*/ 30048 w 52692"/>
                <a:gd name="connsiteY14-1122" fmla="*/ 2252 h 43219"/>
                <a:gd name="connsiteX15-1123" fmla="*/ 29856 w 52692"/>
                <a:gd name="connsiteY15-1124" fmla="*/ 2199 h 43219"/>
                <a:gd name="connsiteX16-1125" fmla="*/ 22177 w 52692"/>
                <a:gd name="connsiteY16-1126" fmla="*/ 4579 h 43219"/>
                <a:gd name="connsiteX17-1127" fmla="*/ 22536 w 52692"/>
                <a:gd name="connsiteY17-1128" fmla="*/ 3189 h 43219"/>
                <a:gd name="connsiteX18-1129" fmla="*/ 14036 w 52692"/>
                <a:gd name="connsiteY18-1130" fmla="*/ 5051 h 43219"/>
                <a:gd name="connsiteX19-1131" fmla="*/ 15336 w 52692"/>
                <a:gd name="connsiteY19-1132" fmla="*/ 6399 h 43219"/>
                <a:gd name="connsiteX20-1133" fmla="*/ 4163 w 52692"/>
                <a:gd name="connsiteY20-1134" fmla="*/ 15648 h 43219"/>
                <a:gd name="connsiteX21-1135" fmla="*/ 3936 w 52692"/>
                <a:gd name="connsiteY21-1136" fmla="*/ 14229 h 43219"/>
                <a:gd name="connsiteX0-1137" fmla="*/ 3936 w 52692"/>
                <a:gd name="connsiteY0-1138" fmla="*/ 14229 h 43219"/>
                <a:gd name="connsiteX1-1139" fmla="*/ 5659 w 52692"/>
                <a:gd name="connsiteY1-1140" fmla="*/ 6766 h 43219"/>
                <a:gd name="connsiteX2-1141" fmla="*/ 14041 w 52692"/>
                <a:gd name="connsiteY2-1142" fmla="*/ 5061 h 43219"/>
                <a:gd name="connsiteX3-1143" fmla="*/ 22492 w 52692"/>
                <a:gd name="connsiteY3-1144" fmla="*/ 3291 h 43219"/>
                <a:gd name="connsiteX4-1145" fmla="*/ 25785 w 52692"/>
                <a:gd name="connsiteY4-1146" fmla="*/ 59 h 43219"/>
                <a:gd name="connsiteX5-1147" fmla="*/ 29869 w 52692"/>
                <a:gd name="connsiteY5-1148" fmla="*/ 2340 h 43219"/>
                <a:gd name="connsiteX6-1149" fmla="*/ 35499 w 52692"/>
                <a:gd name="connsiteY6-1150" fmla="*/ 549 h 43219"/>
                <a:gd name="connsiteX7-1151" fmla="*/ 38354 w 52692"/>
                <a:gd name="connsiteY7-1152" fmla="*/ 5435 h 43219"/>
                <a:gd name="connsiteX8-1153" fmla="*/ 42018 w 52692"/>
                <a:gd name="connsiteY8-1154" fmla="*/ 10177 h 43219"/>
                <a:gd name="connsiteX9-1155" fmla="*/ 41854 w 52692"/>
                <a:gd name="connsiteY9-1156" fmla="*/ 15319 h 43219"/>
                <a:gd name="connsiteX10-1157" fmla="*/ 43052 w 52692"/>
                <a:gd name="connsiteY10-1158" fmla="*/ 23181 h 43219"/>
                <a:gd name="connsiteX11-1159" fmla="*/ 37440 w 52692"/>
                <a:gd name="connsiteY11-1160" fmla="*/ 30063 h 43219"/>
                <a:gd name="connsiteX12-1161" fmla="*/ 35431 w 52692"/>
                <a:gd name="connsiteY12-1162" fmla="*/ 35960 h 43219"/>
                <a:gd name="connsiteX13-1163" fmla="*/ 28591 w 52692"/>
                <a:gd name="connsiteY13-1164" fmla="*/ 36674 h 43219"/>
                <a:gd name="connsiteX14-1165" fmla="*/ 23703 w 52692"/>
                <a:gd name="connsiteY14-1166" fmla="*/ 42965 h 43219"/>
                <a:gd name="connsiteX15-1167" fmla="*/ 16516 w 52692"/>
                <a:gd name="connsiteY15-1168" fmla="*/ 39125 h 43219"/>
                <a:gd name="connsiteX16-1169" fmla="*/ 5840 w 52692"/>
                <a:gd name="connsiteY16-1170" fmla="*/ 35331 h 43219"/>
                <a:gd name="connsiteX17-1171" fmla="*/ 1146 w 52692"/>
                <a:gd name="connsiteY17-1172" fmla="*/ 31109 h 43219"/>
                <a:gd name="connsiteX18-1173" fmla="*/ 2149 w 52692"/>
                <a:gd name="connsiteY18-1174" fmla="*/ 25410 h 43219"/>
                <a:gd name="connsiteX19-1175" fmla="*/ 31 w 52692"/>
                <a:gd name="connsiteY19-1176" fmla="*/ 19563 h 43219"/>
                <a:gd name="connsiteX20-1177" fmla="*/ 3899 w 52692"/>
                <a:gd name="connsiteY20-1178" fmla="*/ 14366 h 43219"/>
                <a:gd name="connsiteX21-1179" fmla="*/ 3936 w 52692"/>
                <a:gd name="connsiteY21-1180" fmla="*/ 14229 h 43219"/>
                <a:gd name="connsiteX0-1181" fmla="*/ 2537238 w 2537238"/>
                <a:gd name="connsiteY0-1182" fmla="*/ 686569 h 1038846"/>
                <a:gd name="connsiteX1-1183" fmla="*/ 2508394 w 2537238"/>
                <a:gd name="connsiteY1-1184" fmla="*/ 715413 h 1038846"/>
                <a:gd name="connsiteX2-1185" fmla="*/ 2479550 w 2537238"/>
                <a:gd name="connsiteY2-1186" fmla="*/ 686569 h 1038846"/>
                <a:gd name="connsiteX3-1187" fmla="*/ 2508394 w 2537238"/>
                <a:gd name="connsiteY3-1188" fmla="*/ 657725 h 1038846"/>
                <a:gd name="connsiteX4-1189" fmla="*/ 2537238 w 2537238"/>
                <a:gd name="connsiteY4-1190" fmla="*/ 686569 h 1038846"/>
                <a:gd name="connsiteX0-1191" fmla="*/ 2433954 w 2537238"/>
                <a:gd name="connsiteY0-1192" fmla="*/ 671184 h 1038846"/>
                <a:gd name="connsiteX1-1193" fmla="*/ 2376266 w 2537238"/>
                <a:gd name="connsiteY1-1194" fmla="*/ 728872 h 1038846"/>
                <a:gd name="connsiteX2-1195" fmla="*/ 2318578 w 2537238"/>
                <a:gd name="connsiteY2-1196" fmla="*/ 671184 h 1038846"/>
                <a:gd name="connsiteX3-1197" fmla="*/ 2376266 w 2537238"/>
                <a:gd name="connsiteY3-1198" fmla="*/ 613496 h 1038846"/>
                <a:gd name="connsiteX4-1199" fmla="*/ 2433954 w 2537238"/>
                <a:gd name="connsiteY4-1200" fmla="*/ 671184 h 1038846"/>
                <a:gd name="connsiteX0-1201" fmla="*/ 2273369 w 2537238"/>
                <a:gd name="connsiteY0-1202" fmla="*/ 649128 h 1038846"/>
                <a:gd name="connsiteX1-1203" fmla="*/ 2186837 w 2537238"/>
                <a:gd name="connsiteY1-1204" fmla="*/ 735660 h 1038846"/>
                <a:gd name="connsiteX2-1205" fmla="*/ 2100305 w 2537238"/>
                <a:gd name="connsiteY2-1206" fmla="*/ 649128 h 1038846"/>
                <a:gd name="connsiteX3-1207" fmla="*/ 2186837 w 2537238"/>
                <a:gd name="connsiteY3-1208" fmla="*/ 562596 h 1038846"/>
                <a:gd name="connsiteX4-1209" fmla="*/ 2273369 w 2537238"/>
                <a:gd name="connsiteY4-1210" fmla="*/ 649128 h 1038846"/>
                <a:gd name="connsiteX0-1211" fmla="*/ 2628 w 52692"/>
                <a:gd name="connsiteY0-1212" fmla="*/ 25568 h 43219"/>
                <a:gd name="connsiteX1-1213" fmla="*/ 2196 w 52692"/>
                <a:gd name="connsiteY1-1214" fmla="*/ 25239 h 43219"/>
                <a:gd name="connsiteX2-1215" fmla="*/ 5874 w 52692"/>
                <a:gd name="connsiteY2-1216" fmla="*/ 35538 h 43219"/>
                <a:gd name="connsiteX3-1217" fmla="*/ 5856 w 52692"/>
                <a:gd name="connsiteY3-1218" fmla="*/ 35139 h 43219"/>
                <a:gd name="connsiteX4-1219" fmla="*/ 16514 w 52692"/>
                <a:gd name="connsiteY4-1220" fmla="*/ 38949 h 43219"/>
                <a:gd name="connsiteX5-1221" fmla="*/ 16702 w 52692"/>
                <a:gd name="connsiteY5-1222" fmla="*/ 39392 h 43219"/>
                <a:gd name="connsiteX6-1223" fmla="*/ 28707 w 52692"/>
                <a:gd name="connsiteY6-1224" fmla="*/ 36949 h 43219"/>
                <a:gd name="connsiteX7-1225" fmla="*/ 28596 w 52692"/>
                <a:gd name="connsiteY7-1226" fmla="*/ 36519 h 43219"/>
                <a:gd name="connsiteX8-1227" fmla="*/ 37434 w 52692"/>
                <a:gd name="connsiteY8-1228" fmla="*/ 30453 h 43219"/>
                <a:gd name="connsiteX9-1229" fmla="*/ 37416 w 52692"/>
                <a:gd name="connsiteY9-1230" fmla="*/ 29949 h 43219"/>
                <a:gd name="connsiteX10-1231" fmla="*/ 41834 w 52692"/>
                <a:gd name="connsiteY10-1232" fmla="*/ 15213 h 43219"/>
                <a:gd name="connsiteX11-1233" fmla="*/ 42098 w 52692"/>
                <a:gd name="connsiteY11-1234" fmla="*/ 15394 h 43219"/>
                <a:gd name="connsiteX12-1235" fmla="*/ 38360 w 52692"/>
                <a:gd name="connsiteY12-1236" fmla="*/ 5285 h 43219"/>
                <a:gd name="connsiteX13-1237" fmla="*/ 38436 w 52692"/>
                <a:gd name="connsiteY13-1238" fmla="*/ 5302 h 43219"/>
                <a:gd name="connsiteX14-1239" fmla="*/ 30048 w 52692"/>
                <a:gd name="connsiteY14-1240" fmla="*/ 2252 h 43219"/>
                <a:gd name="connsiteX15-1241" fmla="*/ 29856 w 52692"/>
                <a:gd name="connsiteY15-1242" fmla="*/ 2199 h 43219"/>
                <a:gd name="connsiteX16-1243" fmla="*/ 22877 w 52692"/>
                <a:gd name="connsiteY16-1244" fmla="*/ 3020 h 43219"/>
                <a:gd name="connsiteX17-1245" fmla="*/ 22536 w 52692"/>
                <a:gd name="connsiteY17-1246" fmla="*/ 3189 h 43219"/>
                <a:gd name="connsiteX18-1247" fmla="*/ 14036 w 52692"/>
                <a:gd name="connsiteY18-1248" fmla="*/ 5051 h 43219"/>
                <a:gd name="connsiteX19-1249" fmla="*/ 15336 w 52692"/>
                <a:gd name="connsiteY19-1250" fmla="*/ 6399 h 43219"/>
                <a:gd name="connsiteX20-1251" fmla="*/ 4163 w 52692"/>
                <a:gd name="connsiteY20-1252" fmla="*/ 15648 h 43219"/>
                <a:gd name="connsiteX21-1253" fmla="*/ 3936 w 52692"/>
                <a:gd name="connsiteY21-1254" fmla="*/ 14229 h 43219"/>
                <a:gd name="connsiteX0-1255" fmla="*/ 3936 w 52692"/>
                <a:gd name="connsiteY0-1256" fmla="*/ 14229 h 43219"/>
                <a:gd name="connsiteX1-1257" fmla="*/ 5659 w 52692"/>
                <a:gd name="connsiteY1-1258" fmla="*/ 6766 h 43219"/>
                <a:gd name="connsiteX2-1259" fmla="*/ 14041 w 52692"/>
                <a:gd name="connsiteY2-1260" fmla="*/ 5061 h 43219"/>
                <a:gd name="connsiteX3-1261" fmla="*/ 22492 w 52692"/>
                <a:gd name="connsiteY3-1262" fmla="*/ 3291 h 43219"/>
                <a:gd name="connsiteX4-1263" fmla="*/ 25785 w 52692"/>
                <a:gd name="connsiteY4-1264" fmla="*/ 59 h 43219"/>
                <a:gd name="connsiteX5-1265" fmla="*/ 29869 w 52692"/>
                <a:gd name="connsiteY5-1266" fmla="*/ 2340 h 43219"/>
                <a:gd name="connsiteX6-1267" fmla="*/ 35499 w 52692"/>
                <a:gd name="connsiteY6-1268" fmla="*/ 549 h 43219"/>
                <a:gd name="connsiteX7-1269" fmla="*/ 38354 w 52692"/>
                <a:gd name="connsiteY7-1270" fmla="*/ 5435 h 43219"/>
                <a:gd name="connsiteX8-1271" fmla="*/ 42018 w 52692"/>
                <a:gd name="connsiteY8-1272" fmla="*/ 10177 h 43219"/>
                <a:gd name="connsiteX9-1273" fmla="*/ 41854 w 52692"/>
                <a:gd name="connsiteY9-1274" fmla="*/ 15319 h 43219"/>
                <a:gd name="connsiteX10-1275" fmla="*/ 43052 w 52692"/>
                <a:gd name="connsiteY10-1276" fmla="*/ 23181 h 43219"/>
                <a:gd name="connsiteX11-1277" fmla="*/ 37440 w 52692"/>
                <a:gd name="connsiteY11-1278" fmla="*/ 30063 h 43219"/>
                <a:gd name="connsiteX12-1279" fmla="*/ 35431 w 52692"/>
                <a:gd name="connsiteY12-1280" fmla="*/ 35960 h 43219"/>
                <a:gd name="connsiteX13-1281" fmla="*/ 28591 w 52692"/>
                <a:gd name="connsiteY13-1282" fmla="*/ 36674 h 43219"/>
                <a:gd name="connsiteX14-1283" fmla="*/ 23703 w 52692"/>
                <a:gd name="connsiteY14-1284" fmla="*/ 42965 h 43219"/>
                <a:gd name="connsiteX15-1285" fmla="*/ 16516 w 52692"/>
                <a:gd name="connsiteY15-1286" fmla="*/ 39125 h 43219"/>
                <a:gd name="connsiteX16-1287" fmla="*/ 5840 w 52692"/>
                <a:gd name="connsiteY16-1288" fmla="*/ 35331 h 43219"/>
                <a:gd name="connsiteX17-1289" fmla="*/ 1146 w 52692"/>
                <a:gd name="connsiteY17-1290" fmla="*/ 31109 h 43219"/>
                <a:gd name="connsiteX18-1291" fmla="*/ 2149 w 52692"/>
                <a:gd name="connsiteY18-1292" fmla="*/ 25410 h 43219"/>
                <a:gd name="connsiteX19-1293" fmla="*/ 31 w 52692"/>
                <a:gd name="connsiteY19-1294" fmla="*/ 19563 h 43219"/>
                <a:gd name="connsiteX20-1295" fmla="*/ 3899 w 52692"/>
                <a:gd name="connsiteY20-1296" fmla="*/ 14366 h 43219"/>
                <a:gd name="connsiteX21-1297" fmla="*/ 3936 w 52692"/>
                <a:gd name="connsiteY21-1298" fmla="*/ 14229 h 43219"/>
                <a:gd name="connsiteX0-1299" fmla="*/ 2537238 w 2537238"/>
                <a:gd name="connsiteY0-1300" fmla="*/ 686569 h 1038846"/>
                <a:gd name="connsiteX1-1301" fmla="*/ 2508394 w 2537238"/>
                <a:gd name="connsiteY1-1302" fmla="*/ 715413 h 1038846"/>
                <a:gd name="connsiteX2-1303" fmla="*/ 2479550 w 2537238"/>
                <a:gd name="connsiteY2-1304" fmla="*/ 686569 h 1038846"/>
                <a:gd name="connsiteX3-1305" fmla="*/ 2508394 w 2537238"/>
                <a:gd name="connsiteY3-1306" fmla="*/ 657725 h 1038846"/>
                <a:gd name="connsiteX4-1307" fmla="*/ 2537238 w 2537238"/>
                <a:gd name="connsiteY4-1308" fmla="*/ 686569 h 1038846"/>
                <a:gd name="connsiteX0-1309" fmla="*/ 2433954 w 2537238"/>
                <a:gd name="connsiteY0-1310" fmla="*/ 671184 h 1038846"/>
                <a:gd name="connsiteX1-1311" fmla="*/ 2376266 w 2537238"/>
                <a:gd name="connsiteY1-1312" fmla="*/ 728872 h 1038846"/>
                <a:gd name="connsiteX2-1313" fmla="*/ 2318578 w 2537238"/>
                <a:gd name="connsiteY2-1314" fmla="*/ 671184 h 1038846"/>
                <a:gd name="connsiteX3-1315" fmla="*/ 2376266 w 2537238"/>
                <a:gd name="connsiteY3-1316" fmla="*/ 613496 h 1038846"/>
                <a:gd name="connsiteX4-1317" fmla="*/ 2433954 w 2537238"/>
                <a:gd name="connsiteY4-1318" fmla="*/ 671184 h 1038846"/>
                <a:gd name="connsiteX0-1319" fmla="*/ 2273369 w 2537238"/>
                <a:gd name="connsiteY0-1320" fmla="*/ 649128 h 1038846"/>
                <a:gd name="connsiteX1-1321" fmla="*/ 2186837 w 2537238"/>
                <a:gd name="connsiteY1-1322" fmla="*/ 735660 h 1038846"/>
                <a:gd name="connsiteX2-1323" fmla="*/ 2100305 w 2537238"/>
                <a:gd name="connsiteY2-1324" fmla="*/ 649128 h 1038846"/>
                <a:gd name="connsiteX3-1325" fmla="*/ 2186837 w 2537238"/>
                <a:gd name="connsiteY3-1326" fmla="*/ 562596 h 1038846"/>
                <a:gd name="connsiteX4-1327" fmla="*/ 2273369 w 2537238"/>
                <a:gd name="connsiteY4-1328" fmla="*/ 649128 h 1038846"/>
                <a:gd name="connsiteX0-1329" fmla="*/ 2628 w 52692"/>
                <a:gd name="connsiteY0-1330" fmla="*/ 25568 h 43219"/>
                <a:gd name="connsiteX1-1331" fmla="*/ 2196 w 52692"/>
                <a:gd name="connsiteY1-1332" fmla="*/ 25239 h 43219"/>
                <a:gd name="connsiteX2-1333" fmla="*/ 5874 w 52692"/>
                <a:gd name="connsiteY2-1334" fmla="*/ 35538 h 43219"/>
                <a:gd name="connsiteX3-1335" fmla="*/ 5856 w 52692"/>
                <a:gd name="connsiteY3-1336" fmla="*/ 35139 h 43219"/>
                <a:gd name="connsiteX4-1337" fmla="*/ 16514 w 52692"/>
                <a:gd name="connsiteY4-1338" fmla="*/ 38949 h 43219"/>
                <a:gd name="connsiteX5-1339" fmla="*/ 16702 w 52692"/>
                <a:gd name="connsiteY5-1340" fmla="*/ 39392 h 43219"/>
                <a:gd name="connsiteX6-1341" fmla="*/ 28707 w 52692"/>
                <a:gd name="connsiteY6-1342" fmla="*/ 36949 h 43219"/>
                <a:gd name="connsiteX7-1343" fmla="*/ 28596 w 52692"/>
                <a:gd name="connsiteY7-1344" fmla="*/ 36519 h 43219"/>
                <a:gd name="connsiteX8-1345" fmla="*/ 37434 w 52692"/>
                <a:gd name="connsiteY8-1346" fmla="*/ 30453 h 43219"/>
                <a:gd name="connsiteX9-1347" fmla="*/ 37416 w 52692"/>
                <a:gd name="connsiteY9-1348" fmla="*/ 29949 h 43219"/>
                <a:gd name="connsiteX10-1349" fmla="*/ 41834 w 52692"/>
                <a:gd name="connsiteY10-1350" fmla="*/ 15213 h 43219"/>
                <a:gd name="connsiteX11-1351" fmla="*/ 42098 w 52692"/>
                <a:gd name="connsiteY11-1352" fmla="*/ 15394 h 43219"/>
                <a:gd name="connsiteX12-1353" fmla="*/ 38360 w 52692"/>
                <a:gd name="connsiteY12-1354" fmla="*/ 5285 h 43219"/>
                <a:gd name="connsiteX13-1355" fmla="*/ 38436 w 52692"/>
                <a:gd name="connsiteY13-1356" fmla="*/ 5302 h 43219"/>
                <a:gd name="connsiteX14-1357" fmla="*/ 30048 w 52692"/>
                <a:gd name="connsiteY14-1358" fmla="*/ 2252 h 43219"/>
                <a:gd name="connsiteX15-1359" fmla="*/ 29856 w 52692"/>
                <a:gd name="connsiteY15-1360" fmla="*/ 2199 h 43219"/>
                <a:gd name="connsiteX16-1361" fmla="*/ 22877 w 52692"/>
                <a:gd name="connsiteY16-1362" fmla="*/ 3020 h 43219"/>
                <a:gd name="connsiteX17-1363" fmla="*/ 22536 w 52692"/>
                <a:gd name="connsiteY17-1364" fmla="*/ 3189 h 43219"/>
                <a:gd name="connsiteX18-1365" fmla="*/ 14036 w 52692"/>
                <a:gd name="connsiteY18-1366" fmla="*/ 5051 h 43219"/>
                <a:gd name="connsiteX19-1367" fmla="*/ 14013 w 52692"/>
                <a:gd name="connsiteY19-1368" fmla="*/ 5152 h 43219"/>
                <a:gd name="connsiteX20-1369" fmla="*/ 4163 w 52692"/>
                <a:gd name="connsiteY20-1370" fmla="*/ 15648 h 43219"/>
                <a:gd name="connsiteX21-1371" fmla="*/ 3936 w 52692"/>
                <a:gd name="connsiteY21-1372" fmla="*/ 14229 h 43219"/>
                <a:gd name="connsiteX0-1373" fmla="*/ 3936 w 52692"/>
                <a:gd name="connsiteY0-1374" fmla="*/ 14229 h 43219"/>
                <a:gd name="connsiteX1-1375" fmla="*/ 5659 w 52692"/>
                <a:gd name="connsiteY1-1376" fmla="*/ 6766 h 43219"/>
                <a:gd name="connsiteX2-1377" fmla="*/ 14041 w 52692"/>
                <a:gd name="connsiteY2-1378" fmla="*/ 5061 h 43219"/>
                <a:gd name="connsiteX3-1379" fmla="*/ 22492 w 52692"/>
                <a:gd name="connsiteY3-1380" fmla="*/ 3291 h 43219"/>
                <a:gd name="connsiteX4-1381" fmla="*/ 25785 w 52692"/>
                <a:gd name="connsiteY4-1382" fmla="*/ 59 h 43219"/>
                <a:gd name="connsiteX5-1383" fmla="*/ 29869 w 52692"/>
                <a:gd name="connsiteY5-1384" fmla="*/ 2340 h 43219"/>
                <a:gd name="connsiteX6-1385" fmla="*/ 35499 w 52692"/>
                <a:gd name="connsiteY6-1386" fmla="*/ 549 h 43219"/>
                <a:gd name="connsiteX7-1387" fmla="*/ 38354 w 52692"/>
                <a:gd name="connsiteY7-1388" fmla="*/ 5435 h 43219"/>
                <a:gd name="connsiteX8-1389" fmla="*/ 42018 w 52692"/>
                <a:gd name="connsiteY8-1390" fmla="*/ 10177 h 43219"/>
                <a:gd name="connsiteX9-1391" fmla="*/ 41854 w 52692"/>
                <a:gd name="connsiteY9-1392" fmla="*/ 15319 h 43219"/>
                <a:gd name="connsiteX10-1393" fmla="*/ 43052 w 52692"/>
                <a:gd name="connsiteY10-1394" fmla="*/ 23181 h 43219"/>
                <a:gd name="connsiteX11-1395" fmla="*/ 37440 w 52692"/>
                <a:gd name="connsiteY11-1396" fmla="*/ 30063 h 43219"/>
                <a:gd name="connsiteX12-1397" fmla="*/ 35431 w 52692"/>
                <a:gd name="connsiteY12-1398" fmla="*/ 35960 h 43219"/>
                <a:gd name="connsiteX13-1399" fmla="*/ 28591 w 52692"/>
                <a:gd name="connsiteY13-1400" fmla="*/ 36674 h 43219"/>
                <a:gd name="connsiteX14-1401" fmla="*/ 23703 w 52692"/>
                <a:gd name="connsiteY14-1402" fmla="*/ 42965 h 43219"/>
                <a:gd name="connsiteX15-1403" fmla="*/ 16516 w 52692"/>
                <a:gd name="connsiteY15-1404" fmla="*/ 39125 h 43219"/>
                <a:gd name="connsiteX16-1405" fmla="*/ 5840 w 52692"/>
                <a:gd name="connsiteY16-1406" fmla="*/ 35331 h 43219"/>
                <a:gd name="connsiteX17-1407" fmla="*/ 1146 w 52692"/>
                <a:gd name="connsiteY17-1408" fmla="*/ 31109 h 43219"/>
                <a:gd name="connsiteX18-1409" fmla="*/ 2149 w 52692"/>
                <a:gd name="connsiteY18-1410" fmla="*/ 25410 h 43219"/>
                <a:gd name="connsiteX19-1411" fmla="*/ 31 w 52692"/>
                <a:gd name="connsiteY19-1412" fmla="*/ 19563 h 43219"/>
                <a:gd name="connsiteX20-1413" fmla="*/ 3899 w 52692"/>
                <a:gd name="connsiteY20-1414" fmla="*/ 14366 h 43219"/>
                <a:gd name="connsiteX21-1415" fmla="*/ 3936 w 52692"/>
                <a:gd name="connsiteY21-1416" fmla="*/ 14229 h 43219"/>
                <a:gd name="connsiteX0-1417" fmla="*/ 2537238 w 2537238"/>
                <a:gd name="connsiteY0-1418" fmla="*/ 686569 h 1038846"/>
                <a:gd name="connsiteX1-1419" fmla="*/ 2508394 w 2537238"/>
                <a:gd name="connsiteY1-1420" fmla="*/ 715413 h 1038846"/>
                <a:gd name="connsiteX2-1421" fmla="*/ 2479550 w 2537238"/>
                <a:gd name="connsiteY2-1422" fmla="*/ 686569 h 1038846"/>
                <a:gd name="connsiteX3-1423" fmla="*/ 2508394 w 2537238"/>
                <a:gd name="connsiteY3-1424" fmla="*/ 657725 h 1038846"/>
                <a:gd name="connsiteX4-1425" fmla="*/ 2537238 w 2537238"/>
                <a:gd name="connsiteY4-1426" fmla="*/ 686569 h 1038846"/>
                <a:gd name="connsiteX0-1427" fmla="*/ 2433954 w 2537238"/>
                <a:gd name="connsiteY0-1428" fmla="*/ 671184 h 1038846"/>
                <a:gd name="connsiteX1-1429" fmla="*/ 2376266 w 2537238"/>
                <a:gd name="connsiteY1-1430" fmla="*/ 728872 h 1038846"/>
                <a:gd name="connsiteX2-1431" fmla="*/ 2318578 w 2537238"/>
                <a:gd name="connsiteY2-1432" fmla="*/ 671184 h 1038846"/>
                <a:gd name="connsiteX3-1433" fmla="*/ 2376266 w 2537238"/>
                <a:gd name="connsiteY3-1434" fmla="*/ 613496 h 1038846"/>
                <a:gd name="connsiteX4-1435" fmla="*/ 2433954 w 2537238"/>
                <a:gd name="connsiteY4-1436" fmla="*/ 671184 h 1038846"/>
                <a:gd name="connsiteX0-1437" fmla="*/ 2273369 w 2537238"/>
                <a:gd name="connsiteY0-1438" fmla="*/ 649128 h 1038846"/>
                <a:gd name="connsiteX1-1439" fmla="*/ 2186837 w 2537238"/>
                <a:gd name="connsiteY1-1440" fmla="*/ 735660 h 1038846"/>
                <a:gd name="connsiteX2-1441" fmla="*/ 2100305 w 2537238"/>
                <a:gd name="connsiteY2-1442" fmla="*/ 649128 h 1038846"/>
                <a:gd name="connsiteX3-1443" fmla="*/ 2186837 w 2537238"/>
                <a:gd name="connsiteY3-1444" fmla="*/ 562596 h 1038846"/>
                <a:gd name="connsiteX4-1445" fmla="*/ 2273369 w 2537238"/>
                <a:gd name="connsiteY4-1446" fmla="*/ 649128 h 1038846"/>
                <a:gd name="connsiteX0-1447" fmla="*/ 2628 w 52692"/>
                <a:gd name="connsiteY0-1448" fmla="*/ 25568 h 43219"/>
                <a:gd name="connsiteX1-1449" fmla="*/ 2196 w 52692"/>
                <a:gd name="connsiteY1-1450" fmla="*/ 25239 h 43219"/>
                <a:gd name="connsiteX2-1451" fmla="*/ 5874 w 52692"/>
                <a:gd name="connsiteY2-1452" fmla="*/ 35538 h 43219"/>
                <a:gd name="connsiteX3-1453" fmla="*/ 5856 w 52692"/>
                <a:gd name="connsiteY3-1454" fmla="*/ 35139 h 43219"/>
                <a:gd name="connsiteX4-1455" fmla="*/ 16514 w 52692"/>
                <a:gd name="connsiteY4-1456" fmla="*/ 38949 h 43219"/>
                <a:gd name="connsiteX5-1457" fmla="*/ 16702 w 52692"/>
                <a:gd name="connsiteY5-1458" fmla="*/ 39392 h 43219"/>
                <a:gd name="connsiteX6-1459" fmla="*/ 28707 w 52692"/>
                <a:gd name="connsiteY6-1460" fmla="*/ 36949 h 43219"/>
                <a:gd name="connsiteX7-1461" fmla="*/ 28596 w 52692"/>
                <a:gd name="connsiteY7-1462" fmla="*/ 36519 h 43219"/>
                <a:gd name="connsiteX8-1463" fmla="*/ 37434 w 52692"/>
                <a:gd name="connsiteY8-1464" fmla="*/ 30453 h 43219"/>
                <a:gd name="connsiteX9-1465" fmla="*/ 37416 w 52692"/>
                <a:gd name="connsiteY9-1466" fmla="*/ 29949 h 43219"/>
                <a:gd name="connsiteX10-1467" fmla="*/ 41834 w 52692"/>
                <a:gd name="connsiteY10-1468" fmla="*/ 15213 h 43219"/>
                <a:gd name="connsiteX11-1469" fmla="*/ 42098 w 52692"/>
                <a:gd name="connsiteY11-1470" fmla="*/ 15394 h 43219"/>
                <a:gd name="connsiteX12-1471" fmla="*/ 38360 w 52692"/>
                <a:gd name="connsiteY12-1472" fmla="*/ 5285 h 43219"/>
                <a:gd name="connsiteX13-1473" fmla="*/ 38436 w 52692"/>
                <a:gd name="connsiteY13-1474" fmla="*/ 5302 h 43219"/>
                <a:gd name="connsiteX14-1475" fmla="*/ 30048 w 52692"/>
                <a:gd name="connsiteY14-1476" fmla="*/ 2252 h 43219"/>
                <a:gd name="connsiteX15-1477" fmla="*/ 29856 w 52692"/>
                <a:gd name="connsiteY15-1478" fmla="*/ 2199 h 43219"/>
                <a:gd name="connsiteX16-1479" fmla="*/ 22877 w 52692"/>
                <a:gd name="connsiteY16-1480" fmla="*/ 3020 h 43219"/>
                <a:gd name="connsiteX17-1481" fmla="*/ 22536 w 52692"/>
                <a:gd name="connsiteY17-1482" fmla="*/ 3189 h 43219"/>
                <a:gd name="connsiteX18-1483" fmla="*/ 14036 w 52692"/>
                <a:gd name="connsiteY18-1484" fmla="*/ 5051 h 43219"/>
                <a:gd name="connsiteX19-1485" fmla="*/ 14013 w 52692"/>
                <a:gd name="connsiteY19-1486" fmla="*/ 5152 h 43219"/>
                <a:gd name="connsiteX20-1487" fmla="*/ 3852 w 52692"/>
                <a:gd name="connsiteY20-1488" fmla="*/ 14401 h 43219"/>
                <a:gd name="connsiteX21-1489" fmla="*/ 3936 w 52692"/>
                <a:gd name="connsiteY21-1490" fmla="*/ 14229 h 43219"/>
                <a:gd name="connsiteX0-1491" fmla="*/ 3936 w 52692"/>
                <a:gd name="connsiteY0-1492" fmla="*/ 14229 h 43219"/>
                <a:gd name="connsiteX1-1493" fmla="*/ 5659 w 52692"/>
                <a:gd name="connsiteY1-1494" fmla="*/ 6766 h 43219"/>
                <a:gd name="connsiteX2-1495" fmla="*/ 14041 w 52692"/>
                <a:gd name="connsiteY2-1496" fmla="*/ 5061 h 43219"/>
                <a:gd name="connsiteX3-1497" fmla="*/ 22492 w 52692"/>
                <a:gd name="connsiteY3-1498" fmla="*/ 3291 h 43219"/>
                <a:gd name="connsiteX4-1499" fmla="*/ 25785 w 52692"/>
                <a:gd name="connsiteY4-1500" fmla="*/ 59 h 43219"/>
                <a:gd name="connsiteX5-1501" fmla="*/ 29869 w 52692"/>
                <a:gd name="connsiteY5-1502" fmla="*/ 2340 h 43219"/>
                <a:gd name="connsiteX6-1503" fmla="*/ 35499 w 52692"/>
                <a:gd name="connsiteY6-1504" fmla="*/ 549 h 43219"/>
                <a:gd name="connsiteX7-1505" fmla="*/ 38354 w 52692"/>
                <a:gd name="connsiteY7-1506" fmla="*/ 5435 h 43219"/>
                <a:gd name="connsiteX8-1507" fmla="*/ 42018 w 52692"/>
                <a:gd name="connsiteY8-1508" fmla="*/ 10177 h 43219"/>
                <a:gd name="connsiteX9-1509" fmla="*/ 41854 w 52692"/>
                <a:gd name="connsiteY9-1510" fmla="*/ 15319 h 43219"/>
                <a:gd name="connsiteX10-1511" fmla="*/ 43052 w 52692"/>
                <a:gd name="connsiteY10-1512" fmla="*/ 23181 h 43219"/>
                <a:gd name="connsiteX11-1513" fmla="*/ 37440 w 52692"/>
                <a:gd name="connsiteY11-1514" fmla="*/ 30063 h 43219"/>
                <a:gd name="connsiteX12-1515" fmla="*/ 35431 w 52692"/>
                <a:gd name="connsiteY12-1516" fmla="*/ 35960 h 43219"/>
                <a:gd name="connsiteX13-1517" fmla="*/ 28591 w 52692"/>
                <a:gd name="connsiteY13-1518" fmla="*/ 36674 h 43219"/>
                <a:gd name="connsiteX14-1519" fmla="*/ 23703 w 52692"/>
                <a:gd name="connsiteY14-1520" fmla="*/ 42965 h 43219"/>
                <a:gd name="connsiteX15-1521" fmla="*/ 16516 w 52692"/>
                <a:gd name="connsiteY15-1522" fmla="*/ 39125 h 43219"/>
                <a:gd name="connsiteX16-1523" fmla="*/ 5840 w 52692"/>
                <a:gd name="connsiteY16-1524" fmla="*/ 35331 h 43219"/>
                <a:gd name="connsiteX17-1525" fmla="*/ 1146 w 52692"/>
                <a:gd name="connsiteY17-1526" fmla="*/ 31109 h 43219"/>
                <a:gd name="connsiteX18-1527" fmla="*/ 2149 w 52692"/>
                <a:gd name="connsiteY18-1528" fmla="*/ 25410 h 43219"/>
                <a:gd name="connsiteX19-1529" fmla="*/ 31 w 52692"/>
                <a:gd name="connsiteY19-1530" fmla="*/ 19563 h 43219"/>
                <a:gd name="connsiteX20-1531" fmla="*/ 3899 w 52692"/>
                <a:gd name="connsiteY20-1532" fmla="*/ 14366 h 43219"/>
                <a:gd name="connsiteX21-1533" fmla="*/ 3936 w 52692"/>
                <a:gd name="connsiteY21-1534" fmla="*/ 14229 h 43219"/>
                <a:gd name="connsiteX0-1535" fmla="*/ 2537238 w 2537238"/>
                <a:gd name="connsiteY0-1536" fmla="*/ 686569 h 1038846"/>
                <a:gd name="connsiteX1-1537" fmla="*/ 2508394 w 2537238"/>
                <a:gd name="connsiteY1-1538" fmla="*/ 715413 h 1038846"/>
                <a:gd name="connsiteX2-1539" fmla="*/ 2479550 w 2537238"/>
                <a:gd name="connsiteY2-1540" fmla="*/ 686569 h 1038846"/>
                <a:gd name="connsiteX3-1541" fmla="*/ 2508394 w 2537238"/>
                <a:gd name="connsiteY3-1542" fmla="*/ 657725 h 1038846"/>
                <a:gd name="connsiteX4-1543" fmla="*/ 2537238 w 2537238"/>
                <a:gd name="connsiteY4-1544" fmla="*/ 686569 h 1038846"/>
                <a:gd name="connsiteX0-1545" fmla="*/ 2433954 w 2537238"/>
                <a:gd name="connsiteY0-1546" fmla="*/ 671184 h 1038846"/>
                <a:gd name="connsiteX1-1547" fmla="*/ 2376266 w 2537238"/>
                <a:gd name="connsiteY1-1548" fmla="*/ 728872 h 1038846"/>
                <a:gd name="connsiteX2-1549" fmla="*/ 2318578 w 2537238"/>
                <a:gd name="connsiteY2-1550" fmla="*/ 671184 h 1038846"/>
                <a:gd name="connsiteX3-1551" fmla="*/ 2376266 w 2537238"/>
                <a:gd name="connsiteY3-1552" fmla="*/ 613496 h 1038846"/>
                <a:gd name="connsiteX4-1553" fmla="*/ 2433954 w 2537238"/>
                <a:gd name="connsiteY4-1554" fmla="*/ 671184 h 1038846"/>
                <a:gd name="connsiteX0-1555" fmla="*/ 2273369 w 2537238"/>
                <a:gd name="connsiteY0-1556" fmla="*/ 649128 h 1038846"/>
                <a:gd name="connsiteX1-1557" fmla="*/ 2186837 w 2537238"/>
                <a:gd name="connsiteY1-1558" fmla="*/ 735660 h 1038846"/>
                <a:gd name="connsiteX2-1559" fmla="*/ 2100305 w 2537238"/>
                <a:gd name="connsiteY2-1560" fmla="*/ 649128 h 1038846"/>
                <a:gd name="connsiteX3-1561" fmla="*/ 2186837 w 2537238"/>
                <a:gd name="connsiteY3-1562" fmla="*/ 562596 h 1038846"/>
                <a:gd name="connsiteX4-1563" fmla="*/ 2273369 w 2537238"/>
                <a:gd name="connsiteY4-1564" fmla="*/ 649128 h 1038846"/>
                <a:gd name="connsiteX0-1565" fmla="*/ 2261 w 52692"/>
                <a:gd name="connsiteY0-1566" fmla="*/ 25568 h 43219"/>
                <a:gd name="connsiteX1-1567" fmla="*/ 2196 w 52692"/>
                <a:gd name="connsiteY1-1568" fmla="*/ 25239 h 43219"/>
                <a:gd name="connsiteX2-1569" fmla="*/ 5874 w 52692"/>
                <a:gd name="connsiteY2-1570" fmla="*/ 35538 h 43219"/>
                <a:gd name="connsiteX3-1571" fmla="*/ 5856 w 52692"/>
                <a:gd name="connsiteY3-1572" fmla="*/ 35139 h 43219"/>
                <a:gd name="connsiteX4-1573" fmla="*/ 16514 w 52692"/>
                <a:gd name="connsiteY4-1574" fmla="*/ 38949 h 43219"/>
                <a:gd name="connsiteX5-1575" fmla="*/ 16702 w 52692"/>
                <a:gd name="connsiteY5-1576" fmla="*/ 39392 h 43219"/>
                <a:gd name="connsiteX6-1577" fmla="*/ 28707 w 52692"/>
                <a:gd name="connsiteY6-1578" fmla="*/ 36949 h 43219"/>
                <a:gd name="connsiteX7-1579" fmla="*/ 28596 w 52692"/>
                <a:gd name="connsiteY7-1580" fmla="*/ 36519 h 43219"/>
                <a:gd name="connsiteX8-1581" fmla="*/ 37434 w 52692"/>
                <a:gd name="connsiteY8-1582" fmla="*/ 30453 h 43219"/>
                <a:gd name="connsiteX9-1583" fmla="*/ 37416 w 52692"/>
                <a:gd name="connsiteY9-1584" fmla="*/ 29949 h 43219"/>
                <a:gd name="connsiteX10-1585" fmla="*/ 41834 w 52692"/>
                <a:gd name="connsiteY10-1586" fmla="*/ 15213 h 43219"/>
                <a:gd name="connsiteX11-1587" fmla="*/ 42098 w 52692"/>
                <a:gd name="connsiteY11-1588" fmla="*/ 15394 h 43219"/>
                <a:gd name="connsiteX12-1589" fmla="*/ 38360 w 52692"/>
                <a:gd name="connsiteY12-1590" fmla="*/ 5285 h 43219"/>
                <a:gd name="connsiteX13-1591" fmla="*/ 38436 w 52692"/>
                <a:gd name="connsiteY13-1592" fmla="*/ 5302 h 43219"/>
                <a:gd name="connsiteX14-1593" fmla="*/ 30048 w 52692"/>
                <a:gd name="connsiteY14-1594" fmla="*/ 2252 h 43219"/>
                <a:gd name="connsiteX15-1595" fmla="*/ 29856 w 52692"/>
                <a:gd name="connsiteY15-1596" fmla="*/ 2199 h 43219"/>
                <a:gd name="connsiteX16-1597" fmla="*/ 22877 w 52692"/>
                <a:gd name="connsiteY16-1598" fmla="*/ 3020 h 43219"/>
                <a:gd name="connsiteX17-1599" fmla="*/ 22536 w 52692"/>
                <a:gd name="connsiteY17-1600" fmla="*/ 3189 h 43219"/>
                <a:gd name="connsiteX18-1601" fmla="*/ 14036 w 52692"/>
                <a:gd name="connsiteY18-1602" fmla="*/ 5051 h 43219"/>
                <a:gd name="connsiteX19-1603" fmla="*/ 14013 w 52692"/>
                <a:gd name="connsiteY19-1604" fmla="*/ 5152 h 43219"/>
                <a:gd name="connsiteX20-1605" fmla="*/ 3852 w 52692"/>
                <a:gd name="connsiteY20-1606" fmla="*/ 14401 h 43219"/>
                <a:gd name="connsiteX21-1607" fmla="*/ 3936 w 52692"/>
                <a:gd name="connsiteY21-1608" fmla="*/ 14229 h 43219"/>
                <a:gd name="connsiteX0-1609" fmla="*/ 3936 w 52692"/>
                <a:gd name="connsiteY0-1610" fmla="*/ 14229 h 43219"/>
                <a:gd name="connsiteX1-1611" fmla="*/ 5659 w 52692"/>
                <a:gd name="connsiteY1-1612" fmla="*/ 6766 h 43219"/>
                <a:gd name="connsiteX2-1613" fmla="*/ 14041 w 52692"/>
                <a:gd name="connsiteY2-1614" fmla="*/ 5061 h 43219"/>
                <a:gd name="connsiteX3-1615" fmla="*/ 22492 w 52692"/>
                <a:gd name="connsiteY3-1616" fmla="*/ 3291 h 43219"/>
                <a:gd name="connsiteX4-1617" fmla="*/ 25785 w 52692"/>
                <a:gd name="connsiteY4-1618" fmla="*/ 59 h 43219"/>
                <a:gd name="connsiteX5-1619" fmla="*/ 29869 w 52692"/>
                <a:gd name="connsiteY5-1620" fmla="*/ 2340 h 43219"/>
                <a:gd name="connsiteX6-1621" fmla="*/ 35499 w 52692"/>
                <a:gd name="connsiteY6-1622" fmla="*/ 549 h 43219"/>
                <a:gd name="connsiteX7-1623" fmla="*/ 38354 w 52692"/>
                <a:gd name="connsiteY7-1624" fmla="*/ 5435 h 43219"/>
                <a:gd name="connsiteX8-1625" fmla="*/ 42018 w 52692"/>
                <a:gd name="connsiteY8-1626" fmla="*/ 10177 h 43219"/>
                <a:gd name="connsiteX9-1627" fmla="*/ 41854 w 52692"/>
                <a:gd name="connsiteY9-1628" fmla="*/ 15319 h 43219"/>
                <a:gd name="connsiteX10-1629" fmla="*/ 43052 w 52692"/>
                <a:gd name="connsiteY10-1630" fmla="*/ 23181 h 43219"/>
                <a:gd name="connsiteX11-1631" fmla="*/ 37440 w 52692"/>
                <a:gd name="connsiteY11-1632" fmla="*/ 30063 h 43219"/>
                <a:gd name="connsiteX12-1633" fmla="*/ 35431 w 52692"/>
                <a:gd name="connsiteY12-1634" fmla="*/ 35960 h 43219"/>
                <a:gd name="connsiteX13-1635" fmla="*/ 28591 w 52692"/>
                <a:gd name="connsiteY13-1636" fmla="*/ 36674 h 43219"/>
                <a:gd name="connsiteX14-1637" fmla="*/ 23703 w 52692"/>
                <a:gd name="connsiteY14-1638" fmla="*/ 42965 h 43219"/>
                <a:gd name="connsiteX15-1639" fmla="*/ 16516 w 52692"/>
                <a:gd name="connsiteY15-1640" fmla="*/ 39125 h 43219"/>
                <a:gd name="connsiteX16-1641" fmla="*/ 5840 w 52692"/>
                <a:gd name="connsiteY16-1642" fmla="*/ 35331 h 43219"/>
                <a:gd name="connsiteX17-1643" fmla="*/ 1146 w 52692"/>
                <a:gd name="connsiteY17-1644" fmla="*/ 31109 h 43219"/>
                <a:gd name="connsiteX18-1645" fmla="*/ 2149 w 52692"/>
                <a:gd name="connsiteY18-1646" fmla="*/ 25410 h 43219"/>
                <a:gd name="connsiteX19-1647" fmla="*/ 31 w 52692"/>
                <a:gd name="connsiteY19-1648" fmla="*/ 19563 h 43219"/>
                <a:gd name="connsiteX20-1649" fmla="*/ 3899 w 52692"/>
                <a:gd name="connsiteY20-1650" fmla="*/ 14366 h 43219"/>
                <a:gd name="connsiteX21-1651" fmla="*/ 3936 w 52692"/>
                <a:gd name="connsiteY21-1652" fmla="*/ 14229 h 43219"/>
                <a:gd name="connsiteX0-1653" fmla="*/ 2537238 w 2537238"/>
                <a:gd name="connsiteY0-1654" fmla="*/ 686569 h 1038846"/>
                <a:gd name="connsiteX1-1655" fmla="*/ 2508394 w 2537238"/>
                <a:gd name="connsiteY1-1656" fmla="*/ 715413 h 1038846"/>
                <a:gd name="connsiteX2-1657" fmla="*/ 2479550 w 2537238"/>
                <a:gd name="connsiteY2-1658" fmla="*/ 686569 h 1038846"/>
                <a:gd name="connsiteX3-1659" fmla="*/ 2508394 w 2537238"/>
                <a:gd name="connsiteY3-1660" fmla="*/ 657725 h 1038846"/>
                <a:gd name="connsiteX4-1661" fmla="*/ 2537238 w 2537238"/>
                <a:gd name="connsiteY4-1662" fmla="*/ 686569 h 1038846"/>
                <a:gd name="connsiteX0-1663" fmla="*/ 2433954 w 2537238"/>
                <a:gd name="connsiteY0-1664" fmla="*/ 671184 h 1038846"/>
                <a:gd name="connsiteX1-1665" fmla="*/ 2376266 w 2537238"/>
                <a:gd name="connsiteY1-1666" fmla="*/ 728872 h 1038846"/>
                <a:gd name="connsiteX2-1667" fmla="*/ 2318578 w 2537238"/>
                <a:gd name="connsiteY2-1668" fmla="*/ 671184 h 1038846"/>
                <a:gd name="connsiteX3-1669" fmla="*/ 2376266 w 2537238"/>
                <a:gd name="connsiteY3-1670" fmla="*/ 613496 h 1038846"/>
                <a:gd name="connsiteX4-1671" fmla="*/ 2433954 w 2537238"/>
                <a:gd name="connsiteY4-1672" fmla="*/ 671184 h 1038846"/>
                <a:gd name="connsiteX0-1673" fmla="*/ 2273369 w 2537238"/>
                <a:gd name="connsiteY0-1674" fmla="*/ 649128 h 1038846"/>
                <a:gd name="connsiteX1-1675" fmla="*/ 2186837 w 2537238"/>
                <a:gd name="connsiteY1-1676" fmla="*/ 735660 h 1038846"/>
                <a:gd name="connsiteX2-1677" fmla="*/ 2100305 w 2537238"/>
                <a:gd name="connsiteY2-1678" fmla="*/ 649128 h 1038846"/>
                <a:gd name="connsiteX3-1679" fmla="*/ 2186837 w 2537238"/>
                <a:gd name="connsiteY3-1680" fmla="*/ 562596 h 1038846"/>
                <a:gd name="connsiteX4-1681" fmla="*/ 2273369 w 2537238"/>
                <a:gd name="connsiteY4-1682" fmla="*/ 649128 h 1038846"/>
                <a:gd name="connsiteX0-1683" fmla="*/ 2261 w 52692"/>
                <a:gd name="connsiteY0-1684" fmla="*/ 25568 h 43219"/>
                <a:gd name="connsiteX1-1685" fmla="*/ 2196 w 52692"/>
                <a:gd name="connsiteY1-1686" fmla="*/ 25239 h 43219"/>
                <a:gd name="connsiteX2-1687" fmla="*/ 5874 w 52692"/>
                <a:gd name="connsiteY2-1688" fmla="*/ 35538 h 43219"/>
                <a:gd name="connsiteX3-1689" fmla="*/ 5856 w 52692"/>
                <a:gd name="connsiteY3-1690" fmla="*/ 35139 h 43219"/>
                <a:gd name="connsiteX4-1691" fmla="*/ 16514 w 52692"/>
                <a:gd name="connsiteY4-1692" fmla="*/ 38949 h 43219"/>
                <a:gd name="connsiteX5-1693" fmla="*/ 16702 w 52692"/>
                <a:gd name="connsiteY5-1694" fmla="*/ 39392 h 43219"/>
                <a:gd name="connsiteX6-1695" fmla="*/ 28707 w 52692"/>
                <a:gd name="connsiteY6-1696" fmla="*/ 36949 h 43219"/>
                <a:gd name="connsiteX7-1697" fmla="*/ 28596 w 52692"/>
                <a:gd name="connsiteY7-1698" fmla="*/ 36519 h 43219"/>
                <a:gd name="connsiteX8-1699" fmla="*/ 37434 w 52692"/>
                <a:gd name="connsiteY8-1700" fmla="*/ 30453 h 43219"/>
                <a:gd name="connsiteX9-1701" fmla="*/ 37416 w 52692"/>
                <a:gd name="connsiteY9-1702" fmla="*/ 29949 h 43219"/>
                <a:gd name="connsiteX10-1703" fmla="*/ 41834 w 52692"/>
                <a:gd name="connsiteY10-1704" fmla="*/ 15213 h 43219"/>
                <a:gd name="connsiteX11-1705" fmla="*/ 42098 w 52692"/>
                <a:gd name="connsiteY11-1706" fmla="*/ 15394 h 43219"/>
                <a:gd name="connsiteX12-1707" fmla="*/ 38360 w 52692"/>
                <a:gd name="connsiteY12-1708" fmla="*/ 5285 h 43219"/>
                <a:gd name="connsiteX13-1709" fmla="*/ 38436 w 52692"/>
                <a:gd name="connsiteY13-1710" fmla="*/ 5302 h 43219"/>
                <a:gd name="connsiteX14-1711" fmla="*/ 30048 w 52692"/>
                <a:gd name="connsiteY14-1712" fmla="*/ 2252 h 43219"/>
                <a:gd name="connsiteX15-1713" fmla="*/ 29856 w 52692"/>
                <a:gd name="connsiteY15-1714" fmla="*/ 2199 h 43219"/>
                <a:gd name="connsiteX16-1715" fmla="*/ 22877 w 52692"/>
                <a:gd name="connsiteY16-1716" fmla="*/ 3020 h 43219"/>
                <a:gd name="connsiteX17-1717" fmla="*/ 22536 w 52692"/>
                <a:gd name="connsiteY17-1718" fmla="*/ 3189 h 43219"/>
                <a:gd name="connsiteX18-1719" fmla="*/ 14036 w 52692"/>
                <a:gd name="connsiteY18-1720" fmla="*/ 5051 h 43219"/>
                <a:gd name="connsiteX19-1721" fmla="*/ 14013 w 52692"/>
                <a:gd name="connsiteY19-1722" fmla="*/ 5152 h 43219"/>
                <a:gd name="connsiteX20-1723" fmla="*/ 3852 w 52692"/>
                <a:gd name="connsiteY20-1724" fmla="*/ 14401 h 43219"/>
                <a:gd name="connsiteX21-1725" fmla="*/ 3936 w 52692"/>
                <a:gd name="connsiteY21-1726" fmla="*/ 14229 h 43219"/>
                <a:gd name="connsiteX0-1727" fmla="*/ 3936 w 52692"/>
                <a:gd name="connsiteY0-1728" fmla="*/ 14229 h 43219"/>
                <a:gd name="connsiteX1-1729" fmla="*/ 5659 w 52692"/>
                <a:gd name="connsiteY1-1730" fmla="*/ 6766 h 43219"/>
                <a:gd name="connsiteX2-1731" fmla="*/ 14041 w 52692"/>
                <a:gd name="connsiteY2-1732" fmla="*/ 5061 h 43219"/>
                <a:gd name="connsiteX3-1733" fmla="*/ 22492 w 52692"/>
                <a:gd name="connsiteY3-1734" fmla="*/ 3291 h 43219"/>
                <a:gd name="connsiteX4-1735" fmla="*/ 25785 w 52692"/>
                <a:gd name="connsiteY4-1736" fmla="*/ 59 h 43219"/>
                <a:gd name="connsiteX5-1737" fmla="*/ 29869 w 52692"/>
                <a:gd name="connsiteY5-1738" fmla="*/ 2340 h 43219"/>
                <a:gd name="connsiteX6-1739" fmla="*/ 35499 w 52692"/>
                <a:gd name="connsiteY6-1740" fmla="*/ 549 h 43219"/>
                <a:gd name="connsiteX7-1741" fmla="*/ 38354 w 52692"/>
                <a:gd name="connsiteY7-1742" fmla="*/ 5435 h 43219"/>
                <a:gd name="connsiteX8-1743" fmla="*/ 42018 w 52692"/>
                <a:gd name="connsiteY8-1744" fmla="*/ 10177 h 43219"/>
                <a:gd name="connsiteX9-1745" fmla="*/ 41854 w 52692"/>
                <a:gd name="connsiteY9-1746" fmla="*/ 15319 h 43219"/>
                <a:gd name="connsiteX10-1747" fmla="*/ 43052 w 52692"/>
                <a:gd name="connsiteY10-1748" fmla="*/ 23181 h 43219"/>
                <a:gd name="connsiteX11-1749" fmla="*/ 37440 w 52692"/>
                <a:gd name="connsiteY11-1750" fmla="*/ 30063 h 43219"/>
                <a:gd name="connsiteX12-1751" fmla="*/ 35431 w 52692"/>
                <a:gd name="connsiteY12-1752" fmla="*/ 35960 h 43219"/>
                <a:gd name="connsiteX13-1753" fmla="*/ 28591 w 52692"/>
                <a:gd name="connsiteY13-1754" fmla="*/ 36674 h 43219"/>
                <a:gd name="connsiteX14-1755" fmla="*/ 23703 w 52692"/>
                <a:gd name="connsiteY14-1756" fmla="*/ 42965 h 43219"/>
                <a:gd name="connsiteX15-1757" fmla="*/ 16516 w 52692"/>
                <a:gd name="connsiteY15-1758" fmla="*/ 39125 h 43219"/>
                <a:gd name="connsiteX16-1759" fmla="*/ 5840 w 52692"/>
                <a:gd name="connsiteY16-1760" fmla="*/ 35331 h 43219"/>
                <a:gd name="connsiteX17-1761" fmla="*/ 1146 w 52692"/>
                <a:gd name="connsiteY17-1762" fmla="*/ 31109 h 43219"/>
                <a:gd name="connsiteX18-1763" fmla="*/ 2149 w 52692"/>
                <a:gd name="connsiteY18-1764" fmla="*/ 25410 h 43219"/>
                <a:gd name="connsiteX19-1765" fmla="*/ 31 w 52692"/>
                <a:gd name="connsiteY19-1766" fmla="*/ 19563 h 43219"/>
                <a:gd name="connsiteX20-1767" fmla="*/ 3899 w 52692"/>
                <a:gd name="connsiteY20-1768" fmla="*/ 14366 h 43219"/>
                <a:gd name="connsiteX21-1769" fmla="*/ 3936 w 52692"/>
                <a:gd name="connsiteY21-1770" fmla="*/ 14229 h 43219"/>
                <a:gd name="connsiteX0-1771" fmla="*/ 2537238 w 2537238"/>
                <a:gd name="connsiteY0-1772" fmla="*/ 686569 h 1038846"/>
                <a:gd name="connsiteX1-1773" fmla="*/ 2508394 w 2537238"/>
                <a:gd name="connsiteY1-1774" fmla="*/ 715413 h 1038846"/>
                <a:gd name="connsiteX2-1775" fmla="*/ 2479550 w 2537238"/>
                <a:gd name="connsiteY2-1776" fmla="*/ 686569 h 1038846"/>
                <a:gd name="connsiteX3-1777" fmla="*/ 2508394 w 2537238"/>
                <a:gd name="connsiteY3-1778" fmla="*/ 657725 h 1038846"/>
                <a:gd name="connsiteX4-1779" fmla="*/ 2537238 w 2537238"/>
                <a:gd name="connsiteY4-1780" fmla="*/ 686569 h 1038846"/>
                <a:gd name="connsiteX0-1781" fmla="*/ 2433954 w 2537238"/>
                <a:gd name="connsiteY0-1782" fmla="*/ 671184 h 1038846"/>
                <a:gd name="connsiteX1-1783" fmla="*/ 2376266 w 2537238"/>
                <a:gd name="connsiteY1-1784" fmla="*/ 728872 h 1038846"/>
                <a:gd name="connsiteX2-1785" fmla="*/ 2318578 w 2537238"/>
                <a:gd name="connsiteY2-1786" fmla="*/ 671184 h 1038846"/>
                <a:gd name="connsiteX3-1787" fmla="*/ 2376266 w 2537238"/>
                <a:gd name="connsiteY3-1788" fmla="*/ 613496 h 1038846"/>
                <a:gd name="connsiteX4-1789" fmla="*/ 2433954 w 2537238"/>
                <a:gd name="connsiteY4-1790" fmla="*/ 671184 h 1038846"/>
                <a:gd name="connsiteX0-1791" fmla="*/ 2273369 w 2537238"/>
                <a:gd name="connsiteY0-1792" fmla="*/ 649128 h 1038846"/>
                <a:gd name="connsiteX1-1793" fmla="*/ 2186837 w 2537238"/>
                <a:gd name="connsiteY1-1794" fmla="*/ 735660 h 1038846"/>
                <a:gd name="connsiteX2-1795" fmla="*/ 2100305 w 2537238"/>
                <a:gd name="connsiteY2-1796" fmla="*/ 649128 h 1038846"/>
                <a:gd name="connsiteX3-1797" fmla="*/ 2186837 w 2537238"/>
                <a:gd name="connsiteY3-1798" fmla="*/ 562596 h 1038846"/>
                <a:gd name="connsiteX4-1799" fmla="*/ 2273369 w 2537238"/>
                <a:gd name="connsiteY4-1800" fmla="*/ 649128 h 1038846"/>
                <a:gd name="connsiteX0-1801" fmla="*/ 2261 w 52692"/>
                <a:gd name="connsiteY0-1802" fmla="*/ 25568 h 43219"/>
                <a:gd name="connsiteX1-1803" fmla="*/ 2196 w 52692"/>
                <a:gd name="connsiteY1-1804" fmla="*/ 25239 h 43219"/>
                <a:gd name="connsiteX2-1805" fmla="*/ 5874 w 52692"/>
                <a:gd name="connsiteY2-1806" fmla="*/ 35538 h 43219"/>
                <a:gd name="connsiteX3-1807" fmla="*/ 5856 w 52692"/>
                <a:gd name="connsiteY3-1808" fmla="*/ 35139 h 43219"/>
                <a:gd name="connsiteX4-1809" fmla="*/ 16514 w 52692"/>
                <a:gd name="connsiteY4-1810" fmla="*/ 38949 h 43219"/>
                <a:gd name="connsiteX5-1811" fmla="*/ 16702 w 52692"/>
                <a:gd name="connsiteY5-1812" fmla="*/ 39392 h 43219"/>
                <a:gd name="connsiteX6-1813" fmla="*/ 28707 w 52692"/>
                <a:gd name="connsiteY6-1814" fmla="*/ 36949 h 43219"/>
                <a:gd name="connsiteX7-1815" fmla="*/ 28596 w 52692"/>
                <a:gd name="connsiteY7-1816" fmla="*/ 36519 h 43219"/>
                <a:gd name="connsiteX8-1817" fmla="*/ 37434 w 52692"/>
                <a:gd name="connsiteY8-1818" fmla="*/ 30453 h 43219"/>
                <a:gd name="connsiteX9-1819" fmla="*/ 38211 w 52692"/>
                <a:gd name="connsiteY9-1820" fmla="*/ 31761 h 43219"/>
                <a:gd name="connsiteX10-1821" fmla="*/ 41834 w 52692"/>
                <a:gd name="connsiteY10-1822" fmla="*/ 15213 h 43219"/>
                <a:gd name="connsiteX11-1823" fmla="*/ 42098 w 52692"/>
                <a:gd name="connsiteY11-1824" fmla="*/ 15394 h 43219"/>
                <a:gd name="connsiteX12-1825" fmla="*/ 38360 w 52692"/>
                <a:gd name="connsiteY12-1826" fmla="*/ 5285 h 43219"/>
                <a:gd name="connsiteX13-1827" fmla="*/ 38436 w 52692"/>
                <a:gd name="connsiteY13-1828" fmla="*/ 5302 h 43219"/>
                <a:gd name="connsiteX14-1829" fmla="*/ 30048 w 52692"/>
                <a:gd name="connsiteY14-1830" fmla="*/ 2252 h 43219"/>
                <a:gd name="connsiteX15-1831" fmla="*/ 29856 w 52692"/>
                <a:gd name="connsiteY15-1832" fmla="*/ 2199 h 43219"/>
                <a:gd name="connsiteX16-1833" fmla="*/ 22877 w 52692"/>
                <a:gd name="connsiteY16-1834" fmla="*/ 3020 h 43219"/>
                <a:gd name="connsiteX17-1835" fmla="*/ 22536 w 52692"/>
                <a:gd name="connsiteY17-1836" fmla="*/ 3189 h 43219"/>
                <a:gd name="connsiteX18-1837" fmla="*/ 14036 w 52692"/>
                <a:gd name="connsiteY18-1838" fmla="*/ 5051 h 43219"/>
                <a:gd name="connsiteX19-1839" fmla="*/ 14013 w 52692"/>
                <a:gd name="connsiteY19-1840" fmla="*/ 5152 h 43219"/>
                <a:gd name="connsiteX20-1841" fmla="*/ 3852 w 52692"/>
                <a:gd name="connsiteY20-1842" fmla="*/ 14401 h 43219"/>
                <a:gd name="connsiteX21-1843" fmla="*/ 3936 w 52692"/>
                <a:gd name="connsiteY21-1844" fmla="*/ 14229 h 43219"/>
                <a:gd name="connsiteX0-1845" fmla="*/ 3936 w 52692"/>
                <a:gd name="connsiteY0-1846" fmla="*/ 14229 h 43219"/>
                <a:gd name="connsiteX1-1847" fmla="*/ 5659 w 52692"/>
                <a:gd name="connsiteY1-1848" fmla="*/ 6766 h 43219"/>
                <a:gd name="connsiteX2-1849" fmla="*/ 14041 w 52692"/>
                <a:gd name="connsiteY2-1850" fmla="*/ 5061 h 43219"/>
                <a:gd name="connsiteX3-1851" fmla="*/ 22492 w 52692"/>
                <a:gd name="connsiteY3-1852" fmla="*/ 3291 h 43219"/>
                <a:gd name="connsiteX4-1853" fmla="*/ 25785 w 52692"/>
                <a:gd name="connsiteY4-1854" fmla="*/ 59 h 43219"/>
                <a:gd name="connsiteX5-1855" fmla="*/ 29869 w 52692"/>
                <a:gd name="connsiteY5-1856" fmla="*/ 2340 h 43219"/>
                <a:gd name="connsiteX6-1857" fmla="*/ 35499 w 52692"/>
                <a:gd name="connsiteY6-1858" fmla="*/ 549 h 43219"/>
                <a:gd name="connsiteX7-1859" fmla="*/ 38354 w 52692"/>
                <a:gd name="connsiteY7-1860" fmla="*/ 5435 h 43219"/>
                <a:gd name="connsiteX8-1861" fmla="*/ 42018 w 52692"/>
                <a:gd name="connsiteY8-1862" fmla="*/ 10177 h 43219"/>
                <a:gd name="connsiteX9-1863" fmla="*/ 41854 w 52692"/>
                <a:gd name="connsiteY9-1864" fmla="*/ 15319 h 43219"/>
                <a:gd name="connsiteX10-1865" fmla="*/ 43052 w 52692"/>
                <a:gd name="connsiteY10-1866" fmla="*/ 23181 h 43219"/>
                <a:gd name="connsiteX11-1867" fmla="*/ 37440 w 52692"/>
                <a:gd name="connsiteY11-1868" fmla="*/ 30063 h 43219"/>
                <a:gd name="connsiteX12-1869" fmla="*/ 35431 w 52692"/>
                <a:gd name="connsiteY12-1870" fmla="*/ 35960 h 43219"/>
                <a:gd name="connsiteX13-1871" fmla="*/ 28591 w 52692"/>
                <a:gd name="connsiteY13-1872" fmla="*/ 36674 h 43219"/>
                <a:gd name="connsiteX14-1873" fmla="*/ 23703 w 52692"/>
                <a:gd name="connsiteY14-1874" fmla="*/ 42965 h 43219"/>
                <a:gd name="connsiteX15-1875" fmla="*/ 16516 w 52692"/>
                <a:gd name="connsiteY15-1876" fmla="*/ 39125 h 43219"/>
                <a:gd name="connsiteX16-1877" fmla="*/ 5840 w 52692"/>
                <a:gd name="connsiteY16-1878" fmla="*/ 35331 h 43219"/>
                <a:gd name="connsiteX17-1879" fmla="*/ 1146 w 52692"/>
                <a:gd name="connsiteY17-1880" fmla="*/ 31109 h 43219"/>
                <a:gd name="connsiteX18-1881" fmla="*/ 2149 w 52692"/>
                <a:gd name="connsiteY18-1882" fmla="*/ 25410 h 43219"/>
                <a:gd name="connsiteX19-1883" fmla="*/ 31 w 52692"/>
                <a:gd name="connsiteY19-1884" fmla="*/ 19563 h 43219"/>
                <a:gd name="connsiteX20-1885" fmla="*/ 3899 w 52692"/>
                <a:gd name="connsiteY20-1886" fmla="*/ 14366 h 43219"/>
                <a:gd name="connsiteX21-1887" fmla="*/ 3936 w 52692"/>
                <a:gd name="connsiteY21-1888" fmla="*/ 14229 h 43219"/>
                <a:gd name="connsiteX0-1889" fmla="*/ 2537238 w 2537238"/>
                <a:gd name="connsiteY0-1890" fmla="*/ 686569 h 1038846"/>
                <a:gd name="connsiteX1-1891" fmla="*/ 2508394 w 2537238"/>
                <a:gd name="connsiteY1-1892" fmla="*/ 715413 h 1038846"/>
                <a:gd name="connsiteX2-1893" fmla="*/ 2479550 w 2537238"/>
                <a:gd name="connsiteY2-1894" fmla="*/ 686569 h 1038846"/>
                <a:gd name="connsiteX3-1895" fmla="*/ 2508394 w 2537238"/>
                <a:gd name="connsiteY3-1896" fmla="*/ 657725 h 1038846"/>
                <a:gd name="connsiteX4-1897" fmla="*/ 2537238 w 2537238"/>
                <a:gd name="connsiteY4-1898" fmla="*/ 686569 h 1038846"/>
                <a:gd name="connsiteX0-1899" fmla="*/ 2433954 w 2537238"/>
                <a:gd name="connsiteY0-1900" fmla="*/ 671184 h 1038846"/>
                <a:gd name="connsiteX1-1901" fmla="*/ 2376266 w 2537238"/>
                <a:gd name="connsiteY1-1902" fmla="*/ 728872 h 1038846"/>
                <a:gd name="connsiteX2-1903" fmla="*/ 2318578 w 2537238"/>
                <a:gd name="connsiteY2-1904" fmla="*/ 671184 h 1038846"/>
                <a:gd name="connsiteX3-1905" fmla="*/ 2376266 w 2537238"/>
                <a:gd name="connsiteY3-1906" fmla="*/ 613496 h 1038846"/>
                <a:gd name="connsiteX4-1907" fmla="*/ 2433954 w 2537238"/>
                <a:gd name="connsiteY4-1908" fmla="*/ 671184 h 1038846"/>
                <a:gd name="connsiteX0-1909" fmla="*/ 2273369 w 2537238"/>
                <a:gd name="connsiteY0-1910" fmla="*/ 649128 h 1038846"/>
                <a:gd name="connsiteX1-1911" fmla="*/ 2186837 w 2537238"/>
                <a:gd name="connsiteY1-1912" fmla="*/ 735660 h 1038846"/>
                <a:gd name="connsiteX2-1913" fmla="*/ 2100305 w 2537238"/>
                <a:gd name="connsiteY2-1914" fmla="*/ 649128 h 1038846"/>
                <a:gd name="connsiteX3-1915" fmla="*/ 2186837 w 2537238"/>
                <a:gd name="connsiteY3-1916" fmla="*/ 562596 h 1038846"/>
                <a:gd name="connsiteX4-1917" fmla="*/ 2273369 w 2537238"/>
                <a:gd name="connsiteY4-1918" fmla="*/ 649128 h 1038846"/>
                <a:gd name="connsiteX0-1919" fmla="*/ 2261 w 52692"/>
                <a:gd name="connsiteY0-1920" fmla="*/ 25568 h 43219"/>
                <a:gd name="connsiteX1-1921" fmla="*/ 2196 w 52692"/>
                <a:gd name="connsiteY1-1922" fmla="*/ 25239 h 43219"/>
                <a:gd name="connsiteX2-1923" fmla="*/ 5874 w 52692"/>
                <a:gd name="connsiteY2-1924" fmla="*/ 35538 h 43219"/>
                <a:gd name="connsiteX3-1925" fmla="*/ 5856 w 52692"/>
                <a:gd name="connsiteY3-1926" fmla="*/ 35139 h 43219"/>
                <a:gd name="connsiteX4-1927" fmla="*/ 16514 w 52692"/>
                <a:gd name="connsiteY4-1928" fmla="*/ 38949 h 43219"/>
                <a:gd name="connsiteX5-1929" fmla="*/ 16702 w 52692"/>
                <a:gd name="connsiteY5-1930" fmla="*/ 39392 h 43219"/>
                <a:gd name="connsiteX6-1931" fmla="*/ 28707 w 52692"/>
                <a:gd name="connsiteY6-1932" fmla="*/ 36949 h 43219"/>
                <a:gd name="connsiteX7-1933" fmla="*/ 28596 w 52692"/>
                <a:gd name="connsiteY7-1934" fmla="*/ 36519 h 43219"/>
                <a:gd name="connsiteX8-1935" fmla="*/ 37434 w 52692"/>
                <a:gd name="connsiteY8-1936" fmla="*/ 30453 h 43219"/>
                <a:gd name="connsiteX9-1937" fmla="*/ 38578 w 52692"/>
                <a:gd name="connsiteY9-1938" fmla="*/ 30311 h 43219"/>
                <a:gd name="connsiteX10-1939" fmla="*/ 41834 w 52692"/>
                <a:gd name="connsiteY10-1940" fmla="*/ 15213 h 43219"/>
                <a:gd name="connsiteX11-1941" fmla="*/ 42098 w 52692"/>
                <a:gd name="connsiteY11-1942" fmla="*/ 15394 h 43219"/>
                <a:gd name="connsiteX12-1943" fmla="*/ 38360 w 52692"/>
                <a:gd name="connsiteY12-1944" fmla="*/ 5285 h 43219"/>
                <a:gd name="connsiteX13-1945" fmla="*/ 38436 w 52692"/>
                <a:gd name="connsiteY13-1946" fmla="*/ 5302 h 43219"/>
                <a:gd name="connsiteX14-1947" fmla="*/ 30048 w 52692"/>
                <a:gd name="connsiteY14-1948" fmla="*/ 2252 h 43219"/>
                <a:gd name="connsiteX15-1949" fmla="*/ 29856 w 52692"/>
                <a:gd name="connsiteY15-1950" fmla="*/ 2199 h 43219"/>
                <a:gd name="connsiteX16-1951" fmla="*/ 22877 w 52692"/>
                <a:gd name="connsiteY16-1952" fmla="*/ 3020 h 43219"/>
                <a:gd name="connsiteX17-1953" fmla="*/ 22536 w 52692"/>
                <a:gd name="connsiteY17-1954" fmla="*/ 3189 h 43219"/>
                <a:gd name="connsiteX18-1955" fmla="*/ 14036 w 52692"/>
                <a:gd name="connsiteY18-1956" fmla="*/ 5051 h 43219"/>
                <a:gd name="connsiteX19-1957" fmla="*/ 14013 w 52692"/>
                <a:gd name="connsiteY19-1958" fmla="*/ 5152 h 43219"/>
                <a:gd name="connsiteX20-1959" fmla="*/ 3852 w 52692"/>
                <a:gd name="connsiteY20-1960" fmla="*/ 14401 h 43219"/>
                <a:gd name="connsiteX21-1961" fmla="*/ 3936 w 52692"/>
                <a:gd name="connsiteY21-1962" fmla="*/ 14229 h 43219"/>
                <a:gd name="connsiteX0-1963" fmla="*/ 3936 w 52692"/>
                <a:gd name="connsiteY0-1964" fmla="*/ 14229 h 43219"/>
                <a:gd name="connsiteX1-1965" fmla="*/ 5659 w 52692"/>
                <a:gd name="connsiteY1-1966" fmla="*/ 6766 h 43219"/>
                <a:gd name="connsiteX2-1967" fmla="*/ 14041 w 52692"/>
                <a:gd name="connsiteY2-1968" fmla="*/ 5061 h 43219"/>
                <a:gd name="connsiteX3-1969" fmla="*/ 22492 w 52692"/>
                <a:gd name="connsiteY3-1970" fmla="*/ 3291 h 43219"/>
                <a:gd name="connsiteX4-1971" fmla="*/ 25785 w 52692"/>
                <a:gd name="connsiteY4-1972" fmla="*/ 59 h 43219"/>
                <a:gd name="connsiteX5-1973" fmla="*/ 29869 w 52692"/>
                <a:gd name="connsiteY5-1974" fmla="*/ 2340 h 43219"/>
                <a:gd name="connsiteX6-1975" fmla="*/ 35499 w 52692"/>
                <a:gd name="connsiteY6-1976" fmla="*/ 549 h 43219"/>
                <a:gd name="connsiteX7-1977" fmla="*/ 38354 w 52692"/>
                <a:gd name="connsiteY7-1978" fmla="*/ 5435 h 43219"/>
                <a:gd name="connsiteX8-1979" fmla="*/ 42018 w 52692"/>
                <a:gd name="connsiteY8-1980" fmla="*/ 10177 h 43219"/>
                <a:gd name="connsiteX9-1981" fmla="*/ 41854 w 52692"/>
                <a:gd name="connsiteY9-1982" fmla="*/ 15319 h 43219"/>
                <a:gd name="connsiteX10-1983" fmla="*/ 43052 w 52692"/>
                <a:gd name="connsiteY10-1984" fmla="*/ 23181 h 43219"/>
                <a:gd name="connsiteX11-1985" fmla="*/ 37440 w 52692"/>
                <a:gd name="connsiteY11-1986" fmla="*/ 30063 h 43219"/>
                <a:gd name="connsiteX12-1987" fmla="*/ 35431 w 52692"/>
                <a:gd name="connsiteY12-1988" fmla="*/ 35960 h 43219"/>
                <a:gd name="connsiteX13-1989" fmla="*/ 28591 w 52692"/>
                <a:gd name="connsiteY13-1990" fmla="*/ 36674 h 43219"/>
                <a:gd name="connsiteX14-1991" fmla="*/ 23703 w 52692"/>
                <a:gd name="connsiteY14-1992" fmla="*/ 42965 h 43219"/>
                <a:gd name="connsiteX15-1993" fmla="*/ 16516 w 52692"/>
                <a:gd name="connsiteY15-1994" fmla="*/ 39125 h 43219"/>
                <a:gd name="connsiteX16-1995" fmla="*/ 5840 w 52692"/>
                <a:gd name="connsiteY16-1996" fmla="*/ 35331 h 43219"/>
                <a:gd name="connsiteX17-1997" fmla="*/ 1146 w 52692"/>
                <a:gd name="connsiteY17-1998" fmla="*/ 31109 h 43219"/>
                <a:gd name="connsiteX18-1999" fmla="*/ 2149 w 52692"/>
                <a:gd name="connsiteY18-2000" fmla="*/ 25410 h 43219"/>
                <a:gd name="connsiteX19-2001" fmla="*/ 31 w 52692"/>
                <a:gd name="connsiteY19-2002" fmla="*/ 19563 h 43219"/>
                <a:gd name="connsiteX20-2003" fmla="*/ 3899 w 52692"/>
                <a:gd name="connsiteY20-2004" fmla="*/ 14366 h 43219"/>
                <a:gd name="connsiteX21-2005" fmla="*/ 3936 w 52692"/>
                <a:gd name="connsiteY21-2006" fmla="*/ 14229 h 43219"/>
                <a:gd name="connsiteX0-2007" fmla="*/ 2537238 w 2537238"/>
                <a:gd name="connsiteY0-2008" fmla="*/ 686569 h 1038846"/>
                <a:gd name="connsiteX1-2009" fmla="*/ 2508394 w 2537238"/>
                <a:gd name="connsiteY1-2010" fmla="*/ 715413 h 1038846"/>
                <a:gd name="connsiteX2-2011" fmla="*/ 2479550 w 2537238"/>
                <a:gd name="connsiteY2-2012" fmla="*/ 686569 h 1038846"/>
                <a:gd name="connsiteX3-2013" fmla="*/ 2508394 w 2537238"/>
                <a:gd name="connsiteY3-2014" fmla="*/ 657725 h 1038846"/>
                <a:gd name="connsiteX4-2015" fmla="*/ 2537238 w 2537238"/>
                <a:gd name="connsiteY4-2016" fmla="*/ 686569 h 1038846"/>
                <a:gd name="connsiteX0-2017" fmla="*/ 2433954 w 2537238"/>
                <a:gd name="connsiteY0-2018" fmla="*/ 671184 h 1038846"/>
                <a:gd name="connsiteX1-2019" fmla="*/ 2376266 w 2537238"/>
                <a:gd name="connsiteY1-2020" fmla="*/ 728872 h 1038846"/>
                <a:gd name="connsiteX2-2021" fmla="*/ 2318578 w 2537238"/>
                <a:gd name="connsiteY2-2022" fmla="*/ 671184 h 1038846"/>
                <a:gd name="connsiteX3-2023" fmla="*/ 2376266 w 2537238"/>
                <a:gd name="connsiteY3-2024" fmla="*/ 613496 h 1038846"/>
                <a:gd name="connsiteX4-2025" fmla="*/ 2433954 w 2537238"/>
                <a:gd name="connsiteY4-2026" fmla="*/ 671184 h 1038846"/>
                <a:gd name="connsiteX0-2027" fmla="*/ 2273369 w 2537238"/>
                <a:gd name="connsiteY0-2028" fmla="*/ 649128 h 1038846"/>
                <a:gd name="connsiteX1-2029" fmla="*/ 2186837 w 2537238"/>
                <a:gd name="connsiteY1-2030" fmla="*/ 735660 h 1038846"/>
                <a:gd name="connsiteX2-2031" fmla="*/ 2100305 w 2537238"/>
                <a:gd name="connsiteY2-2032" fmla="*/ 649128 h 1038846"/>
                <a:gd name="connsiteX3-2033" fmla="*/ 2186837 w 2537238"/>
                <a:gd name="connsiteY3-2034" fmla="*/ 562596 h 1038846"/>
                <a:gd name="connsiteX4-2035" fmla="*/ 2273369 w 2537238"/>
                <a:gd name="connsiteY4-2036" fmla="*/ 649128 h 1038846"/>
                <a:gd name="connsiteX0-2037" fmla="*/ 2261 w 52692"/>
                <a:gd name="connsiteY0-2038" fmla="*/ 25568 h 43219"/>
                <a:gd name="connsiteX1-2039" fmla="*/ 2196 w 52692"/>
                <a:gd name="connsiteY1-2040" fmla="*/ 25239 h 43219"/>
                <a:gd name="connsiteX2-2041" fmla="*/ 5874 w 52692"/>
                <a:gd name="connsiteY2-2042" fmla="*/ 35538 h 43219"/>
                <a:gd name="connsiteX3-2043" fmla="*/ 5856 w 52692"/>
                <a:gd name="connsiteY3-2044" fmla="*/ 35139 h 43219"/>
                <a:gd name="connsiteX4-2045" fmla="*/ 16514 w 52692"/>
                <a:gd name="connsiteY4-2046" fmla="*/ 38949 h 43219"/>
                <a:gd name="connsiteX5-2047" fmla="*/ 16702 w 52692"/>
                <a:gd name="connsiteY5-2048" fmla="*/ 39392 h 43219"/>
                <a:gd name="connsiteX6-2049" fmla="*/ 28707 w 52692"/>
                <a:gd name="connsiteY6-2050" fmla="*/ 36949 h 43219"/>
                <a:gd name="connsiteX7-2051" fmla="*/ 28596 w 52692"/>
                <a:gd name="connsiteY7-2052" fmla="*/ 36519 h 43219"/>
                <a:gd name="connsiteX8-2053" fmla="*/ 37434 w 52692"/>
                <a:gd name="connsiteY8-2054" fmla="*/ 30453 h 43219"/>
                <a:gd name="connsiteX9-2055" fmla="*/ 38150 w 52692"/>
                <a:gd name="connsiteY9-2056" fmla="*/ 30130 h 43219"/>
                <a:gd name="connsiteX10-2057" fmla="*/ 41834 w 52692"/>
                <a:gd name="connsiteY10-2058" fmla="*/ 15213 h 43219"/>
                <a:gd name="connsiteX11-2059" fmla="*/ 42098 w 52692"/>
                <a:gd name="connsiteY11-2060" fmla="*/ 15394 h 43219"/>
                <a:gd name="connsiteX12-2061" fmla="*/ 38360 w 52692"/>
                <a:gd name="connsiteY12-2062" fmla="*/ 5285 h 43219"/>
                <a:gd name="connsiteX13-2063" fmla="*/ 38436 w 52692"/>
                <a:gd name="connsiteY13-2064" fmla="*/ 5302 h 43219"/>
                <a:gd name="connsiteX14-2065" fmla="*/ 30048 w 52692"/>
                <a:gd name="connsiteY14-2066" fmla="*/ 2252 h 43219"/>
                <a:gd name="connsiteX15-2067" fmla="*/ 29856 w 52692"/>
                <a:gd name="connsiteY15-2068" fmla="*/ 2199 h 43219"/>
                <a:gd name="connsiteX16-2069" fmla="*/ 22877 w 52692"/>
                <a:gd name="connsiteY16-2070" fmla="*/ 3020 h 43219"/>
                <a:gd name="connsiteX17-2071" fmla="*/ 22536 w 52692"/>
                <a:gd name="connsiteY17-2072" fmla="*/ 3189 h 43219"/>
                <a:gd name="connsiteX18-2073" fmla="*/ 14036 w 52692"/>
                <a:gd name="connsiteY18-2074" fmla="*/ 5051 h 43219"/>
                <a:gd name="connsiteX19-2075" fmla="*/ 14013 w 52692"/>
                <a:gd name="connsiteY19-2076" fmla="*/ 5152 h 43219"/>
                <a:gd name="connsiteX20-2077" fmla="*/ 3852 w 52692"/>
                <a:gd name="connsiteY20-2078" fmla="*/ 14401 h 43219"/>
                <a:gd name="connsiteX21-2079" fmla="*/ 3936 w 52692"/>
                <a:gd name="connsiteY21-2080" fmla="*/ 14229 h 43219"/>
                <a:gd name="connsiteX0-2081" fmla="*/ 3936 w 52692"/>
                <a:gd name="connsiteY0-2082" fmla="*/ 14229 h 43219"/>
                <a:gd name="connsiteX1-2083" fmla="*/ 5659 w 52692"/>
                <a:gd name="connsiteY1-2084" fmla="*/ 6766 h 43219"/>
                <a:gd name="connsiteX2-2085" fmla="*/ 14041 w 52692"/>
                <a:gd name="connsiteY2-2086" fmla="*/ 5061 h 43219"/>
                <a:gd name="connsiteX3-2087" fmla="*/ 22492 w 52692"/>
                <a:gd name="connsiteY3-2088" fmla="*/ 3291 h 43219"/>
                <a:gd name="connsiteX4-2089" fmla="*/ 25785 w 52692"/>
                <a:gd name="connsiteY4-2090" fmla="*/ 59 h 43219"/>
                <a:gd name="connsiteX5-2091" fmla="*/ 29869 w 52692"/>
                <a:gd name="connsiteY5-2092" fmla="*/ 2340 h 43219"/>
                <a:gd name="connsiteX6-2093" fmla="*/ 35499 w 52692"/>
                <a:gd name="connsiteY6-2094" fmla="*/ 549 h 43219"/>
                <a:gd name="connsiteX7-2095" fmla="*/ 38354 w 52692"/>
                <a:gd name="connsiteY7-2096" fmla="*/ 5435 h 43219"/>
                <a:gd name="connsiteX8-2097" fmla="*/ 42018 w 52692"/>
                <a:gd name="connsiteY8-2098" fmla="*/ 10177 h 43219"/>
                <a:gd name="connsiteX9-2099" fmla="*/ 41854 w 52692"/>
                <a:gd name="connsiteY9-2100" fmla="*/ 15319 h 43219"/>
                <a:gd name="connsiteX10-2101" fmla="*/ 43052 w 52692"/>
                <a:gd name="connsiteY10-2102" fmla="*/ 23181 h 43219"/>
                <a:gd name="connsiteX11-2103" fmla="*/ 37440 w 52692"/>
                <a:gd name="connsiteY11-2104" fmla="*/ 30063 h 43219"/>
                <a:gd name="connsiteX12-2105" fmla="*/ 35431 w 52692"/>
                <a:gd name="connsiteY12-2106" fmla="*/ 35960 h 43219"/>
                <a:gd name="connsiteX13-2107" fmla="*/ 28591 w 52692"/>
                <a:gd name="connsiteY13-2108" fmla="*/ 36674 h 43219"/>
                <a:gd name="connsiteX14-2109" fmla="*/ 23703 w 52692"/>
                <a:gd name="connsiteY14-2110" fmla="*/ 42965 h 43219"/>
                <a:gd name="connsiteX15-2111" fmla="*/ 16516 w 52692"/>
                <a:gd name="connsiteY15-2112" fmla="*/ 39125 h 43219"/>
                <a:gd name="connsiteX16-2113" fmla="*/ 5840 w 52692"/>
                <a:gd name="connsiteY16-2114" fmla="*/ 35331 h 43219"/>
                <a:gd name="connsiteX17-2115" fmla="*/ 1146 w 52692"/>
                <a:gd name="connsiteY17-2116" fmla="*/ 31109 h 43219"/>
                <a:gd name="connsiteX18-2117" fmla="*/ 2149 w 52692"/>
                <a:gd name="connsiteY18-2118" fmla="*/ 25410 h 43219"/>
                <a:gd name="connsiteX19-2119" fmla="*/ 31 w 52692"/>
                <a:gd name="connsiteY19-2120" fmla="*/ 19563 h 43219"/>
                <a:gd name="connsiteX20-2121" fmla="*/ 3899 w 52692"/>
                <a:gd name="connsiteY20-2122" fmla="*/ 14366 h 43219"/>
                <a:gd name="connsiteX21-2123" fmla="*/ 3936 w 52692"/>
                <a:gd name="connsiteY21-2124" fmla="*/ 14229 h 43219"/>
                <a:gd name="connsiteX0-2125" fmla="*/ 2537238 w 2537238"/>
                <a:gd name="connsiteY0-2126" fmla="*/ 686569 h 1038846"/>
                <a:gd name="connsiteX1-2127" fmla="*/ 2508394 w 2537238"/>
                <a:gd name="connsiteY1-2128" fmla="*/ 715413 h 1038846"/>
                <a:gd name="connsiteX2-2129" fmla="*/ 2479550 w 2537238"/>
                <a:gd name="connsiteY2-2130" fmla="*/ 686569 h 1038846"/>
                <a:gd name="connsiteX3-2131" fmla="*/ 2508394 w 2537238"/>
                <a:gd name="connsiteY3-2132" fmla="*/ 657725 h 1038846"/>
                <a:gd name="connsiteX4-2133" fmla="*/ 2537238 w 2537238"/>
                <a:gd name="connsiteY4-2134" fmla="*/ 686569 h 1038846"/>
                <a:gd name="connsiteX0-2135" fmla="*/ 2433954 w 2537238"/>
                <a:gd name="connsiteY0-2136" fmla="*/ 671184 h 1038846"/>
                <a:gd name="connsiteX1-2137" fmla="*/ 2376266 w 2537238"/>
                <a:gd name="connsiteY1-2138" fmla="*/ 728872 h 1038846"/>
                <a:gd name="connsiteX2-2139" fmla="*/ 2318578 w 2537238"/>
                <a:gd name="connsiteY2-2140" fmla="*/ 671184 h 1038846"/>
                <a:gd name="connsiteX3-2141" fmla="*/ 2376266 w 2537238"/>
                <a:gd name="connsiteY3-2142" fmla="*/ 613496 h 1038846"/>
                <a:gd name="connsiteX4-2143" fmla="*/ 2433954 w 2537238"/>
                <a:gd name="connsiteY4-2144" fmla="*/ 671184 h 1038846"/>
                <a:gd name="connsiteX0-2145" fmla="*/ 2273369 w 2537238"/>
                <a:gd name="connsiteY0-2146" fmla="*/ 649128 h 1038846"/>
                <a:gd name="connsiteX1-2147" fmla="*/ 2186837 w 2537238"/>
                <a:gd name="connsiteY1-2148" fmla="*/ 735660 h 1038846"/>
                <a:gd name="connsiteX2-2149" fmla="*/ 2100305 w 2537238"/>
                <a:gd name="connsiteY2-2150" fmla="*/ 649128 h 1038846"/>
                <a:gd name="connsiteX3-2151" fmla="*/ 2186837 w 2537238"/>
                <a:gd name="connsiteY3-2152" fmla="*/ 562596 h 1038846"/>
                <a:gd name="connsiteX4-2153" fmla="*/ 2273369 w 2537238"/>
                <a:gd name="connsiteY4-2154" fmla="*/ 649128 h 1038846"/>
                <a:gd name="connsiteX0-2155" fmla="*/ 2261 w 52692"/>
                <a:gd name="connsiteY0-2156" fmla="*/ 25568 h 43219"/>
                <a:gd name="connsiteX1-2157" fmla="*/ 2196 w 52692"/>
                <a:gd name="connsiteY1-2158" fmla="*/ 25239 h 43219"/>
                <a:gd name="connsiteX2-2159" fmla="*/ 5874 w 52692"/>
                <a:gd name="connsiteY2-2160" fmla="*/ 35538 h 43219"/>
                <a:gd name="connsiteX3-2161" fmla="*/ 5856 w 52692"/>
                <a:gd name="connsiteY3-2162" fmla="*/ 35139 h 43219"/>
                <a:gd name="connsiteX4-2163" fmla="*/ 16514 w 52692"/>
                <a:gd name="connsiteY4-2164" fmla="*/ 38949 h 43219"/>
                <a:gd name="connsiteX5-2165" fmla="*/ 16702 w 52692"/>
                <a:gd name="connsiteY5-2166" fmla="*/ 39392 h 43219"/>
                <a:gd name="connsiteX6-2167" fmla="*/ 28707 w 52692"/>
                <a:gd name="connsiteY6-2168" fmla="*/ 36949 h 43219"/>
                <a:gd name="connsiteX7-2169" fmla="*/ 28596 w 52692"/>
                <a:gd name="connsiteY7-2170" fmla="*/ 36519 h 43219"/>
                <a:gd name="connsiteX8-2171" fmla="*/ 37434 w 52692"/>
                <a:gd name="connsiteY8-2172" fmla="*/ 30453 h 43219"/>
                <a:gd name="connsiteX9-2173" fmla="*/ 38150 w 52692"/>
                <a:gd name="connsiteY9-2174" fmla="*/ 30130 h 43219"/>
                <a:gd name="connsiteX10-2175" fmla="*/ 41834 w 52692"/>
                <a:gd name="connsiteY10-2176" fmla="*/ 15213 h 43219"/>
                <a:gd name="connsiteX11-2177" fmla="*/ 42098 w 52692"/>
                <a:gd name="connsiteY11-2178" fmla="*/ 15394 h 43219"/>
                <a:gd name="connsiteX12-2179" fmla="*/ 38360 w 52692"/>
                <a:gd name="connsiteY12-2180" fmla="*/ 5285 h 43219"/>
                <a:gd name="connsiteX13-2181" fmla="*/ 38436 w 52692"/>
                <a:gd name="connsiteY13-2182" fmla="*/ 5302 h 43219"/>
                <a:gd name="connsiteX14-2183" fmla="*/ 30048 w 52692"/>
                <a:gd name="connsiteY14-2184" fmla="*/ 2252 h 43219"/>
                <a:gd name="connsiteX15-2185" fmla="*/ 29856 w 52692"/>
                <a:gd name="connsiteY15-2186" fmla="*/ 2199 h 43219"/>
                <a:gd name="connsiteX16-2187" fmla="*/ 22877 w 52692"/>
                <a:gd name="connsiteY16-2188" fmla="*/ 3020 h 43219"/>
                <a:gd name="connsiteX17-2189" fmla="*/ 22536 w 52692"/>
                <a:gd name="connsiteY17-2190" fmla="*/ 3189 h 43219"/>
                <a:gd name="connsiteX18-2191" fmla="*/ 14036 w 52692"/>
                <a:gd name="connsiteY18-2192" fmla="*/ 5051 h 43219"/>
                <a:gd name="connsiteX19-2193" fmla="*/ 14013 w 52692"/>
                <a:gd name="connsiteY19-2194" fmla="*/ 5152 h 43219"/>
                <a:gd name="connsiteX20-2195" fmla="*/ 3852 w 52692"/>
                <a:gd name="connsiteY20-2196" fmla="*/ 14401 h 43219"/>
                <a:gd name="connsiteX21-2197" fmla="*/ 3936 w 52692"/>
                <a:gd name="connsiteY21-2198" fmla="*/ 14229 h 43219"/>
                <a:gd name="connsiteX0-2199" fmla="*/ 3936 w 52692"/>
                <a:gd name="connsiteY0-2200" fmla="*/ 14229 h 43219"/>
                <a:gd name="connsiteX1-2201" fmla="*/ 5659 w 52692"/>
                <a:gd name="connsiteY1-2202" fmla="*/ 6766 h 43219"/>
                <a:gd name="connsiteX2-2203" fmla="*/ 14041 w 52692"/>
                <a:gd name="connsiteY2-2204" fmla="*/ 5061 h 43219"/>
                <a:gd name="connsiteX3-2205" fmla="*/ 22492 w 52692"/>
                <a:gd name="connsiteY3-2206" fmla="*/ 3291 h 43219"/>
                <a:gd name="connsiteX4-2207" fmla="*/ 25785 w 52692"/>
                <a:gd name="connsiteY4-2208" fmla="*/ 59 h 43219"/>
                <a:gd name="connsiteX5-2209" fmla="*/ 29869 w 52692"/>
                <a:gd name="connsiteY5-2210" fmla="*/ 2340 h 43219"/>
                <a:gd name="connsiteX6-2211" fmla="*/ 35499 w 52692"/>
                <a:gd name="connsiteY6-2212" fmla="*/ 549 h 43219"/>
                <a:gd name="connsiteX7-2213" fmla="*/ 38354 w 52692"/>
                <a:gd name="connsiteY7-2214" fmla="*/ 5435 h 43219"/>
                <a:gd name="connsiteX8-2215" fmla="*/ 42018 w 52692"/>
                <a:gd name="connsiteY8-2216" fmla="*/ 10177 h 43219"/>
                <a:gd name="connsiteX9-2217" fmla="*/ 41854 w 52692"/>
                <a:gd name="connsiteY9-2218" fmla="*/ 15319 h 43219"/>
                <a:gd name="connsiteX10-2219" fmla="*/ 43052 w 52692"/>
                <a:gd name="connsiteY10-2220" fmla="*/ 23181 h 43219"/>
                <a:gd name="connsiteX11-2221" fmla="*/ 37440 w 52692"/>
                <a:gd name="connsiteY11-2222" fmla="*/ 30063 h 43219"/>
                <a:gd name="connsiteX12-2223" fmla="*/ 35431 w 52692"/>
                <a:gd name="connsiteY12-2224" fmla="*/ 35960 h 43219"/>
                <a:gd name="connsiteX13-2225" fmla="*/ 28591 w 52692"/>
                <a:gd name="connsiteY13-2226" fmla="*/ 36674 h 43219"/>
                <a:gd name="connsiteX14-2227" fmla="*/ 23703 w 52692"/>
                <a:gd name="connsiteY14-2228" fmla="*/ 42965 h 43219"/>
                <a:gd name="connsiteX15-2229" fmla="*/ 16516 w 52692"/>
                <a:gd name="connsiteY15-2230" fmla="*/ 39125 h 43219"/>
                <a:gd name="connsiteX16-2231" fmla="*/ 5840 w 52692"/>
                <a:gd name="connsiteY16-2232" fmla="*/ 35331 h 43219"/>
                <a:gd name="connsiteX17-2233" fmla="*/ 1146 w 52692"/>
                <a:gd name="connsiteY17-2234" fmla="*/ 31109 h 43219"/>
                <a:gd name="connsiteX18-2235" fmla="*/ 2149 w 52692"/>
                <a:gd name="connsiteY18-2236" fmla="*/ 25410 h 43219"/>
                <a:gd name="connsiteX19-2237" fmla="*/ 31 w 52692"/>
                <a:gd name="connsiteY19-2238" fmla="*/ 19563 h 43219"/>
                <a:gd name="connsiteX20-2239" fmla="*/ 3899 w 52692"/>
                <a:gd name="connsiteY20-2240" fmla="*/ 14366 h 43219"/>
                <a:gd name="connsiteX21-2241" fmla="*/ 3936 w 52692"/>
                <a:gd name="connsiteY21-2242" fmla="*/ 14229 h 43219"/>
                <a:gd name="connsiteX0-2243" fmla="*/ 2537238 w 2537238"/>
                <a:gd name="connsiteY0-2244" fmla="*/ 686569 h 1038846"/>
                <a:gd name="connsiteX1-2245" fmla="*/ 2508394 w 2537238"/>
                <a:gd name="connsiteY1-2246" fmla="*/ 715413 h 1038846"/>
                <a:gd name="connsiteX2-2247" fmla="*/ 2479550 w 2537238"/>
                <a:gd name="connsiteY2-2248" fmla="*/ 686569 h 1038846"/>
                <a:gd name="connsiteX3-2249" fmla="*/ 2508394 w 2537238"/>
                <a:gd name="connsiteY3-2250" fmla="*/ 657725 h 1038846"/>
                <a:gd name="connsiteX4-2251" fmla="*/ 2537238 w 2537238"/>
                <a:gd name="connsiteY4-2252" fmla="*/ 686569 h 1038846"/>
                <a:gd name="connsiteX0-2253" fmla="*/ 2433954 w 2537238"/>
                <a:gd name="connsiteY0-2254" fmla="*/ 671184 h 1038846"/>
                <a:gd name="connsiteX1-2255" fmla="*/ 2376266 w 2537238"/>
                <a:gd name="connsiteY1-2256" fmla="*/ 728872 h 1038846"/>
                <a:gd name="connsiteX2-2257" fmla="*/ 2318578 w 2537238"/>
                <a:gd name="connsiteY2-2258" fmla="*/ 671184 h 1038846"/>
                <a:gd name="connsiteX3-2259" fmla="*/ 2376266 w 2537238"/>
                <a:gd name="connsiteY3-2260" fmla="*/ 613496 h 1038846"/>
                <a:gd name="connsiteX4-2261" fmla="*/ 2433954 w 2537238"/>
                <a:gd name="connsiteY4-2262" fmla="*/ 671184 h 1038846"/>
                <a:gd name="connsiteX0-2263" fmla="*/ 2273369 w 2537238"/>
                <a:gd name="connsiteY0-2264" fmla="*/ 649128 h 1038846"/>
                <a:gd name="connsiteX1-2265" fmla="*/ 2186837 w 2537238"/>
                <a:gd name="connsiteY1-2266" fmla="*/ 735660 h 1038846"/>
                <a:gd name="connsiteX2-2267" fmla="*/ 2100305 w 2537238"/>
                <a:gd name="connsiteY2-2268" fmla="*/ 649128 h 1038846"/>
                <a:gd name="connsiteX3-2269" fmla="*/ 2186837 w 2537238"/>
                <a:gd name="connsiteY3-2270" fmla="*/ 562596 h 1038846"/>
                <a:gd name="connsiteX4-2271" fmla="*/ 2273369 w 2537238"/>
                <a:gd name="connsiteY4-2272" fmla="*/ 649128 h 1038846"/>
                <a:gd name="connsiteX0-2273" fmla="*/ 2261 w 52692"/>
                <a:gd name="connsiteY0-2274" fmla="*/ 25568 h 43219"/>
                <a:gd name="connsiteX1-2275" fmla="*/ 2196 w 52692"/>
                <a:gd name="connsiteY1-2276" fmla="*/ 25239 h 43219"/>
                <a:gd name="connsiteX2-2277" fmla="*/ 5874 w 52692"/>
                <a:gd name="connsiteY2-2278" fmla="*/ 35538 h 43219"/>
                <a:gd name="connsiteX3-2279" fmla="*/ 5856 w 52692"/>
                <a:gd name="connsiteY3-2280" fmla="*/ 35139 h 43219"/>
                <a:gd name="connsiteX4-2281" fmla="*/ 16514 w 52692"/>
                <a:gd name="connsiteY4-2282" fmla="*/ 38949 h 43219"/>
                <a:gd name="connsiteX5-2283" fmla="*/ 16702 w 52692"/>
                <a:gd name="connsiteY5-2284" fmla="*/ 39392 h 43219"/>
                <a:gd name="connsiteX6-2285" fmla="*/ 28707 w 52692"/>
                <a:gd name="connsiteY6-2286" fmla="*/ 36949 h 43219"/>
                <a:gd name="connsiteX7-2287" fmla="*/ 28596 w 52692"/>
                <a:gd name="connsiteY7-2288" fmla="*/ 36519 h 43219"/>
                <a:gd name="connsiteX8-2289" fmla="*/ 37434 w 52692"/>
                <a:gd name="connsiteY8-2290" fmla="*/ 30453 h 43219"/>
                <a:gd name="connsiteX9-2291" fmla="*/ 38150 w 52692"/>
                <a:gd name="connsiteY9-2292" fmla="*/ 30130 h 43219"/>
                <a:gd name="connsiteX10-2293" fmla="*/ 41834 w 52692"/>
                <a:gd name="connsiteY10-2294" fmla="*/ 15213 h 43219"/>
                <a:gd name="connsiteX11-2295" fmla="*/ 42098 w 52692"/>
                <a:gd name="connsiteY11-2296" fmla="*/ 15394 h 43219"/>
                <a:gd name="connsiteX12-2297" fmla="*/ 38360 w 52692"/>
                <a:gd name="connsiteY12-2298" fmla="*/ 5285 h 43219"/>
                <a:gd name="connsiteX13-2299" fmla="*/ 38436 w 52692"/>
                <a:gd name="connsiteY13-2300" fmla="*/ 5302 h 43219"/>
                <a:gd name="connsiteX14-2301" fmla="*/ 30048 w 52692"/>
                <a:gd name="connsiteY14-2302" fmla="*/ 2252 h 43219"/>
                <a:gd name="connsiteX15-2303" fmla="*/ 29856 w 52692"/>
                <a:gd name="connsiteY15-2304" fmla="*/ 2199 h 43219"/>
                <a:gd name="connsiteX16-2305" fmla="*/ 22877 w 52692"/>
                <a:gd name="connsiteY16-2306" fmla="*/ 3020 h 43219"/>
                <a:gd name="connsiteX17-2307" fmla="*/ 22536 w 52692"/>
                <a:gd name="connsiteY17-2308" fmla="*/ 3189 h 43219"/>
                <a:gd name="connsiteX18-2309" fmla="*/ 14036 w 52692"/>
                <a:gd name="connsiteY18-2310" fmla="*/ 5051 h 43219"/>
                <a:gd name="connsiteX19-2311" fmla="*/ 14013 w 52692"/>
                <a:gd name="connsiteY19-2312" fmla="*/ 5152 h 43219"/>
                <a:gd name="connsiteX20-2313" fmla="*/ 3852 w 52692"/>
                <a:gd name="connsiteY20-2314" fmla="*/ 14401 h 43219"/>
                <a:gd name="connsiteX21-2315" fmla="*/ 3936 w 52692"/>
                <a:gd name="connsiteY21-2316" fmla="*/ 14229 h 432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  <a:cxn ang="0">
                  <a:pos x="connsiteX6-43" y="connsiteY6-44"/>
                </a:cxn>
                <a:cxn ang="0">
                  <a:pos x="connsiteX7-45" y="connsiteY7-46"/>
                </a:cxn>
                <a:cxn ang="0">
                  <a:pos x="connsiteX8-47" y="connsiteY8-48"/>
                </a:cxn>
                <a:cxn ang="0">
                  <a:pos x="connsiteX9-49" y="connsiteY9-50"/>
                </a:cxn>
                <a:cxn ang="0">
                  <a:pos x="connsiteX10-51" y="connsiteY10-52"/>
                </a:cxn>
                <a:cxn ang="0">
                  <a:pos x="connsiteX11-53" y="connsiteY11-54"/>
                </a:cxn>
                <a:cxn ang="0">
                  <a:pos x="connsiteX12-55" y="connsiteY12-56"/>
                </a:cxn>
                <a:cxn ang="0">
                  <a:pos x="connsiteX13-57" y="connsiteY13-58"/>
                </a:cxn>
                <a:cxn ang="0">
                  <a:pos x="connsiteX14-59" y="connsiteY14-60"/>
                </a:cxn>
                <a:cxn ang="0">
                  <a:pos x="connsiteX15-61" y="connsiteY15-62"/>
                </a:cxn>
                <a:cxn ang="0">
                  <a:pos x="connsiteX16-63" y="connsiteY16-64"/>
                </a:cxn>
                <a:cxn ang="0">
                  <a:pos x="connsiteX17-65" y="connsiteY17-66"/>
                </a:cxn>
                <a:cxn ang="0">
                  <a:pos x="connsiteX18-67" y="connsiteY18-68"/>
                </a:cxn>
                <a:cxn ang="0">
                  <a:pos x="connsiteX19-69" y="connsiteY19-70"/>
                </a:cxn>
                <a:cxn ang="0">
                  <a:pos x="connsiteX20-71" y="connsiteY20-72"/>
                </a:cxn>
                <a:cxn ang="0">
                  <a:pos x="connsiteX21-73" y="connsiteY21-74"/>
                </a:cxn>
              </a:cxnLst>
              <a:rect l="l" t="t" r="r" b="b"/>
              <a:pathLst>
                <a:path w="52692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2537238" h="1038846">
                  <a:moveTo>
                    <a:pt x="2537238" y="686569"/>
                  </a:moveTo>
                  <a:cubicBezTo>
                    <a:pt x="2537238" y="702499"/>
                    <a:pt x="2524324" y="715413"/>
                    <a:pt x="2508394" y="715413"/>
                  </a:cubicBezTo>
                  <a:cubicBezTo>
                    <a:pt x="2492464" y="715413"/>
                    <a:pt x="2479550" y="702499"/>
                    <a:pt x="2479550" y="686569"/>
                  </a:cubicBezTo>
                  <a:cubicBezTo>
                    <a:pt x="2479550" y="670639"/>
                    <a:pt x="2492464" y="657725"/>
                    <a:pt x="2508394" y="657725"/>
                  </a:cubicBezTo>
                  <a:cubicBezTo>
                    <a:pt x="2524324" y="657725"/>
                    <a:pt x="2537238" y="670639"/>
                    <a:pt x="2537238" y="686569"/>
                  </a:cubicBezTo>
                  <a:close/>
                </a:path>
                <a:path w="2537238" h="1038846">
                  <a:moveTo>
                    <a:pt x="2433954" y="671184"/>
                  </a:moveTo>
                  <a:cubicBezTo>
                    <a:pt x="2433954" y="703044"/>
                    <a:pt x="2408126" y="728872"/>
                    <a:pt x="2376266" y="728872"/>
                  </a:cubicBezTo>
                  <a:cubicBezTo>
                    <a:pt x="2344406" y="728872"/>
                    <a:pt x="2318578" y="703044"/>
                    <a:pt x="2318578" y="671184"/>
                  </a:cubicBezTo>
                  <a:cubicBezTo>
                    <a:pt x="2318578" y="639324"/>
                    <a:pt x="2344406" y="613496"/>
                    <a:pt x="2376266" y="613496"/>
                  </a:cubicBezTo>
                  <a:cubicBezTo>
                    <a:pt x="2408126" y="613496"/>
                    <a:pt x="2433954" y="639324"/>
                    <a:pt x="2433954" y="671184"/>
                  </a:cubicBezTo>
                  <a:close/>
                </a:path>
                <a:path w="2537238" h="1038846">
                  <a:moveTo>
                    <a:pt x="2273369" y="649128"/>
                  </a:moveTo>
                  <a:cubicBezTo>
                    <a:pt x="2273369" y="696918"/>
                    <a:pt x="2234627" y="735660"/>
                    <a:pt x="2186837" y="735660"/>
                  </a:cubicBezTo>
                  <a:cubicBezTo>
                    <a:pt x="2139047" y="735660"/>
                    <a:pt x="2100305" y="696918"/>
                    <a:pt x="2100305" y="649128"/>
                  </a:cubicBezTo>
                  <a:cubicBezTo>
                    <a:pt x="2100305" y="601338"/>
                    <a:pt x="2139047" y="562596"/>
                    <a:pt x="2186837" y="562596"/>
                  </a:cubicBezTo>
                  <a:cubicBezTo>
                    <a:pt x="2234627" y="562596"/>
                    <a:pt x="2273369" y="601338"/>
                    <a:pt x="2273369" y="649128"/>
                  </a:cubicBezTo>
                  <a:close/>
                </a:path>
                <a:path w="52692" h="43219" fill="none" extrusionOk="0">
                  <a:moveTo>
                    <a:pt x="2261" y="25568"/>
                  </a:moveTo>
                  <a:cubicBezTo>
                    <a:pt x="2233" y="25118"/>
                    <a:pt x="2961" y="25852"/>
                    <a:pt x="2196" y="25239"/>
                  </a:cubicBezTo>
                  <a:moveTo>
                    <a:pt x="5874" y="35538"/>
                  </a:moveTo>
                  <a:cubicBezTo>
                    <a:pt x="5519" y="3573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879" y="40003"/>
                    <a:pt x="16702" y="39392"/>
                  </a:cubicBezTo>
                  <a:moveTo>
                    <a:pt x="28707" y="36949"/>
                  </a:moveTo>
                  <a:cubicBezTo>
                    <a:pt x="28668" y="37596"/>
                    <a:pt x="28734" y="35897"/>
                    <a:pt x="28596" y="36519"/>
                  </a:cubicBezTo>
                  <a:moveTo>
                    <a:pt x="37434" y="30453"/>
                  </a:moveTo>
                  <a:cubicBezTo>
                    <a:pt x="37726" y="30846"/>
                    <a:pt x="37495" y="30179"/>
                    <a:pt x="38150" y="30130"/>
                  </a:cubicBezTo>
                  <a:moveTo>
                    <a:pt x="41834" y="15213"/>
                  </a:moveTo>
                  <a:cubicBezTo>
                    <a:pt x="41509" y="16245"/>
                    <a:pt x="41870" y="15391"/>
                    <a:pt x="42098" y="15394"/>
                  </a:cubicBezTo>
                  <a:moveTo>
                    <a:pt x="38360" y="5285"/>
                  </a:moveTo>
                  <a:cubicBezTo>
                    <a:pt x="38415" y="5702"/>
                    <a:pt x="38441" y="4878"/>
                    <a:pt x="38436" y="5302"/>
                  </a:cubicBezTo>
                  <a:moveTo>
                    <a:pt x="30048" y="2252"/>
                  </a:moveTo>
                  <a:cubicBezTo>
                    <a:pt x="30237" y="1669"/>
                    <a:pt x="29552" y="2685"/>
                    <a:pt x="29856" y="2199"/>
                  </a:cubicBezTo>
                  <a:moveTo>
                    <a:pt x="22877" y="3020"/>
                  </a:moveTo>
                  <a:cubicBezTo>
                    <a:pt x="22954" y="2538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3621" y="4633"/>
                    <a:pt x="14013" y="5152"/>
                  </a:cubicBezTo>
                  <a:moveTo>
                    <a:pt x="3852" y="14401"/>
                  </a:moveTo>
                  <a:cubicBezTo>
                    <a:pt x="3749" y="13937"/>
                    <a:pt x="3984" y="14710"/>
                    <a:pt x="3936" y="14229"/>
                  </a:cubicBezTo>
                </a:path>
              </a:pathLst>
            </a:custGeom>
            <a:solidFill>
              <a:schemeClr val="bg1"/>
            </a:solidFill>
            <a:ln w="15875" algn="ctr">
              <a:solidFill>
                <a:srgbClr val="00A1BD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62" name="矩形 4"/>
            <p:cNvSpPr>
              <a:spLocks noChangeArrowheads="1"/>
            </p:cNvSpPr>
            <p:nvPr/>
          </p:nvSpPr>
          <p:spPr bwMode="auto">
            <a:xfrm>
              <a:off x="5314857" y="3367607"/>
              <a:ext cx="2273301" cy="81736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buNone/>
              </a:pP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异分母</a:t>
              </a:r>
              <a:r>
                <a:rPr lang="zh-CN" altLang="en-US" sz="2400" b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分数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连加</a:t>
              </a:r>
              <a:r>
                <a:rPr lang="zh-CN" altLang="en-US" sz="2400" b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，按照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从左往右</a:t>
              </a:r>
              <a:r>
                <a:rPr lang="zh-CN" altLang="en-US" sz="2400" b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的顺序依次计算。</a:t>
              </a: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21" name="文本框 14"/>
          <p:cNvSpPr txBox="1"/>
          <p:nvPr/>
        </p:nvSpPr>
        <p:spPr>
          <a:xfrm>
            <a:off x="611560" y="439395"/>
            <a:ext cx="1847212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探究新知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3" name="图片 22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4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2620" cy="368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返回</a:t>
              </a:r>
            </a:p>
          </p:txBody>
        </p:sp>
      </p:grp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412207" y="2031206"/>
            <a:ext cx="248364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 sz="135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627710" y="2031206"/>
            <a:ext cx="172759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 sz="135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grpSp>
        <p:nvGrpSpPr>
          <p:cNvPr id="15" name="Group 33"/>
          <p:cNvGrpSpPr/>
          <p:nvPr/>
        </p:nvGrpSpPr>
        <p:grpSpPr bwMode="auto">
          <a:xfrm>
            <a:off x="2681287" y="1383506"/>
            <a:ext cx="1566863" cy="623888"/>
            <a:chOff x="0" y="0"/>
            <a:chExt cx="1403" cy="621"/>
          </a:xfrm>
        </p:grpSpPr>
        <p:graphicFrame>
          <p:nvGraphicFramePr>
            <p:cNvPr id="16" name="Object 15"/>
            <p:cNvGraphicFramePr>
              <a:graphicFrameLocks noChangeAspect="1"/>
            </p:cNvGraphicFramePr>
            <p:nvPr/>
          </p:nvGraphicFramePr>
          <p:xfrm>
            <a:off x="0" y="0"/>
            <a:ext cx="217" cy="6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34" r:id="rId6" imgW="139700" imgH="407035" progId="Equation.3">
                    <p:embed/>
                  </p:oleObj>
                </mc:Choice>
                <mc:Fallback>
                  <p:oleObj r:id="rId6" imgW="139700" imgH="407035" progId="Equation.3">
                    <p:embed/>
                    <p:pic>
                      <p:nvPicPr>
                        <p:cNvPr id="0" name="Object 15" descr="image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217" cy="62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Text Box 17"/>
            <p:cNvSpPr txBox="1">
              <a:spLocks noChangeArrowheads="1"/>
            </p:cNvSpPr>
            <p:nvPr/>
          </p:nvSpPr>
          <p:spPr bwMode="auto">
            <a:xfrm>
              <a:off x="226" y="136"/>
              <a:ext cx="318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+</a:t>
              </a:r>
            </a:p>
          </p:txBody>
        </p:sp>
        <p:graphicFrame>
          <p:nvGraphicFramePr>
            <p:cNvPr id="26" name="Object 17"/>
            <p:cNvGraphicFramePr>
              <a:graphicFrameLocks noChangeAspect="1"/>
            </p:cNvGraphicFramePr>
            <p:nvPr/>
          </p:nvGraphicFramePr>
          <p:xfrm>
            <a:off x="544" y="0"/>
            <a:ext cx="236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35" r:id="rId8" imgW="152400" imgH="393700" progId="Equation.3">
                    <p:embed/>
                  </p:oleObj>
                </mc:Choice>
                <mc:Fallback>
                  <p:oleObj r:id="rId8" imgW="152400" imgH="393700" progId="Equation.3">
                    <p:embed/>
                    <p:pic>
                      <p:nvPicPr>
                        <p:cNvPr id="0" name="Object 17" descr="image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" y="0"/>
                          <a:ext cx="236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Text Box 19"/>
            <p:cNvSpPr txBox="1">
              <a:spLocks noChangeArrowheads="1"/>
            </p:cNvSpPr>
            <p:nvPr/>
          </p:nvSpPr>
          <p:spPr bwMode="auto">
            <a:xfrm>
              <a:off x="817" y="142"/>
              <a:ext cx="318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+</a:t>
              </a:r>
            </a:p>
          </p:txBody>
        </p:sp>
        <p:graphicFrame>
          <p:nvGraphicFramePr>
            <p:cNvPr id="28" name="Object 19"/>
            <p:cNvGraphicFramePr>
              <a:graphicFrameLocks noChangeAspect="1"/>
            </p:cNvGraphicFramePr>
            <p:nvPr/>
          </p:nvGraphicFramePr>
          <p:xfrm>
            <a:off x="1089" y="0"/>
            <a:ext cx="314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36" r:id="rId10" imgW="203200" imgH="393700" progId="Equation.3">
                    <p:embed/>
                  </p:oleObj>
                </mc:Choice>
                <mc:Fallback>
                  <p:oleObj r:id="rId10" imgW="203200" imgH="393700" progId="Equation.3">
                    <p:embed/>
                    <p:pic>
                      <p:nvPicPr>
                        <p:cNvPr id="0" name="Object 19" descr="image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89" y="0"/>
                          <a:ext cx="314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" name="Group 55"/>
          <p:cNvGrpSpPr/>
          <p:nvPr/>
        </p:nvGrpSpPr>
        <p:grpSpPr bwMode="auto">
          <a:xfrm>
            <a:off x="2357438" y="2733676"/>
            <a:ext cx="1296591" cy="594122"/>
            <a:chOff x="0" y="0"/>
            <a:chExt cx="1130" cy="602"/>
          </a:xfrm>
        </p:grpSpPr>
        <p:sp>
          <p:nvSpPr>
            <p:cNvPr id="30" name="Text Box 38"/>
            <p:cNvSpPr txBox="1">
              <a:spLocks noChangeArrowheads="1"/>
            </p:cNvSpPr>
            <p:nvPr/>
          </p:nvSpPr>
          <p:spPr bwMode="auto">
            <a:xfrm>
              <a:off x="0" y="90"/>
              <a:ext cx="409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=</a:t>
              </a:r>
            </a:p>
          </p:txBody>
        </p:sp>
        <p:graphicFrame>
          <p:nvGraphicFramePr>
            <p:cNvPr id="31" name="Object 22"/>
            <p:cNvGraphicFramePr>
              <a:graphicFrameLocks noChangeAspect="1"/>
            </p:cNvGraphicFramePr>
            <p:nvPr/>
          </p:nvGraphicFramePr>
          <p:xfrm>
            <a:off x="272" y="0"/>
            <a:ext cx="314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37" r:id="rId12" imgW="203200" imgH="393700" progId="Equation.3">
                    <p:embed/>
                  </p:oleObj>
                </mc:Choice>
                <mc:Fallback>
                  <p:oleObj r:id="rId12" imgW="203200" imgH="393700" progId="Equation.3">
                    <p:embed/>
                    <p:pic>
                      <p:nvPicPr>
                        <p:cNvPr id="0" name="Object 22" descr="image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2" y="0"/>
                          <a:ext cx="314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Text Box 40"/>
            <p:cNvSpPr txBox="1">
              <a:spLocks noChangeArrowheads="1"/>
            </p:cNvSpPr>
            <p:nvPr/>
          </p:nvSpPr>
          <p:spPr bwMode="auto">
            <a:xfrm>
              <a:off x="544" y="90"/>
              <a:ext cx="408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+</a:t>
              </a:r>
            </a:p>
          </p:txBody>
        </p:sp>
        <p:graphicFrame>
          <p:nvGraphicFramePr>
            <p:cNvPr id="33" name="Object 24"/>
            <p:cNvGraphicFramePr>
              <a:graphicFrameLocks noChangeAspect="1"/>
            </p:cNvGraphicFramePr>
            <p:nvPr/>
          </p:nvGraphicFramePr>
          <p:xfrm>
            <a:off x="816" y="0"/>
            <a:ext cx="314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38" r:id="rId14" imgW="203200" imgH="393700" progId="Equation.3">
                    <p:embed/>
                  </p:oleObj>
                </mc:Choice>
                <mc:Fallback>
                  <p:oleObj r:id="rId14" imgW="203200" imgH="393700" progId="Equation.3">
                    <p:embed/>
                    <p:pic>
                      <p:nvPicPr>
                        <p:cNvPr id="0" name="Object 24" descr="image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0"/>
                          <a:ext cx="314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4" name="Group 56"/>
          <p:cNvGrpSpPr/>
          <p:nvPr/>
        </p:nvGrpSpPr>
        <p:grpSpPr bwMode="auto">
          <a:xfrm>
            <a:off x="2357438" y="3475435"/>
            <a:ext cx="702469" cy="608409"/>
            <a:chOff x="0" y="0"/>
            <a:chExt cx="631" cy="602"/>
          </a:xfrm>
        </p:grpSpPr>
        <p:sp>
          <p:nvSpPr>
            <p:cNvPr id="35" name="Text Box 42"/>
            <p:cNvSpPr txBox="1">
              <a:spLocks noChangeArrowheads="1"/>
            </p:cNvSpPr>
            <p:nvPr/>
          </p:nvSpPr>
          <p:spPr bwMode="auto">
            <a:xfrm>
              <a:off x="0" y="91"/>
              <a:ext cx="409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=</a:t>
              </a:r>
            </a:p>
          </p:txBody>
        </p:sp>
        <p:graphicFrame>
          <p:nvGraphicFramePr>
            <p:cNvPr id="36" name="Object 27"/>
            <p:cNvGraphicFramePr>
              <a:graphicFrameLocks noChangeAspect="1"/>
            </p:cNvGraphicFramePr>
            <p:nvPr/>
          </p:nvGraphicFramePr>
          <p:xfrm>
            <a:off x="317" y="0"/>
            <a:ext cx="314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39" r:id="rId16" imgW="203200" imgH="393700" progId="Equation.3">
                    <p:embed/>
                  </p:oleObj>
                </mc:Choice>
                <mc:Fallback>
                  <p:oleObj r:id="rId16" imgW="203200" imgH="393700" progId="Equation.3">
                    <p:embed/>
                    <p:pic>
                      <p:nvPicPr>
                        <p:cNvPr id="0" name="Object 27" descr="image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" y="0"/>
                          <a:ext cx="314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7" name="Group 63"/>
          <p:cNvGrpSpPr/>
          <p:nvPr/>
        </p:nvGrpSpPr>
        <p:grpSpPr bwMode="auto">
          <a:xfrm>
            <a:off x="2357438" y="2085976"/>
            <a:ext cx="1835944" cy="594122"/>
            <a:chOff x="0" y="0"/>
            <a:chExt cx="1674" cy="602"/>
          </a:xfrm>
        </p:grpSpPr>
        <p:graphicFrame>
          <p:nvGraphicFramePr>
            <p:cNvPr id="38" name="Object 32"/>
            <p:cNvGraphicFramePr>
              <a:graphicFrameLocks noChangeAspect="1"/>
            </p:cNvGraphicFramePr>
            <p:nvPr/>
          </p:nvGraphicFramePr>
          <p:xfrm>
            <a:off x="272" y="0"/>
            <a:ext cx="314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40" r:id="rId18" imgW="203200" imgH="393700" progId="Equation.3">
                    <p:embed/>
                  </p:oleObj>
                </mc:Choice>
                <mc:Fallback>
                  <p:oleObj r:id="rId18" imgW="203200" imgH="393700" progId="Equation.3">
                    <p:embed/>
                    <p:pic>
                      <p:nvPicPr>
                        <p:cNvPr id="0" name="Object 32" descr="image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2" y="0"/>
                          <a:ext cx="314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" name="Text Box 21"/>
            <p:cNvSpPr txBox="1">
              <a:spLocks noChangeArrowheads="1"/>
            </p:cNvSpPr>
            <p:nvPr/>
          </p:nvSpPr>
          <p:spPr bwMode="auto">
            <a:xfrm>
              <a:off x="0" y="91"/>
              <a:ext cx="221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=</a:t>
              </a:r>
            </a:p>
          </p:txBody>
        </p:sp>
        <p:graphicFrame>
          <p:nvGraphicFramePr>
            <p:cNvPr id="40" name="Object 34"/>
            <p:cNvGraphicFramePr>
              <a:graphicFrameLocks noChangeAspect="1"/>
            </p:cNvGraphicFramePr>
            <p:nvPr/>
          </p:nvGraphicFramePr>
          <p:xfrm>
            <a:off x="771" y="0"/>
            <a:ext cx="314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41" r:id="rId20" imgW="203200" imgH="393700" progId="Equation.3">
                    <p:embed/>
                  </p:oleObj>
                </mc:Choice>
                <mc:Fallback>
                  <p:oleObj r:id="rId20" imgW="203200" imgH="393700" progId="Equation.3">
                    <p:embed/>
                    <p:pic>
                      <p:nvPicPr>
                        <p:cNvPr id="0" name="Object 34" descr="image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1" y="0"/>
                          <a:ext cx="314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" name="Text Box 35"/>
            <p:cNvSpPr txBox="1">
              <a:spLocks noChangeArrowheads="1"/>
            </p:cNvSpPr>
            <p:nvPr/>
          </p:nvSpPr>
          <p:spPr bwMode="auto">
            <a:xfrm>
              <a:off x="499" y="136"/>
              <a:ext cx="407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+</a:t>
              </a:r>
            </a:p>
          </p:txBody>
        </p:sp>
        <p:sp>
          <p:nvSpPr>
            <p:cNvPr id="42" name="Text Box 36"/>
            <p:cNvSpPr txBox="1">
              <a:spLocks noChangeArrowheads="1"/>
            </p:cNvSpPr>
            <p:nvPr/>
          </p:nvSpPr>
          <p:spPr bwMode="auto">
            <a:xfrm>
              <a:off x="1043" y="136"/>
              <a:ext cx="408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+</a:t>
              </a:r>
            </a:p>
          </p:txBody>
        </p:sp>
        <p:graphicFrame>
          <p:nvGraphicFramePr>
            <p:cNvPr id="43" name="Object 37"/>
            <p:cNvGraphicFramePr>
              <a:graphicFrameLocks noChangeAspect="1"/>
            </p:cNvGraphicFramePr>
            <p:nvPr/>
          </p:nvGraphicFramePr>
          <p:xfrm>
            <a:off x="1360" y="0"/>
            <a:ext cx="314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42" r:id="rId22" imgW="203200" imgH="393700" progId="Equation.3">
                    <p:embed/>
                  </p:oleObj>
                </mc:Choice>
                <mc:Fallback>
                  <p:oleObj r:id="rId22" imgW="203200" imgH="393700" progId="Equation.3">
                    <p:embed/>
                    <p:pic>
                      <p:nvPicPr>
                        <p:cNvPr id="0" name="Object 37" descr="image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0" y="0"/>
                          <a:ext cx="314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Rectangle 50"/>
          <p:cNvSpPr>
            <a:spLocks noChangeArrowheads="1"/>
          </p:cNvSpPr>
          <p:nvPr/>
        </p:nvSpPr>
        <p:spPr bwMode="auto">
          <a:xfrm>
            <a:off x="2681288" y="1437085"/>
            <a:ext cx="864394" cy="540544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/>
            <a:endParaRPr lang="zh-CN" altLang="en-US" sz="18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45" name="Line 51"/>
          <p:cNvSpPr>
            <a:spLocks noChangeShapeType="1"/>
          </p:cNvSpPr>
          <p:nvPr/>
        </p:nvSpPr>
        <p:spPr bwMode="auto">
          <a:xfrm>
            <a:off x="4410076" y="1707654"/>
            <a:ext cx="48577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46" name="Text Box 52"/>
          <p:cNvSpPr txBox="1">
            <a:spLocks noChangeArrowheads="1"/>
          </p:cNvSpPr>
          <p:nvPr/>
        </p:nvSpPr>
        <p:spPr bwMode="auto">
          <a:xfrm>
            <a:off x="5045869" y="1516856"/>
            <a:ext cx="3179489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</a:rPr>
              <a:t>先把前两个分数相加</a:t>
            </a:r>
          </a:p>
        </p:txBody>
      </p:sp>
      <p:sp>
        <p:nvSpPr>
          <p:cNvPr id="47" name="Line 57"/>
          <p:cNvSpPr>
            <a:spLocks noChangeShapeType="1"/>
          </p:cNvSpPr>
          <p:nvPr/>
        </p:nvSpPr>
        <p:spPr bwMode="auto">
          <a:xfrm>
            <a:off x="2736057" y="3543300"/>
            <a:ext cx="269081" cy="1619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48" name="Line 58"/>
          <p:cNvSpPr>
            <a:spLocks noChangeShapeType="1"/>
          </p:cNvSpPr>
          <p:nvPr/>
        </p:nvSpPr>
        <p:spPr bwMode="auto">
          <a:xfrm>
            <a:off x="2736057" y="3868341"/>
            <a:ext cx="269081" cy="1619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49" name="Text Box 59"/>
          <p:cNvSpPr txBox="1">
            <a:spLocks noChangeArrowheads="1"/>
          </p:cNvSpPr>
          <p:nvPr/>
        </p:nvSpPr>
        <p:spPr bwMode="auto">
          <a:xfrm>
            <a:off x="2736056" y="3219450"/>
            <a:ext cx="323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4</a:t>
            </a:r>
          </a:p>
        </p:txBody>
      </p:sp>
      <p:sp>
        <p:nvSpPr>
          <p:cNvPr id="50" name="Text Box 60"/>
          <p:cNvSpPr txBox="1">
            <a:spLocks noChangeArrowheads="1"/>
          </p:cNvSpPr>
          <p:nvPr/>
        </p:nvSpPr>
        <p:spPr bwMode="auto">
          <a:xfrm>
            <a:off x="2736056" y="3975497"/>
            <a:ext cx="323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5</a:t>
            </a:r>
          </a:p>
        </p:txBody>
      </p:sp>
      <p:grpSp>
        <p:nvGrpSpPr>
          <p:cNvPr id="51" name="Group 45"/>
          <p:cNvGrpSpPr/>
          <p:nvPr/>
        </p:nvGrpSpPr>
        <p:grpSpPr bwMode="auto">
          <a:xfrm>
            <a:off x="2357438" y="4277916"/>
            <a:ext cx="654844" cy="594122"/>
            <a:chOff x="0" y="0"/>
            <a:chExt cx="550" cy="499"/>
          </a:xfrm>
        </p:grpSpPr>
        <p:sp>
          <p:nvSpPr>
            <p:cNvPr id="52" name="Text Box 61"/>
            <p:cNvSpPr txBox="1">
              <a:spLocks noChangeArrowheads="1"/>
            </p:cNvSpPr>
            <p:nvPr/>
          </p:nvSpPr>
          <p:spPr bwMode="auto">
            <a:xfrm>
              <a:off x="0" y="113"/>
              <a:ext cx="40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=</a:t>
              </a:r>
            </a:p>
          </p:txBody>
        </p:sp>
        <p:graphicFrame>
          <p:nvGraphicFramePr>
            <p:cNvPr id="53" name="Object 47"/>
            <p:cNvGraphicFramePr>
              <a:graphicFrameLocks noChangeAspect="1"/>
            </p:cNvGraphicFramePr>
            <p:nvPr/>
          </p:nvGraphicFramePr>
          <p:xfrm>
            <a:off x="318" y="0"/>
            <a:ext cx="232" cy="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43" r:id="rId24" imgW="152400" imgH="393700" progId="Equation.3">
                    <p:embed/>
                  </p:oleObj>
                </mc:Choice>
                <mc:Fallback>
                  <p:oleObj r:id="rId24" imgW="152400" imgH="393700" progId="Equation.3">
                    <p:embed/>
                    <p:pic>
                      <p:nvPicPr>
                        <p:cNvPr id="0" name="Object 47" descr="image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8" y="0"/>
                          <a:ext cx="232" cy="49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" name="Rectangle 65"/>
          <p:cNvSpPr>
            <a:spLocks noChangeArrowheads="1"/>
          </p:cNvSpPr>
          <p:nvPr/>
        </p:nvSpPr>
        <p:spPr bwMode="auto">
          <a:xfrm>
            <a:off x="2681288" y="2085976"/>
            <a:ext cx="864394" cy="594122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/>
            <a:endParaRPr lang="zh-CN" altLang="en-US" sz="21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55" name="Line 66"/>
          <p:cNvSpPr>
            <a:spLocks noChangeShapeType="1"/>
          </p:cNvSpPr>
          <p:nvPr/>
        </p:nvSpPr>
        <p:spPr bwMode="auto">
          <a:xfrm>
            <a:off x="4410076" y="2410123"/>
            <a:ext cx="48577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56" name="Text Box 68"/>
          <p:cNvSpPr txBox="1">
            <a:spLocks noChangeArrowheads="1"/>
          </p:cNvSpPr>
          <p:nvPr/>
        </p:nvSpPr>
        <p:spPr bwMode="auto">
          <a:xfrm>
            <a:off x="5045869" y="2174081"/>
            <a:ext cx="3266726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</a:rPr>
              <a:t>异分母分数相加，需要先通分。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941178" y="963581"/>
            <a:ext cx="8668866" cy="460375"/>
            <a:chOff x="941178" y="963581"/>
            <a:chExt cx="8668866" cy="460375"/>
          </a:xfrm>
        </p:grpSpPr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1187624" y="963581"/>
              <a:ext cx="8422420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受交通噪音污染的城市一共占被监测城市的几分之几？ </a:t>
              </a:r>
            </a:p>
          </p:txBody>
        </p:sp>
        <p:sp>
          <p:nvSpPr>
            <p:cNvPr id="57" name="椭圆 56"/>
            <p:cNvSpPr/>
            <p:nvPr/>
          </p:nvSpPr>
          <p:spPr>
            <a:xfrm>
              <a:off x="941178" y="1020451"/>
              <a:ext cx="283903" cy="28390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 autoUpdateAnimBg="0"/>
      <p:bldP spid="46" grpId="0" autoUpdateAnimBg="0"/>
      <p:bldP spid="49" grpId="0" autoUpdateAnimBg="0"/>
      <p:bldP spid="50" grpId="0" autoUpdateAnimBg="0"/>
      <p:bldP spid="54" grpId="0" animBg="1" autoUpdateAnimBg="0"/>
      <p:bldP spid="5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3" name="图片 22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4" name="文本框 26">
              <a:hlinkClick r:id="rId3" action="ppaction://hlinksldjump"/>
            </p:cNvPr>
            <p:cNvSpPr txBox="1"/>
            <p:nvPr/>
          </p:nvSpPr>
          <p:spPr>
            <a:xfrm>
              <a:off x="7763282" y="4681236"/>
              <a:ext cx="642620" cy="368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返回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07839" y="593919"/>
            <a:ext cx="8668866" cy="460375"/>
            <a:chOff x="941178" y="963581"/>
            <a:chExt cx="8668866" cy="460375"/>
          </a:xfrm>
        </p:grpSpPr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1187624" y="963581"/>
              <a:ext cx="8422420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受交通噪音污染的城市一共占被监测城市的几分之几？ </a:t>
              </a:r>
            </a:p>
          </p:txBody>
        </p:sp>
        <p:sp>
          <p:nvSpPr>
            <p:cNvPr id="57" name="椭圆 56"/>
            <p:cNvSpPr/>
            <p:nvPr/>
          </p:nvSpPr>
          <p:spPr>
            <a:xfrm>
              <a:off x="941178" y="1020451"/>
              <a:ext cx="283903" cy="28390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58" name="Text Box 6"/>
          <p:cNvSpPr txBox="1">
            <a:spLocks noChangeArrowheads="1"/>
          </p:cNvSpPr>
          <p:nvPr/>
        </p:nvSpPr>
        <p:spPr bwMode="auto">
          <a:xfrm>
            <a:off x="1054014" y="1893960"/>
            <a:ext cx="248364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 sz="135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59" name="Text Box 8"/>
          <p:cNvSpPr txBox="1">
            <a:spLocks noChangeArrowheads="1"/>
          </p:cNvSpPr>
          <p:nvPr/>
        </p:nvSpPr>
        <p:spPr bwMode="auto">
          <a:xfrm>
            <a:off x="1269517" y="1893960"/>
            <a:ext cx="172759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 sz="135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grpSp>
        <p:nvGrpSpPr>
          <p:cNvPr id="60" name="Group 15"/>
          <p:cNvGrpSpPr/>
          <p:nvPr/>
        </p:nvGrpSpPr>
        <p:grpSpPr bwMode="auto">
          <a:xfrm>
            <a:off x="1323094" y="1246261"/>
            <a:ext cx="1566863" cy="627460"/>
            <a:chOff x="0" y="0"/>
            <a:chExt cx="1403" cy="602"/>
          </a:xfrm>
        </p:grpSpPr>
        <p:graphicFrame>
          <p:nvGraphicFramePr>
            <p:cNvPr id="61" name="Object 15"/>
            <p:cNvGraphicFramePr>
              <a:graphicFrameLocks noChangeAspect="1"/>
            </p:cNvGraphicFramePr>
            <p:nvPr/>
          </p:nvGraphicFramePr>
          <p:xfrm>
            <a:off x="0" y="29"/>
            <a:ext cx="217" cy="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547" r:id="rId5" imgW="139700" imgH="368935" progId="Equation.3">
                    <p:embed/>
                  </p:oleObj>
                </mc:Choice>
                <mc:Fallback>
                  <p:oleObj r:id="rId5" imgW="139700" imgH="368935" progId="Equation.3">
                    <p:embed/>
                    <p:pic>
                      <p:nvPicPr>
                        <p:cNvPr id="0" name="Object 15" descr="image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9"/>
                          <a:ext cx="217" cy="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2" name="Text Box 17"/>
            <p:cNvSpPr txBox="1">
              <a:spLocks noChangeArrowheads="1"/>
            </p:cNvSpPr>
            <p:nvPr/>
          </p:nvSpPr>
          <p:spPr bwMode="auto">
            <a:xfrm>
              <a:off x="227" y="136"/>
              <a:ext cx="317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+</a:t>
              </a:r>
            </a:p>
          </p:txBody>
        </p:sp>
        <p:graphicFrame>
          <p:nvGraphicFramePr>
            <p:cNvPr id="63" name="Object 17"/>
            <p:cNvGraphicFramePr>
              <a:graphicFrameLocks noChangeAspect="1"/>
            </p:cNvGraphicFramePr>
            <p:nvPr/>
          </p:nvGraphicFramePr>
          <p:xfrm>
            <a:off x="544" y="0"/>
            <a:ext cx="236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548" r:id="rId7" imgW="152400" imgH="393700" progId="Equation.3">
                    <p:embed/>
                  </p:oleObj>
                </mc:Choice>
                <mc:Fallback>
                  <p:oleObj r:id="rId7" imgW="152400" imgH="393700" progId="Equation.3">
                    <p:embed/>
                    <p:pic>
                      <p:nvPicPr>
                        <p:cNvPr id="0" name="Object 17" descr="image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" y="0"/>
                          <a:ext cx="236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4" name="Text Box 19"/>
            <p:cNvSpPr txBox="1">
              <a:spLocks noChangeArrowheads="1"/>
            </p:cNvSpPr>
            <p:nvPr/>
          </p:nvSpPr>
          <p:spPr bwMode="auto">
            <a:xfrm>
              <a:off x="817" y="142"/>
              <a:ext cx="317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+</a:t>
              </a:r>
            </a:p>
          </p:txBody>
        </p:sp>
        <p:graphicFrame>
          <p:nvGraphicFramePr>
            <p:cNvPr id="65" name="Object 19"/>
            <p:cNvGraphicFramePr>
              <a:graphicFrameLocks noChangeAspect="1"/>
            </p:cNvGraphicFramePr>
            <p:nvPr/>
          </p:nvGraphicFramePr>
          <p:xfrm>
            <a:off x="1089" y="0"/>
            <a:ext cx="314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549" r:id="rId9" imgW="203200" imgH="393700" progId="Equation.3">
                    <p:embed/>
                  </p:oleObj>
                </mc:Choice>
                <mc:Fallback>
                  <p:oleObj r:id="rId9" imgW="203200" imgH="393700" progId="Equation.3">
                    <p:embed/>
                    <p:pic>
                      <p:nvPicPr>
                        <p:cNvPr id="0" name="Object 19" descr="image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89" y="0"/>
                          <a:ext cx="314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6" name="Group 43"/>
          <p:cNvGrpSpPr/>
          <p:nvPr/>
        </p:nvGrpSpPr>
        <p:grpSpPr bwMode="auto">
          <a:xfrm>
            <a:off x="945667" y="3352476"/>
            <a:ext cx="756047" cy="647700"/>
            <a:chOff x="0" y="0"/>
            <a:chExt cx="631" cy="602"/>
          </a:xfrm>
        </p:grpSpPr>
        <p:sp>
          <p:nvSpPr>
            <p:cNvPr id="67" name="Text Box 30"/>
            <p:cNvSpPr txBox="1">
              <a:spLocks noChangeArrowheads="1"/>
            </p:cNvSpPr>
            <p:nvPr/>
          </p:nvSpPr>
          <p:spPr bwMode="auto">
            <a:xfrm>
              <a:off x="0" y="91"/>
              <a:ext cx="409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=</a:t>
              </a:r>
            </a:p>
          </p:txBody>
        </p:sp>
        <p:graphicFrame>
          <p:nvGraphicFramePr>
            <p:cNvPr id="68" name="Object 22"/>
            <p:cNvGraphicFramePr>
              <a:graphicFrameLocks noChangeAspect="1"/>
            </p:cNvGraphicFramePr>
            <p:nvPr/>
          </p:nvGraphicFramePr>
          <p:xfrm>
            <a:off x="317" y="0"/>
            <a:ext cx="314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550" r:id="rId11" imgW="203200" imgH="393700" progId="Equation.3">
                    <p:embed/>
                  </p:oleObj>
                </mc:Choice>
                <mc:Fallback>
                  <p:oleObj r:id="rId11" imgW="203200" imgH="393700" progId="Equation.3">
                    <p:embed/>
                    <p:pic>
                      <p:nvPicPr>
                        <p:cNvPr id="0" name="Object 22" descr="image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" y="0"/>
                          <a:ext cx="314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9" name="Group 51"/>
          <p:cNvGrpSpPr/>
          <p:nvPr/>
        </p:nvGrpSpPr>
        <p:grpSpPr bwMode="auto">
          <a:xfrm>
            <a:off x="945667" y="1948729"/>
            <a:ext cx="1890713" cy="647700"/>
            <a:chOff x="0" y="0"/>
            <a:chExt cx="1674" cy="602"/>
          </a:xfrm>
        </p:grpSpPr>
        <p:sp>
          <p:nvSpPr>
            <p:cNvPr id="70" name="Text Box 13"/>
            <p:cNvSpPr txBox="1">
              <a:spLocks noChangeArrowheads="1"/>
            </p:cNvSpPr>
            <p:nvPr/>
          </p:nvSpPr>
          <p:spPr bwMode="auto">
            <a:xfrm>
              <a:off x="0" y="90"/>
              <a:ext cx="226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=</a:t>
              </a:r>
            </a:p>
          </p:txBody>
        </p:sp>
        <p:graphicFrame>
          <p:nvGraphicFramePr>
            <p:cNvPr id="71" name="Object 28"/>
            <p:cNvGraphicFramePr>
              <a:graphicFrameLocks noChangeAspect="1"/>
            </p:cNvGraphicFramePr>
            <p:nvPr/>
          </p:nvGraphicFramePr>
          <p:xfrm>
            <a:off x="272" y="0"/>
            <a:ext cx="314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551" r:id="rId13" imgW="203200" imgH="393700" progId="Equation.3">
                    <p:embed/>
                  </p:oleObj>
                </mc:Choice>
                <mc:Fallback>
                  <p:oleObj r:id="rId13" imgW="203200" imgH="393700" progId="Equation.3">
                    <p:embed/>
                    <p:pic>
                      <p:nvPicPr>
                        <p:cNvPr id="0" name="Object 28" descr="image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2" y="0"/>
                          <a:ext cx="314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" name="Object 29"/>
            <p:cNvGraphicFramePr>
              <a:graphicFrameLocks noChangeAspect="1"/>
            </p:cNvGraphicFramePr>
            <p:nvPr/>
          </p:nvGraphicFramePr>
          <p:xfrm>
            <a:off x="771" y="0"/>
            <a:ext cx="314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552" r:id="rId15" imgW="203200" imgH="393700" progId="Equation.3">
                    <p:embed/>
                  </p:oleObj>
                </mc:Choice>
                <mc:Fallback>
                  <p:oleObj r:id="rId15" imgW="203200" imgH="393700" progId="Equation.3">
                    <p:embed/>
                    <p:pic>
                      <p:nvPicPr>
                        <p:cNvPr id="0" name="Object 29" descr="image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1" y="0"/>
                          <a:ext cx="314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3" name="Text Box 23"/>
            <p:cNvSpPr txBox="1">
              <a:spLocks noChangeArrowheads="1"/>
            </p:cNvSpPr>
            <p:nvPr/>
          </p:nvSpPr>
          <p:spPr bwMode="auto">
            <a:xfrm>
              <a:off x="499" y="136"/>
              <a:ext cx="317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+</a:t>
              </a:r>
            </a:p>
          </p:txBody>
        </p:sp>
        <p:sp>
          <p:nvSpPr>
            <p:cNvPr id="74" name="Text Box 24"/>
            <p:cNvSpPr txBox="1">
              <a:spLocks noChangeArrowheads="1"/>
            </p:cNvSpPr>
            <p:nvPr/>
          </p:nvSpPr>
          <p:spPr bwMode="auto">
            <a:xfrm>
              <a:off x="1043" y="136"/>
              <a:ext cx="408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+</a:t>
              </a:r>
            </a:p>
          </p:txBody>
        </p:sp>
        <p:graphicFrame>
          <p:nvGraphicFramePr>
            <p:cNvPr id="75" name="Object 32"/>
            <p:cNvGraphicFramePr>
              <a:graphicFrameLocks noChangeAspect="1"/>
            </p:cNvGraphicFramePr>
            <p:nvPr/>
          </p:nvGraphicFramePr>
          <p:xfrm>
            <a:off x="1360" y="0"/>
            <a:ext cx="314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553" r:id="rId17" imgW="203200" imgH="393700" progId="Equation.3">
                    <p:embed/>
                  </p:oleObj>
                </mc:Choice>
                <mc:Fallback>
                  <p:oleObj r:id="rId17" imgW="203200" imgH="393700" progId="Equation.3">
                    <p:embed/>
                    <p:pic>
                      <p:nvPicPr>
                        <p:cNvPr id="0" name="Object 32" descr="image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0" y="0"/>
                          <a:ext cx="314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6" name="Rectangle 38"/>
          <p:cNvSpPr>
            <a:spLocks noChangeArrowheads="1"/>
          </p:cNvSpPr>
          <p:nvPr/>
        </p:nvSpPr>
        <p:spPr bwMode="auto">
          <a:xfrm>
            <a:off x="1269517" y="1299839"/>
            <a:ext cx="1566863" cy="594122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/>
            <a:endParaRPr lang="zh-CN" altLang="en-US" sz="21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77" name="Line 39"/>
          <p:cNvSpPr>
            <a:spLocks noChangeShapeType="1"/>
          </p:cNvSpPr>
          <p:nvPr/>
        </p:nvSpPr>
        <p:spPr bwMode="auto">
          <a:xfrm>
            <a:off x="2972111" y="1624879"/>
            <a:ext cx="48577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78" name="Text Box 40"/>
          <p:cNvSpPr txBox="1">
            <a:spLocks noChangeArrowheads="1"/>
          </p:cNvSpPr>
          <p:nvPr/>
        </p:nvSpPr>
        <p:spPr bwMode="auto">
          <a:xfrm>
            <a:off x="3255963" y="2024896"/>
            <a:ext cx="58880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三个异分母分数同时相加，需要一次通分。</a:t>
            </a:r>
          </a:p>
        </p:txBody>
      </p:sp>
      <p:sp>
        <p:nvSpPr>
          <p:cNvPr id="79" name="Line 44"/>
          <p:cNvSpPr>
            <a:spLocks noChangeShapeType="1"/>
          </p:cNvSpPr>
          <p:nvPr/>
        </p:nvSpPr>
        <p:spPr bwMode="auto">
          <a:xfrm>
            <a:off x="1377864" y="3460823"/>
            <a:ext cx="269081" cy="1619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80" name="Line 45"/>
          <p:cNvSpPr>
            <a:spLocks noChangeShapeType="1"/>
          </p:cNvSpPr>
          <p:nvPr/>
        </p:nvSpPr>
        <p:spPr bwMode="auto">
          <a:xfrm>
            <a:off x="1377864" y="3784673"/>
            <a:ext cx="269081" cy="1619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81" name="Text Box 46"/>
          <p:cNvSpPr txBox="1">
            <a:spLocks noChangeArrowheads="1"/>
          </p:cNvSpPr>
          <p:nvPr/>
        </p:nvSpPr>
        <p:spPr bwMode="auto">
          <a:xfrm>
            <a:off x="1377863" y="3136973"/>
            <a:ext cx="323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4</a:t>
            </a:r>
          </a:p>
        </p:txBody>
      </p:sp>
      <p:sp>
        <p:nvSpPr>
          <p:cNvPr id="82" name="Text Box 47"/>
          <p:cNvSpPr txBox="1">
            <a:spLocks noChangeArrowheads="1"/>
          </p:cNvSpPr>
          <p:nvPr/>
        </p:nvSpPr>
        <p:spPr bwMode="auto">
          <a:xfrm>
            <a:off x="1377863" y="3893020"/>
            <a:ext cx="323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5</a:t>
            </a:r>
          </a:p>
        </p:txBody>
      </p:sp>
      <p:grpSp>
        <p:nvGrpSpPr>
          <p:cNvPr id="83" name="Group 50"/>
          <p:cNvGrpSpPr/>
          <p:nvPr/>
        </p:nvGrpSpPr>
        <p:grpSpPr bwMode="auto">
          <a:xfrm>
            <a:off x="945667" y="4163292"/>
            <a:ext cx="702469" cy="647700"/>
            <a:chOff x="0" y="0"/>
            <a:chExt cx="599" cy="602"/>
          </a:xfrm>
        </p:grpSpPr>
        <p:sp>
          <p:nvSpPr>
            <p:cNvPr id="84" name="Text Box 48"/>
            <p:cNvSpPr txBox="1">
              <a:spLocks noChangeArrowheads="1"/>
            </p:cNvSpPr>
            <p:nvPr/>
          </p:nvSpPr>
          <p:spPr bwMode="auto">
            <a:xfrm>
              <a:off x="0" y="136"/>
              <a:ext cx="409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=</a:t>
              </a:r>
            </a:p>
          </p:txBody>
        </p:sp>
        <p:graphicFrame>
          <p:nvGraphicFramePr>
            <p:cNvPr id="85" name="Object 42"/>
            <p:cNvGraphicFramePr>
              <a:graphicFrameLocks noChangeAspect="1"/>
            </p:cNvGraphicFramePr>
            <p:nvPr/>
          </p:nvGraphicFramePr>
          <p:xfrm>
            <a:off x="363" y="0"/>
            <a:ext cx="236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554" r:id="rId19" imgW="152400" imgH="393700" progId="Equation.3">
                    <p:embed/>
                  </p:oleObj>
                </mc:Choice>
                <mc:Fallback>
                  <p:oleObj r:id="rId19" imgW="152400" imgH="393700" progId="Equation.3">
                    <p:embed/>
                    <p:pic>
                      <p:nvPicPr>
                        <p:cNvPr id="0" name="Object 42" descr="image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3" y="0"/>
                          <a:ext cx="236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6" name="Text Box 52"/>
          <p:cNvSpPr txBox="1">
            <a:spLocks noChangeArrowheads="1"/>
          </p:cNvSpPr>
          <p:nvPr/>
        </p:nvSpPr>
        <p:spPr bwMode="auto">
          <a:xfrm>
            <a:off x="3493333" y="1424824"/>
            <a:ext cx="568337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三个数同时相加</a:t>
            </a:r>
          </a:p>
        </p:txBody>
      </p:sp>
      <p:sp>
        <p:nvSpPr>
          <p:cNvPr id="87" name="Rectangle 53"/>
          <p:cNvSpPr>
            <a:spLocks noChangeArrowheads="1"/>
          </p:cNvSpPr>
          <p:nvPr/>
        </p:nvSpPr>
        <p:spPr bwMode="auto">
          <a:xfrm>
            <a:off x="1269517" y="1948729"/>
            <a:ext cx="1512094" cy="647700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/>
            <a:endParaRPr lang="zh-CN" altLang="en-US" sz="21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88" name="Line 54"/>
          <p:cNvSpPr>
            <a:spLocks noChangeShapeType="1"/>
          </p:cNvSpPr>
          <p:nvPr/>
        </p:nvSpPr>
        <p:spPr bwMode="auto">
          <a:xfrm>
            <a:off x="2906403" y="2228448"/>
            <a:ext cx="457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grpSp>
        <p:nvGrpSpPr>
          <p:cNvPr id="89" name="Group 46"/>
          <p:cNvGrpSpPr/>
          <p:nvPr/>
        </p:nvGrpSpPr>
        <p:grpSpPr bwMode="auto">
          <a:xfrm>
            <a:off x="930189" y="2704777"/>
            <a:ext cx="1350169" cy="679846"/>
            <a:chOff x="0" y="0"/>
            <a:chExt cx="1134" cy="571"/>
          </a:xfrm>
        </p:grpSpPr>
        <p:sp>
          <p:nvSpPr>
            <p:cNvPr id="90" name="Text Box 26"/>
            <p:cNvSpPr txBox="1">
              <a:spLocks noChangeArrowheads="1"/>
            </p:cNvSpPr>
            <p:nvPr/>
          </p:nvSpPr>
          <p:spPr bwMode="auto">
            <a:xfrm>
              <a:off x="0" y="50"/>
              <a:ext cx="406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=</a:t>
              </a:r>
            </a:p>
          </p:txBody>
        </p:sp>
        <p:sp>
          <p:nvSpPr>
            <p:cNvPr id="91" name="AutoShape 48"/>
            <p:cNvSpPr>
              <a:spLocks noChangeAspect="1" noChangeArrowheads="1" noTextEdit="1"/>
            </p:cNvSpPr>
            <p:nvPr/>
          </p:nvSpPr>
          <p:spPr bwMode="auto">
            <a:xfrm>
              <a:off x="315" y="8"/>
              <a:ext cx="819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 b="1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92" name="Line 49"/>
            <p:cNvSpPr>
              <a:spLocks noChangeShapeType="1"/>
            </p:cNvSpPr>
            <p:nvPr/>
          </p:nvSpPr>
          <p:spPr bwMode="auto">
            <a:xfrm>
              <a:off x="354" y="289"/>
              <a:ext cx="737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93" name="Rectangle 50"/>
            <p:cNvSpPr>
              <a:spLocks noChangeArrowheads="1"/>
            </p:cNvSpPr>
            <p:nvPr/>
          </p:nvSpPr>
          <p:spPr bwMode="auto">
            <a:xfrm>
              <a:off x="597" y="319"/>
              <a:ext cx="20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/>
              <a:r>
                <a:rPr lang="en-US" altLang="zh-CN" sz="195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10</a:t>
              </a:r>
            </a:p>
          </p:txBody>
        </p:sp>
        <p:sp>
          <p:nvSpPr>
            <p:cNvPr id="94" name="Rectangle 51"/>
            <p:cNvSpPr>
              <a:spLocks noChangeArrowheads="1"/>
            </p:cNvSpPr>
            <p:nvPr/>
          </p:nvSpPr>
          <p:spPr bwMode="auto">
            <a:xfrm>
              <a:off x="984" y="21"/>
              <a:ext cx="10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/>
              <a:r>
                <a:rPr lang="en-US" altLang="zh-CN" sz="195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1</a:t>
              </a:r>
            </a:p>
          </p:txBody>
        </p:sp>
        <p:sp>
          <p:nvSpPr>
            <p:cNvPr id="95" name="Rectangle 52"/>
            <p:cNvSpPr>
              <a:spLocks noChangeArrowheads="1"/>
            </p:cNvSpPr>
            <p:nvPr/>
          </p:nvSpPr>
          <p:spPr bwMode="auto">
            <a:xfrm>
              <a:off x="688" y="21"/>
              <a:ext cx="10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/>
              <a:r>
                <a:rPr lang="en-US" altLang="zh-CN" sz="195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5</a:t>
              </a:r>
            </a:p>
          </p:txBody>
        </p:sp>
        <p:sp>
          <p:nvSpPr>
            <p:cNvPr id="96" name="Rectangle 53"/>
            <p:cNvSpPr>
              <a:spLocks noChangeArrowheads="1"/>
            </p:cNvSpPr>
            <p:nvPr/>
          </p:nvSpPr>
          <p:spPr bwMode="auto">
            <a:xfrm>
              <a:off x="370" y="21"/>
              <a:ext cx="10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/>
              <a:r>
                <a:rPr lang="en-US" altLang="zh-CN" sz="195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2</a:t>
              </a:r>
            </a:p>
          </p:txBody>
        </p:sp>
        <p:sp>
          <p:nvSpPr>
            <p:cNvPr id="97" name="Rectangle 54"/>
            <p:cNvSpPr>
              <a:spLocks noChangeArrowheads="1"/>
            </p:cNvSpPr>
            <p:nvPr/>
          </p:nvSpPr>
          <p:spPr bwMode="auto">
            <a:xfrm>
              <a:off x="416" y="0"/>
              <a:ext cx="347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/>
              <a:r>
                <a:rPr lang="zh-CN" altLang="en-US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＋</a:t>
              </a:r>
            </a:p>
          </p:txBody>
        </p:sp>
        <p:sp>
          <p:nvSpPr>
            <p:cNvPr id="98" name="Rectangle 55"/>
            <p:cNvSpPr>
              <a:spLocks noChangeArrowheads="1"/>
            </p:cNvSpPr>
            <p:nvPr/>
          </p:nvSpPr>
          <p:spPr bwMode="auto">
            <a:xfrm>
              <a:off x="726" y="8"/>
              <a:ext cx="347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/>
              <a:r>
                <a:rPr lang="zh-CN" altLang="en-US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＋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429743" y="2754266"/>
            <a:ext cx="5788394" cy="1793023"/>
            <a:chOff x="4406823" y="3231303"/>
            <a:chExt cx="3903844" cy="1118204"/>
          </a:xfrm>
        </p:grpSpPr>
        <p:sp>
          <p:nvSpPr>
            <p:cNvPr id="52" name="云形标注 82"/>
            <p:cNvSpPr>
              <a:spLocks noChangeArrowheads="1"/>
            </p:cNvSpPr>
            <p:nvPr/>
          </p:nvSpPr>
          <p:spPr bwMode="auto">
            <a:xfrm rot="170006">
              <a:off x="4406823" y="3231303"/>
              <a:ext cx="3903844" cy="111820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-1" fmla="*/ 2535505 w 2080165"/>
                <a:gd name="connsiteY0-2" fmla="*/ 689958 h 1038389"/>
                <a:gd name="connsiteX1-3" fmla="*/ 2506661 w 2080165"/>
                <a:gd name="connsiteY1-4" fmla="*/ 718802 h 1038389"/>
                <a:gd name="connsiteX2-5" fmla="*/ 2477817 w 2080165"/>
                <a:gd name="connsiteY2-6" fmla="*/ 689958 h 1038389"/>
                <a:gd name="connsiteX3-7" fmla="*/ 2506661 w 2080165"/>
                <a:gd name="connsiteY3-8" fmla="*/ 661114 h 1038389"/>
                <a:gd name="connsiteX4-9" fmla="*/ 2535505 w 2080165"/>
                <a:gd name="connsiteY4-10" fmla="*/ 689958 h 1038389"/>
                <a:gd name="connsiteX0-11" fmla="*/ 2432221 w 2080165"/>
                <a:gd name="connsiteY0-12" fmla="*/ 674573 h 1038389"/>
                <a:gd name="connsiteX1-13" fmla="*/ 2374533 w 2080165"/>
                <a:gd name="connsiteY1-14" fmla="*/ 732261 h 1038389"/>
                <a:gd name="connsiteX2-15" fmla="*/ 2316845 w 2080165"/>
                <a:gd name="connsiteY2-16" fmla="*/ 674573 h 1038389"/>
                <a:gd name="connsiteX3-17" fmla="*/ 2374533 w 2080165"/>
                <a:gd name="connsiteY3-18" fmla="*/ 616885 h 1038389"/>
                <a:gd name="connsiteX4-19" fmla="*/ 2432221 w 2080165"/>
                <a:gd name="connsiteY4-20" fmla="*/ 674573 h 1038389"/>
                <a:gd name="connsiteX0-21" fmla="*/ 2271636 w 2080165"/>
                <a:gd name="connsiteY0-22" fmla="*/ 652517 h 1038389"/>
                <a:gd name="connsiteX1-23" fmla="*/ 2185104 w 2080165"/>
                <a:gd name="connsiteY1-24" fmla="*/ 739049 h 1038389"/>
                <a:gd name="connsiteX2-25" fmla="*/ 2098572 w 2080165"/>
                <a:gd name="connsiteY2-26" fmla="*/ 652517 h 1038389"/>
                <a:gd name="connsiteX3-27" fmla="*/ 2185104 w 2080165"/>
                <a:gd name="connsiteY3-28" fmla="*/ 565985 h 1038389"/>
                <a:gd name="connsiteX4-29" fmla="*/ 2271636 w 2080165"/>
                <a:gd name="connsiteY4-30" fmla="*/ 652517 h 1038389"/>
                <a:gd name="connsiteX0-31" fmla="*/ 4693 w 43200"/>
                <a:gd name="connsiteY0-32" fmla="*/ 26177 h 43200"/>
                <a:gd name="connsiteX1-33" fmla="*/ 2160 w 43200"/>
                <a:gd name="connsiteY1-34" fmla="*/ 25380 h 43200"/>
                <a:gd name="connsiteX2-35" fmla="*/ 6928 w 43200"/>
                <a:gd name="connsiteY2-36" fmla="*/ 34899 h 43200"/>
                <a:gd name="connsiteX3-37" fmla="*/ 5820 w 43200"/>
                <a:gd name="connsiteY3-38" fmla="*/ 35280 h 43200"/>
                <a:gd name="connsiteX4-39" fmla="*/ 16478 w 43200"/>
                <a:gd name="connsiteY4-40" fmla="*/ 39090 h 43200"/>
                <a:gd name="connsiteX5-41" fmla="*/ 15810 w 43200"/>
                <a:gd name="connsiteY5-42" fmla="*/ 37350 h 43200"/>
                <a:gd name="connsiteX6-43" fmla="*/ 28827 w 43200"/>
                <a:gd name="connsiteY6-44" fmla="*/ 34751 h 43200"/>
                <a:gd name="connsiteX7-45" fmla="*/ 28560 w 43200"/>
                <a:gd name="connsiteY7-46" fmla="*/ 36660 h 43200"/>
                <a:gd name="connsiteX8-47" fmla="*/ 34129 w 43200"/>
                <a:gd name="connsiteY8-48" fmla="*/ 22954 h 43200"/>
                <a:gd name="connsiteX9-49" fmla="*/ 37380 w 43200"/>
                <a:gd name="connsiteY9-50" fmla="*/ 30090 h 43200"/>
                <a:gd name="connsiteX10-51" fmla="*/ 41798 w 43200"/>
                <a:gd name="connsiteY10-52" fmla="*/ 15354 h 43200"/>
                <a:gd name="connsiteX11-53" fmla="*/ 40350 w 43200"/>
                <a:gd name="connsiteY11-54" fmla="*/ 18030 h 43200"/>
                <a:gd name="connsiteX12-55" fmla="*/ 38324 w 43200"/>
                <a:gd name="connsiteY12-56" fmla="*/ 5426 h 43200"/>
                <a:gd name="connsiteX13-57" fmla="*/ 38400 w 43200"/>
                <a:gd name="connsiteY13-58" fmla="*/ 6690 h 43200"/>
                <a:gd name="connsiteX14-59" fmla="*/ 29078 w 43200"/>
                <a:gd name="connsiteY14-60" fmla="*/ 3952 h 43200"/>
                <a:gd name="connsiteX15-61" fmla="*/ 29820 w 43200"/>
                <a:gd name="connsiteY15-62" fmla="*/ 2340 h 43200"/>
                <a:gd name="connsiteX16-63" fmla="*/ 22141 w 43200"/>
                <a:gd name="connsiteY16-64" fmla="*/ 4720 h 43200"/>
                <a:gd name="connsiteX17-65" fmla="*/ 22500 w 43200"/>
                <a:gd name="connsiteY17-66" fmla="*/ 3330 h 43200"/>
                <a:gd name="connsiteX18-67" fmla="*/ 14000 w 43200"/>
                <a:gd name="connsiteY18-68" fmla="*/ 5192 h 43200"/>
                <a:gd name="connsiteX19-69" fmla="*/ 15300 w 43200"/>
                <a:gd name="connsiteY19-70" fmla="*/ 6540 h 43200"/>
                <a:gd name="connsiteX20-71" fmla="*/ 4127 w 43200"/>
                <a:gd name="connsiteY20-72" fmla="*/ 15789 h 43200"/>
                <a:gd name="connsiteX21-73" fmla="*/ 3900 w 43200"/>
                <a:gd name="connsiteY21-74" fmla="*/ 14370 h 43200"/>
                <a:gd name="connsiteX0-75" fmla="*/ 3936 w 52692"/>
                <a:gd name="connsiteY0-76" fmla="*/ 14229 h 43219"/>
                <a:gd name="connsiteX1-77" fmla="*/ 5659 w 52692"/>
                <a:gd name="connsiteY1-78" fmla="*/ 6766 h 43219"/>
                <a:gd name="connsiteX2-79" fmla="*/ 14041 w 52692"/>
                <a:gd name="connsiteY2-80" fmla="*/ 5061 h 43219"/>
                <a:gd name="connsiteX3-81" fmla="*/ 22492 w 52692"/>
                <a:gd name="connsiteY3-82" fmla="*/ 3291 h 43219"/>
                <a:gd name="connsiteX4-83" fmla="*/ 25785 w 52692"/>
                <a:gd name="connsiteY4-84" fmla="*/ 59 h 43219"/>
                <a:gd name="connsiteX5-85" fmla="*/ 29869 w 52692"/>
                <a:gd name="connsiteY5-86" fmla="*/ 2340 h 43219"/>
                <a:gd name="connsiteX6-87" fmla="*/ 35499 w 52692"/>
                <a:gd name="connsiteY6-88" fmla="*/ 549 h 43219"/>
                <a:gd name="connsiteX7-89" fmla="*/ 38354 w 52692"/>
                <a:gd name="connsiteY7-90" fmla="*/ 5435 h 43219"/>
                <a:gd name="connsiteX8-91" fmla="*/ 42018 w 52692"/>
                <a:gd name="connsiteY8-92" fmla="*/ 10177 h 43219"/>
                <a:gd name="connsiteX9-93" fmla="*/ 41854 w 52692"/>
                <a:gd name="connsiteY9-94" fmla="*/ 15319 h 43219"/>
                <a:gd name="connsiteX10-95" fmla="*/ 43052 w 52692"/>
                <a:gd name="connsiteY10-96" fmla="*/ 23181 h 43219"/>
                <a:gd name="connsiteX11-97" fmla="*/ 37440 w 52692"/>
                <a:gd name="connsiteY11-98" fmla="*/ 30063 h 43219"/>
                <a:gd name="connsiteX12-99" fmla="*/ 35431 w 52692"/>
                <a:gd name="connsiteY12-100" fmla="*/ 35960 h 43219"/>
                <a:gd name="connsiteX13-101" fmla="*/ 28591 w 52692"/>
                <a:gd name="connsiteY13-102" fmla="*/ 36674 h 43219"/>
                <a:gd name="connsiteX14-103" fmla="*/ 23703 w 52692"/>
                <a:gd name="connsiteY14-104" fmla="*/ 42965 h 43219"/>
                <a:gd name="connsiteX15-105" fmla="*/ 16516 w 52692"/>
                <a:gd name="connsiteY15-106" fmla="*/ 39125 h 43219"/>
                <a:gd name="connsiteX16-107" fmla="*/ 5840 w 52692"/>
                <a:gd name="connsiteY16-108" fmla="*/ 35331 h 43219"/>
                <a:gd name="connsiteX17-109" fmla="*/ 1146 w 52692"/>
                <a:gd name="connsiteY17-110" fmla="*/ 31109 h 43219"/>
                <a:gd name="connsiteX18-111" fmla="*/ 2149 w 52692"/>
                <a:gd name="connsiteY18-112" fmla="*/ 25410 h 43219"/>
                <a:gd name="connsiteX19-113" fmla="*/ 31 w 52692"/>
                <a:gd name="connsiteY19-114" fmla="*/ 19563 h 43219"/>
                <a:gd name="connsiteX20-115" fmla="*/ 3899 w 52692"/>
                <a:gd name="connsiteY20-116" fmla="*/ 14366 h 43219"/>
                <a:gd name="connsiteX21-117" fmla="*/ 3936 w 52692"/>
                <a:gd name="connsiteY21-118" fmla="*/ 14229 h 43219"/>
                <a:gd name="connsiteX0-119" fmla="*/ 2537238 w 2537238"/>
                <a:gd name="connsiteY0-120" fmla="*/ 686569 h 1038846"/>
                <a:gd name="connsiteX1-121" fmla="*/ 2508394 w 2537238"/>
                <a:gd name="connsiteY1-122" fmla="*/ 715413 h 1038846"/>
                <a:gd name="connsiteX2-123" fmla="*/ 2479550 w 2537238"/>
                <a:gd name="connsiteY2-124" fmla="*/ 686569 h 1038846"/>
                <a:gd name="connsiteX3-125" fmla="*/ 2508394 w 2537238"/>
                <a:gd name="connsiteY3-126" fmla="*/ 657725 h 1038846"/>
                <a:gd name="connsiteX4-127" fmla="*/ 2537238 w 2537238"/>
                <a:gd name="connsiteY4-128" fmla="*/ 686569 h 1038846"/>
                <a:gd name="connsiteX0-129" fmla="*/ 2433954 w 2537238"/>
                <a:gd name="connsiteY0-130" fmla="*/ 671184 h 1038846"/>
                <a:gd name="connsiteX1-131" fmla="*/ 2376266 w 2537238"/>
                <a:gd name="connsiteY1-132" fmla="*/ 728872 h 1038846"/>
                <a:gd name="connsiteX2-133" fmla="*/ 2318578 w 2537238"/>
                <a:gd name="connsiteY2-134" fmla="*/ 671184 h 1038846"/>
                <a:gd name="connsiteX3-135" fmla="*/ 2376266 w 2537238"/>
                <a:gd name="connsiteY3-136" fmla="*/ 613496 h 1038846"/>
                <a:gd name="connsiteX4-137" fmla="*/ 2433954 w 2537238"/>
                <a:gd name="connsiteY4-138" fmla="*/ 671184 h 1038846"/>
                <a:gd name="connsiteX0-139" fmla="*/ 2273369 w 2537238"/>
                <a:gd name="connsiteY0-140" fmla="*/ 649128 h 1038846"/>
                <a:gd name="connsiteX1-141" fmla="*/ 2186837 w 2537238"/>
                <a:gd name="connsiteY1-142" fmla="*/ 735660 h 1038846"/>
                <a:gd name="connsiteX2-143" fmla="*/ 2100305 w 2537238"/>
                <a:gd name="connsiteY2-144" fmla="*/ 649128 h 1038846"/>
                <a:gd name="connsiteX3-145" fmla="*/ 2186837 w 2537238"/>
                <a:gd name="connsiteY3-146" fmla="*/ 562596 h 1038846"/>
                <a:gd name="connsiteX4-147" fmla="*/ 2273369 w 2537238"/>
                <a:gd name="connsiteY4-148" fmla="*/ 649128 h 1038846"/>
                <a:gd name="connsiteX0-149" fmla="*/ 2628 w 52692"/>
                <a:gd name="connsiteY0-150" fmla="*/ 25568 h 43219"/>
                <a:gd name="connsiteX1-151" fmla="*/ 2196 w 52692"/>
                <a:gd name="connsiteY1-152" fmla="*/ 25239 h 43219"/>
                <a:gd name="connsiteX2-153" fmla="*/ 6964 w 52692"/>
                <a:gd name="connsiteY2-154" fmla="*/ 34758 h 43219"/>
                <a:gd name="connsiteX3-155" fmla="*/ 5856 w 52692"/>
                <a:gd name="connsiteY3-156" fmla="*/ 35139 h 43219"/>
                <a:gd name="connsiteX4-157" fmla="*/ 16514 w 52692"/>
                <a:gd name="connsiteY4-158" fmla="*/ 38949 h 43219"/>
                <a:gd name="connsiteX5-159" fmla="*/ 15846 w 52692"/>
                <a:gd name="connsiteY5-160" fmla="*/ 37209 h 43219"/>
                <a:gd name="connsiteX6-161" fmla="*/ 28863 w 52692"/>
                <a:gd name="connsiteY6-162" fmla="*/ 34610 h 43219"/>
                <a:gd name="connsiteX7-163" fmla="*/ 28596 w 52692"/>
                <a:gd name="connsiteY7-164" fmla="*/ 36519 h 43219"/>
                <a:gd name="connsiteX8-165" fmla="*/ 34165 w 52692"/>
                <a:gd name="connsiteY8-166" fmla="*/ 22813 h 43219"/>
                <a:gd name="connsiteX9-167" fmla="*/ 37416 w 52692"/>
                <a:gd name="connsiteY9-168" fmla="*/ 29949 h 43219"/>
                <a:gd name="connsiteX10-169" fmla="*/ 41834 w 52692"/>
                <a:gd name="connsiteY10-170" fmla="*/ 15213 h 43219"/>
                <a:gd name="connsiteX11-171" fmla="*/ 40386 w 52692"/>
                <a:gd name="connsiteY11-172" fmla="*/ 17889 h 43219"/>
                <a:gd name="connsiteX12-173" fmla="*/ 38360 w 52692"/>
                <a:gd name="connsiteY12-174" fmla="*/ 5285 h 43219"/>
                <a:gd name="connsiteX13-175" fmla="*/ 38436 w 52692"/>
                <a:gd name="connsiteY13-176" fmla="*/ 6549 h 43219"/>
                <a:gd name="connsiteX14-177" fmla="*/ 29114 w 52692"/>
                <a:gd name="connsiteY14-178" fmla="*/ 3811 h 43219"/>
                <a:gd name="connsiteX15-179" fmla="*/ 29856 w 52692"/>
                <a:gd name="connsiteY15-180" fmla="*/ 2199 h 43219"/>
                <a:gd name="connsiteX16-181" fmla="*/ 22177 w 52692"/>
                <a:gd name="connsiteY16-182" fmla="*/ 4579 h 43219"/>
                <a:gd name="connsiteX17-183" fmla="*/ 22536 w 52692"/>
                <a:gd name="connsiteY17-184" fmla="*/ 3189 h 43219"/>
                <a:gd name="connsiteX18-185" fmla="*/ 14036 w 52692"/>
                <a:gd name="connsiteY18-186" fmla="*/ 5051 h 43219"/>
                <a:gd name="connsiteX19-187" fmla="*/ 15336 w 52692"/>
                <a:gd name="connsiteY19-188" fmla="*/ 6399 h 43219"/>
                <a:gd name="connsiteX20-189" fmla="*/ 4163 w 52692"/>
                <a:gd name="connsiteY20-190" fmla="*/ 15648 h 43219"/>
                <a:gd name="connsiteX21-191" fmla="*/ 3936 w 52692"/>
                <a:gd name="connsiteY21-192" fmla="*/ 14229 h 43219"/>
                <a:gd name="connsiteX0-193" fmla="*/ 3936 w 52692"/>
                <a:gd name="connsiteY0-194" fmla="*/ 14229 h 43219"/>
                <a:gd name="connsiteX1-195" fmla="*/ 5659 w 52692"/>
                <a:gd name="connsiteY1-196" fmla="*/ 6766 h 43219"/>
                <a:gd name="connsiteX2-197" fmla="*/ 14041 w 52692"/>
                <a:gd name="connsiteY2-198" fmla="*/ 5061 h 43219"/>
                <a:gd name="connsiteX3-199" fmla="*/ 22492 w 52692"/>
                <a:gd name="connsiteY3-200" fmla="*/ 3291 h 43219"/>
                <a:gd name="connsiteX4-201" fmla="*/ 25785 w 52692"/>
                <a:gd name="connsiteY4-202" fmla="*/ 59 h 43219"/>
                <a:gd name="connsiteX5-203" fmla="*/ 29869 w 52692"/>
                <a:gd name="connsiteY5-204" fmla="*/ 2340 h 43219"/>
                <a:gd name="connsiteX6-205" fmla="*/ 35499 w 52692"/>
                <a:gd name="connsiteY6-206" fmla="*/ 549 h 43219"/>
                <a:gd name="connsiteX7-207" fmla="*/ 38354 w 52692"/>
                <a:gd name="connsiteY7-208" fmla="*/ 5435 h 43219"/>
                <a:gd name="connsiteX8-209" fmla="*/ 42018 w 52692"/>
                <a:gd name="connsiteY8-210" fmla="*/ 10177 h 43219"/>
                <a:gd name="connsiteX9-211" fmla="*/ 41854 w 52692"/>
                <a:gd name="connsiteY9-212" fmla="*/ 15319 h 43219"/>
                <a:gd name="connsiteX10-213" fmla="*/ 43052 w 52692"/>
                <a:gd name="connsiteY10-214" fmla="*/ 23181 h 43219"/>
                <a:gd name="connsiteX11-215" fmla="*/ 37440 w 52692"/>
                <a:gd name="connsiteY11-216" fmla="*/ 30063 h 43219"/>
                <a:gd name="connsiteX12-217" fmla="*/ 35431 w 52692"/>
                <a:gd name="connsiteY12-218" fmla="*/ 35960 h 43219"/>
                <a:gd name="connsiteX13-219" fmla="*/ 28591 w 52692"/>
                <a:gd name="connsiteY13-220" fmla="*/ 36674 h 43219"/>
                <a:gd name="connsiteX14-221" fmla="*/ 23703 w 52692"/>
                <a:gd name="connsiteY14-222" fmla="*/ 42965 h 43219"/>
                <a:gd name="connsiteX15-223" fmla="*/ 16516 w 52692"/>
                <a:gd name="connsiteY15-224" fmla="*/ 39125 h 43219"/>
                <a:gd name="connsiteX16-225" fmla="*/ 5840 w 52692"/>
                <a:gd name="connsiteY16-226" fmla="*/ 35331 h 43219"/>
                <a:gd name="connsiteX17-227" fmla="*/ 1146 w 52692"/>
                <a:gd name="connsiteY17-228" fmla="*/ 31109 h 43219"/>
                <a:gd name="connsiteX18-229" fmla="*/ 2149 w 52692"/>
                <a:gd name="connsiteY18-230" fmla="*/ 25410 h 43219"/>
                <a:gd name="connsiteX19-231" fmla="*/ 31 w 52692"/>
                <a:gd name="connsiteY19-232" fmla="*/ 19563 h 43219"/>
                <a:gd name="connsiteX20-233" fmla="*/ 3899 w 52692"/>
                <a:gd name="connsiteY20-234" fmla="*/ 14366 h 43219"/>
                <a:gd name="connsiteX21-235" fmla="*/ 3936 w 52692"/>
                <a:gd name="connsiteY21-236" fmla="*/ 14229 h 43219"/>
                <a:gd name="connsiteX0-237" fmla="*/ 2537238 w 2537238"/>
                <a:gd name="connsiteY0-238" fmla="*/ 686569 h 1038846"/>
                <a:gd name="connsiteX1-239" fmla="*/ 2508394 w 2537238"/>
                <a:gd name="connsiteY1-240" fmla="*/ 715413 h 1038846"/>
                <a:gd name="connsiteX2-241" fmla="*/ 2479550 w 2537238"/>
                <a:gd name="connsiteY2-242" fmla="*/ 686569 h 1038846"/>
                <a:gd name="connsiteX3-243" fmla="*/ 2508394 w 2537238"/>
                <a:gd name="connsiteY3-244" fmla="*/ 657725 h 1038846"/>
                <a:gd name="connsiteX4-245" fmla="*/ 2537238 w 2537238"/>
                <a:gd name="connsiteY4-246" fmla="*/ 686569 h 1038846"/>
                <a:gd name="connsiteX0-247" fmla="*/ 2433954 w 2537238"/>
                <a:gd name="connsiteY0-248" fmla="*/ 671184 h 1038846"/>
                <a:gd name="connsiteX1-249" fmla="*/ 2376266 w 2537238"/>
                <a:gd name="connsiteY1-250" fmla="*/ 728872 h 1038846"/>
                <a:gd name="connsiteX2-251" fmla="*/ 2318578 w 2537238"/>
                <a:gd name="connsiteY2-252" fmla="*/ 671184 h 1038846"/>
                <a:gd name="connsiteX3-253" fmla="*/ 2376266 w 2537238"/>
                <a:gd name="connsiteY3-254" fmla="*/ 613496 h 1038846"/>
                <a:gd name="connsiteX4-255" fmla="*/ 2433954 w 2537238"/>
                <a:gd name="connsiteY4-256" fmla="*/ 671184 h 1038846"/>
                <a:gd name="connsiteX0-257" fmla="*/ 2273369 w 2537238"/>
                <a:gd name="connsiteY0-258" fmla="*/ 649128 h 1038846"/>
                <a:gd name="connsiteX1-259" fmla="*/ 2186837 w 2537238"/>
                <a:gd name="connsiteY1-260" fmla="*/ 735660 h 1038846"/>
                <a:gd name="connsiteX2-261" fmla="*/ 2100305 w 2537238"/>
                <a:gd name="connsiteY2-262" fmla="*/ 649128 h 1038846"/>
                <a:gd name="connsiteX3-263" fmla="*/ 2186837 w 2537238"/>
                <a:gd name="connsiteY3-264" fmla="*/ 562596 h 1038846"/>
                <a:gd name="connsiteX4-265" fmla="*/ 2273369 w 2537238"/>
                <a:gd name="connsiteY4-266" fmla="*/ 649128 h 1038846"/>
                <a:gd name="connsiteX0-267" fmla="*/ 2628 w 52692"/>
                <a:gd name="connsiteY0-268" fmla="*/ 25568 h 43219"/>
                <a:gd name="connsiteX1-269" fmla="*/ 2196 w 52692"/>
                <a:gd name="connsiteY1-270" fmla="*/ 25239 h 43219"/>
                <a:gd name="connsiteX2-271" fmla="*/ 5874 w 52692"/>
                <a:gd name="connsiteY2-272" fmla="*/ 35538 h 43219"/>
                <a:gd name="connsiteX3-273" fmla="*/ 5856 w 52692"/>
                <a:gd name="connsiteY3-274" fmla="*/ 35139 h 43219"/>
                <a:gd name="connsiteX4-275" fmla="*/ 16514 w 52692"/>
                <a:gd name="connsiteY4-276" fmla="*/ 38949 h 43219"/>
                <a:gd name="connsiteX5-277" fmla="*/ 15846 w 52692"/>
                <a:gd name="connsiteY5-278" fmla="*/ 37209 h 43219"/>
                <a:gd name="connsiteX6-279" fmla="*/ 28863 w 52692"/>
                <a:gd name="connsiteY6-280" fmla="*/ 34610 h 43219"/>
                <a:gd name="connsiteX7-281" fmla="*/ 28596 w 52692"/>
                <a:gd name="connsiteY7-282" fmla="*/ 36519 h 43219"/>
                <a:gd name="connsiteX8-283" fmla="*/ 34165 w 52692"/>
                <a:gd name="connsiteY8-284" fmla="*/ 22813 h 43219"/>
                <a:gd name="connsiteX9-285" fmla="*/ 37416 w 52692"/>
                <a:gd name="connsiteY9-286" fmla="*/ 29949 h 43219"/>
                <a:gd name="connsiteX10-287" fmla="*/ 41834 w 52692"/>
                <a:gd name="connsiteY10-288" fmla="*/ 15213 h 43219"/>
                <a:gd name="connsiteX11-289" fmla="*/ 40386 w 52692"/>
                <a:gd name="connsiteY11-290" fmla="*/ 17889 h 43219"/>
                <a:gd name="connsiteX12-291" fmla="*/ 38360 w 52692"/>
                <a:gd name="connsiteY12-292" fmla="*/ 5285 h 43219"/>
                <a:gd name="connsiteX13-293" fmla="*/ 38436 w 52692"/>
                <a:gd name="connsiteY13-294" fmla="*/ 6549 h 43219"/>
                <a:gd name="connsiteX14-295" fmla="*/ 29114 w 52692"/>
                <a:gd name="connsiteY14-296" fmla="*/ 3811 h 43219"/>
                <a:gd name="connsiteX15-297" fmla="*/ 29856 w 52692"/>
                <a:gd name="connsiteY15-298" fmla="*/ 2199 h 43219"/>
                <a:gd name="connsiteX16-299" fmla="*/ 22177 w 52692"/>
                <a:gd name="connsiteY16-300" fmla="*/ 4579 h 43219"/>
                <a:gd name="connsiteX17-301" fmla="*/ 22536 w 52692"/>
                <a:gd name="connsiteY17-302" fmla="*/ 3189 h 43219"/>
                <a:gd name="connsiteX18-303" fmla="*/ 14036 w 52692"/>
                <a:gd name="connsiteY18-304" fmla="*/ 5051 h 43219"/>
                <a:gd name="connsiteX19-305" fmla="*/ 15336 w 52692"/>
                <a:gd name="connsiteY19-306" fmla="*/ 6399 h 43219"/>
                <a:gd name="connsiteX20-307" fmla="*/ 4163 w 52692"/>
                <a:gd name="connsiteY20-308" fmla="*/ 15648 h 43219"/>
                <a:gd name="connsiteX21-309" fmla="*/ 3936 w 52692"/>
                <a:gd name="connsiteY21-310" fmla="*/ 14229 h 43219"/>
                <a:gd name="connsiteX0-311" fmla="*/ 3936 w 52692"/>
                <a:gd name="connsiteY0-312" fmla="*/ 14229 h 43219"/>
                <a:gd name="connsiteX1-313" fmla="*/ 5659 w 52692"/>
                <a:gd name="connsiteY1-314" fmla="*/ 6766 h 43219"/>
                <a:gd name="connsiteX2-315" fmla="*/ 14041 w 52692"/>
                <a:gd name="connsiteY2-316" fmla="*/ 5061 h 43219"/>
                <a:gd name="connsiteX3-317" fmla="*/ 22492 w 52692"/>
                <a:gd name="connsiteY3-318" fmla="*/ 3291 h 43219"/>
                <a:gd name="connsiteX4-319" fmla="*/ 25785 w 52692"/>
                <a:gd name="connsiteY4-320" fmla="*/ 59 h 43219"/>
                <a:gd name="connsiteX5-321" fmla="*/ 29869 w 52692"/>
                <a:gd name="connsiteY5-322" fmla="*/ 2340 h 43219"/>
                <a:gd name="connsiteX6-323" fmla="*/ 35499 w 52692"/>
                <a:gd name="connsiteY6-324" fmla="*/ 549 h 43219"/>
                <a:gd name="connsiteX7-325" fmla="*/ 38354 w 52692"/>
                <a:gd name="connsiteY7-326" fmla="*/ 5435 h 43219"/>
                <a:gd name="connsiteX8-327" fmla="*/ 42018 w 52692"/>
                <a:gd name="connsiteY8-328" fmla="*/ 10177 h 43219"/>
                <a:gd name="connsiteX9-329" fmla="*/ 41854 w 52692"/>
                <a:gd name="connsiteY9-330" fmla="*/ 15319 h 43219"/>
                <a:gd name="connsiteX10-331" fmla="*/ 43052 w 52692"/>
                <a:gd name="connsiteY10-332" fmla="*/ 23181 h 43219"/>
                <a:gd name="connsiteX11-333" fmla="*/ 37440 w 52692"/>
                <a:gd name="connsiteY11-334" fmla="*/ 30063 h 43219"/>
                <a:gd name="connsiteX12-335" fmla="*/ 35431 w 52692"/>
                <a:gd name="connsiteY12-336" fmla="*/ 35960 h 43219"/>
                <a:gd name="connsiteX13-337" fmla="*/ 28591 w 52692"/>
                <a:gd name="connsiteY13-338" fmla="*/ 36674 h 43219"/>
                <a:gd name="connsiteX14-339" fmla="*/ 23703 w 52692"/>
                <a:gd name="connsiteY14-340" fmla="*/ 42965 h 43219"/>
                <a:gd name="connsiteX15-341" fmla="*/ 16516 w 52692"/>
                <a:gd name="connsiteY15-342" fmla="*/ 39125 h 43219"/>
                <a:gd name="connsiteX16-343" fmla="*/ 5840 w 52692"/>
                <a:gd name="connsiteY16-344" fmla="*/ 35331 h 43219"/>
                <a:gd name="connsiteX17-345" fmla="*/ 1146 w 52692"/>
                <a:gd name="connsiteY17-346" fmla="*/ 31109 h 43219"/>
                <a:gd name="connsiteX18-347" fmla="*/ 2149 w 52692"/>
                <a:gd name="connsiteY18-348" fmla="*/ 25410 h 43219"/>
                <a:gd name="connsiteX19-349" fmla="*/ 31 w 52692"/>
                <a:gd name="connsiteY19-350" fmla="*/ 19563 h 43219"/>
                <a:gd name="connsiteX20-351" fmla="*/ 3899 w 52692"/>
                <a:gd name="connsiteY20-352" fmla="*/ 14366 h 43219"/>
                <a:gd name="connsiteX21-353" fmla="*/ 3936 w 52692"/>
                <a:gd name="connsiteY21-354" fmla="*/ 14229 h 43219"/>
                <a:gd name="connsiteX0-355" fmla="*/ 2537238 w 2537238"/>
                <a:gd name="connsiteY0-356" fmla="*/ 686569 h 1038846"/>
                <a:gd name="connsiteX1-357" fmla="*/ 2508394 w 2537238"/>
                <a:gd name="connsiteY1-358" fmla="*/ 715413 h 1038846"/>
                <a:gd name="connsiteX2-359" fmla="*/ 2479550 w 2537238"/>
                <a:gd name="connsiteY2-360" fmla="*/ 686569 h 1038846"/>
                <a:gd name="connsiteX3-361" fmla="*/ 2508394 w 2537238"/>
                <a:gd name="connsiteY3-362" fmla="*/ 657725 h 1038846"/>
                <a:gd name="connsiteX4-363" fmla="*/ 2537238 w 2537238"/>
                <a:gd name="connsiteY4-364" fmla="*/ 686569 h 1038846"/>
                <a:gd name="connsiteX0-365" fmla="*/ 2433954 w 2537238"/>
                <a:gd name="connsiteY0-366" fmla="*/ 671184 h 1038846"/>
                <a:gd name="connsiteX1-367" fmla="*/ 2376266 w 2537238"/>
                <a:gd name="connsiteY1-368" fmla="*/ 728872 h 1038846"/>
                <a:gd name="connsiteX2-369" fmla="*/ 2318578 w 2537238"/>
                <a:gd name="connsiteY2-370" fmla="*/ 671184 h 1038846"/>
                <a:gd name="connsiteX3-371" fmla="*/ 2376266 w 2537238"/>
                <a:gd name="connsiteY3-372" fmla="*/ 613496 h 1038846"/>
                <a:gd name="connsiteX4-373" fmla="*/ 2433954 w 2537238"/>
                <a:gd name="connsiteY4-374" fmla="*/ 671184 h 1038846"/>
                <a:gd name="connsiteX0-375" fmla="*/ 2273369 w 2537238"/>
                <a:gd name="connsiteY0-376" fmla="*/ 649128 h 1038846"/>
                <a:gd name="connsiteX1-377" fmla="*/ 2186837 w 2537238"/>
                <a:gd name="connsiteY1-378" fmla="*/ 735660 h 1038846"/>
                <a:gd name="connsiteX2-379" fmla="*/ 2100305 w 2537238"/>
                <a:gd name="connsiteY2-380" fmla="*/ 649128 h 1038846"/>
                <a:gd name="connsiteX3-381" fmla="*/ 2186837 w 2537238"/>
                <a:gd name="connsiteY3-382" fmla="*/ 562596 h 1038846"/>
                <a:gd name="connsiteX4-383" fmla="*/ 2273369 w 2537238"/>
                <a:gd name="connsiteY4-384" fmla="*/ 649128 h 1038846"/>
                <a:gd name="connsiteX0-385" fmla="*/ 2628 w 52692"/>
                <a:gd name="connsiteY0-386" fmla="*/ 25568 h 43219"/>
                <a:gd name="connsiteX1-387" fmla="*/ 2196 w 52692"/>
                <a:gd name="connsiteY1-388" fmla="*/ 25239 h 43219"/>
                <a:gd name="connsiteX2-389" fmla="*/ 5874 w 52692"/>
                <a:gd name="connsiteY2-390" fmla="*/ 35538 h 43219"/>
                <a:gd name="connsiteX3-391" fmla="*/ 5856 w 52692"/>
                <a:gd name="connsiteY3-392" fmla="*/ 35139 h 43219"/>
                <a:gd name="connsiteX4-393" fmla="*/ 16514 w 52692"/>
                <a:gd name="connsiteY4-394" fmla="*/ 38949 h 43219"/>
                <a:gd name="connsiteX5-395" fmla="*/ 16702 w 52692"/>
                <a:gd name="connsiteY5-396" fmla="*/ 39392 h 43219"/>
                <a:gd name="connsiteX6-397" fmla="*/ 28863 w 52692"/>
                <a:gd name="connsiteY6-398" fmla="*/ 34610 h 43219"/>
                <a:gd name="connsiteX7-399" fmla="*/ 28596 w 52692"/>
                <a:gd name="connsiteY7-400" fmla="*/ 36519 h 43219"/>
                <a:gd name="connsiteX8-401" fmla="*/ 34165 w 52692"/>
                <a:gd name="connsiteY8-402" fmla="*/ 22813 h 43219"/>
                <a:gd name="connsiteX9-403" fmla="*/ 37416 w 52692"/>
                <a:gd name="connsiteY9-404" fmla="*/ 29949 h 43219"/>
                <a:gd name="connsiteX10-405" fmla="*/ 41834 w 52692"/>
                <a:gd name="connsiteY10-406" fmla="*/ 15213 h 43219"/>
                <a:gd name="connsiteX11-407" fmla="*/ 40386 w 52692"/>
                <a:gd name="connsiteY11-408" fmla="*/ 17889 h 43219"/>
                <a:gd name="connsiteX12-409" fmla="*/ 38360 w 52692"/>
                <a:gd name="connsiteY12-410" fmla="*/ 5285 h 43219"/>
                <a:gd name="connsiteX13-411" fmla="*/ 38436 w 52692"/>
                <a:gd name="connsiteY13-412" fmla="*/ 6549 h 43219"/>
                <a:gd name="connsiteX14-413" fmla="*/ 29114 w 52692"/>
                <a:gd name="connsiteY14-414" fmla="*/ 3811 h 43219"/>
                <a:gd name="connsiteX15-415" fmla="*/ 29856 w 52692"/>
                <a:gd name="connsiteY15-416" fmla="*/ 2199 h 43219"/>
                <a:gd name="connsiteX16-417" fmla="*/ 22177 w 52692"/>
                <a:gd name="connsiteY16-418" fmla="*/ 4579 h 43219"/>
                <a:gd name="connsiteX17-419" fmla="*/ 22536 w 52692"/>
                <a:gd name="connsiteY17-420" fmla="*/ 3189 h 43219"/>
                <a:gd name="connsiteX18-421" fmla="*/ 14036 w 52692"/>
                <a:gd name="connsiteY18-422" fmla="*/ 5051 h 43219"/>
                <a:gd name="connsiteX19-423" fmla="*/ 15336 w 52692"/>
                <a:gd name="connsiteY19-424" fmla="*/ 6399 h 43219"/>
                <a:gd name="connsiteX20-425" fmla="*/ 4163 w 52692"/>
                <a:gd name="connsiteY20-426" fmla="*/ 15648 h 43219"/>
                <a:gd name="connsiteX21-427" fmla="*/ 3936 w 52692"/>
                <a:gd name="connsiteY21-428" fmla="*/ 14229 h 43219"/>
                <a:gd name="connsiteX0-429" fmla="*/ 3936 w 52692"/>
                <a:gd name="connsiteY0-430" fmla="*/ 14229 h 43219"/>
                <a:gd name="connsiteX1-431" fmla="*/ 5659 w 52692"/>
                <a:gd name="connsiteY1-432" fmla="*/ 6766 h 43219"/>
                <a:gd name="connsiteX2-433" fmla="*/ 14041 w 52692"/>
                <a:gd name="connsiteY2-434" fmla="*/ 5061 h 43219"/>
                <a:gd name="connsiteX3-435" fmla="*/ 22492 w 52692"/>
                <a:gd name="connsiteY3-436" fmla="*/ 3291 h 43219"/>
                <a:gd name="connsiteX4-437" fmla="*/ 25785 w 52692"/>
                <a:gd name="connsiteY4-438" fmla="*/ 59 h 43219"/>
                <a:gd name="connsiteX5-439" fmla="*/ 29869 w 52692"/>
                <a:gd name="connsiteY5-440" fmla="*/ 2340 h 43219"/>
                <a:gd name="connsiteX6-441" fmla="*/ 35499 w 52692"/>
                <a:gd name="connsiteY6-442" fmla="*/ 549 h 43219"/>
                <a:gd name="connsiteX7-443" fmla="*/ 38354 w 52692"/>
                <a:gd name="connsiteY7-444" fmla="*/ 5435 h 43219"/>
                <a:gd name="connsiteX8-445" fmla="*/ 42018 w 52692"/>
                <a:gd name="connsiteY8-446" fmla="*/ 10177 h 43219"/>
                <a:gd name="connsiteX9-447" fmla="*/ 41854 w 52692"/>
                <a:gd name="connsiteY9-448" fmla="*/ 15319 h 43219"/>
                <a:gd name="connsiteX10-449" fmla="*/ 43052 w 52692"/>
                <a:gd name="connsiteY10-450" fmla="*/ 23181 h 43219"/>
                <a:gd name="connsiteX11-451" fmla="*/ 37440 w 52692"/>
                <a:gd name="connsiteY11-452" fmla="*/ 30063 h 43219"/>
                <a:gd name="connsiteX12-453" fmla="*/ 35431 w 52692"/>
                <a:gd name="connsiteY12-454" fmla="*/ 35960 h 43219"/>
                <a:gd name="connsiteX13-455" fmla="*/ 28591 w 52692"/>
                <a:gd name="connsiteY13-456" fmla="*/ 36674 h 43219"/>
                <a:gd name="connsiteX14-457" fmla="*/ 23703 w 52692"/>
                <a:gd name="connsiteY14-458" fmla="*/ 42965 h 43219"/>
                <a:gd name="connsiteX15-459" fmla="*/ 16516 w 52692"/>
                <a:gd name="connsiteY15-460" fmla="*/ 39125 h 43219"/>
                <a:gd name="connsiteX16-461" fmla="*/ 5840 w 52692"/>
                <a:gd name="connsiteY16-462" fmla="*/ 35331 h 43219"/>
                <a:gd name="connsiteX17-463" fmla="*/ 1146 w 52692"/>
                <a:gd name="connsiteY17-464" fmla="*/ 31109 h 43219"/>
                <a:gd name="connsiteX18-465" fmla="*/ 2149 w 52692"/>
                <a:gd name="connsiteY18-466" fmla="*/ 25410 h 43219"/>
                <a:gd name="connsiteX19-467" fmla="*/ 31 w 52692"/>
                <a:gd name="connsiteY19-468" fmla="*/ 19563 h 43219"/>
                <a:gd name="connsiteX20-469" fmla="*/ 3899 w 52692"/>
                <a:gd name="connsiteY20-470" fmla="*/ 14366 h 43219"/>
                <a:gd name="connsiteX21-471" fmla="*/ 3936 w 52692"/>
                <a:gd name="connsiteY21-472" fmla="*/ 14229 h 43219"/>
                <a:gd name="connsiteX0-473" fmla="*/ 2537238 w 2537238"/>
                <a:gd name="connsiteY0-474" fmla="*/ 686569 h 1038846"/>
                <a:gd name="connsiteX1-475" fmla="*/ 2508394 w 2537238"/>
                <a:gd name="connsiteY1-476" fmla="*/ 715413 h 1038846"/>
                <a:gd name="connsiteX2-477" fmla="*/ 2479550 w 2537238"/>
                <a:gd name="connsiteY2-478" fmla="*/ 686569 h 1038846"/>
                <a:gd name="connsiteX3-479" fmla="*/ 2508394 w 2537238"/>
                <a:gd name="connsiteY3-480" fmla="*/ 657725 h 1038846"/>
                <a:gd name="connsiteX4-481" fmla="*/ 2537238 w 2537238"/>
                <a:gd name="connsiteY4-482" fmla="*/ 686569 h 1038846"/>
                <a:gd name="connsiteX0-483" fmla="*/ 2433954 w 2537238"/>
                <a:gd name="connsiteY0-484" fmla="*/ 671184 h 1038846"/>
                <a:gd name="connsiteX1-485" fmla="*/ 2376266 w 2537238"/>
                <a:gd name="connsiteY1-486" fmla="*/ 728872 h 1038846"/>
                <a:gd name="connsiteX2-487" fmla="*/ 2318578 w 2537238"/>
                <a:gd name="connsiteY2-488" fmla="*/ 671184 h 1038846"/>
                <a:gd name="connsiteX3-489" fmla="*/ 2376266 w 2537238"/>
                <a:gd name="connsiteY3-490" fmla="*/ 613496 h 1038846"/>
                <a:gd name="connsiteX4-491" fmla="*/ 2433954 w 2537238"/>
                <a:gd name="connsiteY4-492" fmla="*/ 671184 h 1038846"/>
                <a:gd name="connsiteX0-493" fmla="*/ 2273369 w 2537238"/>
                <a:gd name="connsiteY0-494" fmla="*/ 649128 h 1038846"/>
                <a:gd name="connsiteX1-495" fmla="*/ 2186837 w 2537238"/>
                <a:gd name="connsiteY1-496" fmla="*/ 735660 h 1038846"/>
                <a:gd name="connsiteX2-497" fmla="*/ 2100305 w 2537238"/>
                <a:gd name="connsiteY2-498" fmla="*/ 649128 h 1038846"/>
                <a:gd name="connsiteX3-499" fmla="*/ 2186837 w 2537238"/>
                <a:gd name="connsiteY3-500" fmla="*/ 562596 h 1038846"/>
                <a:gd name="connsiteX4-501" fmla="*/ 2273369 w 2537238"/>
                <a:gd name="connsiteY4-502" fmla="*/ 649128 h 1038846"/>
                <a:gd name="connsiteX0-503" fmla="*/ 2628 w 52692"/>
                <a:gd name="connsiteY0-504" fmla="*/ 25568 h 43219"/>
                <a:gd name="connsiteX1-505" fmla="*/ 2196 w 52692"/>
                <a:gd name="connsiteY1-506" fmla="*/ 25239 h 43219"/>
                <a:gd name="connsiteX2-507" fmla="*/ 5874 w 52692"/>
                <a:gd name="connsiteY2-508" fmla="*/ 35538 h 43219"/>
                <a:gd name="connsiteX3-509" fmla="*/ 5856 w 52692"/>
                <a:gd name="connsiteY3-510" fmla="*/ 35139 h 43219"/>
                <a:gd name="connsiteX4-511" fmla="*/ 16514 w 52692"/>
                <a:gd name="connsiteY4-512" fmla="*/ 38949 h 43219"/>
                <a:gd name="connsiteX5-513" fmla="*/ 16702 w 52692"/>
                <a:gd name="connsiteY5-514" fmla="*/ 39392 h 43219"/>
                <a:gd name="connsiteX6-515" fmla="*/ 28707 w 52692"/>
                <a:gd name="connsiteY6-516" fmla="*/ 36949 h 43219"/>
                <a:gd name="connsiteX7-517" fmla="*/ 28596 w 52692"/>
                <a:gd name="connsiteY7-518" fmla="*/ 36519 h 43219"/>
                <a:gd name="connsiteX8-519" fmla="*/ 34165 w 52692"/>
                <a:gd name="connsiteY8-520" fmla="*/ 22813 h 43219"/>
                <a:gd name="connsiteX9-521" fmla="*/ 37416 w 52692"/>
                <a:gd name="connsiteY9-522" fmla="*/ 29949 h 43219"/>
                <a:gd name="connsiteX10-523" fmla="*/ 41834 w 52692"/>
                <a:gd name="connsiteY10-524" fmla="*/ 15213 h 43219"/>
                <a:gd name="connsiteX11-525" fmla="*/ 40386 w 52692"/>
                <a:gd name="connsiteY11-526" fmla="*/ 17889 h 43219"/>
                <a:gd name="connsiteX12-527" fmla="*/ 38360 w 52692"/>
                <a:gd name="connsiteY12-528" fmla="*/ 5285 h 43219"/>
                <a:gd name="connsiteX13-529" fmla="*/ 38436 w 52692"/>
                <a:gd name="connsiteY13-530" fmla="*/ 6549 h 43219"/>
                <a:gd name="connsiteX14-531" fmla="*/ 29114 w 52692"/>
                <a:gd name="connsiteY14-532" fmla="*/ 3811 h 43219"/>
                <a:gd name="connsiteX15-533" fmla="*/ 29856 w 52692"/>
                <a:gd name="connsiteY15-534" fmla="*/ 2199 h 43219"/>
                <a:gd name="connsiteX16-535" fmla="*/ 22177 w 52692"/>
                <a:gd name="connsiteY16-536" fmla="*/ 4579 h 43219"/>
                <a:gd name="connsiteX17-537" fmla="*/ 22536 w 52692"/>
                <a:gd name="connsiteY17-538" fmla="*/ 3189 h 43219"/>
                <a:gd name="connsiteX18-539" fmla="*/ 14036 w 52692"/>
                <a:gd name="connsiteY18-540" fmla="*/ 5051 h 43219"/>
                <a:gd name="connsiteX19-541" fmla="*/ 15336 w 52692"/>
                <a:gd name="connsiteY19-542" fmla="*/ 6399 h 43219"/>
                <a:gd name="connsiteX20-543" fmla="*/ 4163 w 52692"/>
                <a:gd name="connsiteY20-544" fmla="*/ 15648 h 43219"/>
                <a:gd name="connsiteX21-545" fmla="*/ 3936 w 52692"/>
                <a:gd name="connsiteY21-546" fmla="*/ 14229 h 43219"/>
                <a:gd name="connsiteX0-547" fmla="*/ 3936 w 52692"/>
                <a:gd name="connsiteY0-548" fmla="*/ 14229 h 43219"/>
                <a:gd name="connsiteX1-549" fmla="*/ 5659 w 52692"/>
                <a:gd name="connsiteY1-550" fmla="*/ 6766 h 43219"/>
                <a:gd name="connsiteX2-551" fmla="*/ 14041 w 52692"/>
                <a:gd name="connsiteY2-552" fmla="*/ 5061 h 43219"/>
                <a:gd name="connsiteX3-553" fmla="*/ 22492 w 52692"/>
                <a:gd name="connsiteY3-554" fmla="*/ 3291 h 43219"/>
                <a:gd name="connsiteX4-555" fmla="*/ 25785 w 52692"/>
                <a:gd name="connsiteY4-556" fmla="*/ 59 h 43219"/>
                <a:gd name="connsiteX5-557" fmla="*/ 29869 w 52692"/>
                <a:gd name="connsiteY5-558" fmla="*/ 2340 h 43219"/>
                <a:gd name="connsiteX6-559" fmla="*/ 35499 w 52692"/>
                <a:gd name="connsiteY6-560" fmla="*/ 549 h 43219"/>
                <a:gd name="connsiteX7-561" fmla="*/ 38354 w 52692"/>
                <a:gd name="connsiteY7-562" fmla="*/ 5435 h 43219"/>
                <a:gd name="connsiteX8-563" fmla="*/ 42018 w 52692"/>
                <a:gd name="connsiteY8-564" fmla="*/ 10177 h 43219"/>
                <a:gd name="connsiteX9-565" fmla="*/ 41854 w 52692"/>
                <a:gd name="connsiteY9-566" fmla="*/ 15319 h 43219"/>
                <a:gd name="connsiteX10-567" fmla="*/ 43052 w 52692"/>
                <a:gd name="connsiteY10-568" fmla="*/ 23181 h 43219"/>
                <a:gd name="connsiteX11-569" fmla="*/ 37440 w 52692"/>
                <a:gd name="connsiteY11-570" fmla="*/ 30063 h 43219"/>
                <a:gd name="connsiteX12-571" fmla="*/ 35431 w 52692"/>
                <a:gd name="connsiteY12-572" fmla="*/ 35960 h 43219"/>
                <a:gd name="connsiteX13-573" fmla="*/ 28591 w 52692"/>
                <a:gd name="connsiteY13-574" fmla="*/ 36674 h 43219"/>
                <a:gd name="connsiteX14-575" fmla="*/ 23703 w 52692"/>
                <a:gd name="connsiteY14-576" fmla="*/ 42965 h 43219"/>
                <a:gd name="connsiteX15-577" fmla="*/ 16516 w 52692"/>
                <a:gd name="connsiteY15-578" fmla="*/ 39125 h 43219"/>
                <a:gd name="connsiteX16-579" fmla="*/ 5840 w 52692"/>
                <a:gd name="connsiteY16-580" fmla="*/ 35331 h 43219"/>
                <a:gd name="connsiteX17-581" fmla="*/ 1146 w 52692"/>
                <a:gd name="connsiteY17-582" fmla="*/ 31109 h 43219"/>
                <a:gd name="connsiteX18-583" fmla="*/ 2149 w 52692"/>
                <a:gd name="connsiteY18-584" fmla="*/ 25410 h 43219"/>
                <a:gd name="connsiteX19-585" fmla="*/ 31 w 52692"/>
                <a:gd name="connsiteY19-586" fmla="*/ 19563 h 43219"/>
                <a:gd name="connsiteX20-587" fmla="*/ 3899 w 52692"/>
                <a:gd name="connsiteY20-588" fmla="*/ 14366 h 43219"/>
                <a:gd name="connsiteX21-589" fmla="*/ 3936 w 52692"/>
                <a:gd name="connsiteY21-590" fmla="*/ 14229 h 43219"/>
                <a:gd name="connsiteX0-591" fmla="*/ 2537238 w 2537238"/>
                <a:gd name="connsiteY0-592" fmla="*/ 686569 h 1038846"/>
                <a:gd name="connsiteX1-593" fmla="*/ 2508394 w 2537238"/>
                <a:gd name="connsiteY1-594" fmla="*/ 715413 h 1038846"/>
                <a:gd name="connsiteX2-595" fmla="*/ 2479550 w 2537238"/>
                <a:gd name="connsiteY2-596" fmla="*/ 686569 h 1038846"/>
                <a:gd name="connsiteX3-597" fmla="*/ 2508394 w 2537238"/>
                <a:gd name="connsiteY3-598" fmla="*/ 657725 h 1038846"/>
                <a:gd name="connsiteX4-599" fmla="*/ 2537238 w 2537238"/>
                <a:gd name="connsiteY4-600" fmla="*/ 686569 h 1038846"/>
                <a:gd name="connsiteX0-601" fmla="*/ 2433954 w 2537238"/>
                <a:gd name="connsiteY0-602" fmla="*/ 671184 h 1038846"/>
                <a:gd name="connsiteX1-603" fmla="*/ 2376266 w 2537238"/>
                <a:gd name="connsiteY1-604" fmla="*/ 728872 h 1038846"/>
                <a:gd name="connsiteX2-605" fmla="*/ 2318578 w 2537238"/>
                <a:gd name="connsiteY2-606" fmla="*/ 671184 h 1038846"/>
                <a:gd name="connsiteX3-607" fmla="*/ 2376266 w 2537238"/>
                <a:gd name="connsiteY3-608" fmla="*/ 613496 h 1038846"/>
                <a:gd name="connsiteX4-609" fmla="*/ 2433954 w 2537238"/>
                <a:gd name="connsiteY4-610" fmla="*/ 671184 h 1038846"/>
                <a:gd name="connsiteX0-611" fmla="*/ 2273369 w 2537238"/>
                <a:gd name="connsiteY0-612" fmla="*/ 649128 h 1038846"/>
                <a:gd name="connsiteX1-613" fmla="*/ 2186837 w 2537238"/>
                <a:gd name="connsiteY1-614" fmla="*/ 735660 h 1038846"/>
                <a:gd name="connsiteX2-615" fmla="*/ 2100305 w 2537238"/>
                <a:gd name="connsiteY2-616" fmla="*/ 649128 h 1038846"/>
                <a:gd name="connsiteX3-617" fmla="*/ 2186837 w 2537238"/>
                <a:gd name="connsiteY3-618" fmla="*/ 562596 h 1038846"/>
                <a:gd name="connsiteX4-619" fmla="*/ 2273369 w 2537238"/>
                <a:gd name="connsiteY4-620" fmla="*/ 649128 h 1038846"/>
                <a:gd name="connsiteX0-621" fmla="*/ 2628 w 52692"/>
                <a:gd name="connsiteY0-622" fmla="*/ 25568 h 43219"/>
                <a:gd name="connsiteX1-623" fmla="*/ 2196 w 52692"/>
                <a:gd name="connsiteY1-624" fmla="*/ 25239 h 43219"/>
                <a:gd name="connsiteX2-625" fmla="*/ 5874 w 52692"/>
                <a:gd name="connsiteY2-626" fmla="*/ 35538 h 43219"/>
                <a:gd name="connsiteX3-627" fmla="*/ 5856 w 52692"/>
                <a:gd name="connsiteY3-628" fmla="*/ 35139 h 43219"/>
                <a:gd name="connsiteX4-629" fmla="*/ 16514 w 52692"/>
                <a:gd name="connsiteY4-630" fmla="*/ 38949 h 43219"/>
                <a:gd name="connsiteX5-631" fmla="*/ 16702 w 52692"/>
                <a:gd name="connsiteY5-632" fmla="*/ 39392 h 43219"/>
                <a:gd name="connsiteX6-633" fmla="*/ 28707 w 52692"/>
                <a:gd name="connsiteY6-634" fmla="*/ 36949 h 43219"/>
                <a:gd name="connsiteX7-635" fmla="*/ 28596 w 52692"/>
                <a:gd name="connsiteY7-636" fmla="*/ 36519 h 43219"/>
                <a:gd name="connsiteX8-637" fmla="*/ 37434 w 52692"/>
                <a:gd name="connsiteY8-638" fmla="*/ 30453 h 43219"/>
                <a:gd name="connsiteX9-639" fmla="*/ 37416 w 52692"/>
                <a:gd name="connsiteY9-640" fmla="*/ 29949 h 43219"/>
                <a:gd name="connsiteX10-641" fmla="*/ 41834 w 52692"/>
                <a:gd name="connsiteY10-642" fmla="*/ 15213 h 43219"/>
                <a:gd name="connsiteX11-643" fmla="*/ 40386 w 52692"/>
                <a:gd name="connsiteY11-644" fmla="*/ 17889 h 43219"/>
                <a:gd name="connsiteX12-645" fmla="*/ 38360 w 52692"/>
                <a:gd name="connsiteY12-646" fmla="*/ 5285 h 43219"/>
                <a:gd name="connsiteX13-647" fmla="*/ 38436 w 52692"/>
                <a:gd name="connsiteY13-648" fmla="*/ 6549 h 43219"/>
                <a:gd name="connsiteX14-649" fmla="*/ 29114 w 52692"/>
                <a:gd name="connsiteY14-650" fmla="*/ 3811 h 43219"/>
                <a:gd name="connsiteX15-651" fmla="*/ 29856 w 52692"/>
                <a:gd name="connsiteY15-652" fmla="*/ 2199 h 43219"/>
                <a:gd name="connsiteX16-653" fmla="*/ 22177 w 52692"/>
                <a:gd name="connsiteY16-654" fmla="*/ 4579 h 43219"/>
                <a:gd name="connsiteX17-655" fmla="*/ 22536 w 52692"/>
                <a:gd name="connsiteY17-656" fmla="*/ 3189 h 43219"/>
                <a:gd name="connsiteX18-657" fmla="*/ 14036 w 52692"/>
                <a:gd name="connsiteY18-658" fmla="*/ 5051 h 43219"/>
                <a:gd name="connsiteX19-659" fmla="*/ 15336 w 52692"/>
                <a:gd name="connsiteY19-660" fmla="*/ 6399 h 43219"/>
                <a:gd name="connsiteX20-661" fmla="*/ 4163 w 52692"/>
                <a:gd name="connsiteY20-662" fmla="*/ 15648 h 43219"/>
                <a:gd name="connsiteX21-663" fmla="*/ 3936 w 52692"/>
                <a:gd name="connsiteY21-664" fmla="*/ 14229 h 43219"/>
                <a:gd name="connsiteX0-665" fmla="*/ 3936 w 52692"/>
                <a:gd name="connsiteY0-666" fmla="*/ 14229 h 43219"/>
                <a:gd name="connsiteX1-667" fmla="*/ 5659 w 52692"/>
                <a:gd name="connsiteY1-668" fmla="*/ 6766 h 43219"/>
                <a:gd name="connsiteX2-669" fmla="*/ 14041 w 52692"/>
                <a:gd name="connsiteY2-670" fmla="*/ 5061 h 43219"/>
                <a:gd name="connsiteX3-671" fmla="*/ 22492 w 52692"/>
                <a:gd name="connsiteY3-672" fmla="*/ 3291 h 43219"/>
                <a:gd name="connsiteX4-673" fmla="*/ 25785 w 52692"/>
                <a:gd name="connsiteY4-674" fmla="*/ 59 h 43219"/>
                <a:gd name="connsiteX5-675" fmla="*/ 29869 w 52692"/>
                <a:gd name="connsiteY5-676" fmla="*/ 2340 h 43219"/>
                <a:gd name="connsiteX6-677" fmla="*/ 35499 w 52692"/>
                <a:gd name="connsiteY6-678" fmla="*/ 549 h 43219"/>
                <a:gd name="connsiteX7-679" fmla="*/ 38354 w 52692"/>
                <a:gd name="connsiteY7-680" fmla="*/ 5435 h 43219"/>
                <a:gd name="connsiteX8-681" fmla="*/ 42018 w 52692"/>
                <a:gd name="connsiteY8-682" fmla="*/ 10177 h 43219"/>
                <a:gd name="connsiteX9-683" fmla="*/ 41854 w 52692"/>
                <a:gd name="connsiteY9-684" fmla="*/ 15319 h 43219"/>
                <a:gd name="connsiteX10-685" fmla="*/ 43052 w 52692"/>
                <a:gd name="connsiteY10-686" fmla="*/ 23181 h 43219"/>
                <a:gd name="connsiteX11-687" fmla="*/ 37440 w 52692"/>
                <a:gd name="connsiteY11-688" fmla="*/ 30063 h 43219"/>
                <a:gd name="connsiteX12-689" fmla="*/ 35431 w 52692"/>
                <a:gd name="connsiteY12-690" fmla="*/ 35960 h 43219"/>
                <a:gd name="connsiteX13-691" fmla="*/ 28591 w 52692"/>
                <a:gd name="connsiteY13-692" fmla="*/ 36674 h 43219"/>
                <a:gd name="connsiteX14-693" fmla="*/ 23703 w 52692"/>
                <a:gd name="connsiteY14-694" fmla="*/ 42965 h 43219"/>
                <a:gd name="connsiteX15-695" fmla="*/ 16516 w 52692"/>
                <a:gd name="connsiteY15-696" fmla="*/ 39125 h 43219"/>
                <a:gd name="connsiteX16-697" fmla="*/ 5840 w 52692"/>
                <a:gd name="connsiteY16-698" fmla="*/ 35331 h 43219"/>
                <a:gd name="connsiteX17-699" fmla="*/ 1146 w 52692"/>
                <a:gd name="connsiteY17-700" fmla="*/ 31109 h 43219"/>
                <a:gd name="connsiteX18-701" fmla="*/ 2149 w 52692"/>
                <a:gd name="connsiteY18-702" fmla="*/ 25410 h 43219"/>
                <a:gd name="connsiteX19-703" fmla="*/ 31 w 52692"/>
                <a:gd name="connsiteY19-704" fmla="*/ 19563 h 43219"/>
                <a:gd name="connsiteX20-705" fmla="*/ 3899 w 52692"/>
                <a:gd name="connsiteY20-706" fmla="*/ 14366 h 43219"/>
                <a:gd name="connsiteX21-707" fmla="*/ 3936 w 52692"/>
                <a:gd name="connsiteY21-708" fmla="*/ 14229 h 43219"/>
                <a:gd name="connsiteX0-709" fmla="*/ 2537238 w 2537238"/>
                <a:gd name="connsiteY0-710" fmla="*/ 686569 h 1038846"/>
                <a:gd name="connsiteX1-711" fmla="*/ 2508394 w 2537238"/>
                <a:gd name="connsiteY1-712" fmla="*/ 715413 h 1038846"/>
                <a:gd name="connsiteX2-713" fmla="*/ 2479550 w 2537238"/>
                <a:gd name="connsiteY2-714" fmla="*/ 686569 h 1038846"/>
                <a:gd name="connsiteX3-715" fmla="*/ 2508394 w 2537238"/>
                <a:gd name="connsiteY3-716" fmla="*/ 657725 h 1038846"/>
                <a:gd name="connsiteX4-717" fmla="*/ 2537238 w 2537238"/>
                <a:gd name="connsiteY4-718" fmla="*/ 686569 h 1038846"/>
                <a:gd name="connsiteX0-719" fmla="*/ 2433954 w 2537238"/>
                <a:gd name="connsiteY0-720" fmla="*/ 671184 h 1038846"/>
                <a:gd name="connsiteX1-721" fmla="*/ 2376266 w 2537238"/>
                <a:gd name="connsiteY1-722" fmla="*/ 728872 h 1038846"/>
                <a:gd name="connsiteX2-723" fmla="*/ 2318578 w 2537238"/>
                <a:gd name="connsiteY2-724" fmla="*/ 671184 h 1038846"/>
                <a:gd name="connsiteX3-725" fmla="*/ 2376266 w 2537238"/>
                <a:gd name="connsiteY3-726" fmla="*/ 613496 h 1038846"/>
                <a:gd name="connsiteX4-727" fmla="*/ 2433954 w 2537238"/>
                <a:gd name="connsiteY4-728" fmla="*/ 671184 h 1038846"/>
                <a:gd name="connsiteX0-729" fmla="*/ 2273369 w 2537238"/>
                <a:gd name="connsiteY0-730" fmla="*/ 649128 h 1038846"/>
                <a:gd name="connsiteX1-731" fmla="*/ 2186837 w 2537238"/>
                <a:gd name="connsiteY1-732" fmla="*/ 735660 h 1038846"/>
                <a:gd name="connsiteX2-733" fmla="*/ 2100305 w 2537238"/>
                <a:gd name="connsiteY2-734" fmla="*/ 649128 h 1038846"/>
                <a:gd name="connsiteX3-735" fmla="*/ 2186837 w 2537238"/>
                <a:gd name="connsiteY3-736" fmla="*/ 562596 h 1038846"/>
                <a:gd name="connsiteX4-737" fmla="*/ 2273369 w 2537238"/>
                <a:gd name="connsiteY4-738" fmla="*/ 649128 h 1038846"/>
                <a:gd name="connsiteX0-739" fmla="*/ 2628 w 52692"/>
                <a:gd name="connsiteY0-740" fmla="*/ 25568 h 43219"/>
                <a:gd name="connsiteX1-741" fmla="*/ 2196 w 52692"/>
                <a:gd name="connsiteY1-742" fmla="*/ 25239 h 43219"/>
                <a:gd name="connsiteX2-743" fmla="*/ 5874 w 52692"/>
                <a:gd name="connsiteY2-744" fmla="*/ 35538 h 43219"/>
                <a:gd name="connsiteX3-745" fmla="*/ 5856 w 52692"/>
                <a:gd name="connsiteY3-746" fmla="*/ 35139 h 43219"/>
                <a:gd name="connsiteX4-747" fmla="*/ 16514 w 52692"/>
                <a:gd name="connsiteY4-748" fmla="*/ 38949 h 43219"/>
                <a:gd name="connsiteX5-749" fmla="*/ 16702 w 52692"/>
                <a:gd name="connsiteY5-750" fmla="*/ 39392 h 43219"/>
                <a:gd name="connsiteX6-751" fmla="*/ 28707 w 52692"/>
                <a:gd name="connsiteY6-752" fmla="*/ 36949 h 43219"/>
                <a:gd name="connsiteX7-753" fmla="*/ 28596 w 52692"/>
                <a:gd name="connsiteY7-754" fmla="*/ 36519 h 43219"/>
                <a:gd name="connsiteX8-755" fmla="*/ 37434 w 52692"/>
                <a:gd name="connsiteY8-756" fmla="*/ 30453 h 43219"/>
                <a:gd name="connsiteX9-757" fmla="*/ 37416 w 52692"/>
                <a:gd name="connsiteY9-758" fmla="*/ 29949 h 43219"/>
                <a:gd name="connsiteX10-759" fmla="*/ 41834 w 52692"/>
                <a:gd name="connsiteY10-760" fmla="*/ 15213 h 43219"/>
                <a:gd name="connsiteX11-761" fmla="*/ 40386 w 52692"/>
                <a:gd name="connsiteY11-762" fmla="*/ 17889 h 43219"/>
                <a:gd name="connsiteX12-763" fmla="*/ 38360 w 52692"/>
                <a:gd name="connsiteY12-764" fmla="*/ 5285 h 43219"/>
                <a:gd name="connsiteX13-765" fmla="*/ 38436 w 52692"/>
                <a:gd name="connsiteY13-766" fmla="*/ 6549 h 43219"/>
                <a:gd name="connsiteX14-767" fmla="*/ 29114 w 52692"/>
                <a:gd name="connsiteY14-768" fmla="*/ 3811 h 43219"/>
                <a:gd name="connsiteX15-769" fmla="*/ 29856 w 52692"/>
                <a:gd name="connsiteY15-770" fmla="*/ 2199 h 43219"/>
                <a:gd name="connsiteX16-771" fmla="*/ 22177 w 52692"/>
                <a:gd name="connsiteY16-772" fmla="*/ 4579 h 43219"/>
                <a:gd name="connsiteX17-773" fmla="*/ 22536 w 52692"/>
                <a:gd name="connsiteY17-774" fmla="*/ 3189 h 43219"/>
                <a:gd name="connsiteX18-775" fmla="*/ 14036 w 52692"/>
                <a:gd name="connsiteY18-776" fmla="*/ 5051 h 43219"/>
                <a:gd name="connsiteX19-777" fmla="*/ 15336 w 52692"/>
                <a:gd name="connsiteY19-778" fmla="*/ 6399 h 43219"/>
                <a:gd name="connsiteX20-779" fmla="*/ 4163 w 52692"/>
                <a:gd name="connsiteY20-780" fmla="*/ 15648 h 43219"/>
                <a:gd name="connsiteX21-781" fmla="*/ 3936 w 52692"/>
                <a:gd name="connsiteY21-782" fmla="*/ 14229 h 43219"/>
                <a:gd name="connsiteX0-783" fmla="*/ 3936 w 52692"/>
                <a:gd name="connsiteY0-784" fmla="*/ 14229 h 43219"/>
                <a:gd name="connsiteX1-785" fmla="*/ 5659 w 52692"/>
                <a:gd name="connsiteY1-786" fmla="*/ 6766 h 43219"/>
                <a:gd name="connsiteX2-787" fmla="*/ 14041 w 52692"/>
                <a:gd name="connsiteY2-788" fmla="*/ 5061 h 43219"/>
                <a:gd name="connsiteX3-789" fmla="*/ 22492 w 52692"/>
                <a:gd name="connsiteY3-790" fmla="*/ 3291 h 43219"/>
                <a:gd name="connsiteX4-791" fmla="*/ 25785 w 52692"/>
                <a:gd name="connsiteY4-792" fmla="*/ 59 h 43219"/>
                <a:gd name="connsiteX5-793" fmla="*/ 29869 w 52692"/>
                <a:gd name="connsiteY5-794" fmla="*/ 2340 h 43219"/>
                <a:gd name="connsiteX6-795" fmla="*/ 35499 w 52692"/>
                <a:gd name="connsiteY6-796" fmla="*/ 549 h 43219"/>
                <a:gd name="connsiteX7-797" fmla="*/ 38354 w 52692"/>
                <a:gd name="connsiteY7-798" fmla="*/ 5435 h 43219"/>
                <a:gd name="connsiteX8-799" fmla="*/ 42018 w 52692"/>
                <a:gd name="connsiteY8-800" fmla="*/ 10177 h 43219"/>
                <a:gd name="connsiteX9-801" fmla="*/ 41854 w 52692"/>
                <a:gd name="connsiteY9-802" fmla="*/ 15319 h 43219"/>
                <a:gd name="connsiteX10-803" fmla="*/ 43052 w 52692"/>
                <a:gd name="connsiteY10-804" fmla="*/ 23181 h 43219"/>
                <a:gd name="connsiteX11-805" fmla="*/ 37440 w 52692"/>
                <a:gd name="connsiteY11-806" fmla="*/ 30063 h 43219"/>
                <a:gd name="connsiteX12-807" fmla="*/ 35431 w 52692"/>
                <a:gd name="connsiteY12-808" fmla="*/ 35960 h 43219"/>
                <a:gd name="connsiteX13-809" fmla="*/ 28591 w 52692"/>
                <a:gd name="connsiteY13-810" fmla="*/ 36674 h 43219"/>
                <a:gd name="connsiteX14-811" fmla="*/ 23703 w 52692"/>
                <a:gd name="connsiteY14-812" fmla="*/ 42965 h 43219"/>
                <a:gd name="connsiteX15-813" fmla="*/ 16516 w 52692"/>
                <a:gd name="connsiteY15-814" fmla="*/ 39125 h 43219"/>
                <a:gd name="connsiteX16-815" fmla="*/ 5840 w 52692"/>
                <a:gd name="connsiteY16-816" fmla="*/ 35331 h 43219"/>
                <a:gd name="connsiteX17-817" fmla="*/ 1146 w 52692"/>
                <a:gd name="connsiteY17-818" fmla="*/ 31109 h 43219"/>
                <a:gd name="connsiteX18-819" fmla="*/ 2149 w 52692"/>
                <a:gd name="connsiteY18-820" fmla="*/ 25410 h 43219"/>
                <a:gd name="connsiteX19-821" fmla="*/ 31 w 52692"/>
                <a:gd name="connsiteY19-822" fmla="*/ 19563 h 43219"/>
                <a:gd name="connsiteX20-823" fmla="*/ 3899 w 52692"/>
                <a:gd name="connsiteY20-824" fmla="*/ 14366 h 43219"/>
                <a:gd name="connsiteX21-825" fmla="*/ 3936 w 52692"/>
                <a:gd name="connsiteY21-826" fmla="*/ 14229 h 43219"/>
                <a:gd name="connsiteX0-827" fmla="*/ 2537238 w 2537238"/>
                <a:gd name="connsiteY0-828" fmla="*/ 686569 h 1038846"/>
                <a:gd name="connsiteX1-829" fmla="*/ 2508394 w 2537238"/>
                <a:gd name="connsiteY1-830" fmla="*/ 715413 h 1038846"/>
                <a:gd name="connsiteX2-831" fmla="*/ 2479550 w 2537238"/>
                <a:gd name="connsiteY2-832" fmla="*/ 686569 h 1038846"/>
                <a:gd name="connsiteX3-833" fmla="*/ 2508394 w 2537238"/>
                <a:gd name="connsiteY3-834" fmla="*/ 657725 h 1038846"/>
                <a:gd name="connsiteX4-835" fmla="*/ 2537238 w 2537238"/>
                <a:gd name="connsiteY4-836" fmla="*/ 686569 h 1038846"/>
                <a:gd name="connsiteX0-837" fmla="*/ 2433954 w 2537238"/>
                <a:gd name="connsiteY0-838" fmla="*/ 671184 h 1038846"/>
                <a:gd name="connsiteX1-839" fmla="*/ 2376266 w 2537238"/>
                <a:gd name="connsiteY1-840" fmla="*/ 728872 h 1038846"/>
                <a:gd name="connsiteX2-841" fmla="*/ 2318578 w 2537238"/>
                <a:gd name="connsiteY2-842" fmla="*/ 671184 h 1038846"/>
                <a:gd name="connsiteX3-843" fmla="*/ 2376266 w 2537238"/>
                <a:gd name="connsiteY3-844" fmla="*/ 613496 h 1038846"/>
                <a:gd name="connsiteX4-845" fmla="*/ 2433954 w 2537238"/>
                <a:gd name="connsiteY4-846" fmla="*/ 671184 h 1038846"/>
                <a:gd name="connsiteX0-847" fmla="*/ 2273369 w 2537238"/>
                <a:gd name="connsiteY0-848" fmla="*/ 649128 h 1038846"/>
                <a:gd name="connsiteX1-849" fmla="*/ 2186837 w 2537238"/>
                <a:gd name="connsiteY1-850" fmla="*/ 735660 h 1038846"/>
                <a:gd name="connsiteX2-851" fmla="*/ 2100305 w 2537238"/>
                <a:gd name="connsiteY2-852" fmla="*/ 649128 h 1038846"/>
                <a:gd name="connsiteX3-853" fmla="*/ 2186837 w 2537238"/>
                <a:gd name="connsiteY3-854" fmla="*/ 562596 h 1038846"/>
                <a:gd name="connsiteX4-855" fmla="*/ 2273369 w 2537238"/>
                <a:gd name="connsiteY4-856" fmla="*/ 649128 h 1038846"/>
                <a:gd name="connsiteX0-857" fmla="*/ 2628 w 52692"/>
                <a:gd name="connsiteY0-858" fmla="*/ 25568 h 43219"/>
                <a:gd name="connsiteX1-859" fmla="*/ 2196 w 52692"/>
                <a:gd name="connsiteY1-860" fmla="*/ 25239 h 43219"/>
                <a:gd name="connsiteX2-861" fmla="*/ 5874 w 52692"/>
                <a:gd name="connsiteY2-862" fmla="*/ 35538 h 43219"/>
                <a:gd name="connsiteX3-863" fmla="*/ 5856 w 52692"/>
                <a:gd name="connsiteY3-864" fmla="*/ 35139 h 43219"/>
                <a:gd name="connsiteX4-865" fmla="*/ 16514 w 52692"/>
                <a:gd name="connsiteY4-866" fmla="*/ 38949 h 43219"/>
                <a:gd name="connsiteX5-867" fmla="*/ 16702 w 52692"/>
                <a:gd name="connsiteY5-868" fmla="*/ 39392 h 43219"/>
                <a:gd name="connsiteX6-869" fmla="*/ 28707 w 52692"/>
                <a:gd name="connsiteY6-870" fmla="*/ 36949 h 43219"/>
                <a:gd name="connsiteX7-871" fmla="*/ 28596 w 52692"/>
                <a:gd name="connsiteY7-872" fmla="*/ 36519 h 43219"/>
                <a:gd name="connsiteX8-873" fmla="*/ 37434 w 52692"/>
                <a:gd name="connsiteY8-874" fmla="*/ 30453 h 43219"/>
                <a:gd name="connsiteX9-875" fmla="*/ 37416 w 52692"/>
                <a:gd name="connsiteY9-876" fmla="*/ 29949 h 43219"/>
                <a:gd name="connsiteX10-877" fmla="*/ 41834 w 52692"/>
                <a:gd name="connsiteY10-878" fmla="*/ 15213 h 43219"/>
                <a:gd name="connsiteX11-879" fmla="*/ 42098 w 52692"/>
                <a:gd name="connsiteY11-880" fmla="*/ 15394 h 43219"/>
                <a:gd name="connsiteX12-881" fmla="*/ 38360 w 52692"/>
                <a:gd name="connsiteY12-882" fmla="*/ 5285 h 43219"/>
                <a:gd name="connsiteX13-883" fmla="*/ 38436 w 52692"/>
                <a:gd name="connsiteY13-884" fmla="*/ 6549 h 43219"/>
                <a:gd name="connsiteX14-885" fmla="*/ 29114 w 52692"/>
                <a:gd name="connsiteY14-886" fmla="*/ 3811 h 43219"/>
                <a:gd name="connsiteX15-887" fmla="*/ 29856 w 52692"/>
                <a:gd name="connsiteY15-888" fmla="*/ 2199 h 43219"/>
                <a:gd name="connsiteX16-889" fmla="*/ 22177 w 52692"/>
                <a:gd name="connsiteY16-890" fmla="*/ 4579 h 43219"/>
                <a:gd name="connsiteX17-891" fmla="*/ 22536 w 52692"/>
                <a:gd name="connsiteY17-892" fmla="*/ 3189 h 43219"/>
                <a:gd name="connsiteX18-893" fmla="*/ 14036 w 52692"/>
                <a:gd name="connsiteY18-894" fmla="*/ 5051 h 43219"/>
                <a:gd name="connsiteX19-895" fmla="*/ 15336 w 52692"/>
                <a:gd name="connsiteY19-896" fmla="*/ 6399 h 43219"/>
                <a:gd name="connsiteX20-897" fmla="*/ 4163 w 52692"/>
                <a:gd name="connsiteY20-898" fmla="*/ 15648 h 43219"/>
                <a:gd name="connsiteX21-899" fmla="*/ 3936 w 52692"/>
                <a:gd name="connsiteY21-900" fmla="*/ 14229 h 43219"/>
                <a:gd name="connsiteX0-901" fmla="*/ 3936 w 52692"/>
                <a:gd name="connsiteY0-902" fmla="*/ 14229 h 43219"/>
                <a:gd name="connsiteX1-903" fmla="*/ 5659 w 52692"/>
                <a:gd name="connsiteY1-904" fmla="*/ 6766 h 43219"/>
                <a:gd name="connsiteX2-905" fmla="*/ 14041 w 52692"/>
                <a:gd name="connsiteY2-906" fmla="*/ 5061 h 43219"/>
                <a:gd name="connsiteX3-907" fmla="*/ 22492 w 52692"/>
                <a:gd name="connsiteY3-908" fmla="*/ 3291 h 43219"/>
                <a:gd name="connsiteX4-909" fmla="*/ 25785 w 52692"/>
                <a:gd name="connsiteY4-910" fmla="*/ 59 h 43219"/>
                <a:gd name="connsiteX5-911" fmla="*/ 29869 w 52692"/>
                <a:gd name="connsiteY5-912" fmla="*/ 2340 h 43219"/>
                <a:gd name="connsiteX6-913" fmla="*/ 35499 w 52692"/>
                <a:gd name="connsiteY6-914" fmla="*/ 549 h 43219"/>
                <a:gd name="connsiteX7-915" fmla="*/ 38354 w 52692"/>
                <a:gd name="connsiteY7-916" fmla="*/ 5435 h 43219"/>
                <a:gd name="connsiteX8-917" fmla="*/ 42018 w 52692"/>
                <a:gd name="connsiteY8-918" fmla="*/ 10177 h 43219"/>
                <a:gd name="connsiteX9-919" fmla="*/ 41854 w 52692"/>
                <a:gd name="connsiteY9-920" fmla="*/ 15319 h 43219"/>
                <a:gd name="connsiteX10-921" fmla="*/ 43052 w 52692"/>
                <a:gd name="connsiteY10-922" fmla="*/ 23181 h 43219"/>
                <a:gd name="connsiteX11-923" fmla="*/ 37440 w 52692"/>
                <a:gd name="connsiteY11-924" fmla="*/ 30063 h 43219"/>
                <a:gd name="connsiteX12-925" fmla="*/ 35431 w 52692"/>
                <a:gd name="connsiteY12-926" fmla="*/ 35960 h 43219"/>
                <a:gd name="connsiteX13-927" fmla="*/ 28591 w 52692"/>
                <a:gd name="connsiteY13-928" fmla="*/ 36674 h 43219"/>
                <a:gd name="connsiteX14-929" fmla="*/ 23703 w 52692"/>
                <a:gd name="connsiteY14-930" fmla="*/ 42965 h 43219"/>
                <a:gd name="connsiteX15-931" fmla="*/ 16516 w 52692"/>
                <a:gd name="connsiteY15-932" fmla="*/ 39125 h 43219"/>
                <a:gd name="connsiteX16-933" fmla="*/ 5840 w 52692"/>
                <a:gd name="connsiteY16-934" fmla="*/ 35331 h 43219"/>
                <a:gd name="connsiteX17-935" fmla="*/ 1146 w 52692"/>
                <a:gd name="connsiteY17-936" fmla="*/ 31109 h 43219"/>
                <a:gd name="connsiteX18-937" fmla="*/ 2149 w 52692"/>
                <a:gd name="connsiteY18-938" fmla="*/ 25410 h 43219"/>
                <a:gd name="connsiteX19-939" fmla="*/ 31 w 52692"/>
                <a:gd name="connsiteY19-940" fmla="*/ 19563 h 43219"/>
                <a:gd name="connsiteX20-941" fmla="*/ 3899 w 52692"/>
                <a:gd name="connsiteY20-942" fmla="*/ 14366 h 43219"/>
                <a:gd name="connsiteX21-943" fmla="*/ 3936 w 52692"/>
                <a:gd name="connsiteY21-944" fmla="*/ 14229 h 43219"/>
                <a:gd name="connsiteX0-945" fmla="*/ 2537238 w 2537238"/>
                <a:gd name="connsiteY0-946" fmla="*/ 686569 h 1038846"/>
                <a:gd name="connsiteX1-947" fmla="*/ 2508394 w 2537238"/>
                <a:gd name="connsiteY1-948" fmla="*/ 715413 h 1038846"/>
                <a:gd name="connsiteX2-949" fmla="*/ 2479550 w 2537238"/>
                <a:gd name="connsiteY2-950" fmla="*/ 686569 h 1038846"/>
                <a:gd name="connsiteX3-951" fmla="*/ 2508394 w 2537238"/>
                <a:gd name="connsiteY3-952" fmla="*/ 657725 h 1038846"/>
                <a:gd name="connsiteX4-953" fmla="*/ 2537238 w 2537238"/>
                <a:gd name="connsiteY4-954" fmla="*/ 686569 h 1038846"/>
                <a:gd name="connsiteX0-955" fmla="*/ 2433954 w 2537238"/>
                <a:gd name="connsiteY0-956" fmla="*/ 671184 h 1038846"/>
                <a:gd name="connsiteX1-957" fmla="*/ 2376266 w 2537238"/>
                <a:gd name="connsiteY1-958" fmla="*/ 728872 h 1038846"/>
                <a:gd name="connsiteX2-959" fmla="*/ 2318578 w 2537238"/>
                <a:gd name="connsiteY2-960" fmla="*/ 671184 h 1038846"/>
                <a:gd name="connsiteX3-961" fmla="*/ 2376266 w 2537238"/>
                <a:gd name="connsiteY3-962" fmla="*/ 613496 h 1038846"/>
                <a:gd name="connsiteX4-963" fmla="*/ 2433954 w 2537238"/>
                <a:gd name="connsiteY4-964" fmla="*/ 671184 h 1038846"/>
                <a:gd name="connsiteX0-965" fmla="*/ 2273369 w 2537238"/>
                <a:gd name="connsiteY0-966" fmla="*/ 649128 h 1038846"/>
                <a:gd name="connsiteX1-967" fmla="*/ 2186837 w 2537238"/>
                <a:gd name="connsiteY1-968" fmla="*/ 735660 h 1038846"/>
                <a:gd name="connsiteX2-969" fmla="*/ 2100305 w 2537238"/>
                <a:gd name="connsiteY2-970" fmla="*/ 649128 h 1038846"/>
                <a:gd name="connsiteX3-971" fmla="*/ 2186837 w 2537238"/>
                <a:gd name="connsiteY3-972" fmla="*/ 562596 h 1038846"/>
                <a:gd name="connsiteX4-973" fmla="*/ 2273369 w 2537238"/>
                <a:gd name="connsiteY4-974" fmla="*/ 649128 h 1038846"/>
                <a:gd name="connsiteX0-975" fmla="*/ 2628 w 52692"/>
                <a:gd name="connsiteY0-976" fmla="*/ 25568 h 43219"/>
                <a:gd name="connsiteX1-977" fmla="*/ 2196 w 52692"/>
                <a:gd name="connsiteY1-978" fmla="*/ 25239 h 43219"/>
                <a:gd name="connsiteX2-979" fmla="*/ 5874 w 52692"/>
                <a:gd name="connsiteY2-980" fmla="*/ 35538 h 43219"/>
                <a:gd name="connsiteX3-981" fmla="*/ 5856 w 52692"/>
                <a:gd name="connsiteY3-982" fmla="*/ 35139 h 43219"/>
                <a:gd name="connsiteX4-983" fmla="*/ 16514 w 52692"/>
                <a:gd name="connsiteY4-984" fmla="*/ 38949 h 43219"/>
                <a:gd name="connsiteX5-985" fmla="*/ 16702 w 52692"/>
                <a:gd name="connsiteY5-986" fmla="*/ 39392 h 43219"/>
                <a:gd name="connsiteX6-987" fmla="*/ 28707 w 52692"/>
                <a:gd name="connsiteY6-988" fmla="*/ 36949 h 43219"/>
                <a:gd name="connsiteX7-989" fmla="*/ 28596 w 52692"/>
                <a:gd name="connsiteY7-990" fmla="*/ 36519 h 43219"/>
                <a:gd name="connsiteX8-991" fmla="*/ 37434 w 52692"/>
                <a:gd name="connsiteY8-992" fmla="*/ 30453 h 43219"/>
                <a:gd name="connsiteX9-993" fmla="*/ 37416 w 52692"/>
                <a:gd name="connsiteY9-994" fmla="*/ 29949 h 43219"/>
                <a:gd name="connsiteX10-995" fmla="*/ 41834 w 52692"/>
                <a:gd name="connsiteY10-996" fmla="*/ 15213 h 43219"/>
                <a:gd name="connsiteX11-997" fmla="*/ 42098 w 52692"/>
                <a:gd name="connsiteY11-998" fmla="*/ 15394 h 43219"/>
                <a:gd name="connsiteX12-999" fmla="*/ 38360 w 52692"/>
                <a:gd name="connsiteY12-1000" fmla="*/ 5285 h 43219"/>
                <a:gd name="connsiteX13-1001" fmla="*/ 38436 w 52692"/>
                <a:gd name="connsiteY13-1002" fmla="*/ 5302 h 43219"/>
                <a:gd name="connsiteX14-1003" fmla="*/ 29114 w 52692"/>
                <a:gd name="connsiteY14-1004" fmla="*/ 3811 h 43219"/>
                <a:gd name="connsiteX15-1005" fmla="*/ 29856 w 52692"/>
                <a:gd name="connsiteY15-1006" fmla="*/ 2199 h 43219"/>
                <a:gd name="connsiteX16-1007" fmla="*/ 22177 w 52692"/>
                <a:gd name="connsiteY16-1008" fmla="*/ 4579 h 43219"/>
                <a:gd name="connsiteX17-1009" fmla="*/ 22536 w 52692"/>
                <a:gd name="connsiteY17-1010" fmla="*/ 3189 h 43219"/>
                <a:gd name="connsiteX18-1011" fmla="*/ 14036 w 52692"/>
                <a:gd name="connsiteY18-1012" fmla="*/ 5051 h 43219"/>
                <a:gd name="connsiteX19-1013" fmla="*/ 15336 w 52692"/>
                <a:gd name="connsiteY19-1014" fmla="*/ 6399 h 43219"/>
                <a:gd name="connsiteX20-1015" fmla="*/ 4163 w 52692"/>
                <a:gd name="connsiteY20-1016" fmla="*/ 15648 h 43219"/>
                <a:gd name="connsiteX21-1017" fmla="*/ 3936 w 52692"/>
                <a:gd name="connsiteY21-1018" fmla="*/ 14229 h 43219"/>
                <a:gd name="connsiteX0-1019" fmla="*/ 3936 w 52692"/>
                <a:gd name="connsiteY0-1020" fmla="*/ 14229 h 43219"/>
                <a:gd name="connsiteX1-1021" fmla="*/ 5659 w 52692"/>
                <a:gd name="connsiteY1-1022" fmla="*/ 6766 h 43219"/>
                <a:gd name="connsiteX2-1023" fmla="*/ 14041 w 52692"/>
                <a:gd name="connsiteY2-1024" fmla="*/ 5061 h 43219"/>
                <a:gd name="connsiteX3-1025" fmla="*/ 22492 w 52692"/>
                <a:gd name="connsiteY3-1026" fmla="*/ 3291 h 43219"/>
                <a:gd name="connsiteX4-1027" fmla="*/ 25785 w 52692"/>
                <a:gd name="connsiteY4-1028" fmla="*/ 59 h 43219"/>
                <a:gd name="connsiteX5-1029" fmla="*/ 29869 w 52692"/>
                <a:gd name="connsiteY5-1030" fmla="*/ 2340 h 43219"/>
                <a:gd name="connsiteX6-1031" fmla="*/ 35499 w 52692"/>
                <a:gd name="connsiteY6-1032" fmla="*/ 549 h 43219"/>
                <a:gd name="connsiteX7-1033" fmla="*/ 38354 w 52692"/>
                <a:gd name="connsiteY7-1034" fmla="*/ 5435 h 43219"/>
                <a:gd name="connsiteX8-1035" fmla="*/ 42018 w 52692"/>
                <a:gd name="connsiteY8-1036" fmla="*/ 10177 h 43219"/>
                <a:gd name="connsiteX9-1037" fmla="*/ 41854 w 52692"/>
                <a:gd name="connsiteY9-1038" fmla="*/ 15319 h 43219"/>
                <a:gd name="connsiteX10-1039" fmla="*/ 43052 w 52692"/>
                <a:gd name="connsiteY10-1040" fmla="*/ 23181 h 43219"/>
                <a:gd name="connsiteX11-1041" fmla="*/ 37440 w 52692"/>
                <a:gd name="connsiteY11-1042" fmla="*/ 30063 h 43219"/>
                <a:gd name="connsiteX12-1043" fmla="*/ 35431 w 52692"/>
                <a:gd name="connsiteY12-1044" fmla="*/ 35960 h 43219"/>
                <a:gd name="connsiteX13-1045" fmla="*/ 28591 w 52692"/>
                <a:gd name="connsiteY13-1046" fmla="*/ 36674 h 43219"/>
                <a:gd name="connsiteX14-1047" fmla="*/ 23703 w 52692"/>
                <a:gd name="connsiteY14-1048" fmla="*/ 42965 h 43219"/>
                <a:gd name="connsiteX15-1049" fmla="*/ 16516 w 52692"/>
                <a:gd name="connsiteY15-1050" fmla="*/ 39125 h 43219"/>
                <a:gd name="connsiteX16-1051" fmla="*/ 5840 w 52692"/>
                <a:gd name="connsiteY16-1052" fmla="*/ 35331 h 43219"/>
                <a:gd name="connsiteX17-1053" fmla="*/ 1146 w 52692"/>
                <a:gd name="connsiteY17-1054" fmla="*/ 31109 h 43219"/>
                <a:gd name="connsiteX18-1055" fmla="*/ 2149 w 52692"/>
                <a:gd name="connsiteY18-1056" fmla="*/ 25410 h 43219"/>
                <a:gd name="connsiteX19-1057" fmla="*/ 31 w 52692"/>
                <a:gd name="connsiteY19-1058" fmla="*/ 19563 h 43219"/>
                <a:gd name="connsiteX20-1059" fmla="*/ 3899 w 52692"/>
                <a:gd name="connsiteY20-1060" fmla="*/ 14366 h 43219"/>
                <a:gd name="connsiteX21-1061" fmla="*/ 3936 w 52692"/>
                <a:gd name="connsiteY21-1062" fmla="*/ 14229 h 43219"/>
                <a:gd name="connsiteX0-1063" fmla="*/ 2537238 w 2537238"/>
                <a:gd name="connsiteY0-1064" fmla="*/ 686569 h 1038846"/>
                <a:gd name="connsiteX1-1065" fmla="*/ 2508394 w 2537238"/>
                <a:gd name="connsiteY1-1066" fmla="*/ 715413 h 1038846"/>
                <a:gd name="connsiteX2-1067" fmla="*/ 2479550 w 2537238"/>
                <a:gd name="connsiteY2-1068" fmla="*/ 686569 h 1038846"/>
                <a:gd name="connsiteX3-1069" fmla="*/ 2508394 w 2537238"/>
                <a:gd name="connsiteY3-1070" fmla="*/ 657725 h 1038846"/>
                <a:gd name="connsiteX4-1071" fmla="*/ 2537238 w 2537238"/>
                <a:gd name="connsiteY4-1072" fmla="*/ 686569 h 1038846"/>
                <a:gd name="connsiteX0-1073" fmla="*/ 2433954 w 2537238"/>
                <a:gd name="connsiteY0-1074" fmla="*/ 671184 h 1038846"/>
                <a:gd name="connsiteX1-1075" fmla="*/ 2376266 w 2537238"/>
                <a:gd name="connsiteY1-1076" fmla="*/ 728872 h 1038846"/>
                <a:gd name="connsiteX2-1077" fmla="*/ 2318578 w 2537238"/>
                <a:gd name="connsiteY2-1078" fmla="*/ 671184 h 1038846"/>
                <a:gd name="connsiteX3-1079" fmla="*/ 2376266 w 2537238"/>
                <a:gd name="connsiteY3-1080" fmla="*/ 613496 h 1038846"/>
                <a:gd name="connsiteX4-1081" fmla="*/ 2433954 w 2537238"/>
                <a:gd name="connsiteY4-1082" fmla="*/ 671184 h 1038846"/>
                <a:gd name="connsiteX0-1083" fmla="*/ 2273369 w 2537238"/>
                <a:gd name="connsiteY0-1084" fmla="*/ 649128 h 1038846"/>
                <a:gd name="connsiteX1-1085" fmla="*/ 2186837 w 2537238"/>
                <a:gd name="connsiteY1-1086" fmla="*/ 735660 h 1038846"/>
                <a:gd name="connsiteX2-1087" fmla="*/ 2100305 w 2537238"/>
                <a:gd name="connsiteY2-1088" fmla="*/ 649128 h 1038846"/>
                <a:gd name="connsiteX3-1089" fmla="*/ 2186837 w 2537238"/>
                <a:gd name="connsiteY3-1090" fmla="*/ 562596 h 1038846"/>
                <a:gd name="connsiteX4-1091" fmla="*/ 2273369 w 2537238"/>
                <a:gd name="connsiteY4-1092" fmla="*/ 649128 h 1038846"/>
                <a:gd name="connsiteX0-1093" fmla="*/ 2628 w 52692"/>
                <a:gd name="connsiteY0-1094" fmla="*/ 25568 h 43219"/>
                <a:gd name="connsiteX1-1095" fmla="*/ 2196 w 52692"/>
                <a:gd name="connsiteY1-1096" fmla="*/ 25239 h 43219"/>
                <a:gd name="connsiteX2-1097" fmla="*/ 5874 w 52692"/>
                <a:gd name="connsiteY2-1098" fmla="*/ 35538 h 43219"/>
                <a:gd name="connsiteX3-1099" fmla="*/ 5856 w 52692"/>
                <a:gd name="connsiteY3-1100" fmla="*/ 35139 h 43219"/>
                <a:gd name="connsiteX4-1101" fmla="*/ 16514 w 52692"/>
                <a:gd name="connsiteY4-1102" fmla="*/ 38949 h 43219"/>
                <a:gd name="connsiteX5-1103" fmla="*/ 16702 w 52692"/>
                <a:gd name="connsiteY5-1104" fmla="*/ 39392 h 43219"/>
                <a:gd name="connsiteX6-1105" fmla="*/ 28707 w 52692"/>
                <a:gd name="connsiteY6-1106" fmla="*/ 36949 h 43219"/>
                <a:gd name="connsiteX7-1107" fmla="*/ 28596 w 52692"/>
                <a:gd name="connsiteY7-1108" fmla="*/ 36519 h 43219"/>
                <a:gd name="connsiteX8-1109" fmla="*/ 37434 w 52692"/>
                <a:gd name="connsiteY8-1110" fmla="*/ 30453 h 43219"/>
                <a:gd name="connsiteX9-1111" fmla="*/ 37416 w 52692"/>
                <a:gd name="connsiteY9-1112" fmla="*/ 29949 h 43219"/>
                <a:gd name="connsiteX10-1113" fmla="*/ 41834 w 52692"/>
                <a:gd name="connsiteY10-1114" fmla="*/ 15213 h 43219"/>
                <a:gd name="connsiteX11-1115" fmla="*/ 42098 w 52692"/>
                <a:gd name="connsiteY11-1116" fmla="*/ 15394 h 43219"/>
                <a:gd name="connsiteX12-1117" fmla="*/ 38360 w 52692"/>
                <a:gd name="connsiteY12-1118" fmla="*/ 5285 h 43219"/>
                <a:gd name="connsiteX13-1119" fmla="*/ 38436 w 52692"/>
                <a:gd name="connsiteY13-1120" fmla="*/ 5302 h 43219"/>
                <a:gd name="connsiteX14-1121" fmla="*/ 30048 w 52692"/>
                <a:gd name="connsiteY14-1122" fmla="*/ 2252 h 43219"/>
                <a:gd name="connsiteX15-1123" fmla="*/ 29856 w 52692"/>
                <a:gd name="connsiteY15-1124" fmla="*/ 2199 h 43219"/>
                <a:gd name="connsiteX16-1125" fmla="*/ 22177 w 52692"/>
                <a:gd name="connsiteY16-1126" fmla="*/ 4579 h 43219"/>
                <a:gd name="connsiteX17-1127" fmla="*/ 22536 w 52692"/>
                <a:gd name="connsiteY17-1128" fmla="*/ 3189 h 43219"/>
                <a:gd name="connsiteX18-1129" fmla="*/ 14036 w 52692"/>
                <a:gd name="connsiteY18-1130" fmla="*/ 5051 h 43219"/>
                <a:gd name="connsiteX19-1131" fmla="*/ 15336 w 52692"/>
                <a:gd name="connsiteY19-1132" fmla="*/ 6399 h 43219"/>
                <a:gd name="connsiteX20-1133" fmla="*/ 4163 w 52692"/>
                <a:gd name="connsiteY20-1134" fmla="*/ 15648 h 43219"/>
                <a:gd name="connsiteX21-1135" fmla="*/ 3936 w 52692"/>
                <a:gd name="connsiteY21-1136" fmla="*/ 14229 h 43219"/>
                <a:gd name="connsiteX0-1137" fmla="*/ 3936 w 52692"/>
                <a:gd name="connsiteY0-1138" fmla="*/ 14229 h 43219"/>
                <a:gd name="connsiteX1-1139" fmla="*/ 5659 w 52692"/>
                <a:gd name="connsiteY1-1140" fmla="*/ 6766 h 43219"/>
                <a:gd name="connsiteX2-1141" fmla="*/ 14041 w 52692"/>
                <a:gd name="connsiteY2-1142" fmla="*/ 5061 h 43219"/>
                <a:gd name="connsiteX3-1143" fmla="*/ 22492 w 52692"/>
                <a:gd name="connsiteY3-1144" fmla="*/ 3291 h 43219"/>
                <a:gd name="connsiteX4-1145" fmla="*/ 25785 w 52692"/>
                <a:gd name="connsiteY4-1146" fmla="*/ 59 h 43219"/>
                <a:gd name="connsiteX5-1147" fmla="*/ 29869 w 52692"/>
                <a:gd name="connsiteY5-1148" fmla="*/ 2340 h 43219"/>
                <a:gd name="connsiteX6-1149" fmla="*/ 35499 w 52692"/>
                <a:gd name="connsiteY6-1150" fmla="*/ 549 h 43219"/>
                <a:gd name="connsiteX7-1151" fmla="*/ 38354 w 52692"/>
                <a:gd name="connsiteY7-1152" fmla="*/ 5435 h 43219"/>
                <a:gd name="connsiteX8-1153" fmla="*/ 42018 w 52692"/>
                <a:gd name="connsiteY8-1154" fmla="*/ 10177 h 43219"/>
                <a:gd name="connsiteX9-1155" fmla="*/ 41854 w 52692"/>
                <a:gd name="connsiteY9-1156" fmla="*/ 15319 h 43219"/>
                <a:gd name="connsiteX10-1157" fmla="*/ 43052 w 52692"/>
                <a:gd name="connsiteY10-1158" fmla="*/ 23181 h 43219"/>
                <a:gd name="connsiteX11-1159" fmla="*/ 37440 w 52692"/>
                <a:gd name="connsiteY11-1160" fmla="*/ 30063 h 43219"/>
                <a:gd name="connsiteX12-1161" fmla="*/ 35431 w 52692"/>
                <a:gd name="connsiteY12-1162" fmla="*/ 35960 h 43219"/>
                <a:gd name="connsiteX13-1163" fmla="*/ 28591 w 52692"/>
                <a:gd name="connsiteY13-1164" fmla="*/ 36674 h 43219"/>
                <a:gd name="connsiteX14-1165" fmla="*/ 23703 w 52692"/>
                <a:gd name="connsiteY14-1166" fmla="*/ 42965 h 43219"/>
                <a:gd name="connsiteX15-1167" fmla="*/ 16516 w 52692"/>
                <a:gd name="connsiteY15-1168" fmla="*/ 39125 h 43219"/>
                <a:gd name="connsiteX16-1169" fmla="*/ 5840 w 52692"/>
                <a:gd name="connsiteY16-1170" fmla="*/ 35331 h 43219"/>
                <a:gd name="connsiteX17-1171" fmla="*/ 1146 w 52692"/>
                <a:gd name="connsiteY17-1172" fmla="*/ 31109 h 43219"/>
                <a:gd name="connsiteX18-1173" fmla="*/ 2149 w 52692"/>
                <a:gd name="connsiteY18-1174" fmla="*/ 25410 h 43219"/>
                <a:gd name="connsiteX19-1175" fmla="*/ 31 w 52692"/>
                <a:gd name="connsiteY19-1176" fmla="*/ 19563 h 43219"/>
                <a:gd name="connsiteX20-1177" fmla="*/ 3899 w 52692"/>
                <a:gd name="connsiteY20-1178" fmla="*/ 14366 h 43219"/>
                <a:gd name="connsiteX21-1179" fmla="*/ 3936 w 52692"/>
                <a:gd name="connsiteY21-1180" fmla="*/ 14229 h 43219"/>
                <a:gd name="connsiteX0-1181" fmla="*/ 2537238 w 2537238"/>
                <a:gd name="connsiteY0-1182" fmla="*/ 686569 h 1038846"/>
                <a:gd name="connsiteX1-1183" fmla="*/ 2508394 w 2537238"/>
                <a:gd name="connsiteY1-1184" fmla="*/ 715413 h 1038846"/>
                <a:gd name="connsiteX2-1185" fmla="*/ 2479550 w 2537238"/>
                <a:gd name="connsiteY2-1186" fmla="*/ 686569 h 1038846"/>
                <a:gd name="connsiteX3-1187" fmla="*/ 2508394 w 2537238"/>
                <a:gd name="connsiteY3-1188" fmla="*/ 657725 h 1038846"/>
                <a:gd name="connsiteX4-1189" fmla="*/ 2537238 w 2537238"/>
                <a:gd name="connsiteY4-1190" fmla="*/ 686569 h 1038846"/>
                <a:gd name="connsiteX0-1191" fmla="*/ 2433954 w 2537238"/>
                <a:gd name="connsiteY0-1192" fmla="*/ 671184 h 1038846"/>
                <a:gd name="connsiteX1-1193" fmla="*/ 2376266 w 2537238"/>
                <a:gd name="connsiteY1-1194" fmla="*/ 728872 h 1038846"/>
                <a:gd name="connsiteX2-1195" fmla="*/ 2318578 w 2537238"/>
                <a:gd name="connsiteY2-1196" fmla="*/ 671184 h 1038846"/>
                <a:gd name="connsiteX3-1197" fmla="*/ 2376266 w 2537238"/>
                <a:gd name="connsiteY3-1198" fmla="*/ 613496 h 1038846"/>
                <a:gd name="connsiteX4-1199" fmla="*/ 2433954 w 2537238"/>
                <a:gd name="connsiteY4-1200" fmla="*/ 671184 h 1038846"/>
                <a:gd name="connsiteX0-1201" fmla="*/ 2273369 w 2537238"/>
                <a:gd name="connsiteY0-1202" fmla="*/ 649128 h 1038846"/>
                <a:gd name="connsiteX1-1203" fmla="*/ 2186837 w 2537238"/>
                <a:gd name="connsiteY1-1204" fmla="*/ 735660 h 1038846"/>
                <a:gd name="connsiteX2-1205" fmla="*/ 2100305 w 2537238"/>
                <a:gd name="connsiteY2-1206" fmla="*/ 649128 h 1038846"/>
                <a:gd name="connsiteX3-1207" fmla="*/ 2186837 w 2537238"/>
                <a:gd name="connsiteY3-1208" fmla="*/ 562596 h 1038846"/>
                <a:gd name="connsiteX4-1209" fmla="*/ 2273369 w 2537238"/>
                <a:gd name="connsiteY4-1210" fmla="*/ 649128 h 1038846"/>
                <a:gd name="connsiteX0-1211" fmla="*/ 2628 w 52692"/>
                <a:gd name="connsiteY0-1212" fmla="*/ 25568 h 43219"/>
                <a:gd name="connsiteX1-1213" fmla="*/ 2196 w 52692"/>
                <a:gd name="connsiteY1-1214" fmla="*/ 25239 h 43219"/>
                <a:gd name="connsiteX2-1215" fmla="*/ 5874 w 52692"/>
                <a:gd name="connsiteY2-1216" fmla="*/ 35538 h 43219"/>
                <a:gd name="connsiteX3-1217" fmla="*/ 5856 w 52692"/>
                <a:gd name="connsiteY3-1218" fmla="*/ 35139 h 43219"/>
                <a:gd name="connsiteX4-1219" fmla="*/ 16514 w 52692"/>
                <a:gd name="connsiteY4-1220" fmla="*/ 38949 h 43219"/>
                <a:gd name="connsiteX5-1221" fmla="*/ 16702 w 52692"/>
                <a:gd name="connsiteY5-1222" fmla="*/ 39392 h 43219"/>
                <a:gd name="connsiteX6-1223" fmla="*/ 28707 w 52692"/>
                <a:gd name="connsiteY6-1224" fmla="*/ 36949 h 43219"/>
                <a:gd name="connsiteX7-1225" fmla="*/ 28596 w 52692"/>
                <a:gd name="connsiteY7-1226" fmla="*/ 36519 h 43219"/>
                <a:gd name="connsiteX8-1227" fmla="*/ 37434 w 52692"/>
                <a:gd name="connsiteY8-1228" fmla="*/ 30453 h 43219"/>
                <a:gd name="connsiteX9-1229" fmla="*/ 37416 w 52692"/>
                <a:gd name="connsiteY9-1230" fmla="*/ 29949 h 43219"/>
                <a:gd name="connsiteX10-1231" fmla="*/ 41834 w 52692"/>
                <a:gd name="connsiteY10-1232" fmla="*/ 15213 h 43219"/>
                <a:gd name="connsiteX11-1233" fmla="*/ 42098 w 52692"/>
                <a:gd name="connsiteY11-1234" fmla="*/ 15394 h 43219"/>
                <a:gd name="connsiteX12-1235" fmla="*/ 38360 w 52692"/>
                <a:gd name="connsiteY12-1236" fmla="*/ 5285 h 43219"/>
                <a:gd name="connsiteX13-1237" fmla="*/ 38436 w 52692"/>
                <a:gd name="connsiteY13-1238" fmla="*/ 5302 h 43219"/>
                <a:gd name="connsiteX14-1239" fmla="*/ 30048 w 52692"/>
                <a:gd name="connsiteY14-1240" fmla="*/ 2252 h 43219"/>
                <a:gd name="connsiteX15-1241" fmla="*/ 29856 w 52692"/>
                <a:gd name="connsiteY15-1242" fmla="*/ 2199 h 43219"/>
                <a:gd name="connsiteX16-1243" fmla="*/ 22877 w 52692"/>
                <a:gd name="connsiteY16-1244" fmla="*/ 3020 h 43219"/>
                <a:gd name="connsiteX17-1245" fmla="*/ 22536 w 52692"/>
                <a:gd name="connsiteY17-1246" fmla="*/ 3189 h 43219"/>
                <a:gd name="connsiteX18-1247" fmla="*/ 14036 w 52692"/>
                <a:gd name="connsiteY18-1248" fmla="*/ 5051 h 43219"/>
                <a:gd name="connsiteX19-1249" fmla="*/ 15336 w 52692"/>
                <a:gd name="connsiteY19-1250" fmla="*/ 6399 h 43219"/>
                <a:gd name="connsiteX20-1251" fmla="*/ 4163 w 52692"/>
                <a:gd name="connsiteY20-1252" fmla="*/ 15648 h 43219"/>
                <a:gd name="connsiteX21-1253" fmla="*/ 3936 w 52692"/>
                <a:gd name="connsiteY21-1254" fmla="*/ 14229 h 43219"/>
                <a:gd name="connsiteX0-1255" fmla="*/ 3936 w 52692"/>
                <a:gd name="connsiteY0-1256" fmla="*/ 14229 h 43219"/>
                <a:gd name="connsiteX1-1257" fmla="*/ 5659 w 52692"/>
                <a:gd name="connsiteY1-1258" fmla="*/ 6766 h 43219"/>
                <a:gd name="connsiteX2-1259" fmla="*/ 14041 w 52692"/>
                <a:gd name="connsiteY2-1260" fmla="*/ 5061 h 43219"/>
                <a:gd name="connsiteX3-1261" fmla="*/ 22492 w 52692"/>
                <a:gd name="connsiteY3-1262" fmla="*/ 3291 h 43219"/>
                <a:gd name="connsiteX4-1263" fmla="*/ 25785 w 52692"/>
                <a:gd name="connsiteY4-1264" fmla="*/ 59 h 43219"/>
                <a:gd name="connsiteX5-1265" fmla="*/ 29869 w 52692"/>
                <a:gd name="connsiteY5-1266" fmla="*/ 2340 h 43219"/>
                <a:gd name="connsiteX6-1267" fmla="*/ 35499 w 52692"/>
                <a:gd name="connsiteY6-1268" fmla="*/ 549 h 43219"/>
                <a:gd name="connsiteX7-1269" fmla="*/ 38354 w 52692"/>
                <a:gd name="connsiteY7-1270" fmla="*/ 5435 h 43219"/>
                <a:gd name="connsiteX8-1271" fmla="*/ 42018 w 52692"/>
                <a:gd name="connsiteY8-1272" fmla="*/ 10177 h 43219"/>
                <a:gd name="connsiteX9-1273" fmla="*/ 41854 w 52692"/>
                <a:gd name="connsiteY9-1274" fmla="*/ 15319 h 43219"/>
                <a:gd name="connsiteX10-1275" fmla="*/ 43052 w 52692"/>
                <a:gd name="connsiteY10-1276" fmla="*/ 23181 h 43219"/>
                <a:gd name="connsiteX11-1277" fmla="*/ 37440 w 52692"/>
                <a:gd name="connsiteY11-1278" fmla="*/ 30063 h 43219"/>
                <a:gd name="connsiteX12-1279" fmla="*/ 35431 w 52692"/>
                <a:gd name="connsiteY12-1280" fmla="*/ 35960 h 43219"/>
                <a:gd name="connsiteX13-1281" fmla="*/ 28591 w 52692"/>
                <a:gd name="connsiteY13-1282" fmla="*/ 36674 h 43219"/>
                <a:gd name="connsiteX14-1283" fmla="*/ 23703 w 52692"/>
                <a:gd name="connsiteY14-1284" fmla="*/ 42965 h 43219"/>
                <a:gd name="connsiteX15-1285" fmla="*/ 16516 w 52692"/>
                <a:gd name="connsiteY15-1286" fmla="*/ 39125 h 43219"/>
                <a:gd name="connsiteX16-1287" fmla="*/ 5840 w 52692"/>
                <a:gd name="connsiteY16-1288" fmla="*/ 35331 h 43219"/>
                <a:gd name="connsiteX17-1289" fmla="*/ 1146 w 52692"/>
                <a:gd name="connsiteY17-1290" fmla="*/ 31109 h 43219"/>
                <a:gd name="connsiteX18-1291" fmla="*/ 2149 w 52692"/>
                <a:gd name="connsiteY18-1292" fmla="*/ 25410 h 43219"/>
                <a:gd name="connsiteX19-1293" fmla="*/ 31 w 52692"/>
                <a:gd name="connsiteY19-1294" fmla="*/ 19563 h 43219"/>
                <a:gd name="connsiteX20-1295" fmla="*/ 3899 w 52692"/>
                <a:gd name="connsiteY20-1296" fmla="*/ 14366 h 43219"/>
                <a:gd name="connsiteX21-1297" fmla="*/ 3936 w 52692"/>
                <a:gd name="connsiteY21-1298" fmla="*/ 14229 h 43219"/>
                <a:gd name="connsiteX0-1299" fmla="*/ 2537238 w 2537238"/>
                <a:gd name="connsiteY0-1300" fmla="*/ 686569 h 1038846"/>
                <a:gd name="connsiteX1-1301" fmla="*/ 2508394 w 2537238"/>
                <a:gd name="connsiteY1-1302" fmla="*/ 715413 h 1038846"/>
                <a:gd name="connsiteX2-1303" fmla="*/ 2479550 w 2537238"/>
                <a:gd name="connsiteY2-1304" fmla="*/ 686569 h 1038846"/>
                <a:gd name="connsiteX3-1305" fmla="*/ 2508394 w 2537238"/>
                <a:gd name="connsiteY3-1306" fmla="*/ 657725 h 1038846"/>
                <a:gd name="connsiteX4-1307" fmla="*/ 2537238 w 2537238"/>
                <a:gd name="connsiteY4-1308" fmla="*/ 686569 h 1038846"/>
                <a:gd name="connsiteX0-1309" fmla="*/ 2433954 w 2537238"/>
                <a:gd name="connsiteY0-1310" fmla="*/ 671184 h 1038846"/>
                <a:gd name="connsiteX1-1311" fmla="*/ 2376266 w 2537238"/>
                <a:gd name="connsiteY1-1312" fmla="*/ 728872 h 1038846"/>
                <a:gd name="connsiteX2-1313" fmla="*/ 2318578 w 2537238"/>
                <a:gd name="connsiteY2-1314" fmla="*/ 671184 h 1038846"/>
                <a:gd name="connsiteX3-1315" fmla="*/ 2376266 w 2537238"/>
                <a:gd name="connsiteY3-1316" fmla="*/ 613496 h 1038846"/>
                <a:gd name="connsiteX4-1317" fmla="*/ 2433954 w 2537238"/>
                <a:gd name="connsiteY4-1318" fmla="*/ 671184 h 1038846"/>
                <a:gd name="connsiteX0-1319" fmla="*/ 2273369 w 2537238"/>
                <a:gd name="connsiteY0-1320" fmla="*/ 649128 h 1038846"/>
                <a:gd name="connsiteX1-1321" fmla="*/ 2186837 w 2537238"/>
                <a:gd name="connsiteY1-1322" fmla="*/ 735660 h 1038846"/>
                <a:gd name="connsiteX2-1323" fmla="*/ 2100305 w 2537238"/>
                <a:gd name="connsiteY2-1324" fmla="*/ 649128 h 1038846"/>
                <a:gd name="connsiteX3-1325" fmla="*/ 2186837 w 2537238"/>
                <a:gd name="connsiteY3-1326" fmla="*/ 562596 h 1038846"/>
                <a:gd name="connsiteX4-1327" fmla="*/ 2273369 w 2537238"/>
                <a:gd name="connsiteY4-1328" fmla="*/ 649128 h 1038846"/>
                <a:gd name="connsiteX0-1329" fmla="*/ 2628 w 52692"/>
                <a:gd name="connsiteY0-1330" fmla="*/ 25568 h 43219"/>
                <a:gd name="connsiteX1-1331" fmla="*/ 2196 w 52692"/>
                <a:gd name="connsiteY1-1332" fmla="*/ 25239 h 43219"/>
                <a:gd name="connsiteX2-1333" fmla="*/ 5874 w 52692"/>
                <a:gd name="connsiteY2-1334" fmla="*/ 35538 h 43219"/>
                <a:gd name="connsiteX3-1335" fmla="*/ 5856 w 52692"/>
                <a:gd name="connsiteY3-1336" fmla="*/ 35139 h 43219"/>
                <a:gd name="connsiteX4-1337" fmla="*/ 16514 w 52692"/>
                <a:gd name="connsiteY4-1338" fmla="*/ 38949 h 43219"/>
                <a:gd name="connsiteX5-1339" fmla="*/ 16702 w 52692"/>
                <a:gd name="connsiteY5-1340" fmla="*/ 39392 h 43219"/>
                <a:gd name="connsiteX6-1341" fmla="*/ 28707 w 52692"/>
                <a:gd name="connsiteY6-1342" fmla="*/ 36949 h 43219"/>
                <a:gd name="connsiteX7-1343" fmla="*/ 28596 w 52692"/>
                <a:gd name="connsiteY7-1344" fmla="*/ 36519 h 43219"/>
                <a:gd name="connsiteX8-1345" fmla="*/ 37434 w 52692"/>
                <a:gd name="connsiteY8-1346" fmla="*/ 30453 h 43219"/>
                <a:gd name="connsiteX9-1347" fmla="*/ 37416 w 52692"/>
                <a:gd name="connsiteY9-1348" fmla="*/ 29949 h 43219"/>
                <a:gd name="connsiteX10-1349" fmla="*/ 41834 w 52692"/>
                <a:gd name="connsiteY10-1350" fmla="*/ 15213 h 43219"/>
                <a:gd name="connsiteX11-1351" fmla="*/ 42098 w 52692"/>
                <a:gd name="connsiteY11-1352" fmla="*/ 15394 h 43219"/>
                <a:gd name="connsiteX12-1353" fmla="*/ 38360 w 52692"/>
                <a:gd name="connsiteY12-1354" fmla="*/ 5285 h 43219"/>
                <a:gd name="connsiteX13-1355" fmla="*/ 38436 w 52692"/>
                <a:gd name="connsiteY13-1356" fmla="*/ 5302 h 43219"/>
                <a:gd name="connsiteX14-1357" fmla="*/ 30048 w 52692"/>
                <a:gd name="connsiteY14-1358" fmla="*/ 2252 h 43219"/>
                <a:gd name="connsiteX15-1359" fmla="*/ 29856 w 52692"/>
                <a:gd name="connsiteY15-1360" fmla="*/ 2199 h 43219"/>
                <a:gd name="connsiteX16-1361" fmla="*/ 22877 w 52692"/>
                <a:gd name="connsiteY16-1362" fmla="*/ 3020 h 43219"/>
                <a:gd name="connsiteX17-1363" fmla="*/ 22536 w 52692"/>
                <a:gd name="connsiteY17-1364" fmla="*/ 3189 h 43219"/>
                <a:gd name="connsiteX18-1365" fmla="*/ 14036 w 52692"/>
                <a:gd name="connsiteY18-1366" fmla="*/ 5051 h 43219"/>
                <a:gd name="connsiteX19-1367" fmla="*/ 14013 w 52692"/>
                <a:gd name="connsiteY19-1368" fmla="*/ 5152 h 43219"/>
                <a:gd name="connsiteX20-1369" fmla="*/ 4163 w 52692"/>
                <a:gd name="connsiteY20-1370" fmla="*/ 15648 h 43219"/>
                <a:gd name="connsiteX21-1371" fmla="*/ 3936 w 52692"/>
                <a:gd name="connsiteY21-1372" fmla="*/ 14229 h 43219"/>
                <a:gd name="connsiteX0-1373" fmla="*/ 3936 w 52692"/>
                <a:gd name="connsiteY0-1374" fmla="*/ 14229 h 43219"/>
                <a:gd name="connsiteX1-1375" fmla="*/ 5659 w 52692"/>
                <a:gd name="connsiteY1-1376" fmla="*/ 6766 h 43219"/>
                <a:gd name="connsiteX2-1377" fmla="*/ 14041 w 52692"/>
                <a:gd name="connsiteY2-1378" fmla="*/ 5061 h 43219"/>
                <a:gd name="connsiteX3-1379" fmla="*/ 22492 w 52692"/>
                <a:gd name="connsiteY3-1380" fmla="*/ 3291 h 43219"/>
                <a:gd name="connsiteX4-1381" fmla="*/ 25785 w 52692"/>
                <a:gd name="connsiteY4-1382" fmla="*/ 59 h 43219"/>
                <a:gd name="connsiteX5-1383" fmla="*/ 29869 w 52692"/>
                <a:gd name="connsiteY5-1384" fmla="*/ 2340 h 43219"/>
                <a:gd name="connsiteX6-1385" fmla="*/ 35499 w 52692"/>
                <a:gd name="connsiteY6-1386" fmla="*/ 549 h 43219"/>
                <a:gd name="connsiteX7-1387" fmla="*/ 38354 w 52692"/>
                <a:gd name="connsiteY7-1388" fmla="*/ 5435 h 43219"/>
                <a:gd name="connsiteX8-1389" fmla="*/ 42018 w 52692"/>
                <a:gd name="connsiteY8-1390" fmla="*/ 10177 h 43219"/>
                <a:gd name="connsiteX9-1391" fmla="*/ 41854 w 52692"/>
                <a:gd name="connsiteY9-1392" fmla="*/ 15319 h 43219"/>
                <a:gd name="connsiteX10-1393" fmla="*/ 43052 w 52692"/>
                <a:gd name="connsiteY10-1394" fmla="*/ 23181 h 43219"/>
                <a:gd name="connsiteX11-1395" fmla="*/ 37440 w 52692"/>
                <a:gd name="connsiteY11-1396" fmla="*/ 30063 h 43219"/>
                <a:gd name="connsiteX12-1397" fmla="*/ 35431 w 52692"/>
                <a:gd name="connsiteY12-1398" fmla="*/ 35960 h 43219"/>
                <a:gd name="connsiteX13-1399" fmla="*/ 28591 w 52692"/>
                <a:gd name="connsiteY13-1400" fmla="*/ 36674 h 43219"/>
                <a:gd name="connsiteX14-1401" fmla="*/ 23703 w 52692"/>
                <a:gd name="connsiteY14-1402" fmla="*/ 42965 h 43219"/>
                <a:gd name="connsiteX15-1403" fmla="*/ 16516 w 52692"/>
                <a:gd name="connsiteY15-1404" fmla="*/ 39125 h 43219"/>
                <a:gd name="connsiteX16-1405" fmla="*/ 5840 w 52692"/>
                <a:gd name="connsiteY16-1406" fmla="*/ 35331 h 43219"/>
                <a:gd name="connsiteX17-1407" fmla="*/ 1146 w 52692"/>
                <a:gd name="connsiteY17-1408" fmla="*/ 31109 h 43219"/>
                <a:gd name="connsiteX18-1409" fmla="*/ 2149 w 52692"/>
                <a:gd name="connsiteY18-1410" fmla="*/ 25410 h 43219"/>
                <a:gd name="connsiteX19-1411" fmla="*/ 31 w 52692"/>
                <a:gd name="connsiteY19-1412" fmla="*/ 19563 h 43219"/>
                <a:gd name="connsiteX20-1413" fmla="*/ 3899 w 52692"/>
                <a:gd name="connsiteY20-1414" fmla="*/ 14366 h 43219"/>
                <a:gd name="connsiteX21-1415" fmla="*/ 3936 w 52692"/>
                <a:gd name="connsiteY21-1416" fmla="*/ 14229 h 43219"/>
                <a:gd name="connsiteX0-1417" fmla="*/ 2537238 w 2537238"/>
                <a:gd name="connsiteY0-1418" fmla="*/ 686569 h 1038846"/>
                <a:gd name="connsiteX1-1419" fmla="*/ 2508394 w 2537238"/>
                <a:gd name="connsiteY1-1420" fmla="*/ 715413 h 1038846"/>
                <a:gd name="connsiteX2-1421" fmla="*/ 2479550 w 2537238"/>
                <a:gd name="connsiteY2-1422" fmla="*/ 686569 h 1038846"/>
                <a:gd name="connsiteX3-1423" fmla="*/ 2508394 w 2537238"/>
                <a:gd name="connsiteY3-1424" fmla="*/ 657725 h 1038846"/>
                <a:gd name="connsiteX4-1425" fmla="*/ 2537238 w 2537238"/>
                <a:gd name="connsiteY4-1426" fmla="*/ 686569 h 1038846"/>
                <a:gd name="connsiteX0-1427" fmla="*/ 2433954 w 2537238"/>
                <a:gd name="connsiteY0-1428" fmla="*/ 671184 h 1038846"/>
                <a:gd name="connsiteX1-1429" fmla="*/ 2376266 w 2537238"/>
                <a:gd name="connsiteY1-1430" fmla="*/ 728872 h 1038846"/>
                <a:gd name="connsiteX2-1431" fmla="*/ 2318578 w 2537238"/>
                <a:gd name="connsiteY2-1432" fmla="*/ 671184 h 1038846"/>
                <a:gd name="connsiteX3-1433" fmla="*/ 2376266 w 2537238"/>
                <a:gd name="connsiteY3-1434" fmla="*/ 613496 h 1038846"/>
                <a:gd name="connsiteX4-1435" fmla="*/ 2433954 w 2537238"/>
                <a:gd name="connsiteY4-1436" fmla="*/ 671184 h 1038846"/>
                <a:gd name="connsiteX0-1437" fmla="*/ 2273369 w 2537238"/>
                <a:gd name="connsiteY0-1438" fmla="*/ 649128 h 1038846"/>
                <a:gd name="connsiteX1-1439" fmla="*/ 2186837 w 2537238"/>
                <a:gd name="connsiteY1-1440" fmla="*/ 735660 h 1038846"/>
                <a:gd name="connsiteX2-1441" fmla="*/ 2100305 w 2537238"/>
                <a:gd name="connsiteY2-1442" fmla="*/ 649128 h 1038846"/>
                <a:gd name="connsiteX3-1443" fmla="*/ 2186837 w 2537238"/>
                <a:gd name="connsiteY3-1444" fmla="*/ 562596 h 1038846"/>
                <a:gd name="connsiteX4-1445" fmla="*/ 2273369 w 2537238"/>
                <a:gd name="connsiteY4-1446" fmla="*/ 649128 h 1038846"/>
                <a:gd name="connsiteX0-1447" fmla="*/ 2628 w 52692"/>
                <a:gd name="connsiteY0-1448" fmla="*/ 25568 h 43219"/>
                <a:gd name="connsiteX1-1449" fmla="*/ 2196 w 52692"/>
                <a:gd name="connsiteY1-1450" fmla="*/ 25239 h 43219"/>
                <a:gd name="connsiteX2-1451" fmla="*/ 5874 w 52692"/>
                <a:gd name="connsiteY2-1452" fmla="*/ 35538 h 43219"/>
                <a:gd name="connsiteX3-1453" fmla="*/ 5856 w 52692"/>
                <a:gd name="connsiteY3-1454" fmla="*/ 35139 h 43219"/>
                <a:gd name="connsiteX4-1455" fmla="*/ 16514 w 52692"/>
                <a:gd name="connsiteY4-1456" fmla="*/ 38949 h 43219"/>
                <a:gd name="connsiteX5-1457" fmla="*/ 16702 w 52692"/>
                <a:gd name="connsiteY5-1458" fmla="*/ 39392 h 43219"/>
                <a:gd name="connsiteX6-1459" fmla="*/ 28707 w 52692"/>
                <a:gd name="connsiteY6-1460" fmla="*/ 36949 h 43219"/>
                <a:gd name="connsiteX7-1461" fmla="*/ 28596 w 52692"/>
                <a:gd name="connsiteY7-1462" fmla="*/ 36519 h 43219"/>
                <a:gd name="connsiteX8-1463" fmla="*/ 37434 w 52692"/>
                <a:gd name="connsiteY8-1464" fmla="*/ 30453 h 43219"/>
                <a:gd name="connsiteX9-1465" fmla="*/ 37416 w 52692"/>
                <a:gd name="connsiteY9-1466" fmla="*/ 29949 h 43219"/>
                <a:gd name="connsiteX10-1467" fmla="*/ 41834 w 52692"/>
                <a:gd name="connsiteY10-1468" fmla="*/ 15213 h 43219"/>
                <a:gd name="connsiteX11-1469" fmla="*/ 42098 w 52692"/>
                <a:gd name="connsiteY11-1470" fmla="*/ 15394 h 43219"/>
                <a:gd name="connsiteX12-1471" fmla="*/ 38360 w 52692"/>
                <a:gd name="connsiteY12-1472" fmla="*/ 5285 h 43219"/>
                <a:gd name="connsiteX13-1473" fmla="*/ 38436 w 52692"/>
                <a:gd name="connsiteY13-1474" fmla="*/ 5302 h 43219"/>
                <a:gd name="connsiteX14-1475" fmla="*/ 30048 w 52692"/>
                <a:gd name="connsiteY14-1476" fmla="*/ 2252 h 43219"/>
                <a:gd name="connsiteX15-1477" fmla="*/ 29856 w 52692"/>
                <a:gd name="connsiteY15-1478" fmla="*/ 2199 h 43219"/>
                <a:gd name="connsiteX16-1479" fmla="*/ 22877 w 52692"/>
                <a:gd name="connsiteY16-1480" fmla="*/ 3020 h 43219"/>
                <a:gd name="connsiteX17-1481" fmla="*/ 22536 w 52692"/>
                <a:gd name="connsiteY17-1482" fmla="*/ 3189 h 43219"/>
                <a:gd name="connsiteX18-1483" fmla="*/ 14036 w 52692"/>
                <a:gd name="connsiteY18-1484" fmla="*/ 5051 h 43219"/>
                <a:gd name="connsiteX19-1485" fmla="*/ 14013 w 52692"/>
                <a:gd name="connsiteY19-1486" fmla="*/ 5152 h 43219"/>
                <a:gd name="connsiteX20-1487" fmla="*/ 3852 w 52692"/>
                <a:gd name="connsiteY20-1488" fmla="*/ 14401 h 43219"/>
                <a:gd name="connsiteX21-1489" fmla="*/ 3936 w 52692"/>
                <a:gd name="connsiteY21-1490" fmla="*/ 14229 h 43219"/>
                <a:gd name="connsiteX0-1491" fmla="*/ 3936 w 52692"/>
                <a:gd name="connsiteY0-1492" fmla="*/ 14229 h 43219"/>
                <a:gd name="connsiteX1-1493" fmla="*/ 5659 w 52692"/>
                <a:gd name="connsiteY1-1494" fmla="*/ 6766 h 43219"/>
                <a:gd name="connsiteX2-1495" fmla="*/ 14041 w 52692"/>
                <a:gd name="connsiteY2-1496" fmla="*/ 5061 h 43219"/>
                <a:gd name="connsiteX3-1497" fmla="*/ 22492 w 52692"/>
                <a:gd name="connsiteY3-1498" fmla="*/ 3291 h 43219"/>
                <a:gd name="connsiteX4-1499" fmla="*/ 25785 w 52692"/>
                <a:gd name="connsiteY4-1500" fmla="*/ 59 h 43219"/>
                <a:gd name="connsiteX5-1501" fmla="*/ 29869 w 52692"/>
                <a:gd name="connsiteY5-1502" fmla="*/ 2340 h 43219"/>
                <a:gd name="connsiteX6-1503" fmla="*/ 35499 w 52692"/>
                <a:gd name="connsiteY6-1504" fmla="*/ 549 h 43219"/>
                <a:gd name="connsiteX7-1505" fmla="*/ 38354 w 52692"/>
                <a:gd name="connsiteY7-1506" fmla="*/ 5435 h 43219"/>
                <a:gd name="connsiteX8-1507" fmla="*/ 42018 w 52692"/>
                <a:gd name="connsiteY8-1508" fmla="*/ 10177 h 43219"/>
                <a:gd name="connsiteX9-1509" fmla="*/ 41854 w 52692"/>
                <a:gd name="connsiteY9-1510" fmla="*/ 15319 h 43219"/>
                <a:gd name="connsiteX10-1511" fmla="*/ 43052 w 52692"/>
                <a:gd name="connsiteY10-1512" fmla="*/ 23181 h 43219"/>
                <a:gd name="connsiteX11-1513" fmla="*/ 37440 w 52692"/>
                <a:gd name="connsiteY11-1514" fmla="*/ 30063 h 43219"/>
                <a:gd name="connsiteX12-1515" fmla="*/ 35431 w 52692"/>
                <a:gd name="connsiteY12-1516" fmla="*/ 35960 h 43219"/>
                <a:gd name="connsiteX13-1517" fmla="*/ 28591 w 52692"/>
                <a:gd name="connsiteY13-1518" fmla="*/ 36674 h 43219"/>
                <a:gd name="connsiteX14-1519" fmla="*/ 23703 w 52692"/>
                <a:gd name="connsiteY14-1520" fmla="*/ 42965 h 43219"/>
                <a:gd name="connsiteX15-1521" fmla="*/ 16516 w 52692"/>
                <a:gd name="connsiteY15-1522" fmla="*/ 39125 h 43219"/>
                <a:gd name="connsiteX16-1523" fmla="*/ 5840 w 52692"/>
                <a:gd name="connsiteY16-1524" fmla="*/ 35331 h 43219"/>
                <a:gd name="connsiteX17-1525" fmla="*/ 1146 w 52692"/>
                <a:gd name="connsiteY17-1526" fmla="*/ 31109 h 43219"/>
                <a:gd name="connsiteX18-1527" fmla="*/ 2149 w 52692"/>
                <a:gd name="connsiteY18-1528" fmla="*/ 25410 h 43219"/>
                <a:gd name="connsiteX19-1529" fmla="*/ 31 w 52692"/>
                <a:gd name="connsiteY19-1530" fmla="*/ 19563 h 43219"/>
                <a:gd name="connsiteX20-1531" fmla="*/ 3899 w 52692"/>
                <a:gd name="connsiteY20-1532" fmla="*/ 14366 h 43219"/>
                <a:gd name="connsiteX21-1533" fmla="*/ 3936 w 52692"/>
                <a:gd name="connsiteY21-1534" fmla="*/ 14229 h 43219"/>
                <a:gd name="connsiteX0-1535" fmla="*/ 2537238 w 2537238"/>
                <a:gd name="connsiteY0-1536" fmla="*/ 686569 h 1038846"/>
                <a:gd name="connsiteX1-1537" fmla="*/ 2508394 w 2537238"/>
                <a:gd name="connsiteY1-1538" fmla="*/ 715413 h 1038846"/>
                <a:gd name="connsiteX2-1539" fmla="*/ 2479550 w 2537238"/>
                <a:gd name="connsiteY2-1540" fmla="*/ 686569 h 1038846"/>
                <a:gd name="connsiteX3-1541" fmla="*/ 2508394 w 2537238"/>
                <a:gd name="connsiteY3-1542" fmla="*/ 657725 h 1038846"/>
                <a:gd name="connsiteX4-1543" fmla="*/ 2537238 w 2537238"/>
                <a:gd name="connsiteY4-1544" fmla="*/ 686569 h 1038846"/>
                <a:gd name="connsiteX0-1545" fmla="*/ 2433954 w 2537238"/>
                <a:gd name="connsiteY0-1546" fmla="*/ 671184 h 1038846"/>
                <a:gd name="connsiteX1-1547" fmla="*/ 2376266 w 2537238"/>
                <a:gd name="connsiteY1-1548" fmla="*/ 728872 h 1038846"/>
                <a:gd name="connsiteX2-1549" fmla="*/ 2318578 w 2537238"/>
                <a:gd name="connsiteY2-1550" fmla="*/ 671184 h 1038846"/>
                <a:gd name="connsiteX3-1551" fmla="*/ 2376266 w 2537238"/>
                <a:gd name="connsiteY3-1552" fmla="*/ 613496 h 1038846"/>
                <a:gd name="connsiteX4-1553" fmla="*/ 2433954 w 2537238"/>
                <a:gd name="connsiteY4-1554" fmla="*/ 671184 h 1038846"/>
                <a:gd name="connsiteX0-1555" fmla="*/ 2273369 w 2537238"/>
                <a:gd name="connsiteY0-1556" fmla="*/ 649128 h 1038846"/>
                <a:gd name="connsiteX1-1557" fmla="*/ 2186837 w 2537238"/>
                <a:gd name="connsiteY1-1558" fmla="*/ 735660 h 1038846"/>
                <a:gd name="connsiteX2-1559" fmla="*/ 2100305 w 2537238"/>
                <a:gd name="connsiteY2-1560" fmla="*/ 649128 h 1038846"/>
                <a:gd name="connsiteX3-1561" fmla="*/ 2186837 w 2537238"/>
                <a:gd name="connsiteY3-1562" fmla="*/ 562596 h 1038846"/>
                <a:gd name="connsiteX4-1563" fmla="*/ 2273369 w 2537238"/>
                <a:gd name="connsiteY4-1564" fmla="*/ 649128 h 1038846"/>
                <a:gd name="connsiteX0-1565" fmla="*/ 2261 w 52692"/>
                <a:gd name="connsiteY0-1566" fmla="*/ 25568 h 43219"/>
                <a:gd name="connsiteX1-1567" fmla="*/ 2196 w 52692"/>
                <a:gd name="connsiteY1-1568" fmla="*/ 25239 h 43219"/>
                <a:gd name="connsiteX2-1569" fmla="*/ 5874 w 52692"/>
                <a:gd name="connsiteY2-1570" fmla="*/ 35538 h 43219"/>
                <a:gd name="connsiteX3-1571" fmla="*/ 5856 w 52692"/>
                <a:gd name="connsiteY3-1572" fmla="*/ 35139 h 43219"/>
                <a:gd name="connsiteX4-1573" fmla="*/ 16514 w 52692"/>
                <a:gd name="connsiteY4-1574" fmla="*/ 38949 h 43219"/>
                <a:gd name="connsiteX5-1575" fmla="*/ 16702 w 52692"/>
                <a:gd name="connsiteY5-1576" fmla="*/ 39392 h 43219"/>
                <a:gd name="connsiteX6-1577" fmla="*/ 28707 w 52692"/>
                <a:gd name="connsiteY6-1578" fmla="*/ 36949 h 43219"/>
                <a:gd name="connsiteX7-1579" fmla="*/ 28596 w 52692"/>
                <a:gd name="connsiteY7-1580" fmla="*/ 36519 h 43219"/>
                <a:gd name="connsiteX8-1581" fmla="*/ 37434 w 52692"/>
                <a:gd name="connsiteY8-1582" fmla="*/ 30453 h 43219"/>
                <a:gd name="connsiteX9-1583" fmla="*/ 37416 w 52692"/>
                <a:gd name="connsiteY9-1584" fmla="*/ 29949 h 43219"/>
                <a:gd name="connsiteX10-1585" fmla="*/ 41834 w 52692"/>
                <a:gd name="connsiteY10-1586" fmla="*/ 15213 h 43219"/>
                <a:gd name="connsiteX11-1587" fmla="*/ 42098 w 52692"/>
                <a:gd name="connsiteY11-1588" fmla="*/ 15394 h 43219"/>
                <a:gd name="connsiteX12-1589" fmla="*/ 38360 w 52692"/>
                <a:gd name="connsiteY12-1590" fmla="*/ 5285 h 43219"/>
                <a:gd name="connsiteX13-1591" fmla="*/ 38436 w 52692"/>
                <a:gd name="connsiteY13-1592" fmla="*/ 5302 h 43219"/>
                <a:gd name="connsiteX14-1593" fmla="*/ 30048 w 52692"/>
                <a:gd name="connsiteY14-1594" fmla="*/ 2252 h 43219"/>
                <a:gd name="connsiteX15-1595" fmla="*/ 29856 w 52692"/>
                <a:gd name="connsiteY15-1596" fmla="*/ 2199 h 43219"/>
                <a:gd name="connsiteX16-1597" fmla="*/ 22877 w 52692"/>
                <a:gd name="connsiteY16-1598" fmla="*/ 3020 h 43219"/>
                <a:gd name="connsiteX17-1599" fmla="*/ 22536 w 52692"/>
                <a:gd name="connsiteY17-1600" fmla="*/ 3189 h 43219"/>
                <a:gd name="connsiteX18-1601" fmla="*/ 14036 w 52692"/>
                <a:gd name="connsiteY18-1602" fmla="*/ 5051 h 43219"/>
                <a:gd name="connsiteX19-1603" fmla="*/ 14013 w 52692"/>
                <a:gd name="connsiteY19-1604" fmla="*/ 5152 h 43219"/>
                <a:gd name="connsiteX20-1605" fmla="*/ 3852 w 52692"/>
                <a:gd name="connsiteY20-1606" fmla="*/ 14401 h 43219"/>
                <a:gd name="connsiteX21-1607" fmla="*/ 3936 w 52692"/>
                <a:gd name="connsiteY21-1608" fmla="*/ 14229 h 43219"/>
                <a:gd name="connsiteX0-1609" fmla="*/ 3936 w 52692"/>
                <a:gd name="connsiteY0-1610" fmla="*/ 14229 h 43219"/>
                <a:gd name="connsiteX1-1611" fmla="*/ 5659 w 52692"/>
                <a:gd name="connsiteY1-1612" fmla="*/ 6766 h 43219"/>
                <a:gd name="connsiteX2-1613" fmla="*/ 14041 w 52692"/>
                <a:gd name="connsiteY2-1614" fmla="*/ 5061 h 43219"/>
                <a:gd name="connsiteX3-1615" fmla="*/ 22492 w 52692"/>
                <a:gd name="connsiteY3-1616" fmla="*/ 3291 h 43219"/>
                <a:gd name="connsiteX4-1617" fmla="*/ 25785 w 52692"/>
                <a:gd name="connsiteY4-1618" fmla="*/ 59 h 43219"/>
                <a:gd name="connsiteX5-1619" fmla="*/ 29869 w 52692"/>
                <a:gd name="connsiteY5-1620" fmla="*/ 2340 h 43219"/>
                <a:gd name="connsiteX6-1621" fmla="*/ 35499 w 52692"/>
                <a:gd name="connsiteY6-1622" fmla="*/ 549 h 43219"/>
                <a:gd name="connsiteX7-1623" fmla="*/ 38354 w 52692"/>
                <a:gd name="connsiteY7-1624" fmla="*/ 5435 h 43219"/>
                <a:gd name="connsiteX8-1625" fmla="*/ 42018 w 52692"/>
                <a:gd name="connsiteY8-1626" fmla="*/ 10177 h 43219"/>
                <a:gd name="connsiteX9-1627" fmla="*/ 41854 w 52692"/>
                <a:gd name="connsiteY9-1628" fmla="*/ 15319 h 43219"/>
                <a:gd name="connsiteX10-1629" fmla="*/ 43052 w 52692"/>
                <a:gd name="connsiteY10-1630" fmla="*/ 23181 h 43219"/>
                <a:gd name="connsiteX11-1631" fmla="*/ 37440 w 52692"/>
                <a:gd name="connsiteY11-1632" fmla="*/ 30063 h 43219"/>
                <a:gd name="connsiteX12-1633" fmla="*/ 35431 w 52692"/>
                <a:gd name="connsiteY12-1634" fmla="*/ 35960 h 43219"/>
                <a:gd name="connsiteX13-1635" fmla="*/ 28591 w 52692"/>
                <a:gd name="connsiteY13-1636" fmla="*/ 36674 h 43219"/>
                <a:gd name="connsiteX14-1637" fmla="*/ 23703 w 52692"/>
                <a:gd name="connsiteY14-1638" fmla="*/ 42965 h 43219"/>
                <a:gd name="connsiteX15-1639" fmla="*/ 16516 w 52692"/>
                <a:gd name="connsiteY15-1640" fmla="*/ 39125 h 43219"/>
                <a:gd name="connsiteX16-1641" fmla="*/ 5840 w 52692"/>
                <a:gd name="connsiteY16-1642" fmla="*/ 35331 h 43219"/>
                <a:gd name="connsiteX17-1643" fmla="*/ 1146 w 52692"/>
                <a:gd name="connsiteY17-1644" fmla="*/ 31109 h 43219"/>
                <a:gd name="connsiteX18-1645" fmla="*/ 2149 w 52692"/>
                <a:gd name="connsiteY18-1646" fmla="*/ 25410 h 43219"/>
                <a:gd name="connsiteX19-1647" fmla="*/ 31 w 52692"/>
                <a:gd name="connsiteY19-1648" fmla="*/ 19563 h 43219"/>
                <a:gd name="connsiteX20-1649" fmla="*/ 3899 w 52692"/>
                <a:gd name="connsiteY20-1650" fmla="*/ 14366 h 43219"/>
                <a:gd name="connsiteX21-1651" fmla="*/ 3936 w 52692"/>
                <a:gd name="connsiteY21-1652" fmla="*/ 14229 h 43219"/>
                <a:gd name="connsiteX0-1653" fmla="*/ 2537238 w 2537238"/>
                <a:gd name="connsiteY0-1654" fmla="*/ 686569 h 1038846"/>
                <a:gd name="connsiteX1-1655" fmla="*/ 2508394 w 2537238"/>
                <a:gd name="connsiteY1-1656" fmla="*/ 715413 h 1038846"/>
                <a:gd name="connsiteX2-1657" fmla="*/ 2479550 w 2537238"/>
                <a:gd name="connsiteY2-1658" fmla="*/ 686569 h 1038846"/>
                <a:gd name="connsiteX3-1659" fmla="*/ 2508394 w 2537238"/>
                <a:gd name="connsiteY3-1660" fmla="*/ 657725 h 1038846"/>
                <a:gd name="connsiteX4-1661" fmla="*/ 2537238 w 2537238"/>
                <a:gd name="connsiteY4-1662" fmla="*/ 686569 h 1038846"/>
                <a:gd name="connsiteX0-1663" fmla="*/ 2433954 w 2537238"/>
                <a:gd name="connsiteY0-1664" fmla="*/ 671184 h 1038846"/>
                <a:gd name="connsiteX1-1665" fmla="*/ 2376266 w 2537238"/>
                <a:gd name="connsiteY1-1666" fmla="*/ 728872 h 1038846"/>
                <a:gd name="connsiteX2-1667" fmla="*/ 2318578 w 2537238"/>
                <a:gd name="connsiteY2-1668" fmla="*/ 671184 h 1038846"/>
                <a:gd name="connsiteX3-1669" fmla="*/ 2376266 w 2537238"/>
                <a:gd name="connsiteY3-1670" fmla="*/ 613496 h 1038846"/>
                <a:gd name="connsiteX4-1671" fmla="*/ 2433954 w 2537238"/>
                <a:gd name="connsiteY4-1672" fmla="*/ 671184 h 1038846"/>
                <a:gd name="connsiteX0-1673" fmla="*/ 2273369 w 2537238"/>
                <a:gd name="connsiteY0-1674" fmla="*/ 649128 h 1038846"/>
                <a:gd name="connsiteX1-1675" fmla="*/ 2186837 w 2537238"/>
                <a:gd name="connsiteY1-1676" fmla="*/ 735660 h 1038846"/>
                <a:gd name="connsiteX2-1677" fmla="*/ 2100305 w 2537238"/>
                <a:gd name="connsiteY2-1678" fmla="*/ 649128 h 1038846"/>
                <a:gd name="connsiteX3-1679" fmla="*/ 2186837 w 2537238"/>
                <a:gd name="connsiteY3-1680" fmla="*/ 562596 h 1038846"/>
                <a:gd name="connsiteX4-1681" fmla="*/ 2273369 w 2537238"/>
                <a:gd name="connsiteY4-1682" fmla="*/ 649128 h 1038846"/>
                <a:gd name="connsiteX0-1683" fmla="*/ 2261 w 52692"/>
                <a:gd name="connsiteY0-1684" fmla="*/ 25568 h 43219"/>
                <a:gd name="connsiteX1-1685" fmla="*/ 2196 w 52692"/>
                <a:gd name="connsiteY1-1686" fmla="*/ 25239 h 43219"/>
                <a:gd name="connsiteX2-1687" fmla="*/ 5874 w 52692"/>
                <a:gd name="connsiteY2-1688" fmla="*/ 35538 h 43219"/>
                <a:gd name="connsiteX3-1689" fmla="*/ 5856 w 52692"/>
                <a:gd name="connsiteY3-1690" fmla="*/ 35139 h 43219"/>
                <a:gd name="connsiteX4-1691" fmla="*/ 16514 w 52692"/>
                <a:gd name="connsiteY4-1692" fmla="*/ 38949 h 43219"/>
                <a:gd name="connsiteX5-1693" fmla="*/ 16702 w 52692"/>
                <a:gd name="connsiteY5-1694" fmla="*/ 39392 h 43219"/>
                <a:gd name="connsiteX6-1695" fmla="*/ 28707 w 52692"/>
                <a:gd name="connsiteY6-1696" fmla="*/ 36949 h 43219"/>
                <a:gd name="connsiteX7-1697" fmla="*/ 28596 w 52692"/>
                <a:gd name="connsiteY7-1698" fmla="*/ 36519 h 43219"/>
                <a:gd name="connsiteX8-1699" fmla="*/ 37434 w 52692"/>
                <a:gd name="connsiteY8-1700" fmla="*/ 30453 h 43219"/>
                <a:gd name="connsiteX9-1701" fmla="*/ 37416 w 52692"/>
                <a:gd name="connsiteY9-1702" fmla="*/ 29949 h 43219"/>
                <a:gd name="connsiteX10-1703" fmla="*/ 41834 w 52692"/>
                <a:gd name="connsiteY10-1704" fmla="*/ 15213 h 43219"/>
                <a:gd name="connsiteX11-1705" fmla="*/ 42098 w 52692"/>
                <a:gd name="connsiteY11-1706" fmla="*/ 15394 h 43219"/>
                <a:gd name="connsiteX12-1707" fmla="*/ 38360 w 52692"/>
                <a:gd name="connsiteY12-1708" fmla="*/ 5285 h 43219"/>
                <a:gd name="connsiteX13-1709" fmla="*/ 38436 w 52692"/>
                <a:gd name="connsiteY13-1710" fmla="*/ 5302 h 43219"/>
                <a:gd name="connsiteX14-1711" fmla="*/ 30048 w 52692"/>
                <a:gd name="connsiteY14-1712" fmla="*/ 2252 h 43219"/>
                <a:gd name="connsiteX15-1713" fmla="*/ 29856 w 52692"/>
                <a:gd name="connsiteY15-1714" fmla="*/ 2199 h 43219"/>
                <a:gd name="connsiteX16-1715" fmla="*/ 22877 w 52692"/>
                <a:gd name="connsiteY16-1716" fmla="*/ 3020 h 43219"/>
                <a:gd name="connsiteX17-1717" fmla="*/ 22536 w 52692"/>
                <a:gd name="connsiteY17-1718" fmla="*/ 3189 h 43219"/>
                <a:gd name="connsiteX18-1719" fmla="*/ 14036 w 52692"/>
                <a:gd name="connsiteY18-1720" fmla="*/ 5051 h 43219"/>
                <a:gd name="connsiteX19-1721" fmla="*/ 14013 w 52692"/>
                <a:gd name="connsiteY19-1722" fmla="*/ 5152 h 43219"/>
                <a:gd name="connsiteX20-1723" fmla="*/ 3852 w 52692"/>
                <a:gd name="connsiteY20-1724" fmla="*/ 14401 h 43219"/>
                <a:gd name="connsiteX21-1725" fmla="*/ 3936 w 52692"/>
                <a:gd name="connsiteY21-1726" fmla="*/ 14229 h 43219"/>
                <a:gd name="connsiteX0-1727" fmla="*/ 3936 w 52692"/>
                <a:gd name="connsiteY0-1728" fmla="*/ 14229 h 43219"/>
                <a:gd name="connsiteX1-1729" fmla="*/ 5659 w 52692"/>
                <a:gd name="connsiteY1-1730" fmla="*/ 6766 h 43219"/>
                <a:gd name="connsiteX2-1731" fmla="*/ 14041 w 52692"/>
                <a:gd name="connsiteY2-1732" fmla="*/ 5061 h 43219"/>
                <a:gd name="connsiteX3-1733" fmla="*/ 22492 w 52692"/>
                <a:gd name="connsiteY3-1734" fmla="*/ 3291 h 43219"/>
                <a:gd name="connsiteX4-1735" fmla="*/ 25785 w 52692"/>
                <a:gd name="connsiteY4-1736" fmla="*/ 59 h 43219"/>
                <a:gd name="connsiteX5-1737" fmla="*/ 29869 w 52692"/>
                <a:gd name="connsiteY5-1738" fmla="*/ 2340 h 43219"/>
                <a:gd name="connsiteX6-1739" fmla="*/ 35499 w 52692"/>
                <a:gd name="connsiteY6-1740" fmla="*/ 549 h 43219"/>
                <a:gd name="connsiteX7-1741" fmla="*/ 38354 w 52692"/>
                <a:gd name="connsiteY7-1742" fmla="*/ 5435 h 43219"/>
                <a:gd name="connsiteX8-1743" fmla="*/ 42018 w 52692"/>
                <a:gd name="connsiteY8-1744" fmla="*/ 10177 h 43219"/>
                <a:gd name="connsiteX9-1745" fmla="*/ 41854 w 52692"/>
                <a:gd name="connsiteY9-1746" fmla="*/ 15319 h 43219"/>
                <a:gd name="connsiteX10-1747" fmla="*/ 43052 w 52692"/>
                <a:gd name="connsiteY10-1748" fmla="*/ 23181 h 43219"/>
                <a:gd name="connsiteX11-1749" fmla="*/ 37440 w 52692"/>
                <a:gd name="connsiteY11-1750" fmla="*/ 30063 h 43219"/>
                <a:gd name="connsiteX12-1751" fmla="*/ 35431 w 52692"/>
                <a:gd name="connsiteY12-1752" fmla="*/ 35960 h 43219"/>
                <a:gd name="connsiteX13-1753" fmla="*/ 28591 w 52692"/>
                <a:gd name="connsiteY13-1754" fmla="*/ 36674 h 43219"/>
                <a:gd name="connsiteX14-1755" fmla="*/ 23703 w 52692"/>
                <a:gd name="connsiteY14-1756" fmla="*/ 42965 h 43219"/>
                <a:gd name="connsiteX15-1757" fmla="*/ 16516 w 52692"/>
                <a:gd name="connsiteY15-1758" fmla="*/ 39125 h 43219"/>
                <a:gd name="connsiteX16-1759" fmla="*/ 5840 w 52692"/>
                <a:gd name="connsiteY16-1760" fmla="*/ 35331 h 43219"/>
                <a:gd name="connsiteX17-1761" fmla="*/ 1146 w 52692"/>
                <a:gd name="connsiteY17-1762" fmla="*/ 31109 h 43219"/>
                <a:gd name="connsiteX18-1763" fmla="*/ 2149 w 52692"/>
                <a:gd name="connsiteY18-1764" fmla="*/ 25410 h 43219"/>
                <a:gd name="connsiteX19-1765" fmla="*/ 31 w 52692"/>
                <a:gd name="connsiteY19-1766" fmla="*/ 19563 h 43219"/>
                <a:gd name="connsiteX20-1767" fmla="*/ 3899 w 52692"/>
                <a:gd name="connsiteY20-1768" fmla="*/ 14366 h 43219"/>
                <a:gd name="connsiteX21-1769" fmla="*/ 3936 w 52692"/>
                <a:gd name="connsiteY21-1770" fmla="*/ 14229 h 43219"/>
                <a:gd name="connsiteX0-1771" fmla="*/ 2537238 w 2537238"/>
                <a:gd name="connsiteY0-1772" fmla="*/ 686569 h 1038846"/>
                <a:gd name="connsiteX1-1773" fmla="*/ 2508394 w 2537238"/>
                <a:gd name="connsiteY1-1774" fmla="*/ 715413 h 1038846"/>
                <a:gd name="connsiteX2-1775" fmla="*/ 2479550 w 2537238"/>
                <a:gd name="connsiteY2-1776" fmla="*/ 686569 h 1038846"/>
                <a:gd name="connsiteX3-1777" fmla="*/ 2508394 w 2537238"/>
                <a:gd name="connsiteY3-1778" fmla="*/ 657725 h 1038846"/>
                <a:gd name="connsiteX4-1779" fmla="*/ 2537238 w 2537238"/>
                <a:gd name="connsiteY4-1780" fmla="*/ 686569 h 1038846"/>
                <a:gd name="connsiteX0-1781" fmla="*/ 2433954 w 2537238"/>
                <a:gd name="connsiteY0-1782" fmla="*/ 671184 h 1038846"/>
                <a:gd name="connsiteX1-1783" fmla="*/ 2376266 w 2537238"/>
                <a:gd name="connsiteY1-1784" fmla="*/ 728872 h 1038846"/>
                <a:gd name="connsiteX2-1785" fmla="*/ 2318578 w 2537238"/>
                <a:gd name="connsiteY2-1786" fmla="*/ 671184 h 1038846"/>
                <a:gd name="connsiteX3-1787" fmla="*/ 2376266 w 2537238"/>
                <a:gd name="connsiteY3-1788" fmla="*/ 613496 h 1038846"/>
                <a:gd name="connsiteX4-1789" fmla="*/ 2433954 w 2537238"/>
                <a:gd name="connsiteY4-1790" fmla="*/ 671184 h 1038846"/>
                <a:gd name="connsiteX0-1791" fmla="*/ 2273369 w 2537238"/>
                <a:gd name="connsiteY0-1792" fmla="*/ 649128 h 1038846"/>
                <a:gd name="connsiteX1-1793" fmla="*/ 2186837 w 2537238"/>
                <a:gd name="connsiteY1-1794" fmla="*/ 735660 h 1038846"/>
                <a:gd name="connsiteX2-1795" fmla="*/ 2100305 w 2537238"/>
                <a:gd name="connsiteY2-1796" fmla="*/ 649128 h 1038846"/>
                <a:gd name="connsiteX3-1797" fmla="*/ 2186837 w 2537238"/>
                <a:gd name="connsiteY3-1798" fmla="*/ 562596 h 1038846"/>
                <a:gd name="connsiteX4-1799" fmla="*/ 2273369 w 2537238"/>
                <a:gd name="connsiteY4-1800" fmla="*/ 649128 h 1038846"/>
                <a:gd name="connsiteX0-1801" fmla="*/ 2261 w 52692"/>
                <a:gd name="connsiteY0-1802" fmla="*/ 25568 h 43219"/>
                <a:gd name="connsiteX1-1803" fmla="*/ 2196 w 52692"/>
                <a:gd name="connsiteY1-1804" fmla="*/ 25239 h 43219"/>
                <a:gd name="connsiteX2-1805" fmla="*/ 5874 w 52692"/>
                <a:gd name="connsiteY2-1806" fmla="*/ 35538 h 43219"/>
                <a:gd name="connsiteX3-1807" fmla="*/ 5856 w 52692"/>
                <a:gd name="connsiteY3-1808" fmla="*/ 35139 h 43219"/>
                <a:gd name="connsiteX4-1809" fmla="*/ 16514 w 52692"/>
                <a:gd name="connsiteY4-1810" fmla="*/ 38949 h 43219"/>
                <a:gd name="connsiteX5-1811" fmla="*/ 16702 w 52692"/>
                <a:gd name="connsiteY5-1812" fmla="*/ 39392 h 43219"/>
                <a:gd name="connsiteX6-1813" fmla="*/ 28707 w 52692"/>
                <a:gd name="connsiteY6-1814" fmla="*/ 36949 h 43219"/>
                <a:gd name="connsiteX7-1815" fmla="*/ 28596 w 52692"/>
                <a:gd name="connsiteY7-1816" fmla="*/ 36519 h 43219"/>
                <a:gd name="connsiteX8-1817" fmla="*/ 37434 w 52692"/>
                <a:gd name="connsiteY8-1818" fmla="*/ 30453 h 43219"/>
                <a:gd name="connsiteX9-1819" fmla="*/ 38211 w 52692"/>
                <a:gd name="connsiteY9-1820" fmla="*/ 31761 h 43219"/>
                <a:gd name="connsiteX10-1821" fmla="*/ 41834 w 52692"/>
                <a:gd name="connsiteY10-1822" fmla="*/ 15213 h 43219"/>
                <a:gd name="connsiteX11-1823" fmla="*/ 42098 w 52692"/>
                <a:gd name="connsiteY11-1824" fmla="*/ 15394 h 43219"/>
                <a:gd name="connsiteX12-1825" fmla="*/ 38360 w 52692"/>
                <a:gd name="connsiteY12-1826" fmla="*/ 5285 h 43219"/>
                <a:gd name="connsiteX13-1827" fmla="*/ 38436 w 52692"/>
                <a:gd name="connsiteY13-1828" fmla="*/ 5302 h 43219"/>
                <a:gd name="connsiteX14-1829" fmla="*/ 30048 w 52692"/>
                <a:gd name="connsiteY14-1830" fmla="*/ 2252 h 43219"/>
                <a:gd name="connsiteX15-1831" fmla="*/ 29856 w 52692"/>
                <a:gd name="connsiteY15-1832" fmla="*/ 2199 h 43219"/>
                <a:gd name="connsiteX16-1833" fmla="*/ 22877 w 52692"/>
                <a:gd name="connsiteY16-1834" fmla="*/ 3020 h 43219"/>
                <a:gd name="connsiteX17-1835" fmla="*/ 22536 w 52692"/>
                <a:gd name="connsiteY17-1836" fmla="*/ 3189 h 43219"/>
                <a:gd name="connsiteX18-1837" fmla="*/ 14036 w 52692"/>
                <a:gd name="connsiteY18-1838" fmla="*/ 5051 h 43219"/>
                <a:gd name="connsiteX19-1839" fmla="*/ 14013 w 52692"/>
                <a:gd name="connsiteY19-1840" fmla="*/ 5152 h 43219"/>
                <a:gd name="connsiteX20-1841" fmla="*/ 3852 w 52692"/>
                <a:gd name="connsiteY20-1842" fmla="*/ 14401 h 43219"/>
                <a:gd name="connsiteX21-1843" fmla="*/ 3936 w 52692"/>
                <a:gd name="connsiteY21-1844" fmla="*/ 14229 h 43219"/>
                <a:gd name="connsiteX0-1845" fmla="*/ 3936 w 52692"/>
                <a:gd name="connsiteY0-1846" fmla="*/ 14229 h 43219"/>
                <a:gd name="connsiteX1-1847" fmla="*/ 5659 w 52692"/>
                <a:gd name="connsiteY1-1848" fmla="*/ 6766 h 43219"/>
                <a:gd name="connsiteX2-1849" fmla="*/ 14041 w 52692"/>
                <a:gd name="connsiteY2-1850" fmla="*/ 5061 h 43219"/>
                <a:gd name="connsiteX3-1851" fmla="*/ 22492 w 52692"/>
                <a:gd name="connsiteY3-1852" fmla="*/ 3291 h 43219"/>
                <a:gd name="connsiteX4-1853" fmla="*/ 25785 w 52692"/>
                <a:gd name="connsiteY4-1854" fmla="*/ 59 h 43219"/>
                <a:gd name="connsiteX5-1855" fmla="*/ 29869 w 52692"/>
                <a:gd name="connsiteY5-1856" fmla="*/ 2340 h 43219"/>
                <a:gd name="connsiteX6-1857" fmla="*/ 35499 w 52692"/>
                <a:gd name="connsiteY6-1858" fmla="*/ 549 h 43219"/>
                <a:gd name="connsiteX7-1859" fmla="*/ 38354 w 52692"/>
                <a:gd name="connsiteY7-1860" fmla="*/ 5435 h 43219"/>
                <a:gd name="connsiteX8-1861" fmla="*/ 42018 w 52692"/>
                <a:gd name="connsiteY8-1862" fmla="*/ 10177 h 43219"/>
                <a:gd name="connsiteX9-1863" fmla="*/ 41854 w 52692"/>
                <a:gd name="connsiteY9-1864" fmla="*/ 15319 h 43219"/>
                <a:gd name="connsiteX10-1865" fmla="*/ 43052 w 52692"/>
                <a:gd name="connsiteY10-1866" fmla="*/ 23181 h 43219"/>
                <a:gd name="connsiteX11-1867" fmla="*/ 37440 w 52692"/>
                <a:gd name="connsiteY11-1868" fmla="*/ 30063 h 43219"/>
                <a:gd name="connsiteX12-1869" fmla="*/ 35431 w 52692"/>
                <a:gd name="connsiteY12-1870" fmla="*/ 35960 h 43219"/>
                <a:gd name="connsiteX13-1871" fmla="*/ 28591 w 52692"/>
                <a:gd name="connsiteY13-1872" fmla="*/ 36674 h 43219"/>
                <a:gd name="connsiteX14-1873" fmla="*/ 23703 w 52692"/>
                <a:gd name="connsiteY14-1874" fmla="*/ 42965 h 43219"/>
                <a:gd name="connsiteX15-1875" fmla="*/ 16516 w 52692"/>
                <a:gd name="connsiteY15-1876" fmla="*/ 39125 h 43219"/>
                <a:gd name="connsiteX16-1877" fmla="*/ 5840 w 52692"/>
                <a:gd name="connsiteY16-1878" fmla="*/ 35331 h 43219"/>
                <a:gd name="connsiteX17-1879" fmla="*/ 1146 w 52692"/>
                <a:gd name="connsiteY17-1880" fmla="*/ 31109 h 43219"/>
                <a:gd name="connsiteX18-1881" fmla="*/ 2149 w 52692"/>
                <a:gd name="connsiteY18-1882" fmla="*/ 25410 h 43219"/>
                <a:gd name="connsiteX19-1883" fmla="*/ 31 w 52692"/>
                <a:gd name="connsiteY19-1884" fmla="*/ 19563 h 43219"/>
                <a:gd name="connsiteX20-1885" fmla="*/ 3899 w 52692"/>
                <a:gd name="connsiteY20-1886" fmla="*/ 14366 h 43219"/>
                <a:gd name="connsiteX21-1887" fmla="*/ 3936 w 52692"/>
                <a:gd name="connsiteY21-1888" fmla="*/ 14229 h 43219"/>
                <a:gd name="connsiteX0-1889" fmla="*/ 2537238 w 2537238"/>
                <a:gd name="connsiteY0-1890" fmla="*/ 686569 h 1038846"/>
                <a:gd name="connsiteX1-1891" fmla="*/ 2508394 w 2537238"/>
                <a:gd name="connsiteY1-1892" fmla="*/ 715413 h 1038846"/>
                <a:gd name="connsiteX2-1893" fmla="*/ 2479550 w 2537238"/>
                <a:gd name="connsiteY2-1894" fmla="*/ 686569 h 1038846"/>
                <a:gd name="connsiteX3-1895" fmla="*/ 2508394 w 2537238"/>
                <a:gd name="connsiteY3-1896" fmla="*/ 657725 h 1038846"/>
                <a:gd name="connsiteX4-1897" fmla="*/ 2537238 w 2537238"/>
                <a:gd name="connsiteY4-1898" fmla="*/ 686569 h 1038846"/>
                <a:gd name="connsiteX0-1899" fmla="*/ 2433954 w 2537238"/>
                <a:gd name="connsiteY0-1900" fmla="*/ 671184 h 1038846"/>
                <a:gd name="connsiteX1-1901" fmla="*/ 2376266 w 2537238"/>
                <a:gd name="connsiteY1-1902" fmla="*/ 728872 h 1038846"/>
                <a:gd name="connsiteX2-1903" fmla="*/ 2318578 w 2537238"/>
                <a:gd name="connsiteY2-1904" fmla="*/ 671184 h 1038846"/>
                <a:gd name="connsiteX3-1905" fmla="*/ 2376266 w 2537238"/>
                <a:gd name="connsiteY3-1906" fmla="*/ 613496 h 1038846"/>
                <a:gd name="connsiteX4-1907" fmla="*/ 2433954 w 2537238"/>
                <a:gd name="connsiteY4-1908" fmla="*/ 671184 h 1038846"/>
                <a:gd name="connsiteX0-1909" fmla="*/ 2273369 w 2537238"/>
                <a:gd name="connsiteY0-1910" fmla="*/ 649128 h 1038846"/>
                <a:gd name="connsiteX1-1911" fmla="*/ 2186837 w 2537238"/>
                <a:gd name="connsiteY1-1912" fmla="*/ 735660 h 1038846"/>
                <a:gd name="connsiteX2-1913" fmla="*/ 2100305 w 2537238"/>
                <a:gd name="connsiteY2-1914" fmla="*/ 649128 h 1038846"/>
                <a:gd name="connsiteX3-1915" fmla="*/ 2186837 w 2537238"/>
                <a:gd name="connsiteY3-1916" fmla="*/ 562596 h 1038846"/>
                <a:gd name="connsiteX4-1917" fmla="*/ 2273369 w 2537238"/>
                <a:gd name="connsiteY4-1918" fmla="*/ 649128 h 1038846"/>
                <a:gd name="connsiteX0-1919" fmla="*/ 2261 w 52692"/>
                <a:gd name="connsiteY0-1920" fmla="*/ 25568 h 43219"/>
                <a:gd name="connsiteX1-1921" fmla="*/ 2196 w 52692"/>
                <a:gd name="connsiteY1-1922" fmla="*/ 25239 h 43219"/>
                <a:gd name="connsiteX2-1923" fmla="*/ 5874 w 52692"/>
                <a:gd name="connsiteY2-1924" fmla="*/ 35538 h 43219"/>
                <a:gd name="connsiteX3-1925" fmla="*/ 5856 w 52692"/>
                <a:gd name="connsiteY3-1926" fmla="*/ 35139 h 43219"/>
                <a:gd name="connsiteX4-1927" fmla="*/ 16514 w 52692"/>
                <a:gd name="connsiteY4-1928" fmla="*/ 38949 h 43219"/>
                <a:gd name="connsiteX5-1929" fmla="*/ 16702 w 52692"/>
                <a:gd name="connsiteY5-1930" fmla="*/ 39392 h 43219"/>
                <a:gd name="connsiteX6-1931" fmla="*/ 28707 w 52692"/>
                <a:gd name="connsiteY6-1932" fmla="*/ 36949 h 43219"/>
                <a:gd name="connsiteX7-1933" fmla="*/ 28596 w 52692"/>
                <a:gd name="connsiteY7-1934" fmla="*/ 36519 h 43219"/>
                <a:gd name="connsiteX8-1935" fmla="*/ 37434 w 52692"/>
                <a:gd name="connsiteY8-1936" fmla="*/ 30453 h 43219"/>
                <a:gd name="connsiteX9-1937" fmla="*/ 38578 w 52692"/>
                <a:gd name="connsiteY9-1938" fmla="*/ 30311 h 43219"/>
                <a:gd name="connsiteX10-1939" fmla="*/ 41834 w 52692"/>
                <a:gd name="connsiteY10-1940" fmla="*/ 15213 h 43219"/>
                <a:gd name="connsiteX11-1941" fmla="*/ 42098 w 52692"/>
                <a:gd name="connsiteY11-1942" fmla="*/ 15394 h 43219"/>
                <a:gd name="connsiteX12-1943" fmla="*/ 38360 w 52692"/>
                <a:gd name="connsiteY12-1944" fmla="*/ 5285 h 43219"/>
                <a:gd name="connsiteX13-1945" fmla="*/ 38436 w 52692"/>
                <a:gd name="connsiteY13-1946" fmla="*/ 5302 h 43219"/>
                <a:gd name="connsiteX14-1947" fmla="*/ 30048 w 52692"/>
                <a:gd name="connsiteY14-1948" fmla="*/ 2252 h 43219"/>
                <a:gd name="connsiteX15-1949" fmla="*/ 29856 w 52692"/>
                <a:gd name="connsiteY15-1950" fmla="*/ 2199 h 43219"/>
                <a:gd name="connsiteX16-1951" fmla="*/ 22877 w 52692"/>
                <a:gd name="connsiteY16-1952" fmla="*/ 3020 h 43219"/>
                <a:gd name="connsiteX17-1953" fmla="*/ 22536 w 52692"/>
                <a:gd name="connsiteY17-1954" fmla="*/ 3189 h 43219"/>
                <a:gd name="connsiteX18-1955" fmla="*/ 14036 w 52692"/>
                <a:gd name="connsiteY18-1956" fmla="*/ 5051 h 43219"/>
                <a:gd name="connsiteX19-1957" fmla="*/ 14013 w 52692"/>
                <a:gd name="connsiteY19-1958" fmla="*/ 5152 h 43219"/>
                <a:gd name="connsiteX20-1959" fmla="*/ 3852 w 52692"/>
                <a:gd name="connsiteY20-1960" fmla="*/ 14401 h 43219"/>
                <a:gd name="connsiteX21-1961" fmla="*/ 3936 w 52692"/>
                <a:gd name="connsiteY21-1962" fmla="*/ 14229 h 43219"/>
                <a:gd name="connsiteX0-1963" fmla="*/ 3936 w 52692"/>
                <a:gd name="connsiteY0-1964" fmla="*/ 14229 h 43219"/>
                <a:gd name="connsiteX1-1965" fmla="*/ 5659 w 52692"/>
                <a:gd name="connsiteY1-1966" fmla="*/ 6766 h 43219"/>
                <a:gd name="connsiteX2-1967" fmla="*/ 14041 w 52692"/>
                <a:gd name="connsiteY2-1968" fmla="*/ 5061 h 43219"/>
                <a:gd name="connsiteX3-1969" fmla="*/ 22492 w 52692"/>
                <a:gd name="connsiteY3-1970" fmla="*/ 3291 h 43219"/>
                <a:gd name="connsiteX4-1971" fmla="*/ 25785 w 52692"/>
                <a:gd name="connsiteY4-1972" fmla="*/ 59 h 43219"/>
                <a:gd name="connsiteX5-1973" fmla="*/ 29869 w 52692"/>
                <a:gd name="connsiteY5-1974" fmla="*/ 2340 h 43219"/>
                <a:gd name="connsiteX6-1975" fmla="*/ 35499 w 52692"/>
                <a:gd name="connsiteY6-1976" fmla="*/ 549 h 43219"/>
                <a:gd name="connsiteX7-1977" fmla="*/ 38354 w 52692"/>
                <a:gd name="connsiteY7-1978" fmla="*/ 5435 h 43219"/>
                <a:gd name="connsiteX8-1979" fmla="*/ 42018 w 52692"/>
                <a:gd name="connsiteY8-1980" fmla="*/ 10177 h 43219"/>
                <a:gd name="connsiteX9-1981" fmla="*/ 41854 w 52692"/>
                <a:gd name="connsiteY9-1982" fmla="*/ 15319 h 43219"/>
                <a:gd name="connsiteX10-1983" fmla="*/ 43052 w 52692"/>
                <a:gd name="connsiteY10-1984" fmla="*/ 23181 h 43219"/>
                <a:gd name="connsiteX11-1985" fmla="*/ 37440 w 52692"/>
                <a:gd name="connsiteY11-1986" fmla="*/ 30063 h 43219"/>
                <a:gd name="connsiteX12-1987" fmla="*/ 35431 w 52692"/>
                <a:gd name="connsiteY12-1988" fmla="*/ 35960 h 43219"/>
                <a:gd name="connsiteX13-1989" fmla="*/ 28591 w 52692"/>
                <a:gd name="connsiteY13-1990" fmla="*/ 36674 h 43219"/>
                <a:gd name="connsiteX14-1991" fmla="*/ 23703 w 52692"/>
                <a:gd name="connsiteY14-1992" fmla="*/ 42965 h 43219"/>
                <a:gd name="connsiteX15-1993" fmla="*/ 16516 w 52692"/>
                <a:gd name="connsiteY15-1994" fmla="*/ 39125 h 43219"/>
                <a:gd name="connsiteX16-1995" fmla="*/ 5840 w 52692"/>
                <a:gd name="connsiteY16-1996" fmla="*/ 35331 h 43219"/>
                <a:gd name="connsiteX17-1997" fmla="*/ 1146 w 52692"/>
                <a:gd name="connsiteY17-1998" fmla="*/ 31109 h 43219"/>
                <a:gd name="connsiteX18-1999" fmla="*/ 2149 w 52692"/>
                <a:gd name="connsiteY18-2000" fmla="*/ 25410 h 43219"/>
                <a:gd name="connsiteX19-2001" fmla="*/ 31 w 52692"/>
                <a:gd name="connsiteY19-2002" fmla="*/ 19563 h 43219"/>
                <a:gd name="connsiteX20-2003" fmla="*/ 3899 w 52692"/>
                <a:gd name="connsiteY20-2004" fmla="*/ 14366 h 43219"/>
                <a:gd name="connsiteX21-2005" fmla="*/ 3936 w 52692"/>
                <a:gd name="connsiteY21-2006" fmla="*/ 14229 h 43219"/>
                <a:gd name="connsiteX0-2007" fmla="*/ 2537238 w 2537238"/>
                <a:gd name="connsiteY0-2008" fmla="*/ 686569 h 1038846"/>
                <a:gd name="connsiteX1-2009" fmla="*/ 2508394 w 2537238"/>
                <a:gd name="connsiteY1-2010" fmla="*/ 715413 h 1038846"/>
                <a:gd name="connsiteX2-2011" fmla="*/ 2479550 w 2537238"/>
                <a:gd name="connsiteY2-2012" fmla="*/ 686569 h 1038846"/>
                <a:gd name="connsiteX3-2013" fmla="*/ 2508394 w 2537238"/>
                <a:gd name="connsiteY3-2014" fmla="*/ 657725 h 1038846"/>
                <a:gd name="connsiteX4-2015" fmla="*/ 2537238 w 2537238"/>
                <a:gd name="connsiteY4-2016" fmla="*/ 686569 h 1038846"/>
                <a:gd name="connsiteX0-2017" fmla="*/ 2433954 w 2537238"/>
                <a:gd name="connsiteY0-2018" fmla="*/ 671184 h 1038846"/>
                <a:gd name="connsiteX1-2019" fmla="*/ 2376266 w 2537238"/>
                <a:gd name="connsiteY1-2020" fmla="*/ 728872 h 1038846"/>
                <a:gd name="connsiteX2-2021" fmla="*/ 2318578 w 2537238"/>
                <a:gd name="connsiteY2-2022" fmla="*/ 671184 h 1038846"/>
                <a:gd name="connsiteX3-2023" fmla="*/ 2376266 w 2537238"/>
                <a:gd name="connsiteY3-2024" fmla="*/ 613496 h 1038846"/>
                <a:gd name="connsiteX4-2025" fmla="*/ 2433954 w 2537238"/>
                <a:gd name="connsiteY4-2026" fmla="*/ 671184 h 1038846"/>
                <a:gd name="connsiteX0-2027" fmla="*/ 2273369 w 2537238"/>
                <a:gd name="connsiteY0-2028" fmla="*/ 649128 h 1038846"/>
                <a:gd name="connsiteX1-2029" fmla="*/ 2186837 w 2537238"/>
                <a:gd name="connsiteY1-2030" fmla="*/ 735660 h 1038846"/>
                <a:gd name="connsiteX2-2031" fmla="*/ 2100305 w 2537238"/>
                <a:gd name="connsiteY2-2032" fmla="*/ 649128 h 1038846"/>
                <a:gd name="connsiteX3-2033" fmla="*/ 2186837 w 2537238"/>
                <a:gd name="connsiteY3-2034" fmla="*/ 562596 h 1038846"/>
                <a:gd name="connsiteX4-2035" fmla="*/ 2273369 w 2537238"/>
                <a:gd name="connsiteY4-2036" fmla="*/ 649128 h 1038846"/>
                <a:gd name="connsiteX0-2037" fmla="*/ 2261 w 52692"/>
                <a:gd name="connsiteY0-2038" fmla="*/ 25568 h 43219"/>
                <a:gd name="connsiteX1-2039" fmla="*/ 2196 w 52692"/>
                <a:gd name="connsiteY1-2040" fmla="*/ 25239 h 43219"/>
                <a:gd name="connsiteX2-2041" fmla="*/ 5874 w 52692"/>
                <a:gd name="connsiteY2-2042" fmla="*/ 35538 h 43219"/>
                <a:gd name="connsiteX3-2043" fmla="*/ 5856 w 52692"/>
                <a:gd name="connsiteY3-2044" fmla="*/ 35139 h 43219"/>
                <a:gd name="connsiteX4-2045" fmla="*/ 16514 w 52692"/>
                <a:gd name="connsiteY4-2046" fmla="*/ 38949 h 43219"/>
                <a:gd name="connsiteX5-2047" fmla="*/ 16702 w 52692"/>
                <a:gd name="connsiteY5-2048" fmla="*/ 39392 h 43219"/>
                <a:gd name="connsiteX6-2049" fmla="*/ 28707 w 52692"/>
                <a:gd name="connsiteY6-2050" fmla="*/ 36949 h 43219"/>
                <a:gd name="connsiteX7-2051" fmla="*/ 28596 w 52692"/>
                <a:gd name="connsiteY7-2052" fmla="*/ 36519 h 43219"/>
                <a:gd name="connsiteX8-2053" fmla="*/ 37434 w 52692"/>
                <a:gd name="connsiteY8-2054" fmla="*/ 30453 h 43219"/>
                <a:gd name="connsiteX9-2055" fmla="*/ 38150 w 52692"/>
                <a:gd name="connsiteY9-2056" fmla="*/ 30130 h 43219"/>
                <a:gd name="connsiteX10-2057" fmla="*/ 41834 w 52692"/>
                <a:gd name="connsiteY10-2058" fmla="*/ 15213 h 43219"/>
                <a:gd name="connsiteX11-2059" fmla="*/ 42098 w 52692"/>
                <a:gd name="connsiteY11-2060" fmla="*/ 15394 h 43219"/>
                <a:gd name="connsiteX12-2061" fmla="*/ 38360 w 52692"/>
                <a:gd name="connsiteY12-2062" fmla="*/ 5285 h 43219"/>
                <a:gd name="connsiteX13-2063" fmla="*/ 38436 w 52692"/>
                <a:gd name="connsiteY13-2064" fmla="*/ 5302 h 43219"/>
                <a:gd name="connsiteX14-2065" fmla="*/ 30048 w 52692"/>
                <a:gd name="connsiteY14-2066" fmla="*/ 2252 h 43219"/>
                <a:gd name="connsiteX15-2067" fmla="*/ 29856 w 52692"/>
                <a:gd name="connsiteY15-2068" fmla="*/ 2199 h 43219"/>
                <a:gd name="connsiteX16-2069" fmla="*/ 22877 w 52692"/>
                <a:gd name="connsiteY16-2070" fmla="*/ 3020 h 43219"/>
                <a:gd name="connsiteX17-2071" fmla="*/ 22536 w 52692"/>
                <a:gd name="connsiteY17-2072" fmla="*/ 3189 h 43219"/>
                <a:gd name="connsiteX18-2073" fmla="*/ 14036 w 52692"/>
                <a:gd name="connsiteY18-2074" fmla="*/ 5051 h 43219"/>
                <a:gd name="connsiteX19-2075" fmla="*/ 14013 w 52692"/>
                <a:gd name="connsiteY19-2076" fmla="*/ 5152 h 43219"/>
                <a:gd name="connsiteX20-2077" fmla="*/ 3852 w 52692"/>
                <a:gd name="connsiteY20-2078" fmla="*/ 14401 h 43219"/>
                <a:gd name="connsiteX21-2079" fmla="*/ 3936 w 52692"/>
                <a:gd name="connsiteY21-2080" fmla="*/ 14229 h 43219"/>
                <a:gd name="connsiteX0-2081" fmla="*/ 3936 w 52692"/>
                <a:gd name="connsiteY0-2082" fmla="*/ 14229 h 43219"/>
                <a:gd name="connsiteX1-2083" fmla="*/ 5659 w 52692"/>
                <a:gd name="connsiteY1-2084" fmla="*/ 6766 h 43219"/>
                <a:gd name="connsiteX2-2085" fmla="*/ 14041 w 52692"/>
                <a:gd name="connsiteY2-2086" fmla="*/ 5061 h 43219"/>
                <a:gd name="connsiteX3-2087" fmla="*/ 22492 w 52692"/>
                <a:gd name="connsiteY3-2088" fmla="*/ 3291 h 43219"/>
                <a:gd name="connsiteX4-2089" fmla="*/ 25785 w 52692"/>
                <a:gd name="connsiteY4-2090" fmla="*/ 59 h 43219"/>
                <a:gd name="connsiteX5-2091" fmla="*/ 29869 w 52692"/>
                <a:gd name="connsiteY5-2092" fmla="*/ 2340 h 43219"/>
                <a:gd name="connsiteX6-2093" fmla="*/ 35499 w 52692"/>
                <a:gd name="connsiteY6-2094" fmla="*/ 549 h 43219"/>
                <a:gd name="connsiteX7-2095" fmla="*/ 38354 w 52692"/>
                <a:gd name="connsiteY7-2096" fmla="*/ 5435 h 43219"/>
                <a:gd name="connsiteX8-2097" fmla="*/ 42018 w 52692"/>
                <a:gd name="connsiteY8-2098" fmla="*/ 10177 h 43219"/>
                <a:gd name="connsiteX9-2099" fmla="*/ 41854 w 52692"/>
                <a:gd name="connsiteY9-2100" fmla="*/ 15319 h 43219"/>
                <a:gd name="connsiteX10-2101" fmla="*/ 43052 w 52692"/>
                <a:gd name="connsiteY10-2102" fmla="*/ 23181 h 43219"/>
                <a:gd name="connsiteX11-2103" fmla="*/ 37440 w 52692"/>
                <a:gd name="connsiteY11-2104" fmla="*/ 30063 h 43219"/>
                <a:gd name="connsiteX12-2105" fmla="*/ 35431 w 52692"/>
                <a:gd name="connsiteY12-2106" fmla="*/ 35960 h 43219"/>
                <a:gd name="connsiteX13-2107" fmla="*/ 28591 w 52692"/>
                <a:gd name="connsiteY13-2108" fmla="*/ 36674 h 43219"/>
                <a:gd name="connsiteX14-2109" fmla="*/ 23703 w 52692"/>
                <a:gd name="connsiteY14-2110" fmla="*/ 42965 h 43219"/>
                <a:gd name="connsiteX15-2111" fmla="*/ 16516 w 52692"/>
                <a:gd name="connsiteY15-2112" fmla="*/ 39125 h 43219"/>
                <a:gd name="connsiteX16-2113" fmla="*/ 5840 w 52692"/>
                <a:gd name="connsiteY16-2114" fmla="*/ 35331 h 43219"/>
                <a:gd name="connsiteX17-2115" fmla="*/ 1146 w 52692"/>
                <a:gd name="connsiteY17-2116" fmla="*/ 31109 h 43219"/>
                <a:gd name="connsiteX18-2117" fmla="*/ 2149 w 52692"/>
                <a:gd name="connsiteY18-2118" fmla="*/ 25410 h 43219"/>
                <a:gd name="connsiteX19-2119" fmla="*/ 31 w 52692"/>
                <a:gd name="connsiteY19-2120" fmla="*/ 19563 h 43219"/>
                <a:gd name="connsiteX20-2121" fmla="*/ 3899 w 52692"/>
                <a:gd name="connsiteY20-2122" fmla="*/ 14366 h 43219"/>
                <a:gd name="connsiteX21-2123" fmla="*/ 3936 w 52692"/>
                <a:gd name="connsiteY21-2124" fmla="*/ 14229 h 43219"/>
                <a:gd name="connsiteX0-2125" fmla="*/ 2537238 w 2537238"/>
                <a:gd name="connsiteY0-2126" fmla="*/ 686569 h 1038846"/>
                <a:gd name="connsiteX1-2127" fmla="*/ 2508394 w 2537238"/>
                <a:gd name="connsiteY1-2128" fmla="*/ 715413 h 1038846"/>
                <a:gd name="connsiteX2-2129" fmla="*/ 2479550 w 2537238"/>
                <a:gd name="connsiteY2-2130" fmla="*/ 686569 h 1038846"/>
                <a:gd name="connsiteX3-2131" fmla="*/ 2508394 w 2537238"/>
                <a:gd name="connsiteY3-2132" fmla="*/ 657725 h 1038846"/>
                <a:gd name="connsiteX4-2133" fmla="*/ 2537238 w 2537238"/>
                <a:gd name="connsiteY4-2134" fmla="*/ 686569 h 1038846"/>
                <a:gd name="connsiteX0-2135" fmla="*/ 2433954 w 2537238"/>
                <a:gd name="connsiteY0-2136" fmla="*/ 671184 h 1038846"/>
                <a:gd name="connsiteX1-2137" fmla="*/ 2376266 w 2537238"/>
                <a:gd name="connsiteY1-2138" fmla="*/ 728872 h 1038846"/>
                <a:gd name="connsiteX2-2139" fmla="*/ 2318578 w 2537238"/>
                <a:gd name="connsiteY2-2140" fmla="*/ 671184 h 1038846"/>
                <a:gd name="connsiteX3-2141" fmla="*/ 2376266 w 2537238"/>
                <a:gd name="connsiteY3-2142" fmla="*/ 613496 h 1038846"/>
                <a:gd name="connsiteX4-2143" fmla="*/ 2433954 w 2537238"/>
                <a:gd name="connsiteY4-2144" fmla="*/ 671184 h 1038846"/>
                <a:gd name="connsiteX0-2145" fmla="*/ 2273369 w 2537238"/>
                <a:gd name="connsiteY0-2146" fmla="*/ 649128 h 1038846"/>
                <a:gd name="connsiteX1-2147" fmla="*/ 2186837 w 2537238"/>
                <a:gd name="connsiteY1-2148" fmla="*/ 735660 h 1038846"/>
                <a:gd name="connsiteX2-2149" fmla="*/ 2100305 w 2537238"/>
                <a:gd name="connsiteY2-2150" fmla="*/ 649128 h 1038846"/>
                <a:gd name="connsiteX3-2151" fmla="*/ 2186837 w 2537238"/>
                <a:gd name="connsiteY3-2152" fmla="*/ 562596 h 1038846"/>
                <a:gd name="connsiteX4-2153" fmla="*/ 2273369 w 2537238"/>
                <a:gd name="connsiteY4-2154" fmla="*/ 649128 h 1038846"/>
                <a:gd name="connsiteX0-2155" fmla="*/ 2261 w 52692"/>
                <a:gd name="connsiteY0-2156" fmla="*/ 25568 h 43219"/>
                <a:gd name="connsiteX1-2157" fmla="*/ 2196 w 52692"/>
                <a:gd name="connsiteY1-2158" fmla="*/ 25239 h 43219"/>
                <a:gd name="connsiteX2-2159" fmla="*/ 5874 w 52692"/>
                <a:gd name="connsiteY2-2160" fmla="*/ 35538 h 43219"/>
                <a:gd name="connsiteX3-2161" fmla="*/ 5856 w 52692"/>
                <a:gd name="connsiteY3-2162" fmla="*/ 35139 h 43219"/>
                <a:gd name="connsiteX4-2163" fmla="*/ 16514 w 52692"/>
                <a:gd name="connsiteY4-2164" fmla="*/ 38949 h 43219"/>
                <a:gd name="connsiteX5-2165" fmla="*/ 16702 w 52692"/>
                <a:gd name="connsiteY5-2166" fmla="*/ 39392 h 43219"/>
                <a:gd name="connsiteX6-2167" fmla="*/ 28707 w 52692"/>
                <a:gd name="connsiteY6-2168" fmla="*/ 36949 h 43219"/>
                <a:gd name="connsiteX7-2169" fmla="*/ 28596 w 52692"/>
                <a:gd name="connsiteY7-2170" fmla="*/ 36519 h 43219"/>
                <a:gd name="connsiteX8-2171" fmla="*/ 37434 w 52692"/>
                <a:gd name="connsiteY8-2172" fmla="*/ 30453 h 43219"/>
                <a:gd name="connsiteX9-2173" fmla="*/ 38150 w 52692"/>
                <a:gd name="connsiteY9-2174" fmla="*/ 30130 h 43219"/>
                <a:gd name="connsiteX10-2175" fmla="*/ 41834 w 52692"/>
                <a:gd name="connsiteY10-2176" fmla="*/ 15213 h 43219"/>
                <a:gd name="connsiteX11-2177" fmla="*/ 42098 w 52692"/>
                <a:gd name="connsiteY11-2178" fmla="*/ 15394 h 43219"/>
                <a:gd name="connsiteX12-2179" fmla="*/ 38360 w 52692"/>
                <a:gd name="connsiteY12-2180" fmla="*/ 5285 h 43219"/>
                <a:gd name="connsiteX13-2181" fmla="*/ 38436 w 52692"/>
                <a:gd name="connsiteY13-2182" fmla="*/ 5302 h 43219"/>
                <a:gd name="connsiteX14-2183" fmla="*/ 30048 w 52692"/>
                <a:gd name="connsiteY14-2184" fmla="*/ 2252 h 43219"/>
                <a:gd name="connsiteX15-2185" fmla="*/ 29856 w 52692"/>
                <a:gd name="connsiteY15-2186" fmla="*/ 2199 h 43219"/>
                <a:gd name="connsiteX16-2187" fmla="*/ 22877 w 52692"/>
                <a:gd name="connsiteY16-2188" fmla="*/ 3020 h 43219"/>
                <a:gd name="connsiteX17-2189" fmla="*/ 22536 w 52692"/>
                <a:gd name="connsiteY17-2190" fmla="*/ 3189 h 43219"/>
                <a:gd name="connsiteX18-2191" fmla="*/ 14036 w 52692"/>
                <a:gd name="connsiteY18-2192" fmla="*/ 5051 h 43219"/>
                <a:gd name="connsiteX19-2193" fmla="*/ 14013 w 52692"/>
                <a:gd name="connsiteY19-2194" fmla="*/ 5152 h 43219"/>
                <a:gd name="connsiteX20-2195" fmla="*/ 3852 w 52692"/>
                <a:gd name="connsiteY20-2196" fmla="*/ 14401 h 43219"/>
                <a:gd name="connsiteX21-2197" fmla="*/ 3936 w 52692"/>
                <a:gd name="connsiteY21-2198" fmla="*/ 14229 h 43219"/>
                <a:gd name="connsiteX0-2199" fmla="*/ 3936 w 52692"/>
                <a:gd name="connsiteY0-2200" fmla="*/ 14229 h 43219"/>
                <a:gd name="connsiteX1-2201" fmla="*/ 5659 w 52692"/>
                <a:gd name="connsiteY1-2202" fmla="*/ 6766 h 43219"/>
                <a:gd name="connsiteX2-2203" fmla="*/ 14041 w 52692"/>
                <a:gd name="connsiteY2-2204" fmla="*/ 5061 h 43219"/>
                <a:gd name="connsiteX3-2205" fmla="*/ 22492 w 52692"/>
                <a:gd name="connsiteY3-2206" fmla="*/ 3291 h 43219"/>
                <a:gd name="connsiteX4-2207" fmla="*/ 25785 w 52692"/>
                <a:gd name="connsiteY4-2208" fmla="*/ 59 h 43219"/>
                <a:gd name="connsiteX5-2209" fmla="*/ 29869 w 52692"/>
                <a:gd name="connsiteY5-2210" fmla="*/ 2340 h 43219"/>
                <a:gd name="connsiteX6-2211" fmla="*/ 35499 w 52692"/>
                <a:gd name="connsiteY6-2212" fmla="*/ 549 h 43219"/>
                <a:gd name="connsiteX7-2213" fmla="*/ 38354 w 52692"/>
                <a:gd name="connsiteY7-2214" fmla="*/ 5435 h 43219"/>
                <a:gd name="connsiteX8-2215" fmla="*/ 42018 w 52692"/>
                <a:gd name="connsiteY8-2216" fmla="*/ 10177 h 43219"/>
                <a:gd name="connsiteX9-2217" fmla="*/ 41854 w 52692"/>
                <a:gd name="connsiteY9-2218" fmla="*/ 15319 h 43219"/>
                <a:gd name="connsiteX10-2219" fmla="*/ 43052 w 52692"/>
                <a:gd name="connsiteY10-2220" fmla="*/ 23181 h 43219"/>
                <a:gd name="connsiteX11-2221" fmla="*/ 37440 w 52692"/>
                <a:gd name="connsiteY11-2222" fmla="*/ 30063 h 43219"/>
                <a:gd name="connsiteX12-2223" fmla="*/ 35431 w 52692"/>
                <a:gd name="connsiteY12-2224" fmla="*/ 35960 h 43219"/>
                <a:gd name="connsiteX13-2225" fmla="*/ 28591 w 52692"/>
                <a:gd name="connsiteY13-2226" fmla="*/ 36674 h 43219"/>
                <a:gd name="connsiteX14-2227" fmla="*/ 23703 w 52692"/>
                <a:gd name="connsiteY14-2228" fmla="*/ 42965 h 43219"/>
                <a:gd name="connsiteX15-2229" fmla="*/ 16516 w 52692"/>
                <a:gd name="connsiteY15-2230" fmla="*/ 39125 h 43219"/>
                <a:gd name="connsiteX16-2231" fmla="*/ 5840 w 52692"/>
                <a:gd name="connsiteY16-2232" fmla="*/ 35331 h 43219"/>
                <a:gd name="connsiteX17-2233" fmla="*/ 1146 w 52692"/>
                <a:gd name="connsiteY17-2234" fmla="*/ 31109 h 43219"/>
                <a:gd name="connsiteX18-2235" fmla="*/ 2149 w 52692"/>
                <a:gd name="connsiteY18-2236" fmla="*/ 25410 h 43219"/>
                <a:gd name="connsiteX19-2237" fmla="*/ 31 w 52692"/>
                <a:gd name="connsiteY19-2238" fmla="*/ 19563 h 43219"/>
                <a:gd name="connsiteX20-2239" fmla="*/ 3899 w 52692"/>
                <a:gd name="connsiteY20-2240" fmla="*/ 14366 h 43219"/>
                <a:gd name="connsiteX21-2241" fmla="*/ 3936 w 52692"/>
                <a:gd name="connsiteY21-2242" fmla="*/ 14229 h 43219"/>
                <a:gd name="connsiteX0-2243" fmla="*/ 2537238 w 2537238"/>
                <a:gd name="connsiteY0-2244" fmla="*/ 686569 h 1038846"/>
                <a:gd name="connsiteX1-2245" fmla="*/ 2508394 w 2537238"/>
                <a:gd name="connsiteY1-2246" fmla="*/ 715413 h 1038846"/>
                <a:gd name="connsiteX2-2247" fmla="*/ 2479550 w 2537238"/>
                <a:gd name="connsiteY2-2248" fmla="*/ 686569 h 1038846"/>
                <a:gd name="connsiteX3-2249" fmla="*/ 2508394 w 2537238"/>
                <a:gd name="connsiteY3-2250" fmla="*/ 657725 h 1038846"/>
                <a:gd name="connsiteX4-2251" fmla="*/ 2537238 w 2537238"/>
                <a:gd name="connsiteY4-2252" fmla="*/ 686569 h 1038846"/>
                <a:gd name="connsiteX0-2253" fmla="*/ 2433954 w 2537238"/>
                <a:gd name="connsiteY0-2254" fmla="*/ 671184 h 1038846"/>
                <a:gd name="connsiteX1-2255" fmla="*/ 2376266 w 2537238"/>
                <a:gd name="connsiteY1-2256" fmla="*/ 728872 h 1038846"/>
                <a:gd name="connsiteX2-2257" fmla="*/ 2318578 w 2537238"/>
                <a:gd name="connsiteY2-2258" fmla="*/ 671184 h 1038846"/>
                <a:gd name="connsiteX3-2259" fmla="*/ 2376266 w 2537238"/>
                <a:gd name="connsiteY3-2260" fmla="*/ 613496 h 1038846"/>
                <a:gd name="connsiteX4-2261" fmla="*/ 2433954 w 2537238"/>
                <a:gd name="connsiteY4-2262" fmla="*/ 671184 h 1038846"/>
                <a:gd name="connsiteX0-2263" fmla="*/ 2273369 w 2537238"/>
                <a:gd name="connsiteY0-2264" fmla="*/ 649128 h 1038846"/>
                <a:gd name="connsiteX1-2265" fmla="*/ 2186837 w 2537238"/>
                <a:gd name="connsiteY1-2266" fmla="*/ 735660 h 1038846"/>
                <a:gd name="connsiteX2-2267" fmla="*/ 2100305 w 2537238"/>
                <a:gd name="connsiteY2-2268" fmla="*/ 649128 h 1038846"/>
                <a:gd name="connsiteX3-2269" fmla="*/ 2186837 w 2537238"/>
                <a:gd name="connsiteY3-2270" fmla="*/ 562596 h 1038846"/>
                <a:gd name="connsiteX4-2271" fmla="*/ 2273369 w 2537238"/>
                <a:gd name="connsiteY4-2272" fmla="*/ 649128 h 1038846"/>
                <a:gd name="connsiteX0-2273" fmla="*/ 2261 w 52692"/>
                <a:gd name="connsiteY0-2274" fmla="*/ 25568 h 43219"/>
                <a:gd name="connsiteX1-2275" fmla="*/ 2196 w 52692"/>
                <a:gd name="connsiteY1-2276" fmla="*/ 25239 h 43219"/>
                <a:gd name="connsiteX2-2277" fmla="*/ 5874 w 52692"/>
                <a:gd name="connsiteY2-2278" fmla="*/ 35538 h 43219"/>
                <a:gd name="connsiteX3-2279" fmla="*/ 5856 w 52692"/>
                <a:gd name="connsiteY3-2280" fmla="*/ 35139 h 43219"/>
                <a:gd name="connsiteX4-2281" fmla="*/ 16514 w 52692"/>
                <a:gd name="connsiteY4-2282" fmla="*/ 38949 h 43219"/>
                <a:gd name="connsiteX5-2283" fmla="*/ 16702 w 52692"/>
                <a:gd name="connsiteY5-2284" fmla="*/ 39392 h 43219"/>
                <a:gd name="connsiteX6-2285" fmla="*/ 28707 w 52692"/>
                <a:gd name="connsiteY6-2286" fmla="*/ 36949 h 43219"/>
                <a:gd name="connsiteX7-2287" fmla="*/ 28596 w 52692"/>
                <a:gd name="connsiteY7-2288" fmla="*/ 36519 h 43219"/>
                <a:gd name="connsiteX8-2289" fmla="*/ 37434 w 52692"/>
                <a:gd name="connsiteY8-2290" fmla="*/ 30453 h 43219"/>
                <a:gd name="connsiteX9-2291" fmla="*/ 38150 w 52692"/>
                <a:gd name="connsiteY9-2292" fmla="*/ 30130 h 43219"/>
                <a:gd name="connsiteX10-2293" fmla="*/ 41834 w 52692"/>
                <a:gd name="connsiteY10-2294" fmla="*/ 15213 h 43219"/>
                <a:gd name="connsiteX11-2295" fmla="*/ 42098 w 52692"/>
                <a:gd name="connsiteY11-2296" fmla="*/ 15394 h 43219"/>
                <a:gd name="connsiteX12-2297" fmla="*/ 38360 w 52692"/>
                <a:gd name="connsiteY12-2298" fmla="*/ 5285 h 43219"/>
                <a:gd name="connsiteX13-2299" fmla="*/ 38436 w 52692"/>
                <a:gd name="connsiteY13-2300" fmla="*/ 5302 h 43219"/>
                <a:gd name="connsiteX14-2301" fmla="*/ 30048 w 52692"/>
                <a:gd name="connsiteY14-2302" fmla="*/ 2252 h 43219"/>
                <a:gd name="connsiteX15-2303" fmla="*/ 29856 w 52692"/>
                <a:gd name="connsiteY15-2304" fmla="*/ 2199 h 43219"/>
                <a:gd name="connsiteX16-2305" fmla="*/ 22877 w 52692"/>
                <a:gd name="connsiteY16-2306" fmla="*/ 3020 h 43219"/>
                <a:gd name="connsiteX17-2307" fmla="*/ 22536 w 52692"/>
                <a:gd name="connsiteY17-2308" fmla="*/ 3189 h 43219"/>
                <a:gd name="connsiteX18-2309" fmla="*/ 14036 w 52692"/>
                <a:gd name="connsiteY18-2310" fmla="*/ 5051 h 43219"/>
                <a:gd name="connsiteX19-2311" fmla="*/ 14013 w 52692"/>
                <a:gd name="connsiteY19-2312" fmla="*/ 5152 h 43219"/>
                <a:gd name="connsiteX20-2313" fmla="*/ 3852 w 52692"/>
                <a:gd name="connsiteY20-2314" fmla="*/ 14401 h 43219"/>
                <a:gd name="connsiteX21-2315" fmla="*/ 3936 w 52692"/>
                <a:gd name="connsiteY21-2316" fmla="*/ 14229 h 432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  <a:cxn ang="0">
                  <a:pos x="connsiteX6-43" y="connsiteY6-44"/>
                </a:cxn>
                <a:cxn ang="0">
                  <a:pos x="connsiteX7-45" y="connsiteY7-46"/>
                </a:cxn>
                <a:cxn ang="0">
                  <a:pos x="connsiteX8-47" y="connsiteY8-48"/>
                </a:cxn>
                <a:cxn ang="0">
                  <a:pos x="connsiteX9-49" y="connsiteY9-50"/>
                </a:cxn>
                <a:cxn ang="0">
                  <a:pos x="connsiteX10-51" y="connsiteY10-52"/>
                </a:cxn>
                <a:cxn ang="0">
                  <a:pos x="connsiteX11-53" y="connsiteY11-54"/>
                </a:cxn>
                <a:cxn ang="0">
                  <a:pos x="connsiteX12-55" y="connsiteY12-56"/>
                </a:cxn>
                <a:cxn ang="0">
                  <a:pos x="connsiteX13-57" y="connsiteY13-58"/>
                </a:cxn>
                <a:cxn ang="0">
                  <a:pos x="connsiteX14-59" y="connsiteY14-60"/>
                </a:cxn>
                <a:cxn ang="0">
                  <a:pos x="connsiteX15-61" y="connsiteY15-62"/>
                </a:cxn>
                <a:cxn ang="0">
                  <a:pos x="connsiteX16-63" y="connsiteY16-64"/>
                </a:cxn>
                <a:cxn ang="0">
                  <a:pos x="connsiteX17-65" y="connsiteY17-66"/>
                </a:cxn>
                <a:cxn ang="0">
                  <a:pos x="connsiteX18-67" y="connsiteY18-68"/>
                </a:cxn>
                <a:cxn ang="0">
                  <a:pos x="connsiteX19-69" y="connsiteY19-70"/>
                </a:cxn>
                <a:cxn ang="0">
                  <a:pos x="connsiteX20-71" y="connsiteY20-72"/>
                </a:cxn>
                <a:cxn ang="0">
                  <a:pos x="connsiteX21-73" y="connsiteY21-74"/>
                </a:cxn>
              </a:cxnLst>
              <a:rect l="l" t="t" r="r" b="b"/>
              <a:pathLst>
                <a:path w="52692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2537238" h="1038846">
                  <a:moveTo>
                    <a:pt x="2537238" y="686569"/>
                  </a:moveTo>
                  <a:cubicBezTo>
                    <a:pt x="2537238" y="702499"/>
                    <a:pt x="2524324" y="715413"/>
                    <a:pt x="2508394" y="715413"/>
                  </a:cubicBezTo>
                  <a:cubicBezTo>
                    <a:pt x="2492464" y="715413"/>
                    <a:pt x="2479550" y="702499"/>
                    <a:pt x="2479550" y="686569"/>
                  </a:cubicBezTo>
                  <a:cubicBezTo>
                    <a:pt x="2479550" y="670639"/>
                    <a:pt x="2492464" y="657725"/>
                    <a:pt x="2508394" y="657725"/>
                  </a:cubicBezTo>
                  <a:cubicBezTo>
                    <a:pt x="2524324" y="657725"/>
                    <a:pt x="2537238" y="670639"/>
                    <a:pt x="2537238" y="686569"/>
                  </a:cubicBezTo>
                  <a:close/>
                </a:path>
                <a:path w="2537238" h="1038846">
                  <a:moveTo>
                    <a:pt x="2433954" y="671184"/>
                  </a:moveTo>
                  <a:cubicBezTo>
                    <a:pt x="2433954" y="703044"/>
                    <a:pt x="2408126" y="728872"/>
                    <a:pt x="2376266" y="728872"/>
                  </a:cubicBezTo>
                  <a:cubicBezTo>
                    <a:pt x="2344406" y="728872"/>
                    <a:pt x="2318578" y="703044"/>
                    <a:pt x="2318578" y="671184"/>
                  </a:cubicBezTo>
                  <a:cubicBezTo>
                    <a:pt x="2318578" y="639324"/>
                    <a:pt x="2344406" y="613496"/>
                    <a:pt x="2376266" y="613496"/>
                  </a:cubicBezTo>
                  <a:cubicBezTo>
                    <a:pt x="2408126" y="613496"/>
                    <a:pt x="2433954" y="639324"/>
                    <a:pt x="2433954" y="671184"/>
                  </a:cubicBezTo>
                  <a:close/>
                </a:path>
                <a:path w="2537238" h="1038846">
                  <a:moveTo>
                    <a:pt x="2273369" y="649128"/>
                  </a:moveTo>
                  <a:cubicBezTo>
                    <a:pt x="2273369" y="696918"/>
                    <a:pt x="2234627" y="735660"/>
                    <a:pt x="2186837" y="735660"/>
                  </a:cubicBezTo>
                  <a:cubicBezTo>
                    <a:pt x="2139047" y="735660"/>
                    <a:pt x="2100305" y="696918"/>
                    <a:pt x="2100305" y="649128"/>
                  </a:cubicBezTo>
                  <a:cubicBezTo>
                    <a:pt x="2100305" y="601338"/>
                    <a:pt x="2139047" y="562596"/>
                    <a:pt x="2186837" y="562596"/>
                  </a:cubicBezTo>
                  <a:cubicBezTo>
                    <a:pt x="2234627" y="562596"/>
                    <a:pt x="2273369" y="601338"/>
                    <a:pt x="2273369" y="649128"/>
                  </a:cubicBezTo>
                  <a:close/>
                </a:path>
                <a:path w="52692" h="43219" fill="none" extrusionOk="0">
                  <a:moveTo>
                    <a:pt x="2261" y="25568"/>
                  </a:moveTo>
                  <a:cubicBezTo>
                    <a:pt x="2233" y="25118"/>
                    <a:pt x="2961" y="25852"/>
                    <a:pt x="2196" y="25239"/>
                  </a:cubicBezTo>
                  <a:moveTo>
                    <a:pt x="5874" y="35538"/>
                  </a:moveTo>
                  <a:cubicBezTo>
                    <a:pt x="5519" y="3573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879" y="40003"/>
                    <a:pt x="16702" y="39392"/>
                  </a:cubicBezTo>
                  <a:moveTo>
                    <a:pt x="28707" y="36949"/>
                  </a:moveTo>
                  <a:cubicBezTo>
                    <a:pt x="28668" y="37596"/>
                    <a:pt x="28734" y="35897"/>
                    <a:pt x="28596" y="36519"/>
                  </a:cubicBezTo>
                  <a:moveTo>
                    <a:pt x="37434" y="30453"/>
                  </a:moveTo>
                  <a:cubicBezTo>
                    <a:pt x="37726" y="30846"/>
                    <a:pt x="37495" y="30179"/>
                    <a:pt x="38150" y="30130"/>
                  </a:cubicBezTo>
                  <a:moveTo>
                    <a:pt x="41834" y="15213"/>
                  </a:moveTo>
                  <a:cubicBezTo>
                    <a:pt x="41509" y="16245"/>
                    <a:pt x="41870" y="15391"/>
                    <a:pt x="42098" y="15394"/>
                  </a:cubicBezTo>
                  <a:moveTo>
                    <a:pt x="38360" y="5285"/>
                  </a:moveTo>
                  <a:cubicBezTo>
                    <a:pt x="38415" y="5702"/>
                    <a:pt x="38441" y="4878"/>
                    <a:pt x="38436" y="5302"/>
                  </a:cubicBezTo>
                  <a:moveTo>
                    <a:pt x="30048" y="2252"/>
                  </a:moveTo>
                  <a:cubicBezTo>
                    <a:pt x="30237" y="1669"/>
                    <a:pt x="29552" y="2685"/>
                    <a:pt x="29856" y="2199"/>
                  </a:cubicBezTo>
                  <a:moveTo>
                    <a:pt x="22877" y="3020"/>
                  </a:moveTo>
                  <a:cubicBezTo>
                    <a:pt x="22954" y="2538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3621" y="4633"/>
                    <a:pt x="14013" y="5152"/>
                  </a:cubicBezTo>
                  <a:moveTo>
                    <a:pt x="3852" y="14401"/>
                  </a:moveTo>
                  <a:cubicBezTo>
                    <a:pt x="3749" y="13937"/>
                    <a:pt x="3984" y="14710"/>
                    <a:pt x="3936" y="14229"/>
                  </a:cubicBezTo>
                </a:path>
              </a:pathLst>
            </a:custGeom>
            <a:solidFill>
              <a:schemeClr val="bg1"/>
            </a:solidFill>
            <a:ln w="15875" algn="ctr">
              <a:solidFill>
                <a:srgbClr val="00A1BD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53" name="矩形 4"/>
            <p:cNvSpPr>
              <a:spLocks noChangeArrowheads="1"/>
            </p:cNvSpPr>
            <p:nvPr/>
          </p:nvSpPr>
          <p:spPr bwMode="auto">
            <a:xfrm>
              <a:off x="4791662" y="3337118"/>
              <a:ext cx="2671313" cy="88548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buNone/>
              </a:pP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异分母</a:t>
              </a:r>
              <a:r>
                <a:rPr lang="zh-CN" altLang="en-US" sz="2400" b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分数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连加</a:t>
              </a:r>
              <a:r>
                <a:rPr lang="zh-CN" altLang="en-US" sz="2400" b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，可以一次通分，也可逐次通分，怎样简便就怎样算。计算结果能约分的要约分。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 autoUpdateAnimBg="0"/>
      <p:bldP spid="78" grpId="0" autoUpdateAnimBg="0"/>
      <p:bldP spid="81" grpId="0" autoUpdateAnimBg="0"/>
      <p:bldP spid="82" grpId="0" autoUpdateAnimBg="0"/>
      <p:bldP spid="86" grpId="0" autoUpdateAnimBg="0"/>
      <p:bldP spid="87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3" name="图片 22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4" name="文本框 26">
              <a:hlinkClick r:id="rId2" action="ppaction://hlinksldjump"/>
            </p:cNvPr>
            <p:cNvSpPr txBox="1"/>
            <p:nvPr/>
          </p:nvSpPr>
          <p:spPr>
            <a:xfrm>
              <a:off x="7763282" y="4681236"/>
              <a:ext cx="642620" cy="368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返回</a:t>
              </a:r>
            </a:p>
          </p:txBody>
        </p:sp>
      </p:grp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357438" y="1327547"/>
            <a:ext cx="345638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CN" altLang="en-US" sz="135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858136" y="2162672"/>
            <a:ext cx="8059876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把影响城市环境的各类噪音总和看做单位“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1”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。 </a:t>
            </a:r>
          </a:p>
        </p:txBody>
      </p:sp>
      <p:sp>
        <p:nvSpPr>
          <p:cNvPr id="12" name="Oval 27"/>
          <p:cNvSpPr>
            <a:spLocks noChangeArrowheads="1"/>
          </p:cNvSpPr>
          <p:nvPr/>
        </p:nvSpPr>
        <p:spPr bwMode="auto">
          <a:xfrm>
            <a:off x="3869531" y="1383507"/>
            <a:ext cx="1134666" cy="594122"/>
          </a:xfrm>
          <a:prstGeom prst="ellipse">
            <a:avLst/>
          </a:prstGeom>
          <a:solidFill>
            <a:schemeClr val="accent1">
              <a:alpha val="117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/>
            <a:endParaRPr lang="zh-CN" altLang="en-US" sz="21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3" name="Oval 28"/>
          <p:cNvSpPr>
            <a:spLocks noChangeArrowheads="1"/>
          </p:cNvSpPr>
          <p:nvPr/>
        </p:nvSpPr>
        <p:spPr bwMode="auto">
          <a:xfrm>
            <a:off x="5328047" y="1383506"/>
            <a:ext cx="1565672" cy="6477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/>
            <a:endParaRPr lang="zh-CN" altLang="en-US" sz="21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395536" y="703671"/>
            <a:ext cx="283903" cy="283903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644717" y="518183"/>
                <a:ext cx="8059876" cy="164448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zh-CN" sz="280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影响城市环境的噪音主要有生活噪音和交通噪音。据统计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,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某城市生活噪音占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i="0" smtClean="0">
                            <a:latin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i="0" smtClean="0">
                            <a:latin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,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交通噪音占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i="0" smtClean="0">
                            <a:latin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i="0" smtClean="0">
                            <a:latin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。影响城市环境的其他噪音占几分之几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?</a:t>
                </a:r>
                <a:endParaRPr lang="zh-CN" altLang="zh-CN" sz="2800" dirty="0"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717" y="518183"/>
                <a:ext cx="8059876" cy="1644489"/>
              </a:xfrm>
              <a:prstGeom prst="rect">
                <a:avLst/>
              </a:prstGeom>
              <a:blipFill rotWithShape="1">
                <a:blip r:embed="rId4"/>
                <a:stretch>
                  <a:fillRect l="-2" t="-1" b="30"/>
                </a:stretch>
              </a:blipFill>
              <a:ln w="9525">
                <a:noFill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组合 63"/>
          <p:cNvGrpSpPr/>
          <p:nvPr/>
        </p:nvGrpSpPr>
        <p:grpSpPr>
          <a:xfrm flipH="1">
            <a:off x="1102425" y="3060221"/>
            <a:ext cx="2861458" cy="1118204"/>
            <a:chOff x="5118677" y="3217856"/>
            <a:chExt cx="2861458" cy="1118204"/>
          </a:xfrm>
        </p:grpSpPr>
        <p:sp>
          <p:nvSpPr>
            <p:cNvPr id="65" name="云形标注 82"/>
            <p:cNvSpPr>
              <a:spLocks noChangeArrowheads="1"/>
            </p:cNvSpPr>
            <p:nvPr/>
          </p:nvSpPr>
          <p:spPr bwMode="auto">
            <a:xfrm rot="170006">
              <a:off x="5118677" y="3217856"/>
              <a:ext cx="2861458" cy="111820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-1" fmla="*/ 2535505 w 2080165"/>
                <a:gd name="connsiteY0-2" fmla="*/ 689958 h 1038389"/>
                <a:gd name="connsiteX1-3" fmla="*/ 2506661 w 2080165"/>
                <a:gd name="connsiteY1-4" fmla="*/ 718802 h 1038389"/>
                <a:gd name="connsiteX2-5" fmla="*/ 2477817 w 2080165"/>
                <a:gd name="connsiteY2-6" fmla="*/ 689958 h 1038389"/>
                <a:gd name="connsiteX3-7" fmla="*/ 2506661 w 2080165"/>
                <a:gd name="connsiteY3-8" fmla="*/ 661114 h 1038389"/>
                <a:gd name="connsiteX4-9" fmla="*/ 2535505 w 2080165"/>
                <a:gd name="connsiteY4-10" fmla="*/ 689958 h 1038389"/>
                <a:gd name="connsiteX0-11" fmla="*/ 2432221 w 2080165"/>
                <a:gd name="connsiteY0-12" fmla="*/ 674573 h 1038389"/>
                <a:gd name="connsiteX1-13" fmla="*/ 2374533 w 2080165"/>
                <a:gd name="connsiteY1-14" fmla="*/ 732261 h 1038389"/>
                <a:gd name="connsiteX2-15" fmla="*/ 2316845 w 2080165"/>
                <a:gd name="connsiteY2-16" fmla="*/ 674573 h 1038389"/>
                <a:gd name="connsiteX3-17" fmla="*/ 2374533 w 2080165"/>
                <a:gd name="connsiteY3-18" fmla="*/ 616885 h 1038389"/>
                <a:gd name="connsiteX4-19" fmla="*/ 2432221 w 2080165"/>
                <a:gd name="connsiteY4-20" fmla="*/ 674573 h 1038389"/>
                <a:gd name="connsiteX0-21" fmla="*/ 2271636 w 2080165"/>
                <a:gd name="connsiteY0-22" fmla="*/ 652517 h 1038389"/>
                <a:gd name="connsiteX1-23" fmla="*/ 2185104 w 2080165"/>
                <a:gd name="connsiteY1-24" fmla="*/ 739049 h 1038389"/>
                <a:gd name="connsiteX2-25" fmla="*/ 2098572 w 2080165"/>
                <a:gd name="connsiteY2-26" fmla="*/ 652517 h 1038389"/>
                <a:gd name="connsiteX3-27" fmla="*/ 2185104 w 2080165"/>
                <a:gd name="connsiteY3-28" fmla="*/ 565985 h 1038389"/>
                <a:gd name="connsiteX4-29" fmla="*/ 2271636 w 2080165"/>
                <a:gd name="connsiteY4-30" fmla="*/ 652517 h 1038389"/>
                <a:gd name="connsiteX0-31" fmla="*/ 4693 w 43200"/>
                <a:gd name="connsiteY0-32" fmla="*/ 26177 h 43200"/>
                <a:gd name="connsiteX1-33" fmla="*/ 2160 w 43200"/>
                <a:gd name="connsiteY1-34" fmla="*/ 25380 h 43200"/>
                <a:gd name="connsiteX2-35" fmla="*/ 6928 w 43200"/>
                <a:gd name="connsiteY2-36" fmla="*/ 34899 h 43200"/>
                <a:gd name="connsiteX3-37" fmla="*/ 5820 w 43200"/>
                <a:gd name="connsiteY3-38" fmla="*/ 35280 h 43200"/>
                <a:gd name="connsiteX4-39" fmla="*/ 16478 w 43200"/>
                <a:gd name="connsiteY4-40" fmla="*/ 39090 h 43200"/>
                <a:gd name="connsiteX5-41" fmla="*/ 15810 w 43200"/>
                <a:gd name="connsiteY5-42" fmla="*/ 37350 h 43200"/>
                <a:gd name="connsiteX6-43" fmla="*/ 28827 w 43200"/>
                <a:gd name="connsiteY6-44" fmla="*/ 34751 h 43200"/>
                <a:gd name="connsiteX7-45" fmla="*/ 28560 w 43200"/>
                <a:gd name="connsiteY7-46" fmla="*/ 36660 h 43200"/>
                <a:gd name="connsiteX8-47" fmla="*/ 34129 w 43200"/>
                <a:gd name="connsiteY8-48" fmla="*/ 22954 h 43200"/>
                <a:gd name="connsiteX9-49" fmla="*/ 37380 w 43200"/>
                <a:gd name="connsiteY9-50" fmla="*/ 30090 h 43200"/>
                <a:gd name="connsiteX10-51" fmla="*/ 41798 w 43200"/>
                <a:gd name="connsiteY10-52" fmla="*/ 15354 h 43200"/>
                <a:gd name="connsiteX11-53" fmla="*/ 40350 w 43200"/>
                <a:gd name="connsiteY11-54" fmla="*/ 18030 h 43200"/>
                <a:gd name="connsiteX12-55" fmla="*/ 38324 w 43200"/>
                <a:gd name="connsiteY12-56" fmla="*/ 5426 h 43200"/>
                <a:gd name="connsiteX13-57" fmla="*/ 38400 w 43200"/>
                <a:gd name="connsiteY13-58" fmla="*/ 6690 h 43200"/>
                <a:gd name="connsiteX14-59" fmla="*/ 29078 w 43200"/>
                <a:gd name="connsiteY14-60" fmla="*/ 3952 h 43200"/>
                <a:gd name="connsiteX15-61" fmla="*/ 29820 w 43200"/>
                <a:gd name="connsiteY15-62" fmla="*/ 2340 h 43200"/>
                <a:gd name="connsiteX16-63" fmla="*/ 22141 w 43200"/>
                <a:gd name="connsiteY16-64" fmla="*/ 4720 h 43200"/>
                <a:gd name="connsiteX17-65" fmla="*/ 22500 w 43200"/>
                <a:gd name="connsiteY17-66" fmla="*/ 3330 h 43200"/>
                <a:gd name="connsiteX18-67" fmla="*/ 14000 w 43200"/>
                <a:gd name="connsiteY18-68" fmla="*/ 5192 h 43200"/>
                <a:gd name="connsiteX19-69" fmla="*/ 15300 w 43200"/>
                <a:gd name="connsiteY19-70" fmla="*/ 6540 h 43200"/>
                <a:gd name="connsiteX20-71" fmla="*/ 4127 w 43200"/>
                <a:gd name="connsiteY20-72" fmla="*/ 15789 h 43200"/>
                <a:gd name="connsiteX21-73" fmla="*/ 3900 w 43200"/>
                <a:gd name="connsiteY21-74" fmla="*/ 14370 h 43200"/>
                <a:gd name="connsiteX0-75" fmla="*/ 3936 w 52692"/>
                <a:gd name="connsiteY0-76" fmla="*/ 14229 h 43219"/>
                <a:gd name="connsiteX1-77" fmla="*/ 5659 w 52692"/>
                <a:gd name="connsiteY1-78" fmla="*/ 6766 h 43219"/>
                <a:gd name="connsiteX2-79" fmla="*/ 14041 w 52692"/>
                <a:gd name="connsiteY2-80" fmla="*/ 5061 h 43219"/>
                <a:gd name="connsiteX3-81" fmla="*/ 22492 w 52692"/>
                <a:gd name="connsiteY3-82" fmla="*/ 3291 h 43219"/>
                <a:gd name="connsiteX4-83" fmla="*/ 25785 w 52692"/>
                <a:gd name="connsiteY4-84" fmla="*/ 59 h 43219"/>
                <a:gd name="connsiteX5-85" fmla="*/ 29869 w 52692"/>
                <a:gd name="connsiteY5-86" fmla="*/ 2340 h 43219"/>
                <a:gd name="connsiteX6-87" fmla="*/ 35499 w 52692"/>
                <a:gd name="connsiteY6-88" fmla="*/ 549 h 43219"/>
                <a:gd name="connsiteX7-89" fmla="*/ 38354 w 52692"/>
                <a:gd name="connsiteY7-90" fmla="*/ 5435 h 43219"/>
                <a:gd name="connsiteX8-91" fmla="*/ 42018 w 52692"/>
                <a:gd name="connsiteY8-92" fmla="*/ 10177 h 43219"/>
                <a:gd name="connsiteX9-93" fmla="*/ 41854 w 52692"/>
                <a:gd name="connsiteY9-94" fmla="*/ 15319 h 43219"/>
                <a:gd name="connsiteX10-95" fmla="*/ 43052 w 52692"/>
                <a:gd name="connsiteY10-96" fmla="*/ 23181 h 43219"/>
                <a:gd name="connsiteX11-97" fmla="*/ 37440 w 52692"/>
                <a:gd name="connsiteY11-98" fmla="*/ 30063 h 43219"/>
                <a:gd name="connsiteX12-99" fmla="*/ 35431 w 52692"/>
                <a:gd name="connsiteY12-100" fmla="*/ 35960 h 43219"/>
                <a:gd name="connsiteX13-101" fmla="*/ 28591 w 52692"/>
                <a:gd name="connsiteY13-102" fmla="*/ 36674 h 43219"/>
                <a:gd name="connsiteX14-103" fmla="*/ 23703 w 52692"/>
                <a:gd name="connsiteY14-104" fmla="*/ 42965 h 43219"/>
                <a:gd name="connsiteX15-105" fmla="*/ 16516 w 52692"/>
                <a:gd name="connsiteY15-106" fmla="*/ 39125 h 43219"/>
                <a:gd name="connsiteX16-107" fmla="*/ 5840 w 52692"/>
                <a:gd name="connsiteY16-108" fmla="*/ 35331 h 43219"/>
                <a:gd name="connsiteX17-109" fmla="*/ 1146 w 52692"/>
                <a:gd name="connsiteY17-110" fmla="*/ 31109 h 43219"/>
                <a:gd name="connsiteX18-111" fmla="*/ 2149 w 52692"/>
                <a:gd name="connsiteY18-112" fmla="*/ 25410 h 43219"/>
                <a:gd name="connsiteX19-113" fmla="*/ 31 w 52692"/>
                <a:gd name="connsiteY19-114" fmla="*/ 19563 h 43219"/>
                <a:gd name="connsiteX20-115" fmla="*/ 3899 w 52692"/>
                <a:gd name="connsiteY20-116" fmla="*/ 14366 h 43219"/>
                <a:gd name="connsiteX21-117" fmla="*/ 3936 w 52692"/>
                <a:gd name="connsiteY21-118" fmla="*/ 14229 h 43219"/>
                <a:gd name="connsiteX0-119" fmla="*/ 2537238 w 2537238"/>
                <a:gd name="connsiteY0-120" fmla="*/ 686569 h 1038846"/>
                <a:gd name="connsiteX1-121" fmla="*/ 2508394 w 2537238"/>
                <a:gd name="connsiteY1-122" fmla="*/ 715413 h 1038846"/>
                <a:gd name="connsiteX2-123" fmla="*/ 2479550 w 2537238"/>
                <a:gd name="connsiteY2-124" fmla="*/ 686569 h 1038846"/>
                <a:gd name="connsiteX3-125" fmla="*/ 2508394 w 2537238"/>
                <a:gd name="connsiteY3-126" fmla="*/ 657725 h 1038846"/>
                <a:gd name="connsiteX4-127" fmla="*/ 2537238 w 2537238"/>
                <a:gd name="connsiteY4-128" fmla="*/ 686569 h 1038846"/>
                <a:gd name="connsiteX0-129" fmla="*/ 2433954 w 2537238"/>
                <a:gd name="connsiteY0-130" fmla="*/ 671184 h 1038846"/>
                <a:gd name="connsiteX1-131" fmla="*/ 2376266 w 2537238"/>
                <a:gd name="connsiteY1-132" fmla="*/ 728872 h 1038846"/>
                <a:gd name="connsiteX2-133" fmla="*/ 2318578 w 2537238"/>
                <a:gd name="connsiteY2-134" fmla="*/ 671184 h 1038846"/>
                <a:gd name="connsiteX3-135" fmla="*/ 2376266 w 2537238"/>
                <a:gd name="connsiteY3-136" fmla="*/ 613496 h 1038846"/>
                <a:gd name="connsiteX4-137" fmla="*/ 2433954 w 2537238"/>
                <a:gd name="connsiteY4-138" fmla="*/ 671184 h 1038846"/>
                <a:gd name="connsiteX0-139" fmla="*/ 2273369 w 2537238"/>
                <a:gd name="connsiteY0-140" fmla="*/ 649128 h 1038846"/>
                <a:gd name="connsiteX1-141" fmla="*/ 2186837 w 2537238"/>
                <a:gd name="connsiteY1-142" fmla="*/ 735660 h 1038846"/>
                <a:gd name="connsiteX2-143" fmla="*/ 2100305 w 2537238"/>
                <a:gd name="connsiteY2-144" fmla="*/ 649128 h 1038846"/>
                <a:gd name="connsiteX3-145" fmla="*/ 2186837 w 2537238"/>
                <a:gd name="connsiteY3-146" fmla="*/ 562596 h 1038846"/>
                <a:gd name="connsiteX4-147" fmla="*/ 2273369 w 2537238"/>
                <a:gd name="connsiteY4-148" fmla="*/ 649128 h 1038846"/>
                <a:gd name="connsiteX0-149" fmla="*/ 2628 w 52692"/>
                <a:gd name="connsiteY0-150" fmla="*/ 25568 h 43219"/>
                <a:gd name="connsiteX1-151" fmla="*/ 2196 w 52692"/>
                <a:gd name="connsiteY1-152" fmla="*/ 25239 h 43219"/>
                <a:gd name="connsiteX2-153" fmla="*/ 6964 w 52692"/>
                <a:gd name="connsiteY2-154" fmla="*/ 34758 h 43219"/>
                <a:gd name="connsiteX3-155" fmla="*/ 5856 w 52692"/>
                <a:gd name="connsiteY3-156" fmla="*/ 35139 h 43219"/>
                <a:gd name="connsiteX4-157" fmla="*/ 16514 w 52692"/>
                <a:gd name="connsiteY4-158" fmla="*/ 38949 h 43219"/>
                <a:gd name="connsiteX5-159" fmla="*/ 15846 w 52692"/>
                <a:gd name="connsiteY5-160" fmla="*/ 37209 h 43219"/>
                <a:gd name="connsiteX6-161" fmla="*/ 28863 w 52692"/>
                <a:gd name="connsiteY6-162" fmla="*/ 34610 h 43219"/>
                <a:gd name="connsiteX7-163" fmla="*/ 28596 w 52692"/>
                <a:gd name="connsiteY7-164" fmla="*/ 36519 h 43219"/>
                <a:gd name="connsiteX8-165" fmla="*/ 34165 w 52692"/>
                <a:gd name="connsiteY8-166" fmla="*/ 22813 h 43219"/>
                <a:gd name="connsiteX9-167" fmla="*/ 37416 w 52692"/>
                <a:gd name="connsiteY9-168" fmla="*/ 29949 h 43219"/>
                <a:gd name="connsiteX10-169" fmla="*/ 41834 w 52692"/>
                <a:gd name="connsiteY10-170" fmla="*/ 15213 h 43219"/>
                <a:gd name="connsiteX11-171" fmla="*/ 40386 w 52692"/>
                <a:gd name="connsiteY11-172" fmla="*/ 17889 h 43219"/>
                <a:gd name="connsiteX12-173" fmla="*/ 38360 w 52692"/>
                <a:gd name="connsiteY12-174" fmla="*/ 5285 h 43219"/>
                <a:gd name="connsiteX13-175" fmla="*/ 38436 w 52692"/>
                <a:gd name="connsiteY13-176" fmla="*/ 6549 h 43219"/>
                <a:gd name="connsiteX14-177" fmla="*/ 29114 w 52692"/>
                <a:gd name="connsiteY14-178" fmla="*/ 3811 h 43219"/>
                <a:gd name="connsiteX15-179" fmla="*/ 29856 w 52692"/>
                <a:gd name="connsiteY15-180" fmla="*/ 2199 h 43219"/>
                <a:gd name="connsiteX16-181" fmla="*/ 22177 w 52692"/>
                <a:gd name="connsiteY16-182" fmla="*/ 4579 h 43219"/>
                <a:gd name="connsiteX17-183" fmla="*/ 22536 w 52692"/>
                <a:gd name="connsiteY17-184" fmla="*/ 3189 h 43219"/>
                <a:gd name="connsiteX18-185" fmla="*/ 14036 w 52692"/>
                <a:gd name="connsiteY18-186" fmla="*/ 5051 h 43219"/>
                <a:gd name="connsiteX19-187" fmla="*/ 15336 w 52692"/>
                <a:gd name="connsiteY19-188" fmla="*/ 6399 h 43219"/>
                <a:gd name="connsiteX20-189" fmla="*/ 4163 w 52692"/>
                <a:gd name="connsiteY20-190" fmla="*/ 15648 h 43219"/>
                <a:gd name="connsiteX21-191" fmla="*/ 3936 w 52692"/>
                <a:gd name="connsiteY21-192" fmla="*/ 14229 h 43219"/>
                <a:gd name="connsiteX0-193" fmla="*/ 3936 w 52692"/>
                <a:gd name="connsiteY0-194" fmla="*/ 14229 h 43219"/>
                <a:gd name="connsiteX1-195" fmla="*/ 5659 w 52692"/>
                <a:gd name="connsiteY1-196" fmla="*/ 6766 h 43219"/>
                <a:gd name="connsiteX2-197" fmla="*/ 14041 w 52692"/>
                <a:gd name="connsiteY2-198" fmla="*/ 5061 h 43219"/>
                <a:gd name="connsiteX3-199" fmla="*/ 22492 w 52692"/>
                <a:gd name="connsiteY3-200" fmla="*/ 3291 h 43219"/>
                <a:gd name="connsiteX4-201" fmla="*/ 25785 w 52692"/>
                <a:gd name="connsiteY4-202" fmla="*/ 59 h 43219"/>
                <a:gd name="connsiteX5-203" fmla="*/ 29869 w 52692"/>
                <a:gd name="connsiteY5-204" fmla="*/ 2340 h 43219"/>
                <a:gd name="connsiteX6-205" fmla="*/ 35499 w 52692"/>
                <a:gd name="connsiteY6-206" fmla="*/ 549 h 43219"/>
                <a:gd name="connsiteX7-207" fmla="*/ 38354 w 52692"/>
                <a:gd name="connsiteY7-208" fmla="*/ 5435 h 43219"/>
                <a:gd name="connsiteX8-209" fmla="*/ 42018 w 52692"/>
                <a:gd name="connsiteY8-210" fmla="*/ 10177 h 43219"/>
                <a:gd name="connsiteX9-211" fmla="*/ 41854 w 52692"/>
                <a:gd name="connsiteY9-212" fmla="*/ 15319 h 43219"/>
                <a:gd name="connsiteX10-213" fmla="*/ 43052 w 52692"/>
                <a:gd name="connsiteY10-214" fmla="*/ 23181 h 43219"/>
                <a:gd name="connsiteX11-215" fmla="*/ 37440 w 52692"/>
                <a:gd name="connsiteY11-216" fmla="*/ 30063 h 43219"/>
                <a:gd name="connsiteX12-217" fmla="*/ 35431 w 52692"/>
                <a:gd name="connsiteY12-218" fmla="*/ 35960 h 43219"/>
                <a:gd name="connsiteX13-219" fmla="*/ 28591 w 52692"/>
                <a:gd name="connsiteY13-220" fmla="*/ 36674 h 43219"/>
                <a:gd name="connsiteX14-221" fmla="*/ 23703 w 52692"/>
                <a:gd name="connsiteY14-222" fmla="*/ 42965 h 43219"/>
                <a:gd name="connsiteX15-223" fmla="*/ 16516 w 52692"/>
                <a:gd name="connsiteY15-224" fmla="*/ 39125 h 43219"/>
                <a:gd name="connsiteX16-225" fmla="*/ 5840 w 52692"/>
                <a:gd name="connsiteY16-226" fmla="*/ 35331 h 43219"/>
                <a:gd name="connsiteX17-227" fmla="*/ 1146 w 52692"/>
                <a:gd name="connsiteY17-228" fmla="*/ 31109 h 43219"/>
                <a:gd name="connsiteX18-229" fmla="*/ 2149 w 52692"/>
                <a:gd name="connsiteY18-230" fmla="*/ 25410 h 43219"/>
                <a:gd name="connsiteX19-231" fmla="*/ 31 w 52692"/>
                <a:gd name="connsiteY19-232" fmla="*/ 19563 h 43219"/>
                <a:gd name="connsiteX20-233" fmla="*/ 3899 w 52692"/>
                <a:gd name="connsiteY20-234" fmla="*/ 14366 h 43219"/>
                <a:gd name="connsiteX21-235" fmla="*/ 3936 w 52692"/>
                <a:gd name="connsiteY21-236" fmla="*/ 14229 h 43219"/>
                <a:gd name="connsiteX0-237" fmla="*/ 2537238 w 2537238"/>
                <a:gd name="connsiteY0-238" fmla="*/ 686569 h 1038846"/>
                <a:gd name="connsiteX1-239" fmla="*/ 2508394 w 2537238"/>
                <a:gd name="connsiteY1-240" fmla="*/ 715413 h 1038846"/>
                <a:gd name="connsiteX2-241" fmla="*/ 2479550 w 2537238"/>
                <a:gd name="connsiteY2-242" fmla="*/ 686569 h 1038846"/>
                <a:gd name="connsiteX3-243" fmla="*/ 2508394 w 2537238"/>
                <a:gd name="connsiteY3-244" fmla="*/ 657725 h 1038846"/>
                <a:gd name="connsiteX4-245" fmla="*/ 2537238 w 2537238"/>
                <a:gd name="connsiteY4-246" fmla="*/ 686569 h 1038846"/>
                <a:gd name="connsiteX0-247" fmla="*/ 2433954 w 2537238"/>
                <a:gd name="connsiteY0-248" fmla="*/ 671184 h 1038846"/>
                <a:gd name="connsiteX1-249" fmla="*/ 2376266 w 2537238"/>
                <a:gd name="connsiteY1-250" fmla="*/ 728872 h 1038846"/>
                <a:gd name="connsiteX2-251" fmla="*/ 2318578 w 2537238"/>
                <a:gd name="connsiteY2-252" fmla="*/ 671184 h 1038846"/>
                <a:gd name="connsiteX3-253" fmla="*/ 2376266 w 2537238"/>
                <a:gd name="connsiteY3-254" fmla="*/ 613496 h 1038846"/>
                <a:gd name="connsiteX4-255" fmla="*/ 2433954 w 2537238"/>
                <a:gd name="connsiteY4-256" fmla="*/ 671184 h 1038846"/>
                <a:gd name="connsiteX0-257" fmla="*/ 2273369 w 2537238"/>
                <a:gd name="connsiteY0-258" fmla="*/ 649128 h 1038846"/>
                <a:gd name="connsiteX1-259" fmla="*/ 2186837 w 2537238"/>
                <a:gd name="connsiteY1-260" fmla="*/ 735660 h 1038846"/>
                <a:gd name="connsiteX2-261" fmla="*/ 2100305 w 2537238"/>
                <a:gd name="connsiteY2-262" fmla="*/ 649128 h 1038846"/>
                <a:gd name="connsiteX3-263" fmla="*/ 2186837 w 2537238"/>
                <a:gd name="connsiteY3-264" fmla="*/ 562596 h 1038846"/>
                <a:gd name="connsiteX4-265" fmla="*/ 2273369 w 2537238"/>
                <a:gd name="connsiteY4-266" fmla="*/ 649128 h 1038846"/>
                <a:gd name="connsiteX0-267" fmla="*/ 2628 w 52692"/>
                <a:gd name="connsiteY0-268" fmla="*/ 25568 h 43219"/>
                <a:gd name="connsiteX1-269" fmla="*/ 2196 w 52692"/>
                <a:gd name="connsiteY1-270" fmla="*/ 25239 h 43219"/>
                <a:gd name="connsiteX2-271" fmla="*/ 5874 w 52692"/>
                <a:gd name="connsiteY2-272" fmla="*/ 35538 h 43219"/>
                <a:gd name="connsiteX3-273" fmla="*/ 5856 w 52692"/>
                <a:gd name="connsiteY3-274" fmla="*/ 35139 h 43219"/>
                <a:gd name="connsiteX4-275" fmla="*/ 16514 w 52692"/>
                <a:gd name="connsiteY4-276" fmla="*/ 38949 h 43219"/>
                <a:gd name="connsiteX5-277" fmla="*/ 15846 w 52692"/>
                <a:gd name="connsiteY5-278" fmla="*/ 37209 h 43219"/>
                <a:gd name="connsiteX6-279" fmla="*/ 28863 w 52692"/>
                <a:gd name="connsiteY6-280" fmla="*/ 34610 h 43219"/>
                <a:gd name="connsiteX7-281" fmla="*/ 28596 w 52692"/>
                <a:gd name="connsiteY7-282" fmla="*/ 36519 h 43219"/>
                <a:gd name="connsiteX8-283" fmla="*/ 34165 w 52692"/>
                <a:gd name="connsiteY8-284" fmla="*/ 22813 h 43219"/>
                <a:gd name="connsiteX9-285" fmla="*/ 37416 w 52692"/>
                <a:gd name="connsiteY9-286" fmla="*/ 29949 h 43219"/>
                <a:gd name="connsiteX10-287" fmla="*/ 41834 w 52692"/>
                <a:gd name="connsiteY10-288" fmla="*/ 15213 h 43219"/>
                <a:gd name="connsiteX11-289" fmla="*/ 40386 w 52692"/>
                <a:gd name="connsiteY11-290" fmla="*/ 17889 h 43219"/>
                <a:gd name="connsiteX12-291" fmla="*/ 38360 w 52692"/>
                <a:gd name="connsiteY12-292" fmla="*/ 5285 h 43219"/>
                <a:gd name="connsiteX13-293" fmla="*/ 38436 w 52692"/>
                <a:gd name="connsiteY13-294" fmla="*/ 6549 h 43219"/>
                <a:gd name="connsiteX14-295" fmla="*/ 29114 w 52692"/>
                <a:gd name="connsiteY14-296" fmla="*/ 3811 h 43219"/>
                <a:gd name="connsiteX15-297" fmla="*/ 29856 w 52692"/>
                <a:gd name="connsiteY15-298" fmla="*/ 2199 h 43219"/>
                <a:gd name="connsiteX16-299" fmla="*/ 22177 w 52692"/>
                <a:gd name="connsiteY16-300" fmla="*/ 4579 h 43219"/>
                <a:gd name="connsiteX17-301" fmla="*/ 22536 w 52692"/>
                <a:gd name="connsiteY17-302" fmla="*/ 3189 h 43219"/>
                <a:gd name="connsiteX18-303" fmla="*/ 14036 w 52692"/>
                <a:gd name="connsiteY18-304" fmla="*/ 5051 h 43219"/>
                <a:gd name="connsiteX19-305" fmla="*/ 15336 w 52692"/>
                <a:gd name="connsiteY19-306" fmla="*/ 6399 h 43219"/>
                <a:gd name="connsiteX20-307" fmla="*/ 4163 w 52692"/>
                <a:gd name="connsiteY20-308" fmla="*/ 15648 h 43219"/>
                <a:gd name="connsiteX21-309" fmla="*/ 3936 w 52692"/>
                <a:gd name="connsiteY21-310" fmla="*/ 14229 h 43219"/>
                <a:gd name="connsiteX0-311" fmla="*/ 3936 w 52692"/>
                <a:gd name="connsiteY0-312" fmla="*/ 14229 h 43219"/>
                <a:gd name="connsiteX1-313" fmla="*/ 5659 w 52692"/>
                <a:gd name="connsiteY1-314" fmla="*/ 6766 h 43219"/>
                <a:gd name="connsiteX2-315" fmla="*/ 14041 w 52692"/>
                <a:gd name="connsiteY2-316" fmla="*/ 5061 h 43219"/>
                <a:gd name="connsiteX3-317" fmla="*/ 22492 w 52692"/>
                <a:gd name="connsiteY3-318" fmla="*/ 3291 h 43219"/>
                <a:gd name="connsiteX4-319" fmla="*/ 25785 w 52692"/>
                <a:gd name="connsiteY4-320" fmla="*/ 59 h 43219"/>
                <a:gd name="connsiteX5-321" fmla="*/ 29869 w 52692"/>
                <a:gd name="connsiteY5-322" fmla="*/ 2340 h 43219"/>
                <a:gd name="connsiteX6-323" fmla="*/ 35499 w 52692"/>
                <a:gd name="connsiteY6-324" fmla="*/ 549 h 43219"/>
                <a:gd name="connsiteX7-325" fmla="*/ 38354 w 52692"/>
                <a:gd name="connsiteY7-326" fmla="*/ 5435 h 43219"/>
                <a:gd name="connsiteX8-327" fmla="*/ 42018 w 52692"/>
                <a:gd name="connsiteY8-328" fmla="*/ 10177 h 43219"/>
                <a:gd name="connsiteX9-329" fmla="*/ 41854 w 52692"/>
                <a:gd name="connsiteY9-330" fmla="*/ 15319 h 43219"/>
                <a:gd name="connsiteX10-331" fmla="*/ 43052 w 52692"/>
                <a:gd name="connsiteY10-332" fmla="*/ 23181 h 43219"/>
                <a:gd name="connsiteX11-333" fmla="*/ 37440 w 52692"/>
                <a:gd name="connsiteY11-334" fmla="*/ 30063 h 43219"/>
                <a:gd name="connsiteX12-335" fmla="*/ 35431 w 52692"/>
                <a:gd name="connsiteY12-336" fmla="*/ 35960 h 43219"/>
                <a:gd name="connsiteX13-337" fmla="*/ 28591 w 52692"/>
                <a:gd name="connsiteY13-338" fmla="*/ 36674 h 43219"/>
                <a:gd name="connsiteX14-339" fmla="*/ 23703 w 52692"/>
                <a:gd name="connsiteY14-340" fmla="*/ 42965 h 43219"/>
                <a:gd name="connsiteX15-341" fmla="*/ 16516 w 52692"/>
                <a:gd name="connsiteY15-342" fmla="*/ 39125 h 43219"/>
                <a:gd name="connsiteX16-343" fmla="*/ 5840 w 52692"/>
                <a:gd name="connsiteY16-344" fmla="*/ 35331 h 43219"/>
                <a:gd name="connsiteX17-345" fmla="*/ 1146 w 52692"/>
                <a:gd name="connsiteY17-346" fmla="*/ 31109 h 43219"/>
                <a:gd name="connsiteX18-347" fmla="*/ 2149 w 52692"/>
                <a:gd name="connsiteY18-348" fmla="*/ 25410 h 43219"/>
                <a:gd name="connsiteX19-349" fmla="*/ 31 w 52692"/>
                <a:gd name="connsiteY19-350" fmla="*/ 19563 h 43219"/>
                <a:gd name="connsiteX20-351" fmla="*/ 3899 w 52692"/>
                <a:gd name="connsiteY20-352" fmla="*/ 14366 h 43219"/>
                <a:gd name="connsiteX21-353" fmla="*/ 3936 w 52692"/>
                <a:gd name="connsiteY21-354" fmla="*/ 14229 h 43219"/>
                <a:gd name="connsiteX0-355" fmla="*/ 2537238 w 2537238"/>
                <a:gd name="connsiteY0-356" fmla="*/ 686569 h 1038846"/>
                <a:gd name="connsiteX1-357" fmla="*/ 2508394 w 2537238"/>
                <a:gd name="connsiteY1-358" fmla="*/ 715413 h 1038846"/>
                <a:gd name="connsiteX2-359" fmla="*/ 2479550 w 2537238"/>
                <a:gd name="connsiteY2-360" fmla="*/ 686569 h 1038846"/>
                <a:gd name="connsiteX3-361" fmla="*/ 2508394 w 2537238"/>
                <a:gd name="connsiteY3-362" fmla="*/ 657725 h 1038846"/>
                <a:gd name="connsiteX4-363" fmla="*/ 2537238 w 2537238"/>
                <a:gd name="connsiteY4-364" fmla="*/ 686569 h 1038846"/>
                <a:gd name="connsiteX0-365" fmla="*/ 2433954 w 2537238"/>
                <a:gd name="connsiteY0-366" fmla="*/ 671184 h 1038846"/>
                <a:gd name="connsiteX1-367" fmla="*/ 2376266 w 2537238"/>
                <a:gd name="connsiteY1-368" fmla="*/ 728872 h 1038846"/>
                <a:gd name="connsiteX2-369" fmla="*/ 2318578 w 2537238"/>
                <a:gd name="connsiteY2-370" fmla="*/ 671184 h 1038846"/>
                <a:gd name="connsiteX3-371" fmla="*/ 2376266 w 2537238"/>
                <a:gd name="connsiteY3-372" fmla="*/ 613496 h 1038846"/>
                <a:gd name="connsiteX4-373" fmla="*/ 2433954 w 2537238"/>
                <a:gd name="connsiteY4-374" fmla="*/ 671184 h 1038846"/>
                <a:gd name="connsiteX0-375" fmla="*/ 2273369 w 2537238"/>
                <a:gd name="connsiteY0-376" fmla="*/ 649128 h 1038846"/>
                <a:gd name="connsiteX1-377" fmla="*/ 2186837 w 2537238"/>
                <a:gd name="connsiteY1-378" fmla="*/ 735660 h 1038846"/>
                <a:gd name="connsiteX2-379" fmla="*/ 2100305 w 2537238"/>
                <a:gd name="connsiteY2-380" fmla="*/ 649128 h 1038846"/>
                <a:gd name="connsiteX3-381" fmla="*/ 2186837 w 2537238"/>
                <a:gd name="connsiteY3-382" fmla="*/ 562596 h 1038846"/>
                <a:gd name="connsiteX4-383" fmla="*/ 2273369 w 2537238"/>
                <a:gd name="connsiteY4-384" fmla="*/ 649128 h 1038846"/>
                <a:gd name="connsiteX0-385" fmla="*/ 2628 w 52692"/>
                <a:gd name="connsiteY0-386" fmla="*/ 25568 h 43219"/>
                <a:gd name="connsiteX1-387" fmla="*/ 2196 w 52692"/>
                <a:gd name="connsiteY1-388" fmla="*/ 25239 h 43219"/>
                <a:gd name="connsiteX2-389" fmla="*/ 5874 w 52692"/>
                <a:gd name="connsiteY2-390" fmla="*/ 35538 h 43219"/>
                <a:gd name="connsiteX3-391" fmla="*/ 5856 w 52692"/>
                <a:gd name="connsiteY3-392" fmla="*/ 35139 h 43219"/>
                <a:gd name="connsiteX4-393" fmla="*/ 16514 w 52692"/>
                <a:gd name="connsiteY4-394" fmla="*/ 38949 h 43219"/>
                <a:gd name="connsiteX5-395" fmla="*/ 16702 w 52692"/>
                <a:gd name="connsiteY5-396" fmla="*/ 39392 h 43219"/>
                <a:gd name="connsiteX6-397" fmla="*/ 28863 w 52692"/>
                <a:gd name="connsiteY6-398" fmla="*/ 34610 h 43219"/>
                <a:gd name="connsiteX7-399" fmla="*/ 28596 w 52692"/>
                <a:gd name="connsiteY7-400" fmla="*/ 36519 h 43219"/>
                <a:gd name="connsiteX8-401" fmla="*/ 34165 w 52692"/>
                <a:gd name="connsiteY8-402" fmla="*/ 22813 h 43219"/>
                <a:gd name="connsiteX9-403" fmla="*/ 37416 w 52692"/>
                <a:gd name="connsiteY9-404" fmla="*/ 29949 h 43219"/>
                <a:gd name="connsiteX10-405" fmla="*/ 41834 w 52692"/>
                <a:gd name="connsiteY10-406" fmla="*/ 15213 h 43219"/>
                <a:gd name="connsiteX11-407" fmla="*/ 40386 w 52692"/>
                <a:gd name="connsiteY11-408" fmla="*/ 17889 h 43219"/>
                <a:gd name="connsiteX12-409" fmla="*/ 38360 w 52692"/>
                <a:gd name="connsiteY12-410" fmla="*/ 5285 h 43219"/>
                <a:gd name="connsiteX13-411" fmla="*/ 38436 w 52692"/>
                <a:gd name="connsiteY13-412" fmla="*/ 6549 h 43219"/>
                <a:gd name="connsiteX14-413" fmla="*/ 29114 w 52692"/>
                <a:gd name="connsiteY14-414" fmla="*/ 3811 h 43219"/>
                <a:gd name="connsiteX15-415" fmla="*/ 29856 w 52692"/>
                <a:gd name="connsiteY15-416" fmla="*/ 2199 h 43219"/>
                <a:gd name="connsiteX16-417" fmla="*/ 22177 w 52692"/>
                <a:gd name="connsiteY16-418" fmla="*/ 4579 h 43219"/>
                <a:gd name="connsiteX17-419" fmla="*/ 22536 w 52692"/>
                <a:gd name="connsiteY17-420" fmla="*/ 3189 h 43219"/>
                <a:gd name="connsiteX18-421" fmla="*/ 14036 w 52692"/>
                <a:gd name="connsiteY18-422" fmla="*/ 5051 h 43219"/>
                <a:gd name="connsiteX19-423" fmla="*/ 15336 w 52692"/>
                <a:gd name="connsiteY19-424" fmla="*/ 6399 h 43219"/>
                <a:gd name="connsiteX20-425" fmla="*/ 4163 w 52692"/>
                <a:gd name="connsiteY20-426" fmla="*/ 15648 h 43219"/>
                <a:gd name="connsiteX21-427" fmla="*/ 3936 w 52692"/>
                <a:gd name="connsiteY21-428" fmla="*/ 14229 h 43219"/>
                <a:gd name="connsiteX0-429" fmla="*/ 3936 w 52692"/>
                <a:gd name="connsiteY0-430" fmla="*/ 14229 h 43219"/>
                <a:gd name="connsiteX1-431" fmla="*/ 5659 w 52692"/>
                <a:gd name="connsiteY1-432" fmla="*/ 6766 h 43219"/>
                <a:gd name="connsiteX2-433" fmla="*/ 14041 w 52692"/>
                <a:gd name="connsiteY2-434" fmla="*/ 5061 h 43219"/>
                <a:gd name="connsiteX3-435" fmla="*/ 22492 w 52692"/>
                <a:gd name="connsiteY3-436" fmla="*/ 3291 h 43219"/>
                <a:gd name="connsiteX4-437" fmla="*/ 25785 w 52692"/>
                <a:gd name="connsiteY4-438" fmla="*/ 59 h 43219"/>
                <a:gd name="connsiteX5-439" fmla="*/ 29869 w 52692"/>
                <a:gd name="connsiteY5-440" fmla="*/ 2340 h 43219"/>
                <a:gd name="connsiteX6-441" fmla="*/ 35499 w 52692"/>
                <a:gd name="connsiteY6-442" fmla="*/ 549 h 43219"/>
                <a:gd name="connsiteX7-443" fmla="*/ 38354 w 52692"/>
                <a:gd name="connsiteY7-444" fmla="*/ 5435 h 43219"/>
                <a:gd name="connsiteX8-445" fmla="*/ 42018 w 52692"/>
                <a:gd name="connsiteY8-446" fmla="*/ 10177 h 43219"/>
                <a:gd name="connsiteX9-447" fmla="*/ 41854 w 52692"/>
                <a:gd name="connsiteY9-448" fmla="*/ 15319 h 43219"/>
                <a:gd name="connsiteX10-449" fmla="*/ 43052 w 52692"/>
                <a:gd name="connsiteY10-450" fmla="*/ 23181 h 43219"/>
                <a:gd name="connsiteX11-451" fmla="*/ 37440 w 52692"/>
                <a:gd name="connsiteY11-452" fmla="*/ 30063 h 43219"/>
                <a:gd name="connsiteX12-453" fmla="*/ 35431 w 52692"/>
                <a:gd name="connsiteY12-454" fmla="*/ 35960 h 43219"/>
                <a:gd name="connsiteX13-455" fmla="*/ 28591 w 52692"/>
                <a:gd name="connsiteY13-456" fmla="*/ 36674 h 43219"/>
                <a:gd name="connsiteX14-457" fmla="*/ 23703 w 52692"/>
                <a:gd name="connsiteY14-458" fmla="*/ 42965 h 43219"/>
                <a:gd name="connsiteX15-459" fmla="*/ 16516 w 52692"/>
                <a:gd name="connsiteY15-460" fmla="*/ 39125 h 43219"/>
                <a:gd name="connsiteX16-461" fmla="*/ 5840 w 52692"/>
                <a:gd name="connsiteY16-462" fmla="*/ 35331 h 43219"/>
                <a:gd name="connsiteX17-463" fmla="*/ 1146 w 52692"/>
                <a:gd name="connsiteY17-464" fmla="*/ 31109 h 43219"/>
                <a:gd name="connsiteX18-465" fmla="*/ 2149 w 52692"/>
                <a:gd name="connsiteY18-466" fmla="*/ 25410 h 43219"/>
                <a:gd name="connsiteX19-467" fmla="*/ 31 w 52692"/>
                <a:gd name="connsiteY19-468" fmla="*/ 19563 h 43219"/>
                <a:gd name="connsiteX20-469" fmla="*/ 3899 w 52692"/>
                <a:gd name="connsiteY20-470" fmla="*/ 14366 h 43219"/>
                <a:gd name="connsiteX21-471" fmla="*/ 3936 w 52692"/>
                <a:gd name="connsiteY21-472" fmla="*/ 14229 h 43219"/>
                <a:gd name="connsiteX0-473" fmla="*/ 2537238 w 2537238"/>
                <a:gd name="connsiteY0-474" fmla="*/ 686569 h 1038846"/>
                <a:gd name="connsiteX1-475" fmla="*/ 2508394 w 2537238"/>
                <a:gd name="connsiteY1-476" fmla="*/ 715413 h 1038846"/>
                <a:gd name="connsiteX2-477" fmla="*/ 2479550 w 2537238"/>
                <a:gd name="connsiteY2-478" fmla="*/ 686569 h 1038846"/>
                <a:gd name="connsiteX3-479" fmla="*/ 2508394 w 2537238"/>
                <a:gd name="connsiteY3-480" fmla="*/ 657725 h 1038846"/>
                <a:gd name="connsiteX4-481" fmla="*/ 2537238 w 2537238"/>
                <a:gd name="connsiteY4-482" fmla="*/ 686569 h 1038846"/>
                <a:gd name="connsiteX0-483" fmla="*/ 2433954 w 2537238"/>
                <a:gd name="connsiteY0-484" fmla="*/ 671184 h 1038846"/>
                <a:gd name="connsiteX1-485" fmla="*/ 2376266 w 2537238"/>
                <a:gd name="connsiteY1-486" fmla="*/ 728872 h 1038846"/>
                <a:gd name="connsiteX2-487" fmla="*/ 2318578 w 2537238"/>
                <a:gd name="connsiteY2-488" fmla="*/ 671184 h 1038846"/>
                <a:gd name="connsiteX3-489" fmla="*/ 2376266 w 2537238"/>
                <a:gd name="connsiteY3-490" fmla="*/ 613496 h 1038846"/>
                <a:gd name="connsiteX4-491" fmla="*/ 2433954 w 2537238"/>
                <a:gd name="connsiteY4-492" fmla="*/ 671184 h 1038846"/>
                <a:gd name="connsiteX0-493" fmla="*/ 2273369 w 2537238"/>
                <a:gd name="connsiteY0-494" fmla="*/ 649128 h 1038846"/>
                <a:gd name="connsiteX1-495" fmla="*/ 2186837 w 2537238"/>
                <a:gd name="connsiteY1-496" fmla="*/ 735660 h 1038846"/>
                <a:gd name="connsiteX2-497" fmla="*/ 2100305 w 2537238"/>
                <a:gd name="connsiteY2-498" fmla="*/ 649128 h 1038846"/>
                <a:gd name="connsiteX3-499" fmla="*/ 2186837 w 2537238"/>
                <a:gd name="connsiteY3-500" fmla="*/ 562596 h 1038846"/>
                <a:gd name="connsiteX4-501" fmla="*/ 2273369 w 2537238"/>
                <a:gd name="connsiteY4-502" fmla="*/ 649128 h 1038846"/>
                <a:gd name="connsiteX0-503" fmla="*/ 2628 w 52692"/>
                <a:gd name="connsiteY0-504" fmla="*/ 25568 h 43219"/>
                <a:gd name="connsiteX1-505" fmla="*/ 2196 w 52692"/>
                <a:gd name="connsiteY1-506" fmla="*/ 25239 h 43219"/>
                <a:gd name="connsiteX2-507" fmla="*/ 5874 w 52692"/>
                <a:gd name="connsiteY2-508" fmla="*/ 35538 h 43219"/>
                <a:gd name="connsiteX3-509" fmla="*/ 5856 w 52692"/>
                <a:gd name="connsiteY3-510" fmla="*/ 35139 h 43219"/>
                <a:gd name="connsiteX4-511" fmla="*/ 16514 w 52692"/>
                <a:gd name="connsiteY4-512" fmla="*/ 38949 h 43219"/>
                <a:gd name="connsiteX5-513" fmla="*/ 16702 w 52692"/>
                <a:gd name="connsiteY5-514" fmla="*/ 39392 h 43219"/>
                <a:gd name="connsiteX6-515" fmla="*/ 28707 w 52692"/>
                <a:gd name="connsiteY6-516" fmla="*/ 36949 h 43219"/>
                <a:gd name="connsiteX7-517" fmla="*/ 28596 w 52692"/>
                <a:gd name="connsiteY7-518" fmla="*/ 36519 h 43219"/>
                <a:gd name="connsiteX8-519" fmla="*/ 34165 w 52692"/>
                <a:gd name="connsiteY8-520" fmla="*/ 22813 h 43219"/>
                <a:gd name="connsiteX9-521" fmla="*/ 37416 w 52692"/>
                <a:gd name="connsiteY9-522" fmla="*/ 29949 h 43219"/>
                <a:gd name="connsiteX10-523" fmla="*/ 41834 w 52692"/>
                <a:gd name="connsiteY10-524" fmla="*/ 15213 h 43219"/>
                <a:gd name="connsiteX11-525" fmla="*/ 40386 w 52692"/>
                <a:gd name="connsiteY11-526" fmla="*/ 17889 h 43219"/>
                <a:gd name="connsiteX12-527" fmla="*/ 38360 w 52692"/>
                <a:gd name="connsiteY12-528" fmla="*/ 5285 h 43219"/>
                <a:gd name="connsiteX13-529" fmla="*/ 38436 w 52692"/>
                <a:gd name="connsiteY13-530" fmla="*/ 6549 h 43219"/>
                <a:gd name="connsiteX14-531" fmla="*/ 29114 w 52692"/>
                <a:gd name="connsiteY14-532" fmla="*/ 3811 h 43219"/>
                <a:gd name="connsiteX15-533" fmla="*/ 29856 w 52692"/>
                <a:gd name="connsiteY15-534" fmla="*/ 2199 h 43219"/>
                <a:gd name="connsiteX16-535" fmla="*/ 22177 w 52692"/>
                <a:gd name="connsiteY16-536" fmla="*/ 4579 h 43219"/>
                <a:gd name="connsiteX17-537" fmla="*/ 22536 w 52692"/>
                <a:gd name="connsiteY17-538" fmla="*/ 3189 h 43219"/>
                <a:gd name="connsiteX18-539" fmla="*/ 14036 w 52692"/>
                <a:gd name="connsiteY18-540" fmla="*/ 5051 h 43219"/>
                <a:gd name="connsiteX19-541" fmla="*/ 15336 w 52692"/>
                <a:gd name="connsiteY19-542" fmla="*/ 6399 h 43219"/>
                <a:gd name="connsiteX20-543" fmla="*/ 4163 w 52692"/>
                <a:gd name="connsiteY20-544" fmla="*/ 15648 h 43219"/>
                <a:gd name="connsiteX21-545" fmla="*/ 3936 w 52692"/>
                <a:gd name="connsiteY21-546" fmla="*/ 14229 h 43219"/>
                <a:gd name="connsiteX0-547" fmla="*/ 3936 w 52692"/>
                <a:gd name="connsiteY0-548" fmla="*/ 14229 h 43219"/>
                <a:gd name="connsiteX1-549" fmla="*/ 5659 w 52692"/>
                <a:gd name="connsiteY1-550" fmla="*/ 6766 h 43219"/>
                <a:gd name="connsiteX2-551" fmla="*/ 14041 w 52692"/>
                <a:gd name="connsiteY2-552" fmla="*/ 5061 h 43219"/>
                <a:gd name="connsiteX3-553" fmla="*/ 22492 w 52692"/>
                <a:gd name="connsiteY3-554" fmla="*/ 3291 h 43219"/>
                <a:gd name="connsiteX4-555" fmla="*/ 25785 w 52692"/>
                <a:gd name="connsiteY4-556" fmla="*/ 59 h 43219"/>
                <a:gd name="connsiteX5-557" fmla="*/ 29869 w 52692"/>
                <a:gd name="connsiteY5-558" fmla="*/ 2340 h 43219"/>
                <a:gd name="connsiteX6-559" fmla="*/ 35499 w 52692"/>
                <a:gd name="connsiteY6-560" fmla="*/ 549 h 43219"/>
                <a:gd name="connsiteX7-561" fmla="*/ 38354 w 52692"/>
                <a:gd name="connsiteY7-562" fmla="*/ 5435 h 43219"/>
                <a:gd name="connsiteX8-563" fmla="*/ 42018 w 52692"/>
                <a:gd name="connsiteY8-564" fmla="*/ 10177 h 43219"/>
                <a:gd name="connsiteX9-565" fmla="*/ 41854 w 52692"/>
                <a:gd name="connsiteY9-566" fmla="*/ 15319 h 43219"/>
                <a:gd name="connsiteX10-567" fmla="*/ 43052 w 52692"/>
                <a:gd name="connsiteY10-568" fmla="*/ 23181 h 43219"/>
                <a:gd name="connsiteX11-569" fmla="*/ 37440 w 52692"/>
                <a:gd name="connsiteY11-570" fmla="*/ 30063 h 43219"/>
                <a:gd name="connsiteX12-571" fmla="*/ 35431 w 52692"/>
                <a:gd name="connsiteY12-572" fmla="*/ 35960 h 43219"/>
                <a:gd name="connsiteX13-573" fmla="*/ 28591 w 52692"/>
                <a:gd name="connsiteY13-574" fmla="*/ 36674 h 43219"/>
                <a:gd name="connsiteX14-575" fmla="*/ 23703 w 52692"/>
                <a:gd name="connsiteY14-576" fmla="*/ 42965 h 43219"/>
                <a:gd name="connsiteX15-577" fmla="*/ 16516 w 52692"/>
                <a:gd name="connsiteY15-578" fmla="*/ 39125 h 43219"/>
                <a:gd name="connsiteX16-579" fmla="*/ 5840 w 52692"/>
                <a:gd name="connsiteY16-580" fmla="*/ 35331 h 43219"/>
                <a:gd name="connsiteX17-581" fmla="*/ 1146 w 52692"/>
                <a:gd name="connsiteY17-582" fmla="*/ 31109 h 43219"/>
                <a:gd name="connsiteX18-583" fmla="*/ 2149 w 52692"/>
                <a:gd name="connsiteY18-584" fmla="*/ 25410 h 43219"/>
                <a:gd name="connsiteX19-585" fmla="*/ 31 w 52692"/>
                <a:gd name="connsiteY19-586" fmla="*/ 19563 h 43219"/>
                <a:gd name="connsiteX20-587" fmla="*/ 3899 w 52692"/>
                <a:gd name="connsiteY20-588" fmla="*/ 14366 h 43219"/>
                <a:gd name="connsiteX21-589" fmla="*/ 3936 w 52692"/>
                <a:gd name="connsiteY21-590" fmla="*/ 14229 h 43219"/>
                <a:gd name="connsiteX0-591" fmla="*/ 2537238 w 2537238"/>
                <a:gd name="connsiteY0-592" fmla="*/ 686569 h 1038846"/>
                <a:gd name="connsiteX1-593" fmla="*/ 2508394 w 2537238"/>
                <a:gd name="connsiteY1-594" fmla="*/ 715413 h 1038846"/>
                <a:gd name="connsiteX2-595" fmla="*/ 2479550 w 2537238"/>
                <a:gd name="connsiteY2-596" fmla="*/ 686569 h 1038846"/>
                <a:gd name="connsiteX3-597" fmla="*/ 2508394 w 2537238"/>
                <a:gd name="connsiteY3-598" fmla="*/ 657725 h 1038846"/>
                <a:gd name="connsiteX4-599" fmla="*/ 2537238 w 2537238"/>
                <a:gd name="connsiteY4-600" fmla="*/ 686569 h 1038846"/>
                <a:gd name="connsiteX0-601" fmla="*/ 2433954 w 2537238"/>
                <a:gd name="connsiteY0-602" fmla="*/ 671184 h 1038846"/>
                <a:gd name="connsiteX1-603" fmla="*/ 2376266 w 2537238"/>
                <a:gd name="connsiteY1-604" fmla="*/ 728872 h 1038846"/>
                <a:gd name="connsiteX2-605" fmla="*/ 2318578 w 2537238"/>
                <a:gd name="connsiteY2-606" fmla="*/ 671184 h 1038846"/>
                <a:gd name="connsiteX3-607" fmla="*/ 2376266 w 2537238"/>
                <a:gd name="connsiteY3-608" fmla="*/ 613496 h 1038846"/>
                <a:gd name="connsiteX4-609" fmla="*/ 2433954 w 2537238"/>
                <a:gd name="connsiteY4-610" fmla="*/ 671184 h 1038846"/>
                <a:gd name="connsiteX0-611" fmla="*/ 2273369 w 2537238"/>
                <a:gd name="connsiteY0-612" fmla="*/ 649128 h 1038846"/>
                <a:gd name="connsiteX1-613" fmla="*/ 2186837 w 2537238"/>
                <a:gd name="connsiteY1-614" fmla="*/ 735660 h 1038846"/>
                <a:gd name="connsiteX2-615" fmla="*/ 2100305 w 2537238"/>
                <a:gd name="connsiteY2-616" fmla="*/ 649128 h 1038846"/>
                <a:gd name="connsiteX3-617" fmla="*/ 2186837 w 2537238"/>
                <a:gd name="connsiteY3-618" fmla="*/ 562596 h 1038846"/>
                <a:gd name="connsiteX4-619" fmla="*/ 2273369 w 2537238"/>
                <a:gd name="connsiteY4-620" fmla="*/ 649128 h 1038846"/>
                <a:gd name="connsiteX0-621" fmla="*/ 2628 w 52692"/>
                <a:gd name="connsiteY0-622" fmla="*/ 25568 h 43219"/>
                <a:gd name="connsiteX1-623" fmla="*/ 2196 w 52692"/>
                <a:gd name="connsiteY1-624" fmla="*/ 25239 h 43219"/>
                <a:gd name="connsiteX2-625" fmla="*/ 5874 w 52692"/>
                <a:gd name="connsiteY2-626" fmla="*/ 35538 h 43219"/>
                <a:gd name="connsiteX3-627" fmla="*/ 5856 w 52692"/>
                <a:gd name="connsiteY3-628" fmla="*/ 35139 h 43219"/>
                <a:gd name="connsiteX4-629" fmla="*/ 16514 w 52692"/>
                <a:gd name="connsiteY4-630" fmla="*/ 38949 h 43219"/>
                <a:gd name="connsiteX5-631" fmla="*/ 16702 w 52692"/>
                <a:gd name="connsiteY5-632" fmla="*/ 39392 h 43219"/>
                <a:gd name="connsiteX6-633" fmla="*/ 28707 w 52692"/>
                <a:gd name="connsiteY6-634" fmla="*/ 36949 h 43219"/>
                <a:gd name="connsiteX7-635" fmla="*/ 28596 w 52692"/>
                <a:gd name="connsiteY7-636" fmla="*/ 36519 h 43219"/>
                <a:gd name="connsiteX8-637" fmla="*/ 37434 w 52692"/>
                <a:gd name="connsiteY8-638" fmla="*/ 30453 h 43219"/>
                <a:gd name="connsiteX9-639" fmla="*/ 37416 w 52692"/>
                <a:gd name="connsiteY9-640" fmla="*/ 29949 h 43219"/>
                <a:gd name="connsiteX10-641" fmla="*/ 41834 w 52692"/>
                <a:gd name="connsiteY10-642" fmla="*/ 15213 h 43219"/>
                <a:gd name="connsiteX11-643" fmla="*/ 40386 w 52692"/>
                <a:gd name="connsiteY11-644" fmla="*/ 17889 h 43219"/>
                <a:gd name="connsiteX12-645" fmla="*/ 38360 w 52692"/>
                <a:gd name="connsiteY12-646" fmla="*/ 5285 h 43219"/>
                <a:gd name="connsiteX13-647" fmla="*/ 38436 w 52692"/>
                <a:gd name="connsiteY13-648" fmla="*/ 6549 h 43219"/>
                <a:gd name="connsiteX14-649" fmla="*/ 29114 w 52692"/>
                <a:gd name="connsiteY14-650" fmla="*/ 3811 h 43219"/>
                <a:gd name="connsiteX15-651" fmla="*/ 29856 w 52692"/>
                <a:gd name="connsiteY15-652" fmla="*/ 2199 h 43219"/>
                <a:gd name="connsiteX16-653" fmla="*/ 22177 w 52692"/>
                <a:gd name="connsiteY16-654" fmla="*/ 4579 h 43219"/>
                <a:gd name="connsiteX17-655" fmla="*/ 22536 w 52692"/>
                <a:gd name="connsiteY17-656" fmla="*/ 3189 h 43219"/>
                <a:gd name="connsiteX18-657" fmla="*/ 14036 w 52692"/>
                <a:gd name="connsiteY18-658" fmla="*/ 5051 h 43219"/>
                <a:gd name="connsiteX19-659" fmla="*/ 15336 w 52692"/>
                <a:gd name="connsiteY19-660" fmla="*/ 6399 h 43219"/>
                <a:gd name="connsiteX20-661" fmla="*/ 4163 w 52692"/>
                <a:gd name="connsiteY20-662" fmla="*/ 15648 h 43219"/>
                <a:gd name="connsiteX21-663" fmla="*/ 3936 w 52692"/>
                <a:gd name="connsiteY21-664" fmla="*/ 14229 h 43219"/>
                <a:gd name="connsiteX0-665" fmla="*/ 3936 w 52692"/>
                <a:gd name="connsiteY0-666" fmla="*/ 14229 h 43219"/>
                <a:gd name="connsiteX1-667" fmla="*/ 5659 w 52692"/>
                <a:gd name="connsiteY1-668" fmla="*/ 6766 h 43219"/>
                <a:gd name="connsiteX2-669" fmla="*/ 14041 w 52692"/>
                <a:gd name="connsiteY2-670" fmla="*/ 5061 h 43219"/>
                <a:gd name="connsiteX3-671" fmla="*/ 22492 w 52692"/>
                <a:gd name="connsiteY3-672" fmla="*/ 3291 h 43219"/>
                <a:gd name="connsiteX4-673" fmla="*/ 25785 w 52692"/>
                <a:gd name="connsiteY4-674" fmla="*/ 59 h 43219"/>
                <a:gd name="connsiteX5-675" fmla="*/ 29869 w 52692"/>
                <a:gd name="connsiteY5-676" fmla="*/ 2340 h 43219"/>
                <a:gd name="connsiteX6-677" fmla="*/ 35499 w 52692"/>
                <a:gd name="connsiteY6-678" fmla="*/ 549 h 43219"/>
                <a:gd name="connsiteX7-679" fmla="*/ 38354 w 52692"/>
                <a:gd name="connsiteY7-680" fmla="*/ 5435 h 43219"/>
                <a:gd name="connsiteX8-681" fmla="*/ 42018 w 52692"/>
                <a:gd name="connsiteY8-682" fmla="*/ 10177 h 43219"/>
                <a:gd name="connsiteX9-683" fmla="*/ 41854 w 52692"/>
                <a:gd name="connsiteY9-684" fmla="*/ 15319 h 43219"/>
                <a:gd name="connsiteX10-685" fmla="*/ 43052 w 52692"/>
                <a:gd name="connsiteY10-686" fmla="*/ 23181 h 43219"/>
                <a:gd name="connsiteX11-687" fmla="*/ 37440 w 52692"/>
                <a:gd name="connsiteY11-688" fmla="*/ 30063 h 43219"/>
                <a:gd name="connsiteX12-689" fmla="*/ 35431 w 52692"/>
                <a:gd name="connsiteY12-690" fmla="*/ 35960 h 43219"/>
                <a:gd name="connsiteX13-691" fmla="*/ 28591 w 52692"/>
                <a:gd name="connsiteY13-692" fmla="*/ 36674 h 43219"/>
                <a:gd name="connsiteX14-693" fmla="*/ 23703 w 52692"/>
                <a:gd name="connsiteY14-694" fmla="*/ 42965 h 43219"/>
                <a:gd name="connsiteX15-695" fmla="*/ 16516 w 52692"/>
                <a:gd name="connsiteY15-696" fmla="*/ 39125 h 43219"/>
                <a:gd name="connsiteX16-697" fmla="*/ 5840 w 52692"/>
                <a:gd name="connsiteY16-698" fmla="*/ 35331 h 43219"/>
                <a:gd name="connsiteX17-699" fmla="*/ 1146 w 52692"/>
                <a:gd name="connsiteY17-700" fmla="*/ 31109 h 43219"/>
                <a:gd name="connsiteX18-701" fmla="*/ 2149 w 52692"/>
                <a:gd name="connsiteY18-702" fmla="*/ 25410 h 43219"/>
                <a:gd name="connsiteX19-703" fmla="*/ 31 w 52692"/>
                <a:gd name="connsiteY19-704" fmla="*/ 19563 h 43219"/>
                <a:gd name="connsiteX20-705" fmla="*/ 3899 w 52692"/>
                <a:gd name="connsiteY20-706" fmla="*/ 14366 h 43219"/>
                <a:gd name="connsiteX21-707" fmla="*/ 3936 w 52692"/>
                <a:gd name="connsiteY21-708" fmla="*/ 14229 h 43219"/>
                <a:gd name="connsiteX0-709" fmla="*/ 2537238 w 2537238"/>
                <a:gd name="connsiteY0-710" fmla="*/ 686569 h 1038846"/>
                <a:gd name="connsiteX1-711" fmla="*/ 2508394 w 2537238"/>
                <a:gd name="connsiteY1-712" fmla="*/ 715413 h 1038846"/>
                <a:gd name="connsiteX2-713" fmla="*/ 2479550 w 2537238"/>
                <a:gd name="connsiteY2-714" fmla="*/ 686569 h 1038846"/>
                <a:gd name="connsiteX3-715" fmla="*/ 2508394 w 2537238"/>
                <a:gd name="connsiteY3-716" fmla="*/ 657725 h 1038846"/>
                <a:gd name="connsiteX4-717" fmla="*/ 2537238 w 2537238"/>
                <a:gd name="connsiteY4-718" fmla="*/ 686569 h 1038846"/>
                <a:gd name="connsiteX0-719" fmla="*/ 2433954 w 2537238"/>
                <a:gd name="connsiteY0-720" fmla="*/ 671184 h 1038846"/>
                <a:gd name="connsiteX1-721" fmla="*/ 2376266 w 2537238"/>
                <a:gd name="connsiteY1-722" fmla="*/ 728872 h 1038846"/>
                <a:gd name="connsiteX2-723" fmla="*/ 2318578 w 2537238"/>
                <a:gd name="connsiteY2-724" fmla="*/ 671184 h 1038846"/>
                <a:gd name="connsiteX3-725" fmla="*/ 2376266 w 2537238"/>
                <a:gd name="connsiteY3-726" fmla="*/ 613496 h 1038846"/>
                <a:gd name="connsiteX4-727" fmla="*/ 2433954 w 2537238"/>
                <a:gd name="connsiteY4-728" fmla="*/ 671184 h 1038846"/>
                <a:gd name="connsiteX0-729" fmla="*/ 2273369 w 2537238"/>
                <a:gd name="connsiteY0-730" fmla="*/ 649128 h 1038846"/>
                <a:gd name="connsiteX1-731" fmla="*/ 2186837 w 2537238"/>
                <a:gd name="connsiteY1-732" fmla="*/ 735660 h 1038846"/>
                <a:gd name="connsiteX2-733" fmla="*/ 2100305 w 2537238"/>
                <a:gd name="connsiteY2-734" fmla="*/ 649128 h 1038846"/>
                <a:gd name="connsiteX3-735" fmla="*/ 2186837 w 2537238"/>
                <a:gd name="connsiteY3-736" fmla="*/ 562596 h 1038846"/>
                <a:gd name="connsiteX4-737" fmla="*/ 2273369 w 2537238"/>
                <a:gd name="connsiteY4-738" fmla="*/ 649128 h 1038846"/>
                <a:gd name="connsiteX0-739" fmla="*/ 2628 w 52692"/>
                <a:gd name="connsiteY0-740" fmla="*/ 25568 h 43219"/>
                <a:gd name="connsiteX1-741" fmla="*/ 2196 w 52692"/>
                <a:gd name="connsiteY1-742" fmla="*/ 25239 h 43219"/>
                <a:gd name="connsiteX2-743" fmla="*/ 5874 w 52692"/>
                <a:gd name="connsiteY2-744" fmla="*/ 35538 h 43219"/>
                <a:gd name="connsiteX3-745" fmla="*/ 5856 w 52692"/>
                <a:gd name="connsiteY3-746" fmla="*/ 35139 h 43219"/>
                <a:gd name="connsiteX4-747" fmla="*/ 16514 w 52692"/>
                <a:gd name="connsiteY4-748" fmla="*/ 38949 h 43219"/>
                <a:gd name="connsiteX5-749" fmla="*/ 16702 w 52692"/>
                <a:gd name="connsiteY5-750" fmla="*/ 39392 h 43219"/>
                <a:gd name="connsiteX6-751" fmla="*/ 28707 w 52692"/>
                <a:gd name="connsiteY6-752" fmla="*/ 36949 h 43219"/>
                <a:gd name="connsiteX7-753" fmla="*/ 28596 w 52692"/>
                <a:gd name="connsiteY7-754" fmla="*/ 36519 h 43219"/>
                <a:gd name="connsiteX8-755" fmla="*/ 37434 w 52692"/>
                <a:gd name="connsiteY8-756" fmla="*/ 30453 h 43219"/>
                <a:gd name="connsiteX9-757" fmla="*/ 37416 w 52692"/>
                <a:gd name="connsiteY9-758" fmla="*/ 29949 h 43219"/>
                <a:gd name="connsiteX10-759" fmla="*/ 41834 w 52692"/>
                <a:gd name="connsiteY10-760" fmla="*/ 15213 h 43219"/>
                <a:gd name="connsiteX11-761" fmla="*/ 40386 w 52692"/>
                <a:gd name="connsiteY11-762" fmla="*/ 17889 h 43219"/>
                <a:gd name="connsiteX12-763" fmla="*/ 38360 w 52692"/>
                <a:gd name="connsiteY12-764" fmla="*/ 5285 h 43219"/>
                <a:gd name="connsiteX13-765" fmla="*/ 38436 w 52692"/>
                <a:gd name="connsiteY13-766" fmla="*/ 6549 h 43219"/>
                <a:gd name="connsiteX14-767" fmla="*/ 29114 w 52692"/>
                <a:gd name="connsiteY14-768" fmla="*/ 3811 h 43219"/>
                <a:gd name="connsiteX15-769" fmla="*/ 29856 w 52692"/>
                <a:gd name="connsiteY15-770" fmla="*/ 2199 h 43219"/>
                <a:gd name="connsiteX16-771" fmla="*/ 22177 w 52692"/>
                <a:gd name="connsiteY16-772" fmla="*/ 4579 h 43219"/>
                <a:gd name="connsiteX17-773" fmla="*/ 22536 w 52692"/>
                <a:gd name="connsiteY17-774" fmla="*/ 3189 h 43219"/>
                <a:gd name="connsiteX18-775" fmla="*/ 14036 w 52692"/>
                <a:gd name="connsiteY18-776" fmla="*/ 5051 h 43219"/>
                <a:gd name="connsiteX19-777" fmla="*/ 15336 w 52692"/>
                <a:gd name="connsiteY19-778" fmla="*/ 6399 h 43219"/>
                <a:gd name="connsiteX20-779" fmla="*/ 4163 w 52692"/>
                <a:gd name="connsiteY20-780" fmla="*/ 15648 h 43219"/>
                <a:gd name="connsiteX21-781" fmla="*/ 3936 w 52692"/>
                <a:gd name="connsiteY21-782" fmla="*/ 14229 h 43219"/>
                <a:gd name="connsiteX0-783" fmla="*/ 3936 w 52692"/>
                <a:gd name="connsiteY0-784" fmla="*/ 14229 h 43219"/>
                <a:gd name="connsiteX1-785" fmla="*/ 5659 w 52692"/>
                <a:gd name="connsiteY1-786" fmla="*/ 6766 h 43219"/>
                <a:gd name="connsiteX2-787" fmla="*/ 14041 w 52692"/>
                <a:gd name="connsiteY2-788" fmla="*/ 5061 h 43219"/>
                <a:gd name="connsiteX3-789" fmla="*/ 22492 w 52692"/>
                <a:gd name="connsiteY3-790" fmla="*/ 3291 h 43219"/>
                <a:gd name="connsiteX4-791" fmla="*/ 25785 w 52692"/>
                <a:gd name="connsiteY4-792" fmla="*/ 59 h 43219"/>
                <a:gd name="connsiteX5-793" fmla="*/ 29869 w 52692"/>
                <a:gd name="connsiteY5-794" fmla="*/ 2340 h 43219"/>
                <a:gd name="connsiteX6-795" fmla="*/ 35499 w 52692"/>
                <a:gd name="connsiteY6-796" fmla="*/ 549 h 43219"/>
                <a:gd name="connsiteX7-797" fmla="*/ 38354 w 52692"/>
                <a:gd name="connsiteY7-798" fmla="*/ 5435 h 43219"/>
                <a:gd name="connsiteX8-799" fmla="*/ 42018 w 52692"/>
                <a:gd name="connsiteY8-800" fmla="*/ 10177 h 43219"/>
                <a:gd name="connsiteX9-801" fmla="*/ 41854 w 52692"/>
                <a:gd name="connsiteY9-802" fmla="*/ 15319 h 43219"/>
                <a:gd name="connsiteX10-803" fmla="*/ 43052 w 52692"/>
                <a:gd name="connsiteY10-804" fmla="*/ 23181 h 43219"/>
                <a:gd name="connsiteX11-805" fmla="*/ 37440 w 52692"/>
                <a:gd name="connsiteY11-806" fmla="*/ 30063 h 43219"/>
                <a:gd name="connsiteX12-807" fmla="*/ 35431 w 52692"/>
                <a:gd name="connsiteY12-808" fmla="*/ 35960 h 43219"/>
                <a:gd name="connsiteX13-809" fmla="*/ 28591 w 52692"/>
                <a:gd name="connsiteY13-810" fmla="*/ 36674 h 43219"/>
                <a:gd name="connsiteX14-811" fmla="*/ 23703 w 52692"/>
                <a:gd name="connsiteY14-812" fmla="*/ 42965 h 43219"/>
                <a:gd name="connsiteX15-813" fmla="*/ 16516 w 52692"/>
                <a:gd name="connsiteY15-814" fmla="*/ 39125 h 43219"/>
                <a:gd name="connsiteX16-815" fmla="*/ 5840 w 52692"/>
                <a:gd name="connsiteY16-816" fmla="*/ 35331 h 43219"/>
                <a:gd name="connsiteX17-817" fmla="*/ 1146 w 52692"/>
                <a:gd name="connsiteY17-818" fmla="*/ 31109 h 43219"/>
                <a:gd name="connsiteX18-819" fmla="*/ 2149 w 52692"/>
                <a:gd name="connsiteY18-820" fmla="*/ 25410 h 43219"/>
                <a:gd name="connsiteX19-821" fmla="*/ 31 w 52692"/>
                <a:gd name="connsiteY19-822" fmla="*/ 19563 h 43219"/>
                <a:gd name="connsiteX20-823" fmla="*/ 3899 w 52692"/>
                <a:gd name="connsiteY20-824" fmla="*/ 14366 h 43219"/>
                <a:gd name="connsiteX21-825" fmla="*/ 3936 w 52692"/>
                <a:gd name="connsiteY21-826" fmla="*/ 14229 h 43219"/>
                <a:gd name="connsiteX0-827" fmla="*/ 2537238 w 2537238"/>
                <a:gd name="connsiteY0-828" fmla="*/ 686569 h 1038846"/>
                <a:gd name="connsiteX1-829" fmla="*/ 2508394 w 2537238"/>
                <a:gd name="connsiteY1-830" fmla="*/ 715413 h 1038846"/>
                <a:gd name="connsiteX2-831" fmla="*/ 2479550 w 2537238"/>
                <a:gd name="connsiteY2-832" fmla="*/ 686569 h 1038846"/>
                <a:gd name="connsiteX3-833" fmla="*/ 2508394 w 2537238"/>
                <a:gd name="connsiteY3-834" fmla="*/ 657725 h 1038846"/>
                <a:gd name="connsiteX4-835" fmla="*/ 2537238 w 2537238"/>
                <a:gd name="connsiteY4-836" fmla="*/ 686569 h 1038846"/>
                <a:gd name="connsiteX0-837" fmla="*/ 2433954 w 2537238"/>
                <a:gd name="connsiteY0-838" fmla="*/ 671184 h 1038846"/>
                <a:gd name="connsiteX1-839" fmla="*/ 2376266 w 2537238"/>
                <a:gd name="connsiteY1-840" fmla="*/ 728872 h 1038846"/>
                <a:gd name="connsiteX2-841" fmla="*/ 2318578 w 2537238"/>
                <a:gd name="connsiteY2-842" fmla="*/ 671184 h 1038846"/>
                <a:gd name="connsiteX3-843" fmla="*/ 2376266 w 2537238"/>
                <a:gd name="connsiteY3-844" fmla="*/ 613496 h 1038846"/>
                <a:gd name="connsiteX4-845" fmla="*/ 2433954 w 2537238"/>
                <a:gd name="connsiteY4-846" fmla="*/ 671184 h 1038846"/>
                <a:gd name="connsiteX0-847" fmla="*/ 2273369 w 2537238"/>
                <a:gd name="connsiteY0-848" fmla="*/ 649128 h 1038846"/>
                <a:gd name="connsiteX1-849" fmla="*/ 2186837 w 2537238"/>
                <a:gd name="connsiteY1-850" fmla="*/ 735660 h 1038846"/>
                <a:gd name="connsiteX2-851" fmla="*/ 2100305 w 2537238"/>
                <a:gd name="connsiteY2-852" fmla="*/ 649128 h 1038846"/>
                <a:gd name="connsiteX3-853" fmla="*/ 2186837 w 2537238"/>
                <a:gd name="connsiteY3-854" fmla="*/ 562596 h 1038846"/>
                <a:gd name="connsiteX4-855" fmla="*/ 2273369 w 2537238"/>
                <a:gd name="connsiteY4-856" fmla="*/ 649128 h 1038846"/>
                <a:gd name="connsiteX0-857" fmla="*/ 2628 w 52692"/>
                <a:gd name="connsiteY0-858" fmla="*/ 25568 h 43219"/>
                <a:gd name="connsiteX1-859" fmla="*/ 2196 w 52692"/>
                <a:gd name="connsiteY1-860" fmla="*/ 25239 h 43219"/>
                <a:gd name="connsiteX2-861" fmla="*/ 5874 w 52692"/>
                <a:gd name="connsiteY2-862" fmla="*/ 35538 h 43219"/>
                <a:gd name="connsiteX3-863" fmla="*/ 5856 w 52692"/>
                <a:gd name="connsiteY3-864" fmla="*/ 35139 h 43219"/>
                <a:gd name="connsiteX4-865" fmla="*/ 16514 w 52692"/>
                <a:gd name="connsiteY4-866" fmla="*/ 38949 h 43219"/>
                <a:gd name="connsiteX5-867" fmla="*/ 16702 w 52692"/>
                <a:gd name="connsiteY5-868" fmla="*/ 39392 h 43219"/>
                <a:gd name="connsiteX6-869" fmla="*/ 28707 w 52692"/>
                <a:gd name="connsiteY6-870" fmla="*/ 36949 h 43219"/>
                <a:gd name="connsiteX7-871" fmla="*/ 28596 w 52692"/>
                <a:gd name="connsiteY7-872" fmla="*/ 36519 h 43219"/>
                <a:gd name="connsiteX8-873" fmla="*/ 37434 w 52692"/>
                <a:gd name="connsiteY8-874" fmla="*/ 30453 h 43219"/>
                <a:gd name="connsiteX9-875" fmla="*/ 37416 w 52692"/>
                <a:gd name="connsiteY9-876" fmla="*/ 29949 h 43219"/>
                <a:gd name="connsiteX10-877" fmla="*/ 41834 w 52692"/>
                <a:gd name="connsiteY10-878" fmla="*/ 15213 h 43219"/>
                <a:gd name="connsiteX11-879" fmla="*/ 42098 w 52692"/>
                <a:gd name="connsiteY11-880" fmla="*/ 15394 h 43219"/>
                <a:gd name="connsiteX12-881" fmla="*/ 38360 w 52692"/>
                <a:gd name="connsiteY12-882" fmla="*/ 5285 h 43219"/>
                <a:gd name="connsiteX13-883" fmla="*/ 38436 w 52692"/>
                <a:gd name="connsiteY13-884" fmla="*/ 6549 h 43219"/>
                <a:gd name="connsiteX14-885" fmla="*/ 29114 w 52692"/>
                <a:gd name="connsiteY14-886" fmla="*/ 3811 h 43219"/>
                <a:gd name="connsiteX15-887" fmla="*/ 29856 w 52692"/>
                <a:gd name="connsiteY15-888" fmla="*/ 2199 h 43219"/>
                <a:gd name="connsiteX16-889" fmla="*/ 22177 w 52692"/>
                <a:gd name="connsiteY16-890" fmla="*/ 4579 h 43219"/>
                <a:gd name="connsiteX17-891" fmla="*/ 22536 w 52692"/>
                <a:gd name="connsiteY17-892" fmla="*/ 3189 h 43219"/>
                <a:gd name="connsiteX18-893" fmla="*/ 14036 w 52692"/>
                <a:gd name="connsiteY18-894" fmla="*/ 5051 h 43219"/>
                <a:gd name="connsiteX19-895" fmla="*/ 15336 w 52692"/>
                <a:gd name="connsiteY19-896" fmla="*/ 6399 h 43219"/>
                <a:gd name="connsiteX20-897" fmla="*/ 4163 w 52692"/>
                <a:gd name="connsiteY20-898" fmla="*/ 15648 h 43219"/>
                <a:gd name="connsiteX21-899" fmla="*/ 3936 w 52692"/>
                <a:gd name="connsiteY21-900" fmla="*/ 14229 h 43219"/>
                <a:gd name="connsiteX0-901" fmla="*/ 3936 w 52692"/>
                <a:gd name="connsiteY0-902" fmla="*/ 14229 h 43219"/>
                <a:gd name="connsiteX1-903" fmla="*/ 5659 w 52692"/>
                <a:gd name="connsiteY1-904" fmla="*/ 6766 h 43219"/>
                <a:gd name="connsiteX2-905" fmla="*/ 14041 w 52692"/>
                <a:gd name="connsiteY2-906" fmla="*/ 5061 h 43219"/>
                <a:gd name="connsiteX3-907" fmla="*/ 22492 w 52692"/>
                <a:gd name="connsiteY3-908" fmla="*/ 3291 h 43219"/>
                <a:gd name="connsiteX4-909" fmla="*/ 25785 w 52692"/>
                <a:gd name="connsiteY4-910" fmla="*/ 59 h 43219"/>
                <a:gd name="connsiteX5-911" fmla="*/ 29869 w 52692"/>
                <a:gd name="connsiteY5-912" fmla="*/ 2340 h 43219"/>
                <a:gd name="connsiteX6-913" fmla="*/ 35499 w 52692"/>
                <a:gd name="connsiteY6-914" fmla="*/ 549 h 43219"/>
                <a:gd name="connsiteX7-915" fmla="*/ 38354 w 52692"/>
                <a:gd name="connsiteY7-916" fmla="*/ 5435 h 43219"/>
                <a:gd name="connsiteX8-917" fmla="*/ 42018 w 52692"/>
                <a:gd name="connsiteY8-918" fmla="*/ 10177 h 43219"/>
                <a:gd name="connsiteX9-919" fmla="*/ 41854 w 52692"/>
                <a:gd name="connsiteY9-920" fmla="*/ 15319 h 43219"/>
                <a:gd name="connsiteX10-921" fmla="*/ 43052 w 52692"/>
                <a:gd name="connsiteY10-922" fmla="*/ 23181 h 43219"/>
                <a:gd name="connsiteX11-923" fmla="*/ 37440 w 52692"/>
                <a:gd name="connsiteY11-924" fmla="*/ 30063 h 43219"/>
                <a:gd name="connsiteX12-925" fmla="*/ 35431 w 52692"/>
                <a:gd name="connsiteY12-926" fmla="*/ 35960 h 43219"/>
                <a:gd name="connsiteX13-927" fmla="*/ 28591 w 52692"/>
                <a:gd name="connsiteY13-928" fmla="*/ 36674 h 43219"/>
                <a:gd name="connsiteX14-929" fmla="*/ 23703 w 52692"/>
                <a:gd name="connsiteY14-930" fmla="*/ 42965 h 43219"/>
                <a:gd name="connsiteX15-931" fmla="*/ 16516 w 52692"/>
                <a:gd name="connsiteY15-932" fmla="*/ 39125 h 43219"/>
                <a:gd name="connsiteX16-933" fmla="*/ 5840 w 52692"/>
                <a:gd name="connsiteY16-934" fmla="*/ 35331 h 43219"/>
                <a:gd name="connsiteX17-935" fmla="*/ 1146 w 52692"/>
                <a:gd name="connsiteY17-936" fmla="*/ 31109 h 43219"/>
                <a:gd name="connsiteX18-937" fmla="*/ 2149 w 52692"/>
                <a:gd name="connsiteY18-938" fmla="*/ 25410 h 43219"/>
                <a:gd name="connsiteX19-939" fmla="*/ 31 w 52692"/>
                <a:gd name="connsiteY19-940" fmla="*/ 19563 h 43219"/>
                <a:gd name="connsiteX20-941" fmla="*/ 3899 w 52692"/>
                <a:gd name="connsiteY20-942" fmla="*/ 14366 h 43219"/>
                <a:gd name="connsiteX21-943" fmla="*/ 3936 w 52692"/>
                <a:gd name="connsiteY21-944" fmla="*/ 14229 h 43219"/>
                <a:gd name="connsiteX0-945" fmla="*/ 2537238 w 2537238"/>
                <a:gd name="connsiteY0-946" fmla="*/ 686569 h 1038846"/>
                <a:gd name="connsiteX1-947" fmla="*/ 2508394 w 2537238"/>
                <a:gd name="connsiteY1-948" fmla="*/ 715413 h 1038846"/>
                <a:gd name="connsiteX2-949" fmla="*/ 2479550 w 2537238"/>
                <a:gd name="connsiteY2-950" fmla="*/ 686569 h 1038846"/>
                <a:gd name="connsiteX3-951" fmla="*/ 2508394 w 2537238"/>
                <a:gd name="connsiteY3-952" fmla="*/ 657725 h 1038846"/>
                <a:gd name="connsiteX4-953" fmla="*/ 2537238 w 2537238"/>
                <a:gd name="connsiteY4-954" fmla="*/ 686569 h 1038846"/>
                <a:gd name="connsiteX0-955" fmla="*/ 2433954 w 2537238"/>
                <a:gd name="connsiteY0-956" fmla="*/ 671184 h 1038846"/>
                <a:gd name="connsiteX1-957" fmla="*/ 2376266 w 2537238"/>
                <a:gd name="connsiteY1-958" fmla="*/ 728872 h 1038846"/>
                <a:gd name="connsiteX2-959" fmla="*/ 2318578 w 2537238"/>
                <a:gd name="connsiteY2-960" fmla="*/ 671184 h 1038846"/>
                <a:gd name="connsiteX3-961" fmla="*/ 2376266 w 2537238"/>
                <a:gd name="connsiteY3-962" fmla="*/ 613496 h 1038846"/>
                <a:gd name="connsiteX4-963" fmla="*/ 2433954 w 2537238"/>
                <a:gd name="connsiteY4-964" fmla="*/ 671184 h 1038846"/>
                <a:gd name="connsiteX0-965" fmla="*/ 2273369 w 2537238"/>
                <a:gd name="connsiteY0-966" fmla="*/ 649128 h 1038846"/>
                <a:gd name="connsiteX1-967" fmla="*/ 2186837 w 2537238"/>
                <a:gd name="connsiteY1-968" fmla="*/ 735660 h 1038846"/>
                <a:gd name="connsiteX2-969" fmla="*/ 2100305 w 2537238"/>
                <a:gd name="connsiteY2-970" fmla="*/ 649128 h 1038846"/>
                <a:gd name="connsiteX3-971" fmla="*/ 2186837 w 2537238"/>
                <a:gd name="connsiteY3-972" fmla="*/ 562596 h 1038846"/>
                <a:gd name="connsiteX4-973" fmla="*/ 2273369 w 2537238"/>
                <a:gd name="connsiteY4-974" fmla="*/ 649128 h 1038846"/>
                <a:gd name="connsiteX0-975" fmla="*/ 2628 w 52692"/>
                <a:gd name="connsiteY0-976" fmla="*/ 25568 h 43219"/>
                <a:gd name="connsiteX1-977" fmla="*/ 2196 w 52692"/>
                <a:gd name="connsiteY1-978" fmla="*/ 25239 h 43219"/>
                <a:gd name="connsiteX2-979" fmla="*/ 5874 w 52692"/>
                <a:gd name="connsiteY2-980" fmla="*/ 35538 h 43219"/>
                <a:gd name="connsiteX3-981" fmla="*/ 5856 w 52692"/>
                <a:gd name="connsiteY3-982" fmla="*/ 35139 h 43219"/>
                <a:gd name="connsiteX4-983" fmla="*/ 16514 w 52692"/>
                <a:gd name="connsiteY4-984" fmla="*/ 38949 h 43219"/>
                <a:gd name="connsiteX5-985" fmla="*/ 16702 w 52692"/>
                <a:gd name="connsiteY5-986" fmla="*/ 39392 h 43219"/>
                <a:gd name="connsiteX6-987" fmla="*/ 28707 w 52692"/>
                <a:gd name="connsiteY6-988" fmla="*/ 36949 h 43219"/>
                <a:gd name="connsiteX7-989" fmla="*/ 28596 w 52692"/>
                <a:gd name="connsiteY7-990" fmla="*/ 36519 h 43219"/>
                <a:gd name="connsiteX8-991" fmla="*/ 37434 w 52692"/>
                <a:gd name="connsiteY8-992" fmla="*/ 30453 h 43219"/>
                <a:gd name="connsiteX9-993" fmla="*/ 37416 w 52692"/>
                <a:gd name="connsiteY9-994" fmla="*/ 29949 h 43219"/>
                <a:gd name="connsiteX10-995" fmla="*/ 41834 w 52692"/>
                <a:gd name="connsiteY10-996" fmla="*/ 15213 h 43219"/>
                <a:gd name="connsiteX11-997" fmla="*/ 42098 w 52692"/>
                <a:gd name="connsiteY11-998" fmla="*/ 15394 h 43219"/>
                <a:gd name="connsiteX12-999" fmla="*/ 38360 w 52692"/>
                <a:gd name="connsiteY12-1000" fmla="*/ 5285 h 43219"/>
                <a:gd name="connsiteX13-1001" fmla="*/ 38436 w 52692"/>
                <a:gd name="connsiteY13-1002" fmla="*/ 5302 h 43219"/>
                <a:gd name="connsiteX14-1003" fmla="*/ 29114 w 52692"/>
                <a:gd name="connsiteY14-1004" fmla="*/ 3811 h 43219"/>
                <a:gd name="connsiteX15-1005" fmla="*/ 29856 w 52692"/>
                <a:gd name="connsiteY15-1006" fmla="*/ 2199 h 43219"/>
                <a:gd name="connsiteX16-1007" fmla="*/ 22177 w 52692"/>
                <a:gd name="connsiteY16-1008" fmla="*/ 4579 h 43219"/>
                <a:gd name="connsiteX17-1009" fmla="*/ 22536 w 52692"/>
                <a:gd name="connsiteY17-1010" fmla="*/ 3189 h 43219"/>
                <a:gd name="connsiteX18-1011" fmla="*/ 14036 w 52692"/>
                <a:gd name="connsiteY18-1012" fmla="*/ 5051 h 43219"/>
                <a:gd name="connsiteX19-1013" fmla="*/ 15336 w 52692"/>
                <a:gd name="connsiteY19-1014" fmla="*/ 6399 h 43219"/>
                <a:gd name="connsiteX20-1015" fmla="*/ 4163 w 52692"/>
                <a:gd name="connsiteY20-1016" fmla="*/ 15648 h 43219"/>
                <a:gd name="connsiteX21-1017" fmla="*/ 3936 w 52692"/>
                <a:gd name="connsiteY21-1018" fmla="*/ 14229 h 43219"/>
                <a:gd name="connsiteX0-1019" fmla="*/ 3936 w 52692"/>
                <a:gd name="connsiteY0-1020" fmla="*/ 14229 h 43219"/>
                <a:gd name="connsiteX1-1021" fmla="*/ 5659 w 52692"/>
                <a:gd name="connsiteY1-1022" fmla="*/ 6766 h 43219"/>
                <a:gd name="connsiteX2-1023" fmla="*/ 14041 w 52692"/>
                <a:gd name="connsiteY2-1024" fmla="*/ 5061 h 43219"/>
                <a:gd name="connsiteX3-1025" fmla="*/ 22492 w 52692"/>
                <a:gd name="connsiteY3-1026" fmla="*/ 3291 h 43219"/>
                <a:gd name="connsiteX4-1027" fmla="*/ 25785 w 52692"/>
                <a:gd name="connsiteY4-1028" fmla="*/ 59 h 43219"/>
                <a:gd name="connsiteX5-1029" fmla="*/ 29869 w 52692"/>
                <a:gd name="connsiteY5-1030" fmla="*/ 2340 h 43219"/>
                <a:gd name="connsiteX6-1031" fmla="*/ 35499 w 52692"/>
                <a:gd name="connsiteY6-1032" fmla="*/ 549 h 43219"/>
                <a:gd name="connsiteX7-1033" fmla="*/ 38354 w 52692"/>
                <a:gd name="connsiteY7-1034" fmla="*/ 5435 h 43219"/>
                <a:gd name="connsiteX8-1035" fmla="*/ 42018 w 52692"/>
                <a:gd name="connsiteY8-1036" fmla="*/ 10177 h 43219"/>
                <a:gd name="connsiteX9-1037" fmla="*/ 41854 w 52692"/>
                <a:gd name="connsiteY9-1038" fmla="*/ 15319 h 43219"/>
                <a:gd name="connsiteX10-1039" fmla="*/ 43052 w 52692"/>
                <a:gd name="connsiteY10-1040" fmla="*/ 23181 h 43219"/>
                <a:gd name="connsiteX11-1041" fmla="*/ 37440 w 52692"/>
                <a:gd name="connsiteY11-1042" fmla="*/ 30063 h 43219"/>
                <a:gd name="connsiteX12-1043" fmla="*/ 35431 w 52692"/>
                <a:gd name="connsiteY12-1044" fmla="*/ 35960 h 43219"/>
                <a:gd name="connsiteX13-1045" fmla="*/ 28591 w 52692"/>
                <a:gd name="connsiteY13-1046" fmla="*/ 36674 h 43219"/>
                <a:gd name="connsiteX14-1047" fmla="*/ 23703 w 52692"/>
                <a:gd name="connsiteY14-1048" fmla="*/ 42965 h 43219"/>
                <a:gd name="connsiteX15-1049" fmla="*/ 16516 w 52692"/>
                <a:gd name="connsiteY15-1050" fmla="*/ 39125 h 43219"/>
                <a:gd name="connsiteX16-1051" fmla="*/ 5840 w 52692"/>
                <a:gd name="connsiteY16-1052" fmla="*/ 35331 h 43219"/>
                <a:gd name="connsiteX17-1053" fmla="*/ 1146 w 52692"/>
                <a:gd name="connsiteY17-1054" fmla="*/ 31109 h 43219"/>
                <a:gd name="connsiteX18-1055" fmla="*/ 2149 w 52692"/>
                <a:gd name="connsiteY18-1056" fmla="*/ 25410 h 43219"/>
                <a:gd name="connsiteX19-1057" fmla="*/ 31 w 52692"/>
                <a:gd name="connsiteY19-1058" fmla="*/ 19563 h 43219"/>
                <a:gd name="connsiteX20-1059" fmla="*/ 3899 w 52692"/>
                <a:gd name="connsiteY20-1060" fmla="*/ 14366 h 43219"/>
                <a:gd name="connsiteX21-1061" fmla="*/ 3936 w 52692"/>
                <a:gd name="connsiteY21-1062" fmla="*/ 14229 h 43219"/>
                <a:gd name="connsiteX0-1063" fmla="*/ 2537238 w 2537238"/>
                <a:gd name="connsiteY0-1064" fmla="*/ 686569 h 1038846"/>
                <a:gd name="connsiteX1-1065" fmla="*/ 2508394 w 2537238"/>
                <a:gd name="connsiteY1-1066" fmla="*/ 715413 h 1038846"/>
                <a:gd name="connsiteX2-1067" fmla="*/ 2479550 w 2537238"/>
                <a:gd name="connsiteY2-1068" fmla="*/ 686569 h 1038846"/>
                <a:gd name="connsiteX3-1069" fmla="*/ 2508394 w 2537238"/>
                <a:gd name="connsiteY3-1070" fmla="*/ 657725 h 1038846"/>
                <a:gd name="connsiteX4-1071" fmla="*/ 2537238 w 2537238"/>
                <a:gd name="connsiteY4-1072" fmla="*/ 686569 h 1038846"/>
                <a:gd name="connsiteX0-1073" fmla="*/ 2433954 w 2537238"/>
                <a:gd name="connsiteY0-1074" fmla="*/ 671184 h 1038846"/>
                <a:gd name="connsiteX1-1075" fmla="*/ 2376266 w 2537238"/>
                <a:gd name="connsiteY1-1076" fmla="*/ 728872 h 1038846"/>
                <a:gd name="connsiteX2-1077" fmla="*/ 2318578 w 2537238"/>
                <a:gd name="connsiteY2-1078" fmla="*/ 671184 h 1038846"/>
                <a:gd name="connsiteX3-1079" fmla="*/ 2376266 w 2537238"/>
                <a:gd name="connsiteY3-1080" fmla="*/ 613496 h 1038846"/>
                <a:gd name="connsiteX4-1081" fmla="*/ 2433954 w 2537238"/>
                <a:gd name="connsiteY4-1082" fmla="*/ 671184 h 1038846"/>
                <a:gd name="connsiteX0-1083" fmla="*/ 2273369 w 2537238"/>
                <a:gd name="connsiteY0-1084" fmla="*/ 649128 h 1038846"/>
                <a:gd name="connsiteX1-1085" fmla="*/ 2186837 w 2537238"/>
                <a:gd name="connsiteY1-1086" fmla="*/ 735660 h 1038846"/>
                <a:gd name="connsiteX2-1087" fmla="*/ 2100305 w 2537238"/>
                <a:gd name="connsiteY2-1088" fmla="*/ 649128 h 1038846"/>
                <a:gd name="connsiteX3-1089" fmla="*/ 2186837 w 2537238"/>
                <a:gd name="connsiteY3-1090" fmla="*/ 562596 h 1038846"/>
                <a:gd name="connsiteX4-1091" fmla="*/ 2273369 w 2537238"/>
                <a:gd name="connsiteY4-1092" fmla="*/ 649128 h 1038846"/>
                <a:gd name="connsiteX0-1093" fmla="*/ 2628 w 52692"/>
                <a:gd name="connsiteY0-1094" fmla="*/ 25568 h 43219"/>
                <a:gd name="connsiteX1-1095" fmla="*/ 2196 w 52692"/>
                <a:gd name="connsiteY1-1096" fmla="*/ 25239 h 43219"/>
                <a:gd name="connsiteX2-1097" fmla="*/ 5874 w 52692"/>
                <a:gd name="connsiteY2-1098" fmla="*/ 35538 h 43219"/>
                <a:gd name="connsiteX3-1099" fmla="*/ 5856 w 52692"/>
                <a:gd name="connsiteY3-1100" fmla="*/ 35139 h 43219"/>
                <a:gd name="connsiteX4-1101" fmla="*/ 16514 w 52692"/>
                <a:gd name="connsiteY4-1102" fmla="*/ 38949 h 43219"/>
                <a:gd name="connsiteX5-1103" fmla="*/ 16702 w 52692"/>
                <a:gd name="connsiteY5-1104" fmla="*/ 39392 h 43219"/>
                <a:gd name="connsiteX6-1105" fmla="*/ 28707 w 52692"/>
                <a:gd name="connsiteY6-1106" fmla="*/ 36949 h 43219"/>
                <a:gd name="connsiteX7-1107" fmla="*/ 28596 w 52692"/>
                <a:gd name="connsiteY7-1108" fmla="*/ 36519 h 43219"/>
                <a:gd name="connsiteX8-1109" fmla="*/ 37434 w 52692"/>
                <a:gd name="connsiteY8-1110" fmla="*/ 30453 h 43219"/>
                <a:gd name="connsiteX9-1111" fmla="*/ 37416 w 52692"/>
                <a:gd name="connsiteY9-1112" fmla="*/ 29949 h 43219"/>
                <a:gd name="connsiteX10-1113" fmla="*/ 41834 w 52692"/>
                <a:gd name="connsiteY10-1114" fmla="*/ 15213 h 43219"/>
                <a:gd name="connsiteX11-1115" fmla="*/ 42098 w 52692"/>
                <a:gd name="connsiteY11-1116" fmla="*/ 15394 h 43219"/>
                <a:gd name="connsiteX12-1117" fmla="*/ 38360 w 52692"/>
                <a:gd name="connsiteY12-1118" fmla="*/ 5285 h 43219"/>
                <a:gd name="connsiteX13-1119" fmla="*/ 38436 w 52692"/>
                <a:gd name="connsiteY13-1120" fmla="*/ 5302 h 43219"/>
                <a:gd name="connsiteX14-1121" fmla="*/ 30048 w 52692"/>
                <a:gd name="connsiteY14-1122" fmla="*/ 2252 h 43219"/>
                <a:gd name="connsiteX15-1123" fmla="*/ 29856 w 52692"/>
                <a:gd name="connsiteY15-1124" fmla="*/ 2199 h 43219"/>
                <a:gd name="connsiteX16-1125" fmla="*/ 22177 w 52692"/>
                <a:gd name="connsiteY16-1126" fmla="*/ 4579 h 43219"/>
                <a:gd name="connsiteX17-1127" fmla="*/ 22536 w 52692"/>
                <a:gd name="connsiteY17-1128" fmla="*/ 3189 h 43219"/>
                <a:gd name="connsiteX18-1129" fmla="*/ 14036 w 52692"/>
                <a:gd name="connsiteY18-1130" fmla="*/ 5051 h 43219"/>
                <a:gd name="connsiteX19-1131" fmla="*/ 15336 w 52692"/>
                <a:gd name="connsiteY19-1132" fmla="*/ 6399 h 43219"/>
                <a:gd name="connsiteX20-1133" fmla="*/ 4163 w 52692"/>
                <a:gd name="connsiteY20-1134" fmla="*/ 15648 h 43219"/>
                <a:gd name="connsiteX21-1135" fmla="*/ 3936 w 52692"/>
                <a:gd name="connsiteY21-1136" fmla="*/ 14229 h 43219"/>
                <a:gd name="connsiteX0-1137" fmla="*/ 3936 w 52692"/>
                <a:gd name="connsiteY0-1138" fmla="*/ 14229 h 43219"/>
                <a:gd name="connsiteX1-1139" fmla="*/ 5659 w 52692"/>
                <a:gd name="connsiteY1-1140" fmla="*/ 6766 h 43219"/>
                <a:gd name="connsiteX2-1141" fmla="*/ 14041 w 52692"/>
                <a:gd name="connsiteY2-1142" fmla="*/ 5061 h 43219"/>
                <a:gd name="connsiteX3-1143" fmla="*/ 22492 w 52692"/>
                <a:gd name="connsiteY3-1144" fmla="*/ 3291 h 43219"/>
                <a:gd name="connsiteX4-1145" fmla="*/ 25785 w 52692"/>
                <a:gd name="connsiteY4-1146" fmla="*/ 59 h 43219"/>
                <a:gd name="connsiteX5-1147" fmla="*/ 29869 w 52692"/>
                <a:gd name="connsiteY5-1148" fmla="*/ 2340 h 43219"/>
                <a:gd name="connsiteX6-1149" fmla="*/ 35499 w 52692"/>
                <a:gd name="connsiteY6-1150" fmla="*/ 549 h 43219"/>
                <a:gd name="connsiteX7-1151" fmla="*/ 38354 w 52692"/>
                <a:gd name="connsiteY7-1152" fmla="*/ 5435 h 43219"/>
                <a:gd name="connsiteX8-1153" fmla="*/ 42018 w 52692"/>
                <a:gd name="connsiteY8-1154" fmla="*/ 10177 h 43219"/>
                <a:gd name="connsiteX9-1155" fmla="*/ 41854 w 52692"/>
                <a:gd name="connsiteY9-1156" fmla="*/ 15319 h 43219"/>
                <a:gd name="connsiteX10-1157" fmla="*/ 43052 w 52692"/>
                <a:gd name="connsiteY10-1158" fmla="*/ 23181 h 43219"/>
                <a:gd name="connsiteX11-1159" fmla="*/ 37440 w 52692"/>
                <a:gd name="connsiteY11-1160" fmla="*/ 30063 h 43219"/>
                <a:gd name="connsiteX12-1161" fmla="*/ 35431 w 52692"/>
                <a:gd name="connsiteY12-1162" fmla="*/ 35960 h 43219"/>
                <a:gd name="connsiteX13-1163" fmla="*/ 28591 w 52692"/>
                <a:gd name="connsiteY13-1164" fmla="*/ 36674 h 43219"/>
                <a:gd name="connsiteX14-1165" fmla="*/ 23703 w 52692"/>
                <a:gd name="connsiteY14-1166" fmla="*/ 42965 h 43219"/>
                <a:gd name="connsiteX15-1167" fmla="*/ 16516 w 52692"/>
                <a:gd name="connsiteY15-1168" fmla="*/ 39125 h 43219"/>
                <a:gd name="connsiteX16-1169" fmla="*/ 5840 w 52692"/>
                <a:gd name="connsiteY16-1170" fmla="*/ 35331 h 43219"/>
                <a:gd name="connsiteX17-1171" fmla="*/ 1146 w 52692"/>
                <a:gd name="connsiteY17-1172" fmla="*/ 31109 h 43219"/>
                <a:gd name="connsiteX18-1173" fmla="*/ 2149 w 52692"/>
                <a:gd name="connsiteY18-1174" fmla="*/ 25410 h 43219"/>
                <a:gd name="connsiteX19-1175" fmla="*/ 31 w 52692"/>
                <a:gd name="connsiteY19-1176" fmla="*/ 19563 h 43219"/>
                <a:gd name="connsiteX20-1177" fmla="*/ 3899 w 52692"/>
                <a:gd name="connsiteY20-1178" fmla="*/ 14366 h 43219"/>
                <a:gd name="connsiteX21-1179" fmla="*/ 3936 w 52692"/>
                <a:gd name="connsiteY21-1180" fmla="*/ 14229 h 43219"/>
                <a:gd name="connsiteX0-1181" fmla="*/ 2537238 w 2537238"/>
                <a:gd name="connsiteY0-1182" fmla="*/ 686569 h 1038846"/>
                <a:gd name="connsiteX1-1183" fmla="*/ 2508394 w 2537238"/>
                <a:gd name="connsiteY1-1184" fmla="*/ 715413 h 1038846"/>
                <a:gd name="connsiteX2-1185" fmla="*/ 2479550 w 2537238"/>
                <a:gd name="connsiteY2-1186" fmla="*/ 686569 h 1038846"/>
                <a:gd name="connsiteX3-1187" fmla="*/ 2508394 w 2537238"/>
                <a:gd name="connsiteY3-1188" fmla="*/ 657725 h 1038846"/>
                <a:gd name="connsiteX4-1189" fmla="*/ 2537238 w 2537238"/>
                <a:gd name="connsiteY4-1190" fmla="*/ 686569 h 1038846"/>
                <a:gd name="connsiteX0-1191" fmla="*/ 2433954 w 2537238"/>
                <a:gd name="connsiteY0-1192" fmla="*/ 671184 h 1038846"/>
                <a:gd name="connsiteX1-1193" fmla="*/ 2376266 w 2537238"/>
                <a:gd name="connsiteY1-1194" fmla="*/ 728872 h 1038846"/>
                <a:gd name="connsiteX2-1195" fmla="*/ 2318578 w 2537238"/>
                <a:gd name="connsiteY2-1196" fmla="*/ 671184 h 1038846"/>
                <a:gd name="connsiteX3-1197" fmla="*/ 2376266 w 2537238"/>
                <a:gd name="connsiteY3-1198" fmla="*/ 613496 h 1038846"/>
                <a:gd name="connsiteX4-1199" fmla="*/ 2433954 w 2537238"/>
                <a:gd name="connsiteY4-1200" fmla="*/ 671184 h 1038846"/>
                <a:gd name="connsiteX0-1201" fmla="*/ 2273369 w 2537238"/>
                <a:gd name="connsiteY0-1202" fmla="*/ 649128 h 1038846"/>
                <a:gd name="connsiteX1-1203" fmla="*/ 2186837 w 2537238"/>
                <a:gd name="connsiteY1-1204" fmla="*/ 735660 h 1038846"/>
                <a:gd name="connsiteX2-1205" fmla="*/ 2100305 w 2537238"/>
                <a:gd name="connsiteY2-1206" fmla="*/ 649128 h 1038846"/>
                <a:gd name="connsiteX3-1207" fmla="*/ 2186837 w 2537238"/>
                <a:gd name="connsiteY3-1208" fmla="*/ 562596 h 1038846"/>
                <a:gd name="connsiteX4-1209" fmla="*/ 2273369 w 2537238"/>
                <a:gd name="connsiteY4-1210" fmla="*/ 649128 h 1038846"/>
                <a:gd name="connsiteX0-1211" fmla="*/ 2628 w 52692"/>
                <a:gd name="connsiteY0-1212" fmla="*/ 25568 h 43219"/>
                <a:gd name="connsiteX1-1213" fmla="*/ 2196 w 52692"/>
                <a:gd name="connsiteY1-1214" fmla="*/ 25239 h 43219"/>
                <a:gd name="connsiteX2-1215" fmla="*/ 5874 w 52692"/>
                <a:gd name="connsiteY2-1216" fmla="*/ 35538 h 43219"/>
                <a:gd name="connsiteX3-1217" fmla="*/ 5856 w 52692"/>
                <a:gd name="connsiteY3-1218" fmla="*/ 35139 h 43219"/>
                <a:gd name="connsiteX4-1219" fmla="*/ 16514 w 52692"/>
                <a:gd name="connsiteY4-1220" fmla="*/ 38949 h 43219"/>
                <a:gd name="connsiteX5-1221" fmla="*/ 16702 w 52692"/>
                <a:gd name="connsiteY5-1222" fmla="*/ 39392 h 43219"/>
                <a:gd name="connsiteX6-1223" fmla="*/ 28707 w 52692"/>
                <a:gd name="connsiteY6-1224" fmla="*/ 36949 h 43219"/>
                <a:gd name="connsiteX7-1225" fmla="*/ 28596 w 52692"/>
                <a:gd name="connsiteY7-1226" fmla="*/ 36519 h 43219"/>
                <a:gd name="connsiteX8-1227" fmla="*/ 37434 w 52692"/>
                <a:gd name="connsiteY8-1228" fmla="*/ 30453 h 43219"/>
                <a:gd name="connsiteX9-1229" fmla="*/ 37416 w 52692"/>
                <a:gd name="connsiteY9-1230" fmla="*/ 29949 h 43219"/>
                <a:gd name="connsiteX10-1231" fmla="*/ 41834 w 52692"/>
                <a:gd name="connsiteY10-1232" fmla="*/ 15213 h 43219"/>
                <a:gd name="connsiteX11-1233" fmla="*/ 42098 w 52692"/>
                <a:gd name="connsiteY11-1234" fmla="*/ 15394 h 43219"/>
                <a:gd name="connsiteX12-1235" fmla="*/ 38360 w 52692"/>
                <a:gd name="connsiteY12-1236" fmla="*/ 5285 h 43219"/>
                <a:gd name="connsiteX13-1237" fmla="*/ 38436 w 52692"/>
                <a:gd name="connsiteY13-1238" fmla="*/ 5302 h 43219"/>
                <a:gd name="connsiteX14-1239" fmla="*/ 30048 w 52692"/>
                <a:gd name="connsiteY14-1240" fmla="*/ 2252 h 43219"/>
                <a:gd name="connsiteX15-1241" fmla="*/ 29856 w 52692"/>
                <a:gd name="connsiteY15-1242" fmla="*/ 2199 h 43219"/>
                <a:gd name="connsiteX16-1243" fmla="*/ 22877 w 52692"/>
                <a:gd name="connsiteY16-1244" fmla="*/ 3020 h 43219"/>
                <a:gd name="connsiteX17-1245" fmla="*/ 22536 w 52692"/>
                <a:gd name="connsiteY17-1246" fmla="*/ 3189 h 43219"/>
                <a:gd name="connsiteX18-1247" fmla="*/ 14036 w 52692"/>
                <a:gd name="connsiteY18-1248" fmla="*/ 5051 h 43219"/>
                <a:gd name="connsiteX19-1249" fmla="*/ 15336 w 52692"/>
                <a:gd name="connsiteY19-1250" fmla="*/ 6399 h 43219"/>
                <a:gd name="connsiteX20-1251" fmla="*/ 4163 w 52692"/>
                <a:gd name="connsiteY20-1252" fmla="*/ 15648 h 43219"/>
                <a:gd name="connsiteX21-1253" fmla="*/ 3936 w 52692"/>
                <a:gd name="connsiteY21-1254" fmla="*/ 14229 h 43219"/>
                <a:gd name="connsiteX0-1255" fmla="*/ 3936 w 52692"/>
                <a:gd name="connsiteY0-1256" fmla="*/ 14229 h 43219"/>
                <a:gd name="connsiteX1-1257" fmla="*/ 5659 w 52692"/>
                <a:gd name="connsiteY1-1258" fmla="*/ 6766 h 43219"/>
                <a:gd name="connsiteX2-1259" fmla="*/ 14041 w 52692"/>
                <a:gd name="connsiteY2-1260" fmla="*/ 5061 h 43219"/>
                <a:gd name="connsiteX3-1261" fmla="*/ 22492 w 52692"/>
                <a:gd name="connsiteY3-1262" fmla="*/ 3291 h 43219"/>
                <a:gd name="connsiteX4-1263" fmla="*/ 25785 w 52692"/>
                <a:gd name="connsiteY4-1264" fmla="*/ 59 h 43219"/>
                <a:gd name="connsiteX5-1265" fmla="*/ 29869 w 52692"/>
                <a:gd name="connsiteY5-1266" fmla="*/ 2340 h 43219"/>
                <a:gd name="connsiteX6-1267" fmla="*/ 35499 w 52692"/>
                <a:gd name="connsiteY6-1268" fmla="*/ 549 h 43219"/>
                <a:gd name="connsiteX7-1269" fmla="*/ 38354 w 52692"/>
                <a:gd name="connsiteY7-1270" fmla="*/ 5435 h 43219"/>
                <a:gd name="connsiteX8-1271" fmla="*/ 42018 w 52692"/>
                <a:gd name="connsiteY8-1272" fmla="*/ 10177 h 43219"/>
                <a:gd name="connsiteX9-1273" fmla="*/ 41854 w 52692"/>
                <a:gd name="connsiteY9-1274" fmla="*/ 15319 h 43219"/>
                <a:gd name="connsiteX10-1275" fmla="*/ 43052 w 52692"/>
                <a:gd name="connsiteY10-1276" fmla="*/ 23181 h 43219"/>
                <a:gd name="connsiteX11-1277" fmla="*/ 37440 w 52692"/>
                <a:gd name="connsiteY11-1278" fmla="*/ 30063 h 43219"/>
                <a:gd name="connsiteX12-1279" fmla="*/ 35431 w 52692"/>
                <a:gd name="connsiteY12-1280" fmla="*/ 35960 h 43219"/>
                <a:gd name="connsiteX13-1281" fmla="*/ 28591 w 52692"/>
                <a:gd name="connsiteY13-1282" fmla="*/ 36674 h 43219"/>
                <a:gd name="connsiteX14-1283" fmla="*/ 23703 w 52692"/>
                <a:gd name="connsiteY14-1284" fmla="*/ 42965 h 43219"/>
                <a:gd name="connsiteX15-1285" fmla="*/ 16516 w 52692"/>
                <a:gd name="connsiteY15-1286" fmla="*/ 39125 h 43219"/>
                <a:gd name="connsiteX16-1287" fmla="*/ 5840 w 52692"/>
                <a:gd name="connsiteY16-1288" fmla="*/ 35331 h 43219"/>
                <a:gd name="connsiteX17-1289" fmla="*/ 1146 w 52692"/>
                <a:gd name="connsiteY17-1290" fmla="*/ 31109 h 43219"/>
                <a:gd name="connsiteX18-1291" fmla="*/ 2149 w 52692"/>
                <a:gd name="connsiteY18-1292" fmla="*/ 25410 h 43219"/>
                <a:gd name="connsiteX19-1293" fmla="*/ 31 w 52692"/>
                <a:gd name="connsiteY19-1294" fmla="*/ 19563 h 43219"/>
                <a:gd name="connsiteX20-1295" fmla="*/ 3899 w 52692"/>
                <a:gd name="connsiteY20-1296" fmla="*/ 14366 h 43219"/>
                <a:gd name="connsiteX21-1297" fmla="*/ 3936 w 52692"/>
                <a:gd name="connsiteY21-1298" fmla="*/ 14229 h 43219"/>
                <a:gd name="connsiteX0-1299" fmla="*/ 2537238 w 2537238"/>
                <a:gd name="connsiteY0-1300" fmla="*/ 686569 h 1038846"/>
                <a:gd name="connsiteX1-1301" fmla="*/ 2508394 w 2537238"/>
                <a:gd name="connsiteY1-1302" fmla="*/ 715413 h 1038846"/>
                <a:gd name="connsiteX2-1303" fmla="*/ 2479550 w 2537238"/>
                <a:gd name="connsiteY2-1304" fmla="*/ 686569 h 1038846"/>
                <a:gd name="connsiteX3-1305" fmla="*/ 2508394 w 2537238"/>
                <a:gd name="connsiteY3-1306" fmla="*/ 657725 h 1038846"/>
                <a:gd name="connsiteX4-1307" fmla="*/ 2537238 w 2537238"/>
                <a:gd name="connsiteY4-1308" fmla="*/ 686569 h 1038846"/>
                <a:gd name="connsiteX0-1309" fmla="*/ 2433954 w 2537238"/>
                <a:gd name="connsiteY0-1310" fmla="*/ 671184 h 1038846"/>
                <a:gd name="connsiteX1-1311" fmla="*/ 2376266 w 2537238"/>
                <a:gd name="connsiteY1-1312" fmla="*/ 728872 h 1038846"/>
                <a:gd name="connsiteX2-1313" fmla="*/ 2318578 w 2537238"/>
                <a:gd name="connsiteY2-1314" fmla="*/ 671184 h 1038846"/>
                <a:gd name="connsiteX3-1315" fmla="*/ 2376266 w 2537238"/>
                <a:gd name="connsiteY3-1316" fmla="*/ 613496 h 1038846"/>
                <a:gd name="connsiteX4-1317" fmla="*/ 2433954 w 2537238"/>
                <a:gd name="connsiteY4-1318" fmla="*/ 671184 h 1038846"/>
                <a:gd name="connsiteX0-1319" fmla="*/ 2273369 w 2537238"/>
                <a:gd name="connsiteY0-1320" fmla="*/ 649128 h 1038846"/>
                <a:gd name="connsiteX1-1321" fmla="*/ 2186837 w 2537238"/>
                <a:gd name="connsiteY1-1322" fmla="*/ 735660 h 1038846"/>
                <a:gd name="connsiteX2-1323" fmla="*/ 2100305 w 2537238"/>
                <a:gd name="connsiteY2-1324" fmla="*/ 649128 h 1038846"/>
                <a:gd name="connsiteX3-1325" fmla="*/ 2186837 w 2537238"/>
                <a:gd name="connsiteY3-1326" fmla="*/ 562596 h 1038846"/>
                <a:gd name="connsiteX4-1327" fmla="*/ 2273369 w 2537238"/>
                <a:gd name="connsiteY4-1328" fmla="*/ 649128 h 1038846"/>
                <a:gd name="connsiteX0-1329" fmla="*/ 2628 w 52692"/>
                <a:gd name="connsiteY0-1330" fmla="*/ 25568 h 43219"/>
                <a:gd name="connsiteX1-1331" fmla="*/ 2196 w 52692"/>
                <a:gd name="connsiteY1-1332" fmla="*/ 25239 h 43219"/>
                <a:gd name="connsiteX2-1333" fmla="*/ 5874 w 52692"/>
                <a:gd name="connsiteY2-1334" fmla="*/ 35538 h 43219"/>
                <a:gd name="connsiteX3-1335" fmla="*/ 5856 w 52692"/>
                <a:gd name="connsiteY3-1336" fmla="*/ 35139 h 43219"/>
                <a:gd name="connsiteX4-1337" fmla="*/ 16514 w 52692"/>
                <a:gd name="connsiteY4-1338" fmla="*/ 38949 h 43219"/>
                <a:gd name="connsiteX5-1339" fmla="*/ 16702 w 52692"/>
                <a:gd name="connsiteY5-1340" fmla="*/ 39392 h 43219"/>
                <a:gd name="connsiteX6-1341" fmla="*/ 28707 w 52692"/>
                <a:gd name="connsiteY6-1342" fmla="*/ 36949 h 43219"/>
                <a:gd name="connsiteX7-1343" fmla="*/ 28596 w 52692"/>
                <a:gd name="connsiteY7-1344" fmla="*/ 36519 h 43219"/>
                <a:gd name="connsiteX8-1345" fmla="*/ 37434 w 52692"/>
                <a:gd name="connsiteY8-1346" fmla="*/ 30453 h 43219"/>
                <a:gd name="connsiteX9-1347" fmla="*/ 37416 w 52692"/>
                <a:gd name="connsiteY9-1348" fmla="*/ 29949 h 43219"/>
                <a:gd name="connsiteX10-1349" fmla="*/ 41834 w 52692"/>
                <a:gd name="connsiteY10-1350" fmla="*/ 15213 h 43219"/>
                <a:gd name="connsiteX11-1351" fmla="*/ 42098 w 52692"/>
                <a:gd name="connsiteY11-1352" fmla="*/ 15394 h 43219"/>
                <a:gd name="connsiteX12-1353" fmla="*/ 38360 w 52692"/>
                <a:gd name="connsiteY12-1354" fmla="*/ 5285 h 43219"/>
                <a:gd name="connsiteX13-1355" fmla="*/ 38436 w 52692"/>
                <a:gd name="connsiteY13-1356" fmla="*/ 5302 h 43219"/>
                <a:gd name="connsiteX14-1357" fmla="*/ 30048 w 52692"/>
                <a:gd name="connsiteY14-1358" fmla="*/ 2252 h 43219"/>
                <a:gd name="connsiteX15-1359" fmla="*/ 29856 w 52692"/>
                <a:gd name="connsiteY15-1360" fmla="*/ 2199 h 43219"/>
                <a:gd name="connsiteX16-1361" fmla="*/ 22877 w 52692"/>
                <a:gd name="connsiteY16-1362" fmla="*/ 3020 h 43219"/>
                <a:gd name="connsiteX17-1363" fmla="*/ 22536 w 52692"/>
                <a:gd name="connsiteY17-1364" fmla="*/ 3189 h 43219"/>
                <a:gd name="connsiteX18-1365" fmla="*/ 14036 w 52692"/>
                <a:gd name="connsiteY18-1366" fmla="*/ 5051 h 43219"/>
                <a:gd name="connsiteX19-1367" fmla="*/ 14013 w 52692"/>
                <a:gd name="connsiteY19-1368" fmla="*/ 5152 h 43219"/>
                <a:gd name="connsiteX20-1369" fmla="*/ 4163 w 52692"/>
                <a:gd name="connsiteY20-1370" fmla="*/ 15648 h 43219"/>
                <a:gd name="connsiteX21-1371" fmla="*/ 3936 w 52692"/>
                <a:gd name="connsiteY21-1372" fmla="*/ 14229 h 43219"/>
                <a:gd name="connsiteX0-1373" fmla="*/ 3936 w 52692"/>
                <a:gd name="connsiteY0-1374" fmla="*/ 14229 h 43219"/>
                <a:gd name="connsiteX1-1375" fmla="*/ 5659 w 52692"/>
                <a:gd name="connsiteY1-1376" fmla="*/ 6766 h 43219"/>
                <a:gd name="connsiteX2-1377" fmla="*/ 14041 w 52692"/>
                <a:gd name="connsiteY2-1378" fmla="*/ 5061 h 43219"/>
                <a:gd name="connsiteX3-1379" fmla="*/ 22492 w 52692"/>
                <a:gd name="connsiteY3-1380" fmla="*/ 3291 h 43219"/>
                <a:gd name="connsiteX4-1381" fmla="*/ 25785 w 52692"/>
                <a:gd name="connsiteY4-1382" fmla="*/ 59 h 43219"/>
                <a:gd name="connsiteX5-1383" fmla="*/ 29869 w 52692"/>
                <a:gd name="connsiteY5-1384" fmla="*/ 2340 h 43219"/>
                <a:gd name="connsiteX6-1385" fmla="*/ 35499 w 52692"/>
                <a:gd name="connsiteY6-1386" fmla="*/ 549 h 43219"/>
                <a:gd name="connsiteX7-1387" fmla="*/ 38354 w 52692"/>
                <a:gd name="connsiteY7-1388" fmla="*/ 5435 h 43219"/>
                <a:gd name="connsiteX8-1389" fmla="*/ 42018 w 52692"/>
                <a:gd name="connsiteY8-1390" fmla="*/ 10177 h 43219"/>
                <a:gd name="connsiteX9-1391" fmla="*/ 41854 w 52692"/>
                <a:gd name="connsiteY9-1392" fmla="*/ 15319 h 43219"/>
                <a:gd name="connsiteX10-1393" fmla="*/ 43052 w 52692"/>
                <a:gd name="connsiteY10-1394" fmla="*/ 23181 h 43219"/>
                <a:gd name="connsiteX11-1395" fmla="*/ 37440 w 52692"/>
                <a:gd name="connsiteY11-1396" fmla="*/ 30063 h 43219"/>
                <a:gd name="connsiteX12-1397" fmla="*/ 35431 w 52692"/>
                <a:gd name="connsiteY12-1398" fmla="*/ 35960 h 43219"/>
                <a:gd name="connsiteX13-1399" fmla="*/ 28591 w 52692"/>
                <a:gd name="connsiteY13-1400" fmla="*/ 36674 h 43219"/>
                <a:gd name="connsiteX14-1401" fmla="*/ 23703 w 52692"/>
                <a:gd name="connsiteY14-1402" fmla="*/ 42965 h 43219"/>
                <a:gd name="connsiteX15-1403" fmla="*/ 16516 w 52692"/>
                <a:gd name="connsiteY15-1404" fmla="*/ 39125 h 43219"/>
                <a:gd name="connsiteX16-1405" fmla="*/ 5840 w 52692"/>
                <a:gd name="connsiteY16-1406" fmla="*/ 35331 h 43219"/>
                <a:gd name="connsiteX17-1407" fmla="*/ 1146 w 52692"/>
                <a:gd name="connsiteY17-1408" fmla="*/ 31109 h 43219"/>
                <a:gd name="connsiteX18-1409" fmla="*/ 2149 w 52692"/>
                <a:gd name="connsiteY18-1410" fmla="*/ 25410 h 43219"/>
                <a:gd name="connsiteX19-1411" fmla="*/ 31 w 52692"/>
                <a:gd name="connsiteY19-1412" fmla="*/ 19563 h 43219"/>
                <a:gd name="connsiteX20-1413" fmla="*/ 3899 w 52692"/>
                <a:gd name="connsiteY20-1414" fmla="*/ 14366 h 43219"/>
                <a:gd name="connsiteX21-1415" fmla="*/ 3936 w 52692"/>
                <a:gd name="connsiteY21-1416" fmla="*/ 14229 h 43219"/>
                <a:gd name="connsiteX0-1417" fmla="*/ 2537238 w 2537238"/>
                <a:gd name="connsiteY0-1418" fmla="*/ 686569 h 1038846"/>
                <a:gd name="connsiteX1-1419" fmla="*/ 2508394 w 2537238"/>
                <a:gd name="connsiteY1-1420" fmla="*/ 715413 h 1038846"/>
                <a:gd name="connsiteX2-1421" fmla="*/ 2479550 w 2537238"/>
                <a:gd name="connsiteY2-1422" fmla="*/ 686569 h 1038846"/>
                <a:gd name="connsiteX3-1423" fmla="*/ 2508394 w 2537238"/>
                <a:gd name="connsiteY3-1424" fmla="*/ 657725 h 1038846"/>
                <a:gd name="connsiteX4-1425" fmla="*/ 2537238 w 2537238"/>
                <a:gd name="connsiteY4-1426" fmla="*/ 686569 h 1038846"/>
                <a:gd name="connsiteX0-1427" fmla="*/ 2433954 w 2537238"/>
                <a:gd name="connsiteY0-1428" fmla="*/ 671184 h 1038846"/>
                <a:gd name="connsiteX1-1429" fmla="*/ 2376266 w 2537238"/>
                <a:gd name="connsiteY1-1430" fmla="*/ 728872 h 1038846"/>
                <a:gd name="connsiteX2-1431" fmla="*/ 2318578 w 2537238"/>
                <a:gd name="connsiteY2-1432" fmla="*/ 671184 h 1038846"/>
                <a:gd name="connsiteX3-1433" fmla="*/ 2376266 w 2537238"/>
                <a:gd name="connsiteY3-1434" fmla="*/ 613496 h 1038846"/>
                <a:gd name="connsiteX4-1435" fmla="*/ 2433954 w 2537238"/>
                <a:gd name="connsiteY4-1436" fmla="*/ 671184 h 1038846"/>
                <a:gd name="connsiteX0-1437" fmla="*/ 2273369 w 2537238"/>
                <a:gd name="connsiteY0-1438" fmla="*/ 649128 h 1038846"/>
                <a:gd name="connsiteX1-1439" fmla="*/ 2186837 w 2537238"/>
                <a:gd name="connsiteY1-1440" fmla="*/ 735660 h 1038846"/>
                <a:gd name="connsiteX2-1441" fmla="*/ 2100305 w 2537238"/>
                <a:gd name="connsiteY2-1442" fmla="*/ 649128 h 1038846"/>
                <a:gd name="connsiteX3-1443" fmla="*/ 2186837 w 2537238"/>
                <a:gd name="connsiteY3-1444" fmla="*/ 562596 h 1038846"/>
                <a:gd name="connsiteX4-1445" fmla="*/ 2273369 w 2537238"/>
                <a:gd name="connsiteY4-1446" fmla="*/ 649128 h 1038846"/>
                <a:gd name="connsiteX0-1447" fmla="*/ 2628 w 52692"/>
                <a:gd name="connsiteY0-1448" fmla="*/ 25568 h 43219"/>
                <a:gd name="connsiteX1-1449" fmla="*/ 2196 w 52692"/>
                <a:gd name="connsiteY1-1450" fmla="*/ 25239 h 43219"/>
                <a:gd name="connsiteX2-1451" fmla="*/ 5874 w 52692"/>
                <a:gd name="connsiteY2-1452" fmla="*/ 35538 h 43219"/>
                <a:gd name="connsiteX3-1453" fmla="*/ 5856 w 52692"/>
                <a:gd name="connsiteY3-1454" fmla="*/ 35139 h 43219"/>
                <a:gd name="connsiteX4-1455" fmla="*/ 16514 w 52692"/>
                <a:gd name="connsiteY4-1456" fmla="*/ 38949 h 43219"/>
                <a:gd name="connsiteX5-1457" fmla="*/ 16702 w 52692"/>
                <a:gd name="connsiteY5-1458" fmla="*/ 39392 h 43219"/>
                <a:gd name="connsiteX6-1459" fmla="*/ 28707 w 52692"/>
                <a:gd name="connsiteY6-1460" fmla="*/ 36949 h 43219"/>
                <a:gd name="connsiteX7-1461" fmla="*/ 28596 w 52692"/>
                <a:gd name="connsiteY7-1462" fmla="*/ 36519 h 43219"/>
                <a:gd name="connsiteX8-1463" fmla="*/ 37434 w 52692"/>
                <a:gd name="connsiteY8-1464" fmla="*/ 30453 h 43219"/>
                <a:gd name="connsiteX9-1465" fmla="*/ 37416 w 52692"/>
                <a:gd name="connsiteY9-1466" fmla="*/ 29949 h 43219"/>
                <a:gd name="connsiteX10-1467" fmla="*/ 41834 w 52692"/>
                <a:gd name="connsiteY10-1468" fmla="*/ 15213 h 43219"/>
                <a:gd name="connsiteX11-1469" fmla="*/ 42098 w 52692"/>
                <a:gd name="connsiteY11-1470" fmla="*/ 15394 h 43219"/>
                <a:gd name="connsiteX12-1471" fmla="*/ 38360 w 52692"/>
                <a:gd name="connsiteY12-1472" fmla="*/ 5285 h 43219"/>
                <a:gd name="connsiteX13-1473" fmla="*/ 38436 w 52692"/>
                <a:gd name="connsiteY13-1474" fmla="*/ 5302 h 43219"/>
                <a:gd name="connsiteX14-1475" fmla="*/ 30048 w 52692"/>
                <a:gd name="connsiteY14-1476" fmla="*/ 2252 h 43219"/>
                <a:gd name="connsiteX15-1477" fmla="*/ 29856 w 52692"/>
                <a:gd name="connsiteY15-1478" fmla="*/ 2199 h 43219"/>
                <a:gd name="connsiteX16-1479" fmla="*/ 22877 w 52692"/>
                <a:gd name="connsiteY16-1480" fmla="*/ 3020 h 43219"/>
                <a:gd name="connsiteX17-1481" fmla="*/ 22536 w 52692"/>
                <a:gd name="connsiteY17-1482" fmla="*/ 3189 h 43219"/>
                <a:gd name="connsiteX18-1483" fmla="*/ 14036 w 52692"/>
                <a:gd name="connsiteY18-1484" fmla="*/ 5051 h 43219"/>
                <a:gd name="connsiteX19-1485" fmla="*/ 14013 w 52692"/>
                <a:gd name="connsiteY19-1486" fmla="*/ 5152 h 43219"/>
                <a:gd name="connsiteX20-1487" fmla="*/ 3852 w 52692"/>
                <a:gd name="connsiteY20-1488" fmla="*/ 14401 h 43219"/>
                <a:gd name="connsiteX21-1489" fmla="*/ 3936 w 52692"/>
                <a:gd name="connsiteY21-1490" fmla="*/ 14229 h 43219"/>
                <a:gd name="connsiteX0-1491" fmla="*/ 3936 w 52692"/>
                <a:gd name="connsiteY0-1492" fmla="*/ 14229 h 43219"/>
                <a:gd name="connsiteX1-1493" fmla="*/ 5659 w 52692"/>
                <a:gd name="connsiteY1-1494" fmla="*/ 6766 h 43219"/>
                <a:gd name="connsiteX2-1495" fmla="*/ 14041 w 52692"/>
                <a:gd name="connsiteY2-1496" fmla="*/ 5061 h 43219"/>
                <a:gd name="connsiteX3-1497" fmla="*/ 22492 w 52692"/>
                <a:gd name="connsiteY3-1498" fmla="*/ 3291 h 43219"/>
                <a:gd name="connsiteX4-1499" fmla="*/ 25785 w 52692"/>
                <a:gd name="connsiteY4-1500" fmla="*/ 59 h 43219"/>
                <a:gd name="connsiteX5-1501" fmla="*/ 29869 w 52692"/>
                <a:gd name="connsiteY5-1502" fmla="*/ 2340 h 43219"/>
                <a:gd name="connsiteX6-1503" fmla="*/ 35499 w 52692"/>
                <a:gd name="connsiteY6-1504" fmla="*/ 549 h 43219"/>
                <a:gd name="connsiteX7-1505" fmla="*/ 38354 w 52692"/>
                <a:gd name="connsiteY7-1506" fmla="*/ 5435 h 43219"/>
                <a:gd name="connsiteX8-1507" fmla="*/ 42018 w 52692"/>
                <a:gd name="connsiteY8-1508" fmla="*/ 10177 h 43219"/>
                <a:gd name="connsiteX9-1509" fmla="*/ 41854 w 52692"/>
                <a:gd name="connsiteY9-1510" fmla="*/ 15319 h 43219"/>
                <a:gd name="connsiteX10-1511" fmla="*/ 43052 w 52692"/>
                <a:gd name="connsiteY10-1512" fmla="*/ 23181 h 43219"/>
                <a:gd name="connsiteX11-1513" fmla="*/ 37440 w 52692"/>
                <a:gd name="connsiteY11-1514" fmla="*/ 30063 h 43219"/>
                <a:gd name="connsiteX12-1515" fmla="*/ 35431 w 52692"/>
                <a:gd name="connsiteY12-1516" fmla="*/ 35960 h 43219"/>
                <a:gd name="connsiteX13-1517" fmla="*/ 28591 w 52692"/>
                <a:gd name="connsiteY13-1518" fmla="*/ 36674 h 43219"/>
                <a:gd name="connsiteX14-1519" fmla="*/ 23703 w 52692"/>
                <a:gd name="connsiteY14-1520" fmla="*/ 42965 h 43219"/>
                <a:gd name="connsiteX15-1521" fmla="*/ 16516 w 52692"/>
                <a:gd name="connsiteY15-1522" fmla="*/ 39125 h 43219"/>
                <a:gd name="connsiteX16-1523" fmla="*/ 5840 w 52692"/>
                <a:gd name="connsiteY16-1524" fmla="*/ 35331 h 43219"/>
                <a:gd name="connsiteX17-1525" fmla="*/ 1146 w 52692"/>
                <a:gd name="connsiteY17-1526" fmla="*/ 31109 h 43219"/>
                <a:gd name="connsiteX18-1527" fmla="*/ 2149 w 52692"/>
                <a:gd name="connsiteY18-1528" fmla="*/ 25410 h 43219"/>
                <a:gd name="connsiteX19-1529" fmla="*/ 31 w 52692"/>
                <a:gd name="connsiteY19-1530" fmla="*/ 19563 h 43219"/>
                <a:gd name="connsiteX20-1531" fmla="*/ 3899 w 52692"/>
                <a:gd name="connsiteY20-1532" fmla="*/ 14366 h 43219"/>
                <a:gd name="connsiteX21-1533" fmla="*/ 3936 w 52692"/>
                <a:gd name="connsiteY21-1534" fmla="*/ 14229 h 43219"/>
                <a:gd name="connsiteX0-1535" fmla="*/ 2537238 w 2537238"/>
                <a:gd name="connsiteY0-1536" fmla="*/ 686569 h 1038846"/>
                <a:gd name="connsiteX1-1537" fmla="*/ 2508394 w 2537238"/>
                <a:gd name="connsiteY1-1538" fmla="*/ 715413 h 1038846"/>
                <a:gd name="connsiteX2-1539" fmla="*/ 2479550 w 2537238"/>
                <a:gd name="connsiteY2-1540" fmla="*/ 686569 h 1038846"/>
                <a:gd name="connsiteX3-1541" fmla="*/ 2508394 w 2537238"/>
                <a:gd name="connsiteY3-1542" fmla="*/ 657725 h 1038846"/>
                <a:gd name="connsiteX4-1543" fmla="*/ 2537238 w 2537238"/>
                <a:gd name="connsiteY4-1544" fmla="*/ 686569 h 1038846"/>
                <a:gd name="connsiteX0-1545" fmla="*/ 2433954 w 2537238"/>
                <a:gd name="connsiteY0-1546" fmla="*/ 671184 h 1038846"/>
                <a:gd name="connsiteX1-1547" fmla="*/ 2376266 w 2537238"/>
                <a:gd name="connsiteY1-1548" fmla="*/ 728872 h 1038846"/>
                <a:gd name="connsiteX2-1549" fmla="*/ 2318578 w 2537238"/>
                <a:gd name="connsiteY2-1550" fmla="*/ 671184 h 1038846"/>
                <a:gd name="connsiteX3-1551" fmla="*/ 2376266 w 2537238"/>
                <a:gd name="connsiteY3-1552" fmla="*/ 613496 h 1038846"/>
                <a:gd name="connsiteX4-1553" fmla="*/ 2433954 w 2537238"/>
                <a:gd name="connsiteY4-1554" fmla="*/ 671184 h 1038846"/>
                <a:gd name="connsiteX0-1555" fmla="*/ 2273369 w 2537238"/>
                <a:gd name="connsiteY0-1556" fmla="*/ 649128 h 1038846"/>
                <a:gd name="connsiteX1-1557" fmla="*/ 2186837 w 2537238"/>
                <a:gd name="connsiteY1-1558" fmla="*/ 735660 h 1038846"/>
                <a:gd name="connsiteX2-1559" fmla="*/ 2100305 w 2537238"/>
                <a:gd name="connsiteY2-1560" fmla="*/ 649128 h 1038846"/>
                <a:gd name="connsiteX3-1561" fmla="*/ 2186837 w 2537238"/>
                <a:gd name="connsiteY3-1562" fmla="*/ 562596 h 1038846"/>
                <a:gd name="connsiteX4-1563" fmla="*/ 2273369 w 2537238"/>
                <a:gd name="connsiteY4-1564" fmla="*/ 649128 h 1038846"/>
                <a:gd name="connsiteX0-1565" fmla="*/ 2261 w 52692"/>
                <a:gd name="connsiteY0-1566" fmla="*/ 25568 h 43219"/>
                <a:gd name="connsiteX1-1567" fmla="*/ 2196 w 52692"/>
                <a:gd name="connsiteY1-1568" fmla="*/ 25239 h 43219"/>
                <a:gd name="connsiteX2-1569" fmla="*/ 5874 w 52692"/>
                <a:gd name="connsiteY2-1570" fmla="*/ 35538 h 43219"/>
                <a:gd name="connsiteX3-1571" fmla="*/ 5856 w 52692"/>
                <a:gd name="connsiteY3-1572" fmla="*/ 35139 h 43219"/>
                <a:gd name="connsiteX4-1573" fmla="*/ 16514 w 52692"/>
                <a:gd name="connsiteY4-1574" fmla="*/ 38949 h 43219"/>
                <a:gd name="connsiteX5-1575" fmla="*/ 16702 w 52692"/>
                <a:gd name="connsiteY5-1576" fmla="*/ 39392 h 43219"/>
                <a:gd name="connsiteX6-1577" fmla="*/ 28707 w 52692"/>
                <a:gd name="connsiteY6-1578" fmla="*/ 36949 h 43219"/>
                <a:gd name="connsiteX7-1579" fmla="*/ 28596 w 52692"/>
                <a:gd name="connsiteY7-1580" fmla="*/ 36519 h 43219"/>
                <a:gd name="connsiteX8-1581" fmla="*/ 37434 w 52692"/>
                <a:gd name="connsiteY8-1582" fmla="*/ 30453 h 43219"/>
                <a:gd name="connsiteX9-1583" fmla="*/ 37416 w 52692"/>
                <a:gd name="connsiteY9-1584" fmla="*/ 29949 h 43219"/>
                <a:gd name="connsiteX10-1585" fmla="*/ 41834 w 52692"/>
                <a:gd name="connsiteY10-1586" fmla="*/ 15213 h 43219"/>
                <a:gd name="connsiteX11-1587" fmla="*/ 42098 w 52692"/>
                <a:gd name="connsiteY11-1588" fmla="*/ 15394 h 43219"/>
                <a:gd name="connsiteX12-1589" fmla="*/ 38360 w 52692"/>
                <a:gd name="connsiteY12-1590" fmla="*/ 5285 h 43219"/>
                <a:gd name="connsiteX13-1591" fmla="*/ 38436 w 52692"/>
                <a:gd name="connsiteY13-1592" fmla="*/ 5302 h 43219"/>
                <a:gd name="connsiteX14-1593" fmla="*/ 30048 w 52692"/>
                <a:gd name="connsiteY14-1594" fmla="*/ 2252 h 43219"/>
                <a:gd name="connsiteX15-1595" fmla="*/ 29856 w 52692"/>
                <a:gd name="connsiteY15-1596" fmla="*/ 2199 h 43219"/>
                <a:gd name="connsiteX16-1597" fmla="*/ 22877 w 52692"/>
                <a:gd name="connsiteY16-1598" fmla="*/ 3020 h 43219"/>
                <a:gd name="connsiteX17-1599" fmla="*/ 22536 w 52692"/>
                <a:gd name="connsiteY17-1600" fmla="*/ 3189 h 43219"/>
                <a:gd name="connsiteX18-1601" fmla="*/ 14036 w 52692"/>
                <a:gd name="connsiteY18-1602" fmla="*/ 5051 h 43219"/>
                <a:gd name="connsiteX19-1603" fmla="*/ 14013 w 52692"/>
                <a:gd name="connsiteY19-1604" fmla="*/ 5152 h 43219"/>
                <a:gd name="connsiteX20-1605" fmla="*/ 3852 w 52692"/>
                <a:gd name="connsiteY20-1606" fmla="*/ 14401 h 43219"/>
                <a:gd name="connsiteX21-1607" fmla="*/ 3936 w 52692"/>
                <a:gd name="connsiteY21-1608" fmla="*/ 14229 h 43219"/>
                <a:gd name="connsiteX0-1609" fmla="*/ 3936 w 52692"/>
                <a:gd name="connsiteY0-1610" fmla="*/ 14229 h 43219"/>
                <a:gd name="connsiteX1-1611" fmla="*/ 5659 w 52692"/>
                <a:gd name="connsiteY1-1612" fmla="*/ 6766 h 43219"/>
                <a:gd name="connsiteX2-1613" fmla="*/ 14041 w 52692"/>
                <a:gd name="connsiteY2-1614" fmla="*/ 5061 h 43219"/>
                <a:gd name="connsiteX3-1615" fmla="*/ 22492 w 52692"/>
                <a:gd name="connsiteY3-1616" fmla="*/ 3291 h 43219"/>
                <a:gd name="connsiteX4-1617" fmla="*/ 25785 w 52692"/>
                <a:gd name="connsiteY4-1618" fmla="*/ 59 h 43219"/>
                <a:gd name="connsiteX5-1619" fmla="*/ 29869 w 52692"/>
                <a:gd name="connsiteY5-1620" fmla="*/ 2340 h 43219"/>
                <a:gd name="connsiteX6-1621" fmla="*/ 35499 w 52692"/>
                <a:gd name="connsiteY6-1622" fmla="*/ 549 h 43219"/>
                <a:gd name="connsiteX7-1623" fmla="*/ 38354 w 52692"/>
                <a:gd name="connsiteY7-1624" fmla="*/ 5435 h 43219"/>
                <a:gd name="connsiteX8-1625" fmla="*/ 42018 w 52692"/>
                <a:gd name="connsiteY8-1626" fmla="*/ 10177 h 43219"/>
                <a:gd name="connsiteX9-1627" fmla="*/ 41854 w 52692"/>
                <a:gd name="connsiteY9-1628" fmla="*/ 15319 h 43219"/>
                <a:gd name="connsiteX10-1629" fmla="*/ 43052 w 52692"/>
                <a:gd name="connsiteY10-1630" fmla="*/ 23181 h 43219"/>
                <a:gd name="connsiteX11-1631" fmla="*/ 37440 w 52692"/>
                <a:gd name="connsiteY11-1632" fmla="*/ 30063 h 43219"/>
                <a:gd name="connsiteX12-1633" fmla="*/ 35431 w 52692"/>
                <a:gd name="connsiteY12-1634" fmla="*/ 35960 h 43219"/>
                <a:gd name="connsiteX13-1635" fmla="*/ 28591 w 52692"/>
                <a:gd name="connsiteY13-1636" fmla="*/ 36674 h 43219"/>
                <a:gd name="connsiteX14-1637" fmla="*/ 23703 w 52692"/>
                <a:gd name="connsiteY14-1638" fmla="*/ 42965 h 43219"/>
                <a:gd name="connsiteX15-1639" fmla="*/ 16516 w 52692"/>
                <a:gd name="connsiteY15-1640" fmla="*/ 39125 h 43219"/>
                <a:gd name="connsiteX16-1641" fmla="*/ 5840 w 52692"/>
                <a:gd name="connsiteY16-1642" fmla="*/ 35331 h 43219"/>
                <a:gd name="connsiteX17-1643" fmla="*/ 1146 w 52692"/>
                <a:gd name="connsiteY17-1644" fmla="*/ 31109 h 43219"/>
                <a:gd name="connsiteX18-1645" fmla="*/ 2149 w 52692"/>
                <a:gd name="connsiteY18-1646" fmla="*/ 25410 h 43219"/>
                <a:gd name="connsiteX19-1647" fmla="*/ 31 w 52692"/>
                <a:gd name="connsiteY19-1648" fmla="*/ 19563 h 43219"/>
                <a:gd name="connsiteX20-1649" fmla="*/ 3899 w 52692"/>
                <a:gd name="connsiteY20-1650" fmla="*/ 14366 h 43219"/>
                <a:gd name="connsiteX21-1651" fmla="*/ 3936 w 52692"/>
                <a:gd name="connsiteY21-1652" fmla="*/ 14229 h 43219"/>
                <a:gd name="connsiteX0-1653" fmla="*/ 2537238 w 2537238"/>
                <a:gd name="connsiteY0-1654" fmla="*/ 686569 h 1038846"/>
                <a:gd name="connsiteX1-1655" fmla="*/ 2508394 w 2537238"/>
                <a:gd name="connsiteY1-1656" fmla="*/ 715413 h 1038846"/>
                <a:gd name="connsiteX2-1657" fmla="*/ 2479550 w 2537238"/>
                <a:gd name="connsiteY2-1658" fmla="*/ 686569 h 1038846"/>
                <a:gd name="connsiteX3-1659" fmla="*/ 2508394 w 2537238"/>
                <a:gd name="connsiteY3-1660" fmla="*/ 657725 h 1038846"/>
                <a:gd name="connsiteX4-1661" fmla="*/ 2537238 w 2537238"/>
                <a:gd name="connsiteY4-1662" fmla="*/ 686569 h 1038846"/>
                <a:gd name="connsiteX0-1663" fmla="*/ 2433954 w 2537238"/>
                <a:gd name="connsiteY0-1664" fmla="*/ 671184 h 1038846"/>
                <a:gd name="connsiteX1-1665" fmla="*/ 2376266 w 2537238"/>
                <a:gd name="connsiteY1-1666" fmla="*/ 728872 h 1038846"/>
                <a:gd name="connsiteX2-1667" fmla="*/ 2318578 w 2537238"/>
                <a:gd name="connsiteY2-1668" fmla="*/ 671184 h 1038846"/>
                <a:gd name="connsiteX3-1669" fmla="*/ 2376266 w 2537238"/>
                <a:gd name="connsiteY3-1670" fmla="*/ 613496 h 1038846"/>
                <a:gd name="connsiteX4-1671" fmla="*/ 2433954 w 2537238"/>
                <a:gd name="connsiteY4-1672" fmla="*/ 671184 h 1038846"/>
                <a:gd name="connsiteX0-1673" fmla="*/ 2273369 w 2537238"/>
                <a:gd name="connsiteY0-1674" fmla="*/ 649128 h 1038846"/>
                <a:gd name="connsiteX1-1675" fmla="*/ 2186837 w 2537238"/>
                <a:gd name="connsiteY1-1676" fmla="*/ 735660 h 1038846"/>
                <a:gd name="connsiteX2-1677" fmla="*/ 2100305 w 2537238"/>
                <a:gd name="connsiteY2-1678" fmla="*/ 649128 h 1038846"/>
                <a:gd name="connsiteX3-1679" fmla="*/ 2186837 w 2537238"/>
                <a:gd name="connsiteY3-1680" fmla="*/ 562596 h 1038846"/>
                <a:gd name="connsiteX4-1681" fmla="*/ 2273369 w 2537238"/>
                <a:gd name="connsiteY4-1682" fmla="*/ 649128 h 1038846"/>
                <a:gd name="connsiteX0-1683" fmla="*/ 2261 w 52692"/>
                <a:gd name="connsiteY0-1684" fmla="*/ 25568 h 43219"/>
                <a:gd name="connsiteX1-1685" fmla="*/ 2196 w 52692"/>
                <a:gd name="connsiteY1-1686" fmla="*/ 25239 h 43219"/>
                <a:gd name="connsiteX2-1687" fmla="*/ 5874 w 52692"/>
                <a:gd name="connsiteY2-1688" fmla="*/ 35538 h 43219"/>
                <a:gd name="connsiteX3-1689" fmla="*/ 5856 w 52692"/>
                <a:gd name="connsiteY3-1690" fmla="*/ 35139 h 43219"/>
                <a:gd name="connsiteX4-1691" fmla="*/ 16514 w 52692"/>
                <a:gd name="connsiteY4-1692" fmla="*/ 38949 h 43219"/>
                <a:gd name="connsiteX5-1693" fmla="*/ 16702 w 52692"/>
                <a:gd name="connsiteY5-1694" fmla="*/ 39392 h 43219"/>
                <a:gd name="connsiteX6-1695" fmla="*/ 28707 w 52692"/>
                <a:gd name="connsiteY6-1696" fmla="*/ 36949 h 43219"/>
                <a:gd name="connsiteX7-1697" fmla="*/ 28596 w 52692"/>
                <a:gd name="connsiteY7-1698" fmla="*/ 36519 h 43219"/>
                <a:gd name="connsiteX8-1699" fmla="*/ 37434 w 52692"/>
                <a:gd name="connsiteY8-1700" fmla="*/ 30453 h 43219"/>
                <a:gd name="connsiteX9-1701" fmla="*/ 37416 w 52692"/>
                <a:gd name="connsiteY9-1702" fmla="*/ 29949 h 43219"/>
                <a:gd name="connsiteX10-1703" fmla="*/ 41834 w 52692"/>
                <a:gd name="connsiteY10-1704" fmla="*/ 15213 h 43219"/>
                <a:gd name="connsiteX11-1705" fmla="*/ 42098 w 52692"/>
                <a:gd name="connsiteY11-1706" fmla="*/ 15394 h 43219"/>
                <a:gd name="connsiteX12-1707" fmla="*/ 38360 w 52692"/>
                <a:gd name="connsiteY12-1708" fmla="*/ 5285 h 43219"/>
                <a:gd name="connsiteX13-1709" fmla="*/ 38436 w 52692"/>
                <a:gd name="connsiteY13-1710" fmla="*/ 5302 h 43219"/>
                <a:gd name="connsiteX14-1711" fmla="*/ 30048 w 52692"/>
                <a:gd name="connsiteY14-1712" fmla="*/ 2252 h 43219"/>
                <a:gd name="connsiteX15-1713" fmla="*/ 29856 w 52692"/>
                <a:gd name="connsiteY15-1714" fmla="*/ 2199 h 43219"/>
                <a:gd name="connsiteX16-1715" fmla="*/ 22877 w 52692"/>
                <a:gd name="connsiteY16-1716" fmla="*/ 3020 h 43219"/>
                <a:gd name="connsiteX17-1717" fmla="*/ 22536 w 52692"/>
                <a:gd name="connsiteY17-1718" fmla="*/ 3189 h 43219"/>
                <a:gd name="connsiteX18-1719" fmla="*/ 14036 w 52692"/>
                <a:gd name="connsiteY18-1720" fmla="*/ 5051 h 43219"/>
                <a:gd name="connsiteX19-1721" fmla="*/ 14013 w 52692"/>
                <a:gd name="connsiteY19-1722" fmla="*/ 5152 h 43219"/>
                <a:gd name="connsiteX20-1723" fmla="*/ 3852 w 52692"/>
                <a:gd name="connsiteY20-1724" fmla="*/ 14401 h 43219"/>
                <a:gd name="connsiteX21-1725" fmla="*/ 3936 w 52692"/>
                <a:gd name="connsiteY21-1726" fmla="*/ 14229 h 43219"/>
                <a:gd name="connsiteX0-1727" fmla="*/ 3936 w 52692"/>
                <a:gd name="connsiteY0-1728" fmla="*/ 14229 h 43219"/>
                <a:gd name="connsiteX1-1729" fmla="*/ 5659 w 52692"/>
                <a:gd name="connsiteY1-1730" fmla="*/ 6766 h 43219"/>
                <a:gd name="connsiteX2-1731" fmla="*/ 14041 w 52692"/>
                <a:gd name="connsiteY2-1732" fmla="*/ 5061 h 43219"/>
                <a:gd name="connsiteX3-1733" fmla="*/ 22492 w 52692"/>
                <a:gd name="connsiteY3-1734" fmla="*/ 3291 h 43219"/>
                <a:gd name="connsiteX4-1735" fmla="*/ 25785 w 52692"/>
                <a:gd name="connsiteY4-1736" fmla="*/ 59 h 43219"/>
                <a:gd name="connsiteX5-1737" fmla="*/ 29869 w 52692"/>
                <a:gd name="connsiteY5-1738" fmla="*/ 2340 h 43219"/>
                <a:gd name="connsiteX6-1739" fmla="*/ 35499 w 52692"/>
                <a:gd name="connsiteY6-1740" fmla="*/ 549 h 43219"/>
                <a:gd name="connsiteX7-1741" fmla="*/ 38354 w 52692"/>
                <a:gd name="connsiteY7-1742" fmla="*/ 5435 h 43219"/>
                <a:gd name="connsiteX8-1743" fmla="*/ 42018 w 52692"/>
                <a:gd name="connsiteY8-1744" fmla="*/ 10177 h 43219"/>
                <a:gd name="connsiteX9-1745" fmla="*/ 41854 w 52692"/>
                <a:gd name="connsiteY9-1746" fmla="*/ 15319 h 43219"/>
                <a:gd name="connsiteX10-1747" fmla="*/ 43052 w 52692"/>
                <a:gd name="connsiteY10-1748" fmla="*/ 23181 h 43219"/>
                <a:gd name="connsiteX11-1749" fmla="*/ 37440 w 52692"/>
                <a:gd name="connsiteY11-1750" fmla="*/ 30063 h 43219"/>
                <a:gd name="connsiteX12-1751" fmla="*/ 35431 w 52692"/>
                <a:gd name="connsiteY12-1752" fmla="*/ 35960 h 43219"/>
                <a:gd name="connsiteX13-1753" fmla="*/ 28591 w 52692"/>
                <a:gd name="connsiteY13-1754" fmla="*/ 36674 h 43219"/>
                <a:gd name="connsiteX14-1755" fmla="*/ 23703 w 52692"/>
                <a:gd name="connsiteY14-1756" fmla="*/ 42965 h 43219"/>
                <a:gd name="connsiteX15-1757" fmla="*/ 16516 w 52692"/>
                <a:gd name="connsiteY15-1758" fmla="*/ 39125 h 43219"/>
                <a:gd name="connsiteX16-1759" fmla="*/ 5840 w 52692"/>
                <a:gd name="connsiteY16-1760" fmla="*/ 35331 h 43219"/>
                <a:gd name="connsiteX17-1761" fmla="*/ 1146 w 52692"/>
                <a:gd name="connsiteY17-1762" fmla="*/ 31109 h 43219"/>
                <a:gd name="connsiteX18-1763" fmla="*/ 2149 w 52692"/>
                <a:gd name="connsiteY18-1764" fmla="*/ 25410 h 43219"/>
                <a:gd name="connsiteX19-1765" fmla="*/ 31 w 52692"/>
                <a:gd name="connsiteY19-1766" fmla="*/ 19563 h 43219"/>
                <a:gd name="connsiteX20-1767" fmla="*/ 3899 w 52692"/>
                <a:gd name="connsiteY20-1768" fmla="*/ 14366 h 43219"/>
                <a:gd name="connsiteX21-1769" fmla="*/ 3936 w 52692"/>
                <a:gd name="connsiteY21-1770" fmla="*/ 14229 h 43219"/>
                <a:gd name="connsiteX0-1771" fmla="*/ 2537238 w 2537238"/>
                <a:gd name="connsiteY0-1772" fmla="*/ 686569 h 1038846"/>
                <a:gd name="connsiteX1-1773" fmla="*/ 2508394 w 2537238"/>
                <a:gd name="connsiteY1-1774" fmla="*/ 715413 h 1038846"/>
                <a:gd name="connsiteX2-1775" fmla="*/ 2479550 w 2537238"/>
                <a:gd name="connsiteY2-1776" fmla="*/ 686569 h 1038846"/>
                <a:gd name="connsiteX3-1777" fmla="*/ 2508394 w 2537238"/>
                <a:gd name="connsiteY3-1778" fmla="*/ 657725 h 1038846"/>
                <a:gd name="connsiteX4-1779" fmla="*/ 2537238 w 2537238"/>
                <a:gd name="connsiteY4-1780" fmla="*/ 686569 h 1038846"/>
                <a:gd name="connsiteX0-1781" fmla="*/ 2433954 w 2537238"/>
                <a:gd name="connsiteY0-1782" fmla="*/ 671184 h 1038846"/>
                <a:gd name="connsiteX1-1783" fmla="*/ 2376266 w 2537238"/>
                <a:gd name="connsiteY1-1784" fmla="*/ 728872 h 1038846"/>
                <a:gd name="connsiteX2-1785" fmla="*/ 2318578 w 2537238"/>
                <a:gd name="connsiteY2-1786" fmla="*/ 671184 h 1038846"/>
                <a:gd name="connsiteX3-1787" fmla="*/ 2376266 w 2537238"/>
                <a:gd name="connsiteY3-1788" fmla="*/ 613496 h 1038846"/>
                <a:gd name="connsiteX4-1789" fmla="*/ 2433954 w 2537238"/>
                <a:gd name="connsiteY4-1790" fmla="*/ 671184 h 1038846"/>
                <a:gd name="connsiteX0-1791" fmla="*/ 2273369 w 2537238"/>
                <a:gd name="connsiteY0-1792" fmla="*/ 649128 h 1038846"/>
                <a:gd name="connsiteX1-1793" fmla="*/ 2186837 w 2537238"/>
                <a:gd name="connsiteY1-1794" fmla="*/ 735660 h 1038846"/>
                <a:gd name="connsiteX2-1795" fmla="*/ 2100305 w 2537238"/>
                <a:gd name="connsiteY2-1796" fmla="*/ 649128 h 1038846"/>
                <a:gd name="connsiteX3-1797" fmla="*/ 2186837 w 2537238"/>
                <a:gd name="connsiteY3-1798" fmla="*/ 562596 h 1038846"/>
                <a:gd name="connsiteX4-1799" fmla="*/ 2273369 w 2537238"/>
                <a:gd name="connsiteY4-1800" fmla="*/ 649128 h 1038846"/>
                <a:gd name="connsiteX0-1801" fmla="*/ 2261 w 52692"/>
                <a:gd name="connsiteY0-1802" fmla="*/ 25568 h 43219"/>
                <a:gd name="connsiteX1-1803" fmla="*/ 2196 w 52692"/>
                <a:gd name="connsiteY1-1804" fmla="*/ 25239 h 43219"/>
                <a:gd name="connsiteX2-1805" fmla="*/ 5874 w 52692"/>
                <a:gd name="connsiteY2-1806" fmla="*/ 35538 h 43219"/>
                <a:gd name="connsiteX3-1807" fmla="*/ 5856 w 52692"/>
                <a:gd name="connsiteY3-1808" fmla="*/ 35139 h 43219"/>
                <a:gd name="connsiteX4-1809" fmla="*/ 16514 w 52692"/>
                <a:gd name="connsiteY4-1810" fmla="*/ 38949 h 43219"/>
                <a:gd name="connsiteX5-1811" fmla="*/ 16702 w 52692"/>
                <a:gd name="connsiteY5-1812" fmla="*/ 39392 h 43219"/>
                <a:gd name="connsiteX6-1813" fmla="*/ 28707 w 52692"/>
                <a:gd name="connsiteY6-1814" fmla="*/ 36949 h 43219"/>
                <a:gd name="connsiteX7-1815" fmla="*/ 28596 w 52692"/>
                <a:gd name="connsiteY7-1816" fmla="*/ 36519 h 43219"/>
                <a:gd name="connsiteX8-1817" fmla="*/ 37434 w 52692"/>
                <a:gd name="connsiteY8-1818" fmla="*/ 30453 h 43219"/>
                <a:gd name="connsiteX9-1819" fmla="*/ 38211 w 52692"/>
                <a:gd name="connsiteY9-1820" fmla="*/ 31761 h 43219"/>
                <a:gd name="connsiteX10-1821" fmla="*/ 41834 w 52692"/>
                <a:gd name="connsiteY10-1822" fmla="*/ 15213 h 43219"/>
                <a:gd name="connsiteX11-1823" fmla="*/ 42098 w 52692"/>
                <a:gd name="connsiteY11-1824" fmla="*/ 15394 h 43219"/>
                <a:gd name="connsiteX12-1825" fmla="*/ 38360 w 52692"/>
                <a:gd name="connsiteY12-1826" fmla="*/ 5285 h 43219"/>
                <a:gd name="connsiteX13-1827" fmla="*/ 38436 w 52692"/>
                <a:gd name="connsiteY13-1828" fmla="*/ 5302 h 43219"/>
                <a:gd name="connsiteX14-1829" fmla="*/ 30048 w 52692"/>
                <a:gd name="connsiteY14-1830" fmla="*/ 2252 h 43219"/>
                <a:gd name="connsiteX15-1831" fmla="*/ 29856 w 52692"/>
                <a:gd name="connsiteY15-1832" fmla="*/ 2199 h 43219"/>
                <a:gd name="connsiteX16-1833" fmla="*/ 22877 w 52692"/>
                <a:gd name="connsiteY16-1834" fmla="*/ 3020 h 43219"/>
                <a:gd name="connsiteX17-1835" fmla="*/ 22536 w 52692"/>
                <a:gd name="connsiteY17-1836" fmla="*/ 3189 h 43219"/>
                <a:gd name="connsiteX18-1837" fmla="*/ 14036 w 52692"/>
                <a:gd name="connsiteY18-1838" fmla="*/ 5051 h 43219"/>
                <a:gd name="connsiteX19-1839" fmla="*/ 14013 w 52692"/>
                <a:gd name="connsiteY19-1840" fmla="*/ 5152 h 43219"/>
                <a:gd name="connsiteX20-1841" fmla="*/ 3852 w 52692"/>
                <a:gd name="connsiteY20-1842" fmla="*/ 14401 h 43219"/>
                <a:gd name="connsiteX21-1843" fmla="*/ 3936 w 52692"/>
                <a:gd name="connsiteY21-1844" fmla="*/ 14229 h 43219"/>
                <a:gd name="connsiteX0-1845" fmla="*/ 3936 w 52692"/>
                <a:gd name="connsiteY0-1846" fmla="*/ 14229 h 43219"/>
                <a:gd name="connsiteX1-1847" fmla="*/ 5659 w 52692"/>
                <a:gd name="connsiteY1-1848" fmla="*/ 6766 h 43219"/>
                <a:gd name="connsiteX2-1849" fmla="*/ 14041 w 52692"/>
                <a:gd name="connsiteY2-1850" fmla="*/ 5061 h 43219"/>
                <a:gd name="connsiteX3-1851" fmla="*/ 22492 w 52692"/>
                <a:gd name="connsiteY3-1852" fmla="*/ 3291 h 43219"/>
                <a:gd name="connsiteX4-1853" fmla="*/ 25785 w 52692"/>
                <a:gd name="connsiteY4-1854" fmla="*/ 59 h 43219"/>
                <a:gd name="connsiteX5-1855" fmla="*/ 29869 w 52692"/>
                <a:gd name="connsiteY5-1856" fmla="*/ 2340 h 43219"/>
                <a:gd name="connsiteX6-1857" fmla="*/ 35499 w 52692"/>
                <a:gd name="connsiteY6-1858" fmla="*/ 549 h 43219"/>
                <a:gd name="connsiteX7-1859" fmla="*/ 38354 w 52692"/>
                <a:gd name="connsiteY7-1860" fmla="*/ 5435 h 43219"/>
                <a:gd name="connsiteX8-1861" fmla="*/ 42018 w 52692"/>
                <a:gd name="connsiteY8-1862" fmla="*/ 10177 h 43219"/>
                <a:gd name="connsiteX9-1863" fmla="*/ 41854 w 52692"/>
                <a:gd name="connsiteY9-1864" fmla="*/ 15319 h 43219"/>
                <a:gd name="connsiteX10-1865" fmla="*/ 43052 w 52692"/>
                <a:gd name="connsiteY10-1866" fmla="*/ 23181 h 43219"/>
                <a:gd name="connsiteX11-1867" fmla="*/ 37440 w 52692"/>
                <a:gd name="connsiteY11-1868" fmla="*/ 30063 h 43219"/>
                <a:gd name="connsiteX12-1869" fmla="*/ 35431 w 52692"/>
                <a:gd name="connsiteY12-1870" fmla="*/ 35960 h 43219"/>
                <a:gd name="connsiteX13-1871" fmla="*/ 28591 w 52692"/>
                <a:gd name="connsiteY13-1872" fmla="*/ 36674 h 43219"/>
                <a:gd name="connsiteX14-1873" fmla="*/ 23703 w 52692"/>
                <a:gd name="connsiteY14-1874" fmla="*/ 42965 h 43219"/>
                <a:gd name="connsiteX15-1875" fmla="*/ 16516 w 52692"/>
                <a:gd name="connsiteY15-1876" fmla="*/ 39125 h 43219"/>
                <a:gd name="connsiteX16-1877" fmla="*/ 5840 w 52692"/>
                <a:gd name="connsiteY16-1878" fmla="*/ 35331 h 43219"/>
                <a:gd name="connsiteX17-1879" fmla="*/ 1146 w 52692"/>
                <a:gd name="connsiteY17-1880" fmla="*/ 31109 h 43219"/>
                <a:gd name="connsiteX18-1881" fmla="*/ 2149 w 52692"/>
                <a:gd name="connsiteY18-1882" fmla="*/ 25410 h 43219"/>
                <a:gd name="connsiteX19-1883" fmla="*/ 31 w 52692"/>
                <a:gd name="connsiteY19-1884" fmla="*/ 19563 h 43219"/>
                <a:gd name="connsiteX20-1885" fmla="*/ 3899 w 52692"/>
                <a:gd name="connsiteY20-1886" fmla="*/ 14366 h 43219"/>
                <a:gd name="connsiteX21-1887" fmla="*/ 3936 w 52692"/>
                <a:gd name="connsiteY21-1888" fmla="*/ 14229 h 43219"/>
                <a:gd name="connsiteX0-1889" fmla="*/ 2537238 w 2537238"/>
                <a:gd name="connsiteY0-1890" fmla="*/ 686569 h 1038846"/>
                <a:gd name="connsiteX1-1891" fmla="*/ 2508394 w 2537238"/>
                <a:gd name="connsiteY1-1892" fmla="*/ 715413 h 1038846"/>
                <a:gd name="connsiteX2-1893" fmla="*/ 2479550 w 2537238"/>
                <a:gd name="connsiteY2-1894" fmla="*/ 686569 h 1038846"/>
                <a:gd name="connsiteX3-1895" fmla="*/ 2508394 w 2537238"/>
                <a:gd name="connsiteY3-1896" fmla="*/ 657725 h 1038846"/>
                <a:gd name="connsiteX4-1897" fmla="*/ 2537238 w 2537238"/>
                <a:gd name="connsiteY4-1898" fmla="*/ 686569 h 1038846"/>
                <a:gd name="connsiteX0-1899" fmla="*/ 2433954 w 2537238"/>
                <a:gd name="connsiteY0-1900" fmla="*/ 671184 h 1038846"/>
                <a:gd name="connsiteX1-1901" fmla="*/ 2376266 w 2537238"/>
                <a:gd name="connsiteY1-1902" fmla="*/ 728872 h 1038846"/>
                <a:gd name="connsiteX2-1903" fmla="*/ 2318578 w 2537238"/>
                <a:gd name="connsiteY2-1904" fmla="*/ 671184 h 1038846"/>
                <a:gd name="connsiteX3-1905" fmla="*/ 2376266 w 2537238"/>
                <a:gd name="connsiteY3-1906" fmla="*/ 613496 h 1038846"/>
                <a:gd name="connsiteX4-1907" fmla="*/ 2433954 w 2537238"/>
                <a:gd name="connsiteY4-1908" fmla="*/ 671184 h 1038846"/>
                <a:gd name="connsiteX0-1909" fmla="*/ 2273369 w 2537238"/>
                <a:gd name="connsiteY0-1910" fmla="*/ 649128 h 1038846"/>
                <a:gd name="connsiteX1-1911" fmla="*/ 2186837 w 2537238"/>
                <a:gd name="connsiteY1-1912" fmla="*/ 735660 h 1038846"/>
                <a:gd name="connsiteX2-1913" fmla="*/ 2100305 w 2537238"/>
                <a:gd name="connsiteY2-1914" fmla="*/ 649128 h 1038846"/>
                <a:gd name="connsiteX3-1915" fmla="*/ 2186837 w 2537238"/>
                <a:gd name="connsiteY3-1916" fmla="*/ 562596 h 1038846"/>
                <a:gd name="connsiteX4-1917" fmla="*/ 2273369 w 2537238"/>
                <a:gd name="connsiteY4-1918" fmla="*/ 649128 h 1038846"/>
                <a:gd name="connsiteX0-1919" fmla="*/ 2261 w 52692"/>
                <a:gd name="connsiteY0-1920" fmla="*/ 25568 h 43219"/>
                <a:gd name="connsiteX1-1921" fmla="*/ 2196 w 52692"/>
                <a:gd name="connsiteY1-1922" fmla="*/ 25239 h 43219"/>
                <a:gd name="connsiteX2-1923" fmla="*/ 5874 w 52692"/>
                <a:gd name="connsiteY2-1924" fmla="*/ 35538 h 43219"/>
                <a:gd name="connsiteX3-1925" fmla="*/ 5856 w 52692"/>
                <a:gd name="connsiteY3-1926" fmla="*/ 35139 h 43219"/>
                <a:gd name="connsiteX4-1927" fmla="*/ 16514 w 52692"/>
                <a:gd name="connsiteY4-1928" fmla="*/ 38949 h 43219"/>
                <a:gd name="connsiteX5-1929" fmla="*/ 16702 w 52692"/>
                <a:gd name="connsiteY5-1930" fmla="*/ 39392 h 43219"/>
                <a:gd name="connsiteX6-1931" fmla="*/ 28707 w 52692"/>
                <a:gd name="connsiteY6-1932" fmla="*/ 36949 h 43219"/>
                <a:gd name="connsiteX7-1933" fmla="*/ 28596 w 52692"/>
                <a:gd name="connsiteY7-1934" fmla="*/ 36519 h 43219"/>
                <a:gd name="connsiteX8-1935" fmla="*/ 37434 w 52692"/>
                <a:gd name="connsiteY8-1936" fmla="*/ 30453 h 43219"/>
                <a:gd name="connsiteX9-1937" fmla="*/ 38578 w 52692"/>
                <a:gd name="connsiteY9-1938" fmla="*/ 30311 h 43219"/>
                <a:gd name="connsiteX10-1939" fmla="*/ 41834 w 52692"/>
                <a:gd name="connsiteY10-1940" fmla="*/ 15213 h 43219"/>
                <a:gd name="connsiteX11-1941" fmla="*/ 42098 w 52692"/>
                <a:gd name="connsiteY11-1942" fmla="*/ 15394 h 43219"/>
                <a:gd name="connsiteX12-1943" fmla="*/ 38360 w 52692"/>
                <a:gd name="connsiteY12-1944" fmla="*/ 5285 h 43219"/>
                <a:gd name="connsiteX13-1945" fmla="*/ 38436 w 52692"/>
                <a:gd name="connsiteY13-1946" fmla="*/ 5302 h 43219"/>
                <a:gd name="connsiteX14-1947" fmla="*/ 30048 w 52692"/>
                <a:gd name="connsiteY14-1948" fmla="*/ 2252 h 43219"/>
                <a:gd name="connsiteX15-1949" fmla="*/ 29856 w 52692"/>
                <a:gd name="connsiteY15-1950" fmla="*/ 2199 h 43219"/>
                <a:gd name="connsiteX16-1951" fmla="*/ 22877 w 52692"/>
                <a:gd name="connsiteY16-1952" fmla="*/ 3020 h 43219"/>
                <a:gd name="connsiteX17-1953" fmla="*/ 22536 w 52692"/>
                <a:gd name="connsiteY17-1954" fmla="*/ 3189 h 43219"/>
                <a:gd name="connsiteX18-1955" fmla="*/ 14036 w 52692"/>
                <a:gd name="connsiteY18-1956" fmla="*/ 5051 h 43219"/>
                <a:gd name="connsiteX19-1957" fmla="*/ 14013 w 52692"/>
                <a:gd name="connsiteY19-1958" fmla="*/ 5152 h 43219"/>
                <a:gd name="connsiteX20-1959" fmla="*/ 3852 w 52692"/>
                <a:gd name="connsiteY20-1960" fmla="*/ 14401 h 43219"/>
                <a:gd name="connsiteX21-1961" fmla="*/ 3936 w 52692"/>
                <a:gd name="connsiteY21-1962" fmla="*/ 14229 h 43219"/>
                <a:gd name="connsiteX0-1963" fmla="*/ 3936 w 52692"/>
                <a:gd name="connsiteY0-1964" fmla="*/ 14229 h 43219"/>
                <a:gd name="connsiteX1-1965" fmla="*/ 5659 w 52692"/>
                <a:gd name="connsiteY1-1966" fmla="*/ 6766 h 43219"/>
                <a:gd name="connsiteX2-1967" fmla="*/ 14041 w 52692"/>
                <a:gd name="connsiteY2-1968" fmla="*/ 5061 h 43219"/>
                <a:gd name="connsiteX3-1969" fmla="*/ 22492 w 52692"/>
                <a:gd name="connsiteY3-1970" fmla="*/ 3291 h 43219"/>
                <a:gd name="connsiteX4-1971" fmla="*/ 25785 w 52692"/>
                <a:gd name="connsiteY4-1972" fmla="*/ 59 h 43219"/>
                <a:gd name="connsiteX5-1973" fmla="*/ 29869 w 52692"/>
                <a:gd name="connsiteY5-1974" fmla="*/ 2340 h 43219"/>
                <a:gd name="connsiteX6-1975" fmla="*/ 35499 w 52692"/>
                <a:gd name="connsiteY6-1976" fmla="*/ 549 h 43219"/>
                <a:gd name="connsiteX7-1977" fmla="*/ 38354 w 52692"/>
                <a:gd name="connsiteY7-1978" fmla="*/ 5435 h 43219"/>
                <a:gd name="connsiteX8-1979" fmla="*/ 42018 w 52692"/>
                <a:gd name="connsiteY8-1980" fmla="*/ 10177 h 43219"/>
                <a:gd name="connsiteX9-1981" fmla="*/ 41854 w 52692"/>
                <a:gd name="connsiteY9-1982" fmla="*/ 15319 h 43219"/>
                <a:gd name="connsiteX10-1983" fmla="*/ 43052 w 52692"/>
                <a:gd name="connsiteY10-1984" fmla="*/ 23181 h 43219"/>
                <a:gd name="connsiteX11-1985" fmla="*/ 37440 w 52692"/>
                <a:gd name="connsiteY11-1986" fmla="*/ 30063 h 43219"/>
                <a:gd name="connsiteX12-1987" fmla="*/ 35431 w 52692"/>
                <a:gd name="connsiteY12-1988" fmla="*/ 35960 h 43219"/>
                <a:gd name="connsiteX13-1989" fmla="*/ 28591 w 52692"/>
                <a:gd name="connsiteY13-1990" fmla="*/ 36674 h 43219"/>
                <a:gd name="connsiteX14-1991" fmla="*/ 23703 w 52692"/>
                <a:gd name="connsiteY14-1992" fmla="*/ 42965 h 43219"/>
                <a:gd name="connsiteX15-1993" fmla="*/ 16516 w 52692"/>
                <a:gd name="connsiteY15-1994" fmla="*/ 39125 h 43219"/>
                <a:gd name="connsiteX16-1995" fmla="*/ 5840 w 52692"/>
                <a:gd name="connsiteY16-1996" fmla="*/ 35331 h 43219"/>
                <a:gd name="connsiteX17-1997" fmla="*/ 1146 w 52692"/>
                <a:gd name="connsiteY17-1998" fmla="*/ 31109 h 43219"/>
                <a:gd name="connsiteX18-1999" fmla="*/ 2149 w 52692"/>
                <a:gd name="connsiteY18-2000" fmla="*/ 25410 h 43219"/>
                <a:gd name="connsiteX19-2001" fmla="*/ 31 w 52692"/>
                <a:gd name="connsiteY19-2002" fmla="*/ 19563 h 43219"/>
                <a:gd name="connsiteX20-2003" fmla="*/ 3899 w 52692"/>
                <a:gd name="connsiteY20-2004" fmla="*/ 14366 h 43219"/>
                <a:gd name="connsiteX21-2005" fmla="*/ 3936 w 52692"/>
                <a:gd name="connsiteY21-2006" fmla="*/ 14229 h 43219"/>
                <a:gd name="connsiteX0-2007" fmla="*/ 2537238 w 2537238"/>
                <a:gd name="connsiteY0-2008" fmla="*/ 686569 h 1038846"/>
                <a:gd name="connsiteX1-2009" fmla="*/ 2508394 w 2537238"/>
                <a:gd name="connsiteY1-2010" fmla="*/ 715413 h 1038846"/>
                <a:gd name="connsiteX2-2011" fmla="*/ 2479550 w 2537238"/>
                <a:gd name="connsiteY2-2012" fmla="*/ 686569 h 1038846"/>
                <a:gd name="connsiteX3-2013" fmla="*/ 2508394 w 2537238"/>
                <a:gd name="connsiteY3-2014" fmla="*/ 657725 h 1038846"/>
                <a:gd name="connsiteX4-2015" fmla="*/ 2537238 w 2537238"/>
                <a:gd name="connsiteY4-2016" fmla="*/ 686569 h 1038846"/>
                <a:gd name="connsiteX0-2017" fmla="*/ 2433954 w 2537238"/>
                <a:gd name="connsiteY0-2018" fmla="*/ 671184 h 1038846"/>
                <a:gd name="connsiteX1-2019" fmla="*/ 2376266 w 2537238"/>
                <a:gd name="connsiteY1-2020" fmla="*/ 728872 h 1038846"/>
                <a:gd name="connsiteX2-2021" fmla="*/ 2318578 w 2537238"/>
                <a:gd name="connsiteY2-2022" fmla="*/ 671184 h 1038846"/>
                <a:gd name="connsiteX3-2023" fmla="*/ 2376266 w 2537238"/>
                <a:gd name="connsiteY3-2024" fmla="*/ 613496 h 1038846"/>
                <a:gd name="connsiteX4-2025" fmla="*/ 2433954 w 2537238"/>
                <a:gd name="connsiteY4-2026" fmla="*/ 671184 h 1038846"/>
                <a:gd name="connsiteX0-2027" fmla="*/ 2273369 w 2537238"/>
                <a:gd name="connsiteY0-2028" fmla="*/ 649128 h 1038846"/>
                <a:gd name="connsiteX1-2029" fmla="*/ 2186837 w 2537238"/>
                <a:gd name="connsiteY1-2030" fmla="*/ 735660 h 1038846"/>
                <a:gd name="connsiteX2-2031" fmla="*/ 2100305 w 2537238"/>
                <a:gd name="connsiteY2-2032" fmla="*/ 649128 h 1038846"/>
                <a:gd name="connsiteX3-2033" fmla="*/ 2186837 w 2537238"/>
                <a:gd name="connsiteY3-2034" fmla="*/ 562596 h 1038846"/>
                <a:gd name="connsiteX4-2035" fmla="*/ 2273369 w 2537238"/>
                <a:gd name="connsiteY4-2036" fmla="*/ 649128 h 1038846"/>
                <a:gd name="connsiteX0-2037" fmla="*/ 2261 w 52692"/>
                <a:gd name="connsiteY0-2038" fmla="*/ 25568 h 43219"/>
                <a:gd name="connsiteX1-2039" fmla="*/ 2196 w 52692"/>
                <a:gd name="connsiteY1-2040" fmla="*/ 25239 h 43219"/>
                <a:gd name="connsiteX2-2041" fmla="*/ 5874 w 52692"/>
                <a:gd name="connsiteY2-2042" fmla="*/ 35538 h 43219"/>
                <a:gd name="connsiteX3-2043" fmla="*/ 5856 w 52692"/>
                <a:gd name="connsiteY3-2044" fmla="*/ 35139 h 43219"/>
                <a:gd name="connsiteX4-2045" fmla="*/ 16514 w 52692"/>
                <a:gd name="connsiteY4-2046" fmla="*/ 38949 h 43219"/>
                <a:gd name="connsiteX5-2047" fmla="*/ 16702 w 52692"/>
                <a:gd name="connsiteY5-2048" fmla="*/ 39392 h 43219"/>
                <a:gd name="connsiteX6-2049" fmla="*/ 28707 w 52692"/>
                <a:gd name="connsiteY6-2050" fmla="*/ 36949 h 43219"/>
                <a:gd name="connsiteX7-2051" fmla="*/ 28596 w 52692"/>
                <a:gd name="connsiteY7-2052" fmla="*/ 36519 h 43219"/>
                <a:gd name="connsiteX8-2053" fmla="*/ 37434 w 52692"/>
                <a:gd name="connsiteY8-2054" fmla="*/ 30453 h 43219"/>
                <a:gd name="connsiteX9-2055" fmla="*/ 38150 w 52692"/>
                <a:gd name="connsiteY9-2056" fmla="*/ 30130 h 43219"/>
                <a:gd name="connsiteX10-2057" fmla="*/ 41834 w 52692"/>
                <a:gd name="connsiteY10-2058" fmla="*/ 15213 h 43219"/>
                <a:gd name="connsiteX11-2059" fmla="*/ 42098 w 52692"/>
                <a:gd name="connsiteY11-2060" fmla="*/ 15394 h 43219"/>
                <a:gd name="connsiteX12-2061" fmla="*/ 38360 w 52692"/>
                <a:gd name="connsiteY12-2062" fmla="*/ 5285 h 43219"/>
                <a:gd name="connsiteX13-2063" fmla="*/ 38436 w 52692"/>
                <a:gd name="connsiteY13-2064" fmla="*/ 5302 h 43219"/>
                <a:gd name="connsiteX14-2065" fmla="*/ 30048 w 52692"/>
                <a:gd name="connsiteY14-2066" fmla="*/ 2252 h 43219"/>
                <a:gd name="connsiteX15-2067" fmla="*/ 29856 w 52692"/>
                <a:gd name="connsiteY15-2068" fmla="*/ 2199 h 43219"/>
                <a:gd name="connsiteX16-2069" fmla="*/ 22877 w 52692"/>
                <a:gd name="connsiteY16-2070" fmla="*/ 3020 h 43219"/>
                <a:gd name="connsiteX17-2071" fmla="*/ 22536 w 52692"/>
                <a:gd name="connsiteY17-2072" fmla="*/ 3189 h 43219"/>
                <a:gd name="connsiteX18-2073" fmla="*/ 14036 w 52692"/>
                <a:gd name="connsiteY18-2074" fmla="*/ 5051 h 43219"/>
                <a:gd name="connsiteX19-2075" fmla="*/ 14013 w 52692"/>
                <a:gd name="connsiteY19-2076" fmla="*/ 5152 h 43219"/>
                <a:gd name="connsiteX20-2077" fmla="*/ 3852 w 52692"/>
                <a:gd name="connsiteY20-2078" fmla="*/ 14401 h 43219"/>
                <a:gd name="connsiteX21-2079" fmla="*/ 3936 w 52692"/>
                <a:gd name="connsiteY21-2080" fmla="*/ 14229 h 43219"/>
                <a:gd name="connsiteX0-2081" fmla="*/ 3936 w 52692"/>
                <a:gd name="connsiteY0-2082" fmla="*/ 14229 h 43219"/>
                <a:gd name="connsiteX1-2083" fmla="*/ 5659 w 52692"/>
                <a:gd name="connsiteY1-2084" fmla="*/ 6766 h 43219"/>
                <a:gd name="connsiteX2-2085" fmla="*/ 14041 w 52692"/>
                <a:gd name="connsiteY2-2086" fmla="*/ 5061 h 43219"/>
                <a:gd name="connsiteX3-2087" fmla="*/ 22492 w 52692"/>
                <a:gd name="connsiteY3-2088" fmla="*/ 3291 h 43219"/>
                <a:gd name="connsiteX4-2089" fmla="*/ 25785 w 52692"/>
                <a:gd name="connsiteY4-2090" fmla="*/ 59 h 43219"/>
                <a:gd name="connsiteX5-2091" fmla="*/ 29869 w 52692"/>
                <a:gd name="connsiteY5-2092" fmla="*/ 2340 h 43219"/>
                <a:gd name="connsiteX6-2093" fmla="*/ 35499 w 52692"/>
                <a:gd name="connsiteY6-2094" fmla="*/ 549 h 43219"/>
                <a:gd name="connsiteX7-2095" fmla="*/ 38354 w 52692"/>
                <a:gd name="connsiteY7-2096" fmla="*/ 5435 h 43219"/>
                <a:gd name="connsiteX8-2097" fmla="*/ 42018 w 52692"/>
                <a:gd name="connsiteY8-2098" fmla="*/ 10177 h 43219"/>
                <a:gd name="connsiteX9-2099" fmla="*/ 41854 w 52692"/>
                <a:gd name="connsiteY9-2100" fmla="*/ 15319 h 43219"/>
                <a:gd name="connsiteX10-2101" fmla="*/ 43052 w 52692"/>
                <a:gd name="connsiteY10-2102" fmla="*/ 23181 h 43219"/>
                <a:gd name="connsiteX11-2103" fmla="*/ 37440 w 52692"/>
                <a:gd name="connsiteY11-2104" fmla="*/ 30063 h 43219"/>
                <a:gd name="connsiteX12-2105" fmla="*/ 35431 w 52692"/>
                <a:gd name="connsiteY12-2106" fmla="*/ 35960 h 43219"/>
                <a:gd name="connsiteX13-2107" fmla="*/ 28591 w 52692"/>
                <a:gd name="connsiteY13-2108" fmla="*/ 36674 h 43219"/>
                <a:gd name="connsiteX14-2109" fmla="*/ 23703 w 52692"/>
                <a:gd name="connsiteY14-2110" fmla="*/ 42965 h 43219"/>
                <a:gd name="connsiteX15-2111" fmla="*/ 16516 w 52692"/>
                <a:gd name="connsiteY15-2112" fmla="*/ 39125 h 43219"/>
                <a:gd name="connsiteX16-2113" fmla="*/ 5840 w 52692"/>
                <a:gd name="connsiteY16-2114" fmla="*/ 35331 h 43219"/>
                <a:gd name="connsiteX17-2115" fmla="*/ 1146 w 52692"/>
                <a:gd name="connsiteY17-2116" fmla="*/ 31109 h 43219"/>
                <a:gd name="connsiteX18-2117" fmla="*/ 2149 w 52692"/>
                <a:gd name="connsiteY18-2118" fmla="*/ 25410 h 43219"/>
                <a:gd name="connsiteX19-2119" fmla="*/ 31 w 52692"/>
                <a:gd name="connsiteY19-2120" fmla="*/ 19563 h 43219"/>
                <a:gd name="connsiteX20-2121" fmla="*/ 3899 w 52692"/>
                <a:gd name="connsiteY20-2122" fmla="*/ 14366 h 43219"/>
                <a:gd name="connsiteX21-2123" fmla="*/ 3936 w 52692"/>
                <a:gd name="connsiteY21-2124" fmla="*/ 14229 h 43219"/>
                <a:gd name="connsiteX0-2125" fmla="*/ 2537238 w 2537238"/>
                <a:gd name="connsiteY0-2126" fmla="*/ 686569 h 1038846"/>
                <a:gd name="connsiteX1-2127" fmla="*/ 2508394 w 2537238"/>
                <a:gd name="connsiteY1-2128" fmla="*/ 715413 h 1038846"/>
                <a:gd name="connsiteX2-2129" fmla="*/ 2479550 w 2537238"/>
                <a:gd name="connsiteY2-2130" fmla="*/ 686569 h 1038846"/>
                <a:gd name="connsiteX3-2131" fmla="*/ 2508394 w 2537238"/>
                <a:gd name="connsiteY3-2132" fmla="*/ 657725 h 1038846"/>
                <a:gd name="connsiteX4-2133" fmla="*/ 2537238 w 2537238"/>
                <a:gd name="connsiteY4-2134" fmla="*/ 686569 h 1038846"/>
                <a:gd name="connsiteX0-2135" fmla="*/ 2433954 w 2537238"/>
                <a:gd name="connsiteY0-2136" fmla="*/ 671184 h 1038846"/>
                <a:gd name="connsiteX1-2137" fmla="*/ 2376266 w 2537238"/>
                <a:gd name="connsiteY1-2138" fmla="*/ 728872 h 1038846"/>
                <a:gd name="connsiteX2-2139" fmla="*/ 2318578 w 2537238"/>
                <a:gd name="connsiteY2-2140" fmla="*/ 671184 h 1038846"/>
                <a:gd name="connsiteX3-2141" fmla="*/ 2376266 w 2537238"/>
                <a:gd name="connsiteY3-2142" fmla="*/ 613496 h 1038846"/>
                <a:gd name="connsiteX4-2143" fmla="*/ 2433954 w 2537238"/>
                <a:gd name="connsiteY4-2144" fmla="*/ 671184 h 1038846"/>
                <a:gd name="connsiteX0-2145" fmla="*/ 2273369 w 2537238"/>
                <a:gd name="connsiteY0-2146" fmla="*/ 649128 h 1038846"/>
                <a:gd name="connsiteX1-2147" fmla="*/ 2186837 w 2537238"/>
                <a:gd name="connsiteY1-2148" fmla="*/ 735660 h 1038846"/>
                <a:gd name="connsiteX2-2149" fmla="*/ 2100305 w 2537238"/>
                <a:gd name="connsiteY2-2150" fmla="*/ 649128 h 1038846"/>
                <a:gd name="connsiteX3-2151" fmla="*/ 2186837 w 2537238"/>
                <a:gd name="connsiteY3-2152" fmla="*/ 562596 h 1038846"/>
                <a:gd name="connsiteX4-2153" fmla="*/ 2273369 w 2537238"/>
                <a:gd name="connsiteY4-2154" fmla="*/ 649128 h 1038846"/>
                <a:gd name="connsiteX0-2155" fmla="*/ 2261 w 52692"/>
                <a:gd name="connsiteY0-2156" fmla="*/ 25568 h 43219"/>
                <a:gd name="connsiteX1-2157" fmla="*/ 2196 w 52692"/>
                <a:gd name="connsiteY1-2158" fmla="*/ 25239 h 43219"/>
                <a:gd name="connsiteX2-2159" fmla="*/ 5874 w 52692"/>
                <a:gd name="connsiteY2-2160" fmla="*/ 35538 h 43219"/>
                <a:gd name="connsiteX3-2161" fmla="*/ 5856 w 52692"/>
                <a:gd name="connsiteY3-2162" fmla="*/ 35139 h 43219"/>
                <a:gd name="connsiteX4-2163" fmla="*/ 16514 w 52692"/>
                <a:gd name="connsiteY4-2164" fmla="*/ 38949 h 43219"/>
                <a:gd name="connsiteX5-2165" fmla="*/ 16702 w 52692"/>
                <a:gd name="connsiteY5-2166" fmla="*/ 39392 h 43219"/>
                <a:gd name="connsiteX6-2167" fmla="*/ 28707 w 52692"/>
                <a:gd name="connsiteY6-2168" fmla="*/ 36949 h 43219"/>
                <a:gd name="connsiteX7-2169" fmla="*/ 28596 w 52692"/>
                <a:gd name="connsiteY7-2170" fmla="*/ 36519 h 43219"/>
                <a:gd name="connsiteX8-2171" fmla="*/ 37434 w 52692"/>
                <a:gd name="connsiteY8-2172" fmla="*/ 30453 h 43219"/>
                <a:gd name="connsiteX9-2173" fmla="*/ 38150 w 52692"/>
                <a:gd name="connsiteY9-2174" fmla="*/ 30130 h 43219"/>
                <a:gd name="connsiteX10-2175" fmla="*/ 41834 w 52692"/>
                <a:gd name="connsiteY10-2176" fmla="*/ 15213 h 43219"/>
                <a:gd name="connsiteX11-2177" fmla="*/ 42098 w 52692"/>
                <a:gd name="connsiteY11-2178" fmla="*/ 15394 h 43219"/>
                <a:gd name="connsiteX12-2179" fmla="*/ 38360 w 52692"/>
                <a:gd name="connsiteY12-2180" fmla="*/ 5285 h 43219"/>
                <a:gd name="connsiteX13-2181" fmla="*/ 38436 w 52692"/>
                <a:gd name="connsiteY13-2182" fmla="*/ 5302 h 43219"/>
                <a:gd name="connsiteX14-2183" fmla="*/ 30048 w 52692"/>
                <a:gd name="connsiteY14-2184" fmla="*/ 2252 h 43219"/>
                <a:gd name="connsiteX15-2185" fmla="*/ 29856 w 52692"/>
                <a:gd name="connsiteY15-2186" fmla="*/ 2199 h 43219"/>
                <a:gd name="connsiteX16-2187" fmla="*/ 22877 w 52692"/>
                <a:gd name="connsiteY16-2188" fmla="*/ 3020 h 43219"/>
                <a:gd name="connsiteX17-2189" fmla="*/ 22536 w 52692"/>
                <a:gd name="connsiteY17-2190" fmla="*/ 3189 h 43219"/>
                <a:gd name="connsiteX18-2191" fmla="*/ 14036 w 52692"/>
                <a:gd name="connsiteY18-2192" fmla="*/ 5051 h 43219"/>
                <a:gd name="connsiteX19-2193" fmla="*/ 14013 w 52692"/>
                <a:gd name="connsiteY19-2194" fmla="*/ 5152 h 43219"/>
                <a:gd name="connsiteX20-2195" fmla="*/ 3852 w 52692"/>
                <a:gd name="connsiteY20-2196" fmla="*/ 14401 h 43219"/>
                <a:gd name="connsiteX21-2197" fmla="*/ 3936 w 52692"/>
                <a:gd name="connsiteY21-2198" fmla="*/ 14229 h 43219"/>
                <a:gd name="connsiteX0-2199" fmla="*/ 3936 w 52692"/>
                <a:gd name="connsiteY0-2200" fmla="*/ 14229 h 43219"/>
                <a:gd name="connsiteX1-2201" fmla="*/ 5659 w 52692"/>
                <a:gd name="connsiteY1-2202" fmla="*/ 6766 h 43219"/>
                <a:gd name="connsiteX2-2203" fmla="*/ 14041 w 52692"/>
                <a:gd name="connsiteY2-2204" fmla="*/ 5061 h 43219"/>
                <a:gd name="connsiteX3-2205" fmla="*/ 22492 w 52692"/>
                <a:gd name="connsiteY3-2206" fmla="*/ 3291 h 43219"/>
                <a:gd name="connsiteX4-2207" fmla="*/ 25785 w 52692"/>
                <a:gd name="connsiteY4-2208" fmla="*/ 59 h 43219"/>
                <a:gd name="connsiteX5-2209" fmla="*/ 29869 w 52692"/>
                <a:gd name="connsiteY5-2210" fmla="*/ 2340 h 43219"/>
                <a:gd name="connsiteX6-2211" fmla="*/ 35499 w 52692"/>
                <a:gd name="connsiteY6-2212" fmla="*/ 549 h 43219"/>
                <a:gd name="connsiteX7-2213" fmla="*/ 38354 w 52692"/>
                <a:gd name="connsiteY7-2214" fmla="*/ 5435 h 43219"/>
                <a:gd name="connsiteX8-2215" fmla="*/ 42018 w 52692"/>
                <a:gd name="connsiteY8-2216" fmla="*/ 10177 h 43219"/>
                <a:gd name="connsiteX9-2217" fmla="*/ 41854 w 52692"/>
                <a:gd name="connsiteY9-2218" fmla="*/ 15319 h 43219"/>
                <a:gd name="connsiteX10-2219" fmla="*/ 43052 w 52692"/>
                <a:gd name="connsiteY10-2220" fmla="*/ 23181 h 43219"/>
                <a:gd name="connsiteX11-2221" fmla="*/ 37440 w 52692"/>
                <a:gd name="connsiteY11-2222" fmla="*/ 30063 h 43219"/>
                <a:gd name="connsiteX12-2223" fmla="*/ 35431 w 52692"/>
                <a:gd name="connsiteY12-2224" fmla="*/ 35960 h 43219"/>
                <a:gd name="connsiteX13-2225" fmla="*/ 28591 w 52692"/>
                <a:gd name="connsiteY13-2226" fmla="*/ 36674 h 43219"/>
                <a:gd name="connsiteX14-2227" fmla="*/ 23703 w 52692"/>
                <a:gd name="connsiteY14-2228" fmla="*/ 42965 h 43219"/>
                <a:gd name="connsiteX15-2229" fmla="*/ 16516 w 52692"/>
                <a:gd name="connsiteY15-2230" fmla="*/ 39125 h 43219"/>
                <a:gd name="connsiteX16-2231" fmla="*/ 5840 w 52692"/>
                <a:gd name="connsiteY16-2232" fmla="*/ 35331 h 43219"/>
                <a:gd name="connsiteX17-2233" fmla="*/ 1146 w 52692"/>
                <a:gd name="connsiteY17-2234" fmla="*/ 31109 h 43219"/>
                <a:gd name="connsiteX18-2235" fmla="*/ 2149 w 52692"/>
                <a:gd name="connsiteY18-2236" fmla="*/ 25410 h 43219"/>
                <a:gd name="connsiteX19-2237" fmla="*/ 31 w 52692"/>
                <a:gd name="connsiteY19-2238" fmla="*/ 19563 h 43219"/>
                <a:gd name="connsiteX20-2239" fmla="*/ 3899 w 52692"/>
                <a:gd name="connsiteY20-2240" fmla="*/ 14366 h 43219"/>
                <a:gd name="connsiteX21-2241" fmla="*/ 3936 w 52692"/>
                <a:gd name="connsiteY21-2242" fmla="*/ 14229 h 43219"/>
                <a:gd name="connsiteX0-2243" fmla="*/ 2537238 w 2537238"/>
                <a:gd name="connsiteY0-2244" fmla="*/ 686569 h 1038846"/>
                <a:gd name="connsiteX1-2245" fmla="*/ 2508394 w 2537238"/>
                <a:gd name="connsiteY1-2246" fmla="*/ 715413 h 1038846"/>
                <a:gd name="connsiteX2-2247" fmla="*/ 2479550 w 2537238"/>
                <a:gd name="connsiteY2-2248" fmla="*/ 686569 h 1038846"/>
                <a:gd name="connsiteX3-2249" fmla="*/ 2508394 w 2537238"/>
                <a:gd name="connsiteY3-2250" fmla="*/ 657725 h 1038846"/>
                <a:gd name="connsiteX4-2251" fmla="*/ 2537238 w 2537238"/>
                <a:gd name="connsiteY4-2252" fmla="*/ 686569 h 1038846"/>
                <a:gd name="connsiteX0-2253" fmla="*/ 2433954 w 2537238"/>
                <a:gd name="connsiteY0-2254" fmla="*/ 671184 h 1038846"/>
                <a:gd name="connsiteX1-2255" fmla="*/ 2376266 w 2537238"/>
                <a:gd name="connsiteY1-2256" fmla="*/ 728872 h 1038846"/>
                <a:gd name="connsiteX2-2257" fmla="*/ 2318578 w 2537238"/>
                <a:gd name="connsiteY2-2258" fmla="*/ 671184 h 1038846"/>
                <a:gd name="connsiteX3-2259" fmla="*/ 2376266 w 2537238"/>
                <a:gd name="connsiteY3-2260" fmla="*/ 613496 h 1038846"/>
                <a:gd name="connsiteX4-2261" fmla="*/ 2433954 w 2537238"/>
                <a:gd name="connsiteY4-2262" fmla="*/ 671184 h 1038846"/>
                <a:gd name="connsiteX0-2263" fmla="*/ 2273369 w 2537238"/>
                <a:gd name="connsiteY0-2264" fmla="*/ 649128 h 1038846"/>
                <a:gd name="connsiteX1-2265" fmla="*/ 2186837 w 2537238"/>
                <a:gd name="connsiteY1-2266" fmla="*/ 735660 h 1038846"/>
                <a:gd name="connsiteX2-2267" fmla="*/ 2100305 w 2537238"/>
                <a:gd name="connsiteY2-2268" fmla="*/ 649128 h 1038846"/>
                <a:gd name="connsiteX3-2269" fmla="*/ 2186837 w 2537238"/>
                <a:gd name="connsiteY3-2270" fmla="*/ 562596 h 1038846"/>
                <a:gd name="connsiteX4-2271" fmla="*/ 2273369 w 2537238"/>
                <a:gd name="connsiteY4-2272" fmla="*/ 649128 h 1038846"/>
                <a:gd name="connsiteX0-2273" fmla="*/ 2261 w 52692"/>
                <a:gd name="connsiteY0-2274" fmla="*/ 25568 h 43219"/>
                <a:gd name="connsiteX1-2275" fmla="*/ 2196 w 52692"/>
                <a:gd name="connsiteY1-2276" fmla="*/ 25239 h 43219"/>
                <a:gd name="connsiteX2-2277" fmla="*/ 5874 w 52692"/>
                <a:gd name="connsiteY2-2278" fmla="*/ 35538 h 43219"/>
                <a:gd name="connsiteX3-2279" fmla="*/ 5856 w 52692"/>
                <a:gd name="connsiteY3-2280" fmla="*/ 35139 h 43219"/>
                <a:gd name="connsiteX4-2281" fmla="*/ 16514 w 52692"/>
                <a:gd name="connsiteY4-2282" fmla="*/ 38949 h 43219"/>
                <a:gd name="connsiteX5-2283" fmla="*/ 16702 w 52692"/>
                <a:gd name="connsiteY5-2284" fmla="*/ 39392 h 43219"/>
                <a:gd name="connsiteX6-2285" fmla="*/ 28707 w 52692"/>
                <a:gd name="connsiteY6-2286" fmla="*/ 36949 h 43219"/>
                <a:gd name="connsiteX7-2287" fmla="*/ 28596 w 52692"/>
                <a:gd name="connsiteY7-2288" fmla="*/ 36519 h 43219"/>
                <a:gd name="connsiteX8-2289" fmla="*/ 37434 w 52692"/>
                <a:gd name="connsiteY8-2290" fmla="*/ 30453 h 43219"/>
                <a:gd name="connsiteX9-2291" fmla="*/ 38150 w 52692"/>
                <a:gd name="connsiteY9-2292" fmla="*/ 30130 h 43219"/>
                <a:gd name="connsiteX10-2293" fmla="*/ 41834 w 52692"/>
                <a:gd name="connsiteY10-2294" fmla="*/ 15213 h 43219"/>
                <a:gd name="connsiteX11-2295" fmla="*/ 42098 w 52692"/>
                <a:gd name="connsiteY11-2296" fmla="*/ 15394 h 43219"/>
                <a:gd name="connsiteX12-2297" fmla="*/ 38360 w 52692"/>
                <a:gd name="connsiteY12-2298" fmla="*/ 5285 h 43219"/>
                <a:gd name="connsiteX13-2299" fmla="*/ 38436 w 52692"/>
                <a:gd name="connsiteY13-2300" fmla="*/ 5302 h 43219"/>
                <a:gd name="connsiteX14-2301" fmla="*/ 30048 w 52692"/>
                <a:gd name="connsiteY14-2302" fmla="*/ 2252 h 43219"/>
                <a:gd name="connsiteX15-2303" fmla="*/ 29856 w 52692"/>
                <a:gd name="connsiteY15-2304" fmla="*/ 2199 h 43219"/>
                <a:gd name="connsiteX16-2305" fmla="*/ 22877 w 52692"/>
                <a:gd name="connsiteY16-2306" fmla="*/ 3020 h 43219"/>
                <a:gd name="connsiteX17-2307" fmla="*/ 22536 w 52692"/>
                <a:gd name="connsiteY17-2308" fmla="*/ 3189 h 43219"/>
                <a:gd name="connsiteX18-2309" fmla="*/ 14036 w 52692"/>
                <a:gd name="connsiteY18-2310" fmla="*/ 5051 h 43219"/>
                <a:gd name="connsiteX19-2311" fmla="*/ 14013 w 52692"/>
                <a:gd name="connsiteY19-2312" fmla="*/ 5152 h 43219"/>
                <a:gd name="connsiteX20-2313" fmla="*/ 3852 w 52692"/>
                <a:gd name="connsiteY20-2314" fmla="*/ 14401 h 43219"/>
                <a:gd name="connsiteX21-2315" fmla="*/ 3936 w 52692"/>
                <a:gd name="connsiteY21-2316" fmla="*/ 14229 h 432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  <a:cxn ang="0">
                  <a:pos x="connsiteX6-43" y="connsiteY6-44"/>
                </a:cxn>
                <a:cxn ang="0">
                  <a:pos x="connsiteX7-45" y="connsiteY7-46"/>
                </a:cxn>
                <a:cxn ang="0">
                  <a:pos x="connsiteX8-47" y="connsiteY8-48"/>
                </a:cxn>
                <a:cxn ang="0">
                  <a:pos x="connsiteX9-49" y="connsiteY9-50"/>
                </a:cxn>
                <a:cxn ang="0">
                  <a:pos x="connsiteX10-51" y="connsiteY10-52"/>
                </a:cxn>
                <a:cxn ang="0">
                  <a:pos x="connsiteX11-53" y="connsiteY11-54"/>
                </a:cxn>
                <a:cxn ang="0">
                  <a:pos x="connsiteX12-55" y="connsiteY12-56"/>
                </a:cxn>
                <a:cxn ang="0">
                  <a:pos x="connsiteX13-57" y="connsiteY13-58"/>
                </a:cxn>
                <a:cxn ang="0">
                  <a:pos x="connsiteX14-59" y="connsiteY14-60"/>
                </a:cxn>
                <a:cxn ang="0">
                  <a:pos x="connsiteX15-61" y="connsiteY15-62"/>
                </a:cxn>
                <a:cxn ang="0">
                  <a:pos x="connsiteX16-63" y="connsiteY16-64"/>
                </a:cxn>
                <a:cxn ang="0">
                  <a:pos x="connsiteX17-65" y="connsiteY17-66"/>
                </a:cxn>
                <a:cxn ang="0">
                  <a:pos x="connsiteX18-67" y="connsiteY18-68"/>
                </a:cxn>
                <a:cxn ang="0">
                  <a:pos x="connsiteX19-69" y="connsiteY19-70"/>
                </a:cxn>
                <a:cxn ang="0">
                  <a:pos x="connsiteX20-71" y="connsiteY20-72"/>
                </a:cxn>
                <a:cxn ang="0">
                  <a:pos x="connsiteX21-73" y="connsiteY21-74"/>
                </a:cxn>
              </a:cxnLst>
              <a:rect l="l" t="t" r="r" b="b"/>
              <a:pathLst>
                <a:path w="52692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2537238" h="1038846">
                  <a:moveTo>
                    <a:pt x="2537238" y="686569"/>
                  </a:moveTo>
                  <a:cubicBezTo>
                    <a:pt x="2537238" y="702499"/>
                    <a:pt x="2524324" y="715413"/>
                    <a:pt x="2508394" y="715413"/>
                  </a:cubicBezTo>
                  <a:cubicBezTo>
                    <a:pt x="2492464" y="715413"/>
                    <a:pt x="2479550" y="702499"/>
                    <a:pt x="2479550" y="686569"/>
                  </a:cubicBezTo>
                  <a:cubicBezTo>
                    <a:pt x="2479550" y="670639"/>
                    <a:pt x="2492464" y="657725"/>
                    <a:pt x="2508394" y="657725"/>
                  </a:cubicBezTo>
                  <a:cubicBezTo>
                    <a:pt x="2524324" y="657725"/>
                    <a:pt x="2537238" y="670639"/>
                    <a:pt x="2537238" y="686569"/>
                  </a:cubicBezTo>
                  <a:close/>
                </a:path>
                <a:path w="2537238" h="1038846">
                  <a:moveTo>
                    <a:pt x="2433954" y="671184"/>
                  </a:moveTo>
                  <a:cubicBezTo>
                    <a:pt x="2433954" y="703044"/>
                    <a:pt x="2408126" y="728872"/>
                    <a:pt x="2376266" y="728872"/>
                  </a:cubicBezTo>
                  <a:cubicBezTo>
                    <a:pt x="2344406" y="728872"/>
                    <a:pt x="2318578" y="703044"/>
                    <a:pt x="2318578" y="671184"/>
                  </a:cubicBezTo>
                  <a:cubicBezTo>
                    <a:pt x="2318578" y="639324"/>
                    <a:pt x="2344406" y="613496"/>
                    <a:pt x="2376266" y="613496"/>
                  </a:cubicBezTo>
                  <a:cubicBezTo>
                    <a:pt x="2408126" y="613496"/>
                    <a:pt x="2433954" y="639324"/>
                    <a:pt x="2433954" y="671184"/>
                  </a:cubicBezTo>
                  <a:close/>
                </a:path>
                <a:path w="2537238" h="1038846">
                  <a:moveTo>
                    <a:pt x="2273369" y="649128"/>
                  </a:moveTo>
                  <a:cubicBezTo>
                    <a:pt x="2273369" y="696918"/>
                    <a:pt x="2234627" y="735660"/>
                    <a:pt x="2186837" y="735660"/>
                  </a:cubicBezTo>
                  <a:cubicBezTo>
                    <a:pt x="2139047" y="735660"/>
                    <a:pt x="2100305" y="696918"/>
                    <a:pt x="2100305" y="649128"/>
                  </a:cubicBezTo>
                  <a:cubicBezTo>
                    <a:pt x="2100305" y="601338"/>
                    <a:pt x="2139047" y="562596"/>
                    <a:pt x="2186837" y="562596"/>
                  </a:cubicBezTo>
                  <a:cubicBezTo>
                    <a:pt x="2234627" y="562596"/>
                    <a:pt x="2273369" y="601338"/>
                    <a:pt x="2273369" y="649128"/>
                  </a:cubicBezTo>
                  <a:close/>
                </a:path>
                <a:path w="52692" h="43219" fill="none" extrusionOk="0">
                  <a:moveTo>
                    <a:pt x="2261" y="25568"/>
                  </a:moveTo>
                  <a:cubicBezTo>
                    <a:pt x="2233" y="25118"/>
                    <a:pt x="2961" y="25852"/>
                    <a:pt x="2196" y="25239"/>
                  </a:cubicBezTo>
                  <a:moveTo>
                    <a:pt x="5874" y="35538"/>
                  </a:moveTo>
                  <a:cubicBezTo>
                    <a:pt x="5519" y="3573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879" y="40003"/>
                    <a:pt x="16702" y="39392"/>
                  </a:cubicBezTo>
                  <a:moveTo>
                    <a:pt x="28707" y="36949"/>
                  </a:moveTo>
                  <a:cubicBezTo>
                    <a:pt x="28668" y="37596"/>
                    <a:pt x="28734" y="35897"/>
                    <a:pt x="28596" y="36519"/>
                  </a:cubicBezTo>
                  <a:moveTo>
                    <a:pt x="37434" y="30453"/>
                  </a:moveTo>
                  <a:cubicBezTo>
                    <a:pt x="37726" y="30846"/>
                    <a:pt x="37495" y="30179"/>
                    <a:pt x="38150" y="30130"/>
                  </a:cubicBezTo>
                  <a:moveTo>
                    <a:pt x="41834" y="15213"/>
                  </a:moveTo>
                  <a:cubicBezTo>
                    <a:pt x="41509" y="16245"/>
                    <a:pt x="41870" y="15391"/>
                    <a:pt x="42098" y="15394"/>
                  </a:cubicBezTo>
                  <a:moveTo>
                    <a:pt x="38360" y="5285"/>
                  </a:moveTo>
                  <a:cubicBezTo>
                    <a:pt x="38415" y="5702"/>
                    <a:pt x="38441" y="4878"/>
                    <a:pt x="38436" y="5302"/>
                  </a:cubicBezTo>
                  <a:moveTo>
                    <a:pt x="30048" y="2252"/>
                  </a:moveTo>
                  <a:cubicBezTo>
                    <a:pt x="30237" y="1669"/>
                    <a:pt x="29552" y="2685"/>
                    <a:pt x="29856" y="2199"/>
                  </a:cubicBezTo>
                  <a:moveTo>
                    <a:pt x="22877" y="3020"/>
                  </a:moveTo>
                  <a:cubicBezTo>
                    <a:pt x="22954" y="2538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3621" y="4633"/>
                    <a:pt x="14013" y="5152"/>
                  </a:cubicBezTo>
                  <a:moveTo>
                    <a:pt x="3852" y="14401"/>
                  </a:moveTo>
                  <a:cubicBezTo>
                    <a:pt x="3749" y="13937"/>
                    <a:pt x="3984" y="14710"/>
                    <a:pt x="3936" y="14229"/>
                  </a:cubicBezTo>
                </a:path>
              </a:pathLst>
            </a:custGeom>
            <a:solidFill>
              <a:schemeClr val="bg1"/>
            </a:solidFill>
            <a:ln w="15875" algn="ctr">
              <a:solidFill>
                <a:srgbClr val="00A1BD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66" name="矩形 4"/>
            <p:cNvSpPr>
              <a:spLocks noChangeArrowheads="1"/>
            </p:cNvSpPr>
            <p:nvPr/>
          </p:nvSpPr>
          <p:spPr bwMode="auto">
            <a:xfrm>
              <a:off x="5200979" y="3391444"/>
              <a:ext cx="2140386" cy="64516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zh-CN" altLang="en-US" sz="2000" b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想一想，把谁看作单位“</a:t>
              </a:r>
              <a:r>
                <a:rPr lang="en-US" altLang="zh-CN" sz="2000" b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1”</a:t>
              </a:r>
              <a:r>
                <a:rPr lang="zh-CN" altLang="en-US" sz="2000" b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。</a:t>
              </a:r>
            </a:p>
          </p:txBody>
        </p:sp>
      </p:grpSp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4654" y="3340486"/>
            <a:ext cx="1295207" cy="128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8" name="组合 67"/>
          <p:cNvGrpSpPr/>
          <p:nvPr/>
        </p:nvGrpSpPr>
        <p:grpSpPr>
          <a:xfrm>
            <a:off x="4231361" y="2895630"/>
            <a:ext cx="2861458" cy="1118204"/>
            <a:chOff x="5118677" y="3217856"/>
            <a:chExt cx="2861458" cy="1118204"/>
          </a:xfrm>
        </p:grpSpPr>
        <p:sp>
          <p:nvSpPr>
            <p:cNvPr id="69" name="云形标注 82"/>
            <p:cNvSpPr>
              <a:spLocks noChangeArrowheads="1"/>
            </p:cNvSpPr>
            <p:nvPr/>
          </p:nvSpPr>
          <p:spPr bwMode="auto">
            <a:xfrm rot="170006">
              <a:off x="5118677" y="3217856"/>
              <a:ext cx="2861458" cy="111820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-1" fmla="*/ 2535505 w 2080165"/>
                <a:gd name="connsiteY0-2" fmla="*/ 689958 h 1038389"/>
                <a:gd name="connsiteX1-3" fmla="*/ 2506661 w 2080165"/>
                <a:gd name="connsiteY1-4" fmla="*/ 718802 h 1038389"/>
                <a:gd name="connsiteX2-5" fmla="*/ 2477817 w 2080165"/>
                <a:gd name="connsiteY2-6" fmla="*/ 689958 h 1038389"/>
                <a:gd name="connsiteX3-7" fmla="*/ 2506661 w 2080165"/>
                <a:gd name="connsiteY3-8" fmla="*/ 661114 h 1038389"/>
                <a:gd name="connsiteX4-9" fmla="*/ 2535505 w 2080165"/>
                <a:gd name="connsiteY4-10" fmla="*/ 689958 h 1038389"/>
                <a:gd name="connsiteX0-11" fmla="*/ 2432221 w 2080165"/>
                <a:gd name="connsiteY0-12" fmla="*/ 674573 h 1038389"/>
                <a:gd name="connsiteX1-13" fmla="*/ 2374533 w 2080165"/>
                <a:gd name="connsiteY1-14" fmla="*/ 732261 h 1038389"/>
                <a:gd name="connsiteX2-15" fmla="*/ 2316845 w 2080165"/>
                <a:gd name="connsiteY2-16" fmla="*/ 674573 h 1038389"/>
                <a:gd name="connsiteX3-17" fmla="*/ 2374533 w 2080165"/>
                <a:gd name="connsiteY3-18" fmla="*/ 616885 h 1038389"/>
                <a:gd name="connsiteX4-19" fmla="*/ 2432221 w 2080165"/>
                <a:gd name="connsiteY4-20" fmla="*/ 674573 h 1038389"/>
                <a:gd name="connsiteX0-21" fmla="*/ 2271636 w 2080165"/>
                <a:gd name="connsiteY0-22" fmla="*/ 652517 h 1038389"/>
                <a:gd name="connsiteX1-23" fmla="*/ 2185104 w 2080165"/>
                <a:gd name="connsiteY1-24" fmla="*/ 739049 h 1038389"/>
                <a:gd name="connsiteX2-25" fmla="*/ 2098572 w 2080165"/>
                <a:gd name="connsiteY2-26" fmla="*/ 652517 h 1038389"/>
                <a:gd name="connsiteX3-27" fmla="*/ 2185104 w 2080165"/>
                <a:gd name="connsiteY3-28" fmla="*/ 565985 h 1038389"/>
                <a:gd name="connsiteX4-29" fmla="*/ 2271636 w 2080165"/>
                <a:gd name="connsiteY4-30" fmla="*/ 652517 h 1038389"/>
                <a:gd name="connsiteX0-31" fmla="*/ 4693 w 43200"/>
                <a:gd name="connsiteY0-32" fmla="*/ 26177 h 43200"/>
                <a:gd name="connsiteX1-33" fmla="*/ 2160 w 43200"/>
                <a:gd name="connsiteY1-34" fmla="*/ 25380 h 43200"/>
                <a:gd name="connsiteX2-35" fmla="*/ 6928 w 43200"/>
                <a:gd name="connsiteY2-36" fmla="*/ 34899 h 43200"/>
                <a:gd name="connsiteX3-37" fmla="*/ 5820 w 43200"/>
                <a:gd name="connsiteY3-38" fmla="*/ 35280 h 43200"/>
                <a:gd name="connsiteX4-39" fmla="*/ 16478 w 43200"/>
                <a:gd name="connsiteY4-40" fmla="*/ 39090 h 43200"/>
                <a:gd name="connsiteX5-41" fmla="*/ 15810 w 43200"/>
                <a:gd name="connsiteY5-42" fmla="*/ 37350 h 43200"/>
                <a:gd name="connsiteX6-43" fmla="*/ 28827 w 43200"/>
                <a:gd name="connsiteY6-44" fmla="*/ 34751 h 43200"/>
                <a:gd name="connsiteX7-45" fmla="*/ 28560 w 43200"/>
                <a:gd name="connsiteY7-46" fmla="*/ 36660 h 43200"/>
                <a:gd name="connsiteX8-47" fmla="*/ 34129 w 43200"/>
                <a:gd name="connsiteY8-48" fmla="*/ 22954 h 43200"/>
                <a:gd name="connsiteX9-49" fmla="*/ 37380 w 43200"/>
                <a:gd name="connsiteY9-50" fmla="*/ 30090 h 43200"/>
                <a:gd name="connsiteX10-51" fmla="*/ 41798 w 43200"/>
                <a:gd name="connsiteY10-52" fmla="*/ 15354 h 43200"/>
                <a:gd name="connsiteX11-53" fmla="*/ 40350 w 43200"/>
                <a:gd name="connsiteY11-54" fmla="*/ 18030 h 43200"/>
                <a:gd name="connsiteX12-55" fmla="*/ 38324 w 43200"/>
                <a:gd name="connsiteY12-56" fmla="*/ 5426 h 43200"/>
                <a:gd name="connsiteX13-57" fmla="*/ 38400 w 43200"/>
                <a:gd name="connsiteY13-58" fmla="*/ 6690 h 43200"/>
                <a:gd name="connsiteX14-59" fmla="*/ 29078 w 43200"/>
                <a:gd name="connsiteY14-60" fmla="*/ 3952 h 43200"/>
                <a:gd name="connsiteX15-61" fmla="*/ 29820 w 43200"/>
                <a:gd name="connsiteY15-62" fmla="*/ 2340 h 43200"/>
                <a:gd name="connsiteX16-63" fmla="*/ 22141 w 43200"/>
                <a:gd name="connsiteY16-64" fmla="*/ 4720 h 43200"/>
                <a:gd name="connsiteX17-65" fmla="*/ 22500 w 43200"/>
                <a:gd name="connsiteY17-66" fmla="*/ 3330 h 43200"/>
                <a:gd name="connsiteX18-67" fmla="*/ 14000 w 43200"/>
                <a:gd name="connsiteY18-68" fmla="*/ 5192 h 43200"/>
                <a:gd name="connsiteX19-69" fmla="*/ 15300 w 43200"/>
                <a:gd name="connsiteY19-70" fmla="*/ 6540 h 43200"/>
                <a:gd name="connsiteX20-71" fmla="*/ 4127 w 43200"/>
                <a:gd name="connsiteY20-72" fmla="*/ 15789 h 43200"/>
                <a:gd name="connsiteX21-73" fmla="*/ 3900 w 43200"/>
                <a:gd name="connsiteY21-74" fmla="*/ 14370 h 43200"/>
                <a:gd name="connsiteX0-75" fmla="*/ 3936 w 52692"/>
                <a:gd name="connsiteY0-76" fmla="*/ 14229 h 43219"/>
                <a:gd name="connsiteX1-77" fmla="*/ 5659 w 52692"/>
                <a:gd name="connsiteY1-78" fmla="*/ 6766 h 43219"/>
                <a:gd name="connsiteX2-79" fmla="*/ 14041 w 52692"/>
                <a:gd name="connsiteY2-80" fmla="*/ 5061 h 43219"/>
                <a:gd name="connsiteX3-81" fmla="*/ 22492 w 52692"/>
                <a:gd name="connsiteY3-82" fmla="*/ 3291 h 43219"/>
                <a:gd name="connsiteX4-83" fmla="*/ 25785 w 52692"/>
                <a:gd name="connsiteY4-84" fmla="*/ 59 h 43219"/>
                <a:gd name="connsiteX5-85" fmla="*/ 29869 w 52692"/>
                <a:gd name="connsiteY5-86" fmla="*/ 2340 h 43219"/>
                <a:gd name="connsiteX6-87" fmla="*/ 35499 w 52692"/>
                <a:gd name="connsiteY6-88" fmla="*/ 549 h 43219"/>
                <a:gd name="connsiteX7-89" fmla="*/ 38354 w 52692"/>
                <a:gd name="connsiteY7-90" fmla="*/ 5435 h 43219"/>
                <a:gd name="connsiteX8-91" fmla="*/ 42018 w 52692"/>
                <a:gd name="connsiteY8-92" fmla="*/ 10177 h 43219"/>
                <a:gd name="connsiteX9-93" fmla="*/ 41854 w 52692"/>
                <a:gd name="connsiteY9-94" fmla="*/ 15319 h 43219"/>
                <a:gd name="connsiteX10-95" fmla="*/ 43052 w 52692"/>
                <a:gd name="connsiteY10-96" fmla="*/ 23181 h 43219"/>
                <a:gd name="connsiteX11-97" fmla="*/ 37440 w 52692"/>
                <a:gd name="connsiteY11-98" fmla="*/ 30063 h 43219"/>
                <a:gd name="connsiteX12-99" fmla="*/ 35431 w 52692"/>
                <a:gd name="connsiteY12-100" fmla="*/ 35960 h 43219"/>
                <a:gd name="connsiteX13-101" fmla="*/ 28591 w 52692"/>
                <a:gd name="connsiteY13-102" fmla="*/ 36674 h 43219"/>
                <a:gd name="connsiteX14-103" fmla="*/ 23703 w 52692"/>
                <a:gd name="connsiteY14-104" fmla="*/ 42965 h 43219"/>
                <a:gd name="connsiteX15-105" fmla="*/ 16516 w 52692"/>
                <a:gd name="connsiteY15-106" fmla="*/ 39125 h 43219"/>
                <a:gd name="connsiteX16-107" fmla="*/ 5840 w 52692"/>
                <a:gd name="connsiteY16-108" fmla="*/ 35331 h 43219"/>
                <a:gd name="connsiteX17-109" fmla="*/ 1146 w 52692"/>
                <a:gd name="connsiteY17-110" fmla="*/ 31109 h 43219"/>
                <a:gd name="connsiteX18-111" fmla="*/ 2149 w 52692"/>
                <a:gd name="connsiteY18-112" fmla="*/ 25410 h 43219"/>
                <a:gd name="connsiteX19-113" fmla="*/ 31 w 52692"/>
                <a:gd name="connsiteY19-114" fmla="*/ 19563 h 43219"/>
                <a:gd name="connsiteX20-115" fmla="*/ 3899 w 52692"/>
                <a:gd name="connsiteY20-116" fmla="*/ 14366 h 43219"/>
                <a:gd name="connsiteX21-117" fmla="*/ 3936 w 52692"/>
                <a:gd name="connsiteY21-118" fmla="*/ 14229 h 43219"/>
                <a:gd name="connsiteX0-119" fmla="*/ 2537238 w 2537238"/>
                <a:gd name="connsiteY0-120" fmla="*/ 686569 h 1038846"/>
                <a:gd name="connsiteX1-121" fmla="*/ 2508394 w 2537238"/>
                <a:gd name="connsiteY1-122" fmla="*/ 715413 h 1038846"/>
                <a:gd name="connsiteX2-123" fmla="*/ 2479550 w 2537238"/>
                <a:gd name="connsiteY2-124" fmla="*/ 686569 h 1038846"/>
                <a:gd name="connsiteX3-125" fmla="*/ 2508394 w 2537238"/>
                <a:gd name="connsiteY3-126" fmla="*/ 657725 h 1038846"/>
                <a:gd name="connsiteX4-127" fmla="*/ 2537238 w 2537238"/>
                <a:gd name="connsiteY4-128" fmla="*/ 686569 h 1038846"/>
                <a:gd name="connsiteX0-129" fmla="*/ 2433954 w 2537238"/>
                <a:gd name="connsiteY0-130" fmla="*/ 671184 h 1038846"/>
                <a:gd name="connsiteX1-131" fmla="*/ 2376266 w 2537238"/>
                <a:gd name="connsiteY1-132" fmla="*/ 728872 h 1038846"/>
                <a:gd name="connsiteX2-133" fmla="*/ 2318578 w 2537238"/>
                <a:gd name="connsiteY2-134" fmla="*/ 671184 h 1038846"/>
                <a:gd name="connsiteX3-135" fmla="*/ 2376266 w 2537238"/>
                <a:gd name="connsiteY3-136" fmla="*/ 613496 h 1038846"/>
                <a:gd name="connsiteX4-137" fmla="*/ 2433954 w 2537238"/>
                <a:gd name="connsiteY4-138" fmla="*/ 671184 h 1038846"/>
                <a:gd name="connsiteX0-139" fmla="*/ 2273369 w 2537238"/>
                <a:gd name="connsiteY0-140" fmla="*/ 649128 h 1038846"/>
                <a:gd name="connsiteX1-141" fmla="*/ 2186837 w 2537238"/>
                <a:gd name="connsiteY1-142" fmla="*/ 735660 h 1038846"/>
                <a:gd name="connsiteX2-143" fmla="*/ 2100305 w 2537238"/>
                <a:gd name="connsiteY2-144" fmla="*/ 649128 h 1038846"/>
                <a:gd name="connsiteX3-145" fmla="*/ 2186837 w 2537238"/>
                <a:gd name="connsiteY3-146" fmla="*/ 562596 h 1038846"/>
                <a:gd name="connsiteX4-147" fmla="*/ 2273369 w 2537238"/>
                <a:gd name="connsiteY4-148" fmla="*/ 649128 h 1038846"/>
                <a:gd name="connsiteX0-149" fmla="*/ 2628 w 52692"/>
                <a:gd name="connsiteY0-150" fmla="*/ 25568 h 43219"/>
                <a:gd name="connsiteX1-151" fmla="*/ 2196 w 52692"/>
                <a:gd name="connsiteY1-152" fmla="*/ 25239 h 43219"/>
                <a:gd name="connsiteX2-153" fmla="*/ 6964 w 52692"/>
                <a:gd name="connsiteY2-154" fmla="*/ 34758 h 43219"/>
                <a:gd name="connsiteX3-155" fmla="*/ 5856 w 52692"/>
                <a:gd name="connsiteY3-156" fmla="*/ 35139 h 43219"/>
                <a:gd name="connsiteX4-157" fmla="*/ 16514 w 52692"/>
                <a:gd name="connsiteY4-158" fmla="*/ 38949 h 43219"/>
                <a:gd name="connsiteX5-159" fmla="*/ 15846 w 52692"/>
                <a:gd name="connsiteY5-160" fmla="*/ 37209 h 43219"/>
                <a:gd name="connsiteX6-161" fmla="*/ 28863 w 52692"/>
                <a:gd name="connsiteY6-162" fmla="*/ 34610 h 43219"/>
                <a:gd name="connsiteX7-163" fmla="*/ 28596 w 52692"/>
                <a:gd name="connsiteY7-164" fmla="*/ 36519 h 43219"/>
                <a:gd name="connsiteX8-165" fmla="*/ 34165 w 52692"/>
                <a:gd name="connsiteY8-166" fmla="*/ 22813 h 43219"/>
                <a:gd name="connsiteX9-167" fmla="*/ 37416 w 52692"/>
                <a:gd name="connsiteY9-168" fmla="*/ 29949 h 43219"/>
                <a:gd name="connsiteX10-169" fmla="*/ 41834 w 52692"/>
                <a:gd name="connsiteY10-170" fmla="*/ 15213 h 43219"/>
                <a:gd name="connsiteX11-171" fmla="*/ 40386 w 52692"/>
                <a:gd name="connsiteY11-172" fmla="*/ 17889 h 43219"/>
                <a:gd name="connsiteX12-173" fmla="*/ 38360 w 52692"/>
                <a:gd name="connsiteY12-174" fmla="*/ 5285 h 43219"/>
                <a:gd name="connsiteX13-175" fmla="*/ 38436 w 52692"/>
                <a:gd name="connsiteY13-176" fmla="*/ 6549 h 43219"/>
                <a:gd name="connsiteX14-177" fmla="*/ 29114 w 52692"/>
                <a:gd name="connsiteY14-178" fmla="*/ 3811 h 43219"/>
                <a:gd name="connsiteX15-179" fmla="*/ 29856 w 52692"/>
                <a:gd name="connsiteY15-180" fmla="*/ 2199 h 43219"/>
                <a:gd name="connsiteX16-181" fmla="*/ 22177 w 52692"/>
                <a:gd name="connsiteY16-182" fmla="*/ 4579 h 43219"/>
                <a:gd name="connsiteX17-183" fmla="*/ 22536 w 52692"/>
                <a:gd name="connsiteY17-184" fmla="*/ 3189 h 43219"/>
                <a:gd name="connsiteX18-185" fmla="*/ 14036 w 52692"/>
                <a:gd name="connsiteY18-186" fmla="*/ 5051 h 43219"/>
                <a:gd name="connsiteX19-187" fmla="*/ 15336 w 52692"/>
                <a:gd name="connsiteY19-188" fmla="*/ 6399 h 43219"/>
                <a:gd name="connsiteX20-189" fmla="*/ 4163 w 52692"/>
                <a:gd name="connsiteY20-190" fmla="*/ 15648 h 43219"/>
                <a:gd name="connsiteX21-191" fmla="*/ 3936 w 52692"/>
                <a:gd name="connsiteY21-192" fmla="*/ 14229 h 43219"/>
                <a:gd name="connsiteX0-193" fmla="*/ 3936 w 52692"/>
                <a:gd name="connsiteY0-194" fmla="*/ 14229 h 43219"/>
                <a:gd name="connsiteX1-195" fmla="*/ 5659 w 52692"/>
                <a:gd name="connsiteY1-196" fmla="*/ 6766 h 43219"/>
                <a:gd name="connsiteX2-197" fmla="*/ 14041 w 52692"/>
                <a:gd name="connsiteY2-198" fmla="*/ 5061 h 43219"/>
                <a:gd name="connsiteX3-199" fmla="*/ 22492 w 52692"/>
                <a:gd name="connsiteY3-200" fmla="*/ 3291 h 43219"/>
                <a:gd name="connsiteX4-201" fmla="*/ 25785 w 52692"/>
                <a:gd name="connsiteY4-202" fmla="*/ 59 h 43219"/>
                <a:gd name="connsiteX5-203" fmla="*/ 29869 w 52692"/>
                <a:gd name="connsiteY5-204" fmla="*/ 2340 h 43219"/>
                <a:gd name="connsiteX6-205" fmla="*/ 35499 w 52692"/>
                <a:gd name="connsiteY6-206" fmla="*/ 549 h 43219"/>
                <a:gd name="connsiteX7-207" fmla="*/ 38354 w 52692"/>
                <a:gd name="connsiteY7-208" fmla="*/ 5435 h 43219"/>
                <a:gd name="connsiteX8-209" fmla="*/ 42018 w 52692"/>
                <a:gd name="connsiteY8-210" fmla="*/ 10177 h 43219"/>
                <a:gd name="connsiteX9-211" fmla="*/ 41854 w 52692"/>
                <a:gd name="connsiteY9-212" fmla="*/ 15319 h 43219"/>
                <a:gd name="connsiteX10-213" fmla="*/ 43052 w 52692"/>
                <a:gd name="connsiteY10-214" fmla="*/ 23181 h 43219"/>
                <a:gd name="connsiteX11-215" fmla="*/ 37440 w 52692"/>
                <a:gd name="connsiteY11-216" fmla="*/ 30063 h 43219"/>
                <a:gd name="connsiteX12-217" fmla="*/ 35431 w 52692"/>
                <a:gd name="connsiteY12-218" fmla="*/ 35960 h 43219"/>
                <a:gd name="connsiteX13-219" fmla="*/ 28591 w 52692"/>
                <a:gd name="connsiteY13-220" fmla="*/ 36674 h 43219"/>
                <a:gd name="connsiteX14-221" fmla="*/ 23703 w 52692"/>
                <a:gd name="connsiteY14-222" fmla="*/ 42965 h 43219"/>
                <a:gd name="connsiteX15-223" fmla="*/ 16516 w 52692"/>
                <a:gd name="connsiteY15-224" fmla="*/ 39125 h 43219"/>
                <a:gd name="connsiteX16-225" fmla="*/ 5840 w 52692"/>
                <a:gd name="connsiteY16-226" fmla="*/ 35331 h 43219"/>
                <a:gd name="connsiteX17-227" fmla="*/ 1146 w 52692"/>
                <a:gd name="connsiteY17-228" fmla="*/ 31109 h 43219"/>
                <a:gd name="connsiteX18-229" fmla="*/ 2149 w 52692"/>
                <a:gd name="connsiteY18-230" fmla="*/ 25410 h 43219"/>
                <a:gd name="connsiteX19-231" fmla="*/ 31 w 52692"/>
                <a:gd name="connsiteY19-232" fmla="*/ 19563 h 43219"/>
                <a:gd name="connsiteX20-233" fmla="*/ 3899 w 52692"/>
                <a:gd name="connsiteY20-234" fmla="*/ 14366 h 43219"/>
                <a:gd name="connsiteX21-235" fmla="*/ 3936 w 52692"/>
                <a:gd name="connsiteY21-236" fmla="*/ 14229 h 43219"/>
                <a:gd name="connsiteX0-237" fmla="*/ 2537238 w 2537238"/>
                <a:gd name="connsiteY0-238" fmla="*/ 686569 h 1038846"/>
                <a:gd name="connsiteX1-239" fmla="*/ 2508394 w 2537238"/>
                <a:gd name="connsiteY1-240" fmla="*/ 715413 h 1038846"/>
                <a:gd name="connsiteX2-241" fmla="*/ 2479550 w 2537238"/>
                <a:gd name="connsiteY2-242" fmla="*/ 686569 h 1038846"/>
                <a:gd name="connsiteX3-243" fmla="*/ 2508394 w 2537238"/>
                <a:gd name="connsiteY3-244" fmla="*/ 657725 h 1038846"/>
                <a:gd name="connsiteX4-245" fmla="*/ 2537238 w 2537238"/>
                <a:gd name="connsiteY4-246" fmla="*/ 686569 h 1038846"/>
                <a:gd name="connsiteX0-247" fmla="*/ 2433954 w 2537238"/>
                <a:gd name="connsiteY0-248" fmla="*/ 671184 h 1038846"/>
                <a:gd name="connsiteX1-249" fmla="*/ 2376266 w 2537238"/>
                <a:gd name="connsiteY1-250" fmla="*/ 728872 h 1038846"/>
                <a:gd name="connsiteX2-251" fmla="*/ 2318578 w 2537238"/>
                <a:gd name="connsiteY2-252" fmla="*/ 671184 h 1038846"/>
                <a:gd name="connsiteX3-253" fmla="*/ 2376266 w 2537238"/>
                <a:gd name="connsiteY3-254" fmla="*/ 613496 h 1038846"/>
                <a:gd name="connsiteX4-255" fmla="*/ 2433954 w 2537238"/>
                <a:gd name="connsiteY4-256" fmla="*/ 671184 h 1038846"/>
                <a:gd name="connsiteX0-257" fmla="*/ 2273369 w 2537238"/>
                <a:gd name="connsiteY0-258" fmla="*/ 649128 h 1038846"/>
                <a:gd name="connsiteX1-259" fmla="*/ 2186837 w 2537238"/>
                <a:gd name="connsiteY1-260" fmla="*/ 735660 h 1038846"/>
                <a:gd name="connsiteX2-261" fmla="*/ 2100305 w 2537238"/>
                <a:gd name="connsiteY2-262" fmla="*/ 649128 h 1038846"/>
                <a:gd name="connsiteX3-263" fmla="*/ 2186837 w 2537238"/>
                <a:gd name="connsiteY3-264" fmla="*/ 562596 h 1038846"/>
                <a:gd name="connsiteX4-265" fmla="*/ 2273369 w 2537238"/>
                <a:gd name="connsiteY4-266" fmla="*/ 649128 h 1038846"/>
                <a:gd name="connsiteX0-267" fmla="*/ 2628 w 52692"/>
                <a:gd name="connsiteY0-268" fmla="*/ 25568 h 43219"/>
                <a:gd name="connsiteX1-269" fmla="*/ 2196 w 52692"/>
                <a:gd name="connsiteY1-270" fmla="*/ 25239 h 43219"/>
                <a:gd name="connsiteX2-271" fmla="*/ 5874 w 52692"/>
                <a:gd name="connsiteY2-272" fmla="*/ 35538 h 43219"/>
                <a:gd name="connsiteX3-273" fmla="*/ 5856 w 52692"/>
                <a:gd name="connsiteY3-274" fmla="*/ 35139 h 43219"/>
                <a:gd name="connsiteX4-275" fmla="*/ 16514 w 52692"/>
                <a:gd name="connsiteY4-276" fmla="*/ 38949 h 43219"/>
                <a:gd name="connsiteX5-277" fmla="*/ 15846 w 52692"/>
                <a:gd name="connsiteY5-278" fmla="*/ 37209 h 43219"/>
                <a:gd name="connsiteX6-279" fmla="*/ 28863 w 52692"/>
                <a:gd name="connsiteY6-280" fmla="*/ 34610 h 43219"/>
                <a:gd name="connsiteX7-281" fmla="*/ 28596 w 52692"/>
                <a:gd name="connsiteY7-282" fmla="*/ 36519 h 43219"/>
                <a:gd name="connsiteX8-283" fmla="*/ 34165 w 52692"/>
                <a:gd name="connsiteY8-284" fmla="*/ 22813 h 43219"/>
                <a:gd name="connsiteX9-285" fmla="*/ 37416 w 52692"/>
                <a:gd name="connsiteY9-286" fmla="*/ 29949 h 43219"/>
                <a:gd name="connsiteX10-287" fmla="*/ 41834 w 52692"/>
                <a:gd name="connsiteY10-288" fmla="*/ 15213 h 43219"/>
                <a:gd name="connsiteX11-289" fmla="*/ 40386 w 52692"/>
                <a:gd name="connsiteY11-290" fmla="*/ 17889 h 43219"/>
                <a:gd name="connsiteX12-291" fmla="*/ 38360 w 52692"/>
                <a:gd name="connsiteY12-292" fmla="*/ 5285 h 43219"/>
                <a:gd name="connsiteX13-293" fmla="*/ 38436 w 52692"/>
                <a:gd name="connsiteY13-294" fmla="*/ 6549 h 43219"/>
                <a:gd name="connsiteX14-295" fmla="*/ 29114 w 52692"/>
                <a:gd name="connsiteY14-296" fmla="*/ 3811 h 43219"/>
                <a:gd name="connsiteX15-297" fmla="*/ 29856 w 52692"/>
                <a:gd name="connsiteY15-298" fmla="*/ 2199 h 43219"/>
                <a:gd name="connsiteX16-299" fmla="*/ 22177 w 52692"/>
                <a:gd name="connsiteY16-300" fmla="*/ 4579 h 43219"/>
                <a:gd name="connsiteX17-301" fmla="*/ 22536 w 52692"/>
                <a:gd name="connsiteY17-302" fmla="*/ 3189 h 43219"/>
                <a:gd name="connsiteX18-303" fmla="*/ 14036 w 52692"/>
                <a:gd name="connsiteY18-304" fmla="*/ 5051 h 43219"/>
                <a:gd name="connsiteX19-305" fmla="*/ 15336 w 52692"/>
                <a:gd name="connsiteY19-306" fmla="*/ 6399 h 43219"/>
                <a:gd name="connsiteX20-307" fmla="*/ 4163 w 52692"/>
                <a:gd name="connsiteY20-308" fmla="*/ 15648 h 43219"/>
                <a:gd name="connsiteX21-309" fmla="*/ 3936 w 52692"/>
                <a:gd name="connsiteY21-310" fmla="*/ 14229 h 43219"/>
                <a:gd name="connsiteX0-311" fmla="*/ 3936 w 52692"/>
                <a:gd name="connsiteY0-312" fmla="*/ 14229 h 43219"/>
                <a:gd name="connsiteX1-313" fmla="*/ 5659 w 52692"/>
                <a:gd name="connsiteY1-314" fmla="*/ 6766 h 43219"/>
                <a:gd name="connsiteX2-315" fmla="*/ 14041 w 52692"/>
                <a:gd name="connsiteY2-316" fmla="*/ 5061 h 43219"/>
                <a:gd name="connsiteX3-317" fmla="*/ 22492 w 52692"/>
                <a:gd name="connsiteY3-318" fmla="*/ 3291 h 43219"/>
                <a:gd name="connsiteX4-319" fmla="*/ 25785 w 52692"/>
                <a:gd name="connsiteY4-320" fmla="*/ 59 h 43219"/>
                <a:gd name="connsiteX5-321" fmla="*/ 29869 w 52692"/>
                <a:gd name="connsiteY5-322" fmla="*/ 2340 h 43219"/>
                <a:gd name="connsiteX6-323" fmla="*/ 35499 w 52692"/>
                <a:gd name="connsiteY6-324" fmla="*/ 549 h 43219"/>
                <a:gd name="connsiteX7-325" fmla="*/ 38354 w 52692"/>
                <a:gd name="connsiteY7-326" fmla="*/ 5435 h 43219"/>
                <a:gd name="connsiteX8-327" fmla="*/ 42018 w 52692"/>
                <a:gd name="connsiteY8-328" fmla="*/ 10177 h 43219"/>
                <a:gd name="connsiteX9-329" fmla="*/ 41854 w 52692"/>
                <a:gd name="connsiteY9-330" fmla="*/ 15319 h 43219"/>
                <a:gd name="connsiteX10-331" fmla="*/ 43052 w 52692"/>
                <a:gd name="connsiteY10-332" fmla="*/ 23181 h 43219"/>
                <a:gd name="connsiteX11-333" fmla="*/ 37440 w 52692"/>
                <a:gd name="connsiteY11-334" fmla="*/ 30063 h 43219"/>
                <a:gd name="connsiteX12-335" fmla="*/ 35431 w 52692"/>
                <a:gd name="connsiteY12-336" fmla="*/ 35960 h 43219"/>
                <a:gd name="connsiteX13-337" fmla="*/ 28591 w 52692"/>
                <a:gd name="connsiteY13-338" fmla="*/ 36674 h 43219"/>
                <a:gd name="connsiteX14-339" fmla="*/ 23703 w 52692"/>
                <a:gd name="connsiteY14-340" fmla="*/ 42965 h 43219"/>
                <a:gd name="connsiteX15-341" fmla="*/ 16516 w 52692"/>
                <a:gd name="connsiteY15-342" fmla="*/ 39125 h 43219"/>
                <a:gd name="connsiteX16-343" fmla="*/ 5840 w 52692"/>
                <a:gd name="connsiteY16-344" fmla="*/ 35331 h 43219"/>
                <a:gd name="connsiteX17-345" fmla="*/ 1146 w 52692"/>
                <a:gd name="connsiteY17-346" fmla="*/ 31109 h 43219"/>
                <a:gd name="connsiteX18-347" fmla="*/ 2149 w 52692"/>
                <a:gd name="connsiteY18-348" fmla="*/ 25410 h 43219"/>
                <a:gd name="connsiteX19-349" fmla="*/ 31 w 52692"/>
                <a:gd name="connsiteY19-350" fmla="*/ 19563 h 43219"/>
                <a:gd name="connsiteX20-351" fmla="*/ 3899 w 52692"/>
                <a:gd name="connsiteY20-352" fmla="*/ 14366 h 43219"/>
                <a:gd name="connsiteX21-353" fmla="*/ 3936 w 52692"/>
                <a:gd name="connsiteY21-354" fmla="*/ 14229 h 43219"/>
                <a:gd name="connsiteX0-355" fmla="*/ 2537238 w 2537238"/>
                <a:gd name="connsiteY0-356" fmla="*/ 686569 h 1038846"/>
                <a:gd name="connsiteX1-357" fmla="*/ 2508394 w 2537238"/>
                <a:gd name="connsiteY1-358" fmla="*/ 715413 h 1038846"/>
                <a:gd name="connsiteX2-359" fmla="*/ 2479550 w 2537238"/>
                <a:gd name="connsiteY2-360" fmla="*/ 686569 h 1038846"/>
                <a:gd name="connsiteX3-361" fmla="*/ 2508394 w 2537238"/>
                <a:gd name="connsiteY3-362" fmla="*/ 657725 h 1038846"/>
                <a:gd name="connsiteX4-363" fmla="*/ 2537238 w 2537238"/>
                <a:gd name="connsiteY4-364" fmla="*/ 686569 h 1038846"/>
                <a:gd name="connsiteX0-365" fmla="*/ 2433954 w 2537238"/>
                <a:gd name="connsiteY0-366" fmla="*/ 671184 h 1038846"/>
                <a:gd name="connsiteX1-367" fmla="*/ 2376266 w 2537238"/>
                <a:gd name="connsiteY1-368" fmla="*/ 728872 h 1038846"/>
                <a:gd name="connsiteX2-369" fmla="*/ 2318578 w 2537238"/>
                <a:gd name="connsiteY2-370" fmla="*/ 671184 h 1038846"/>
                <a:gd name="connsiteX3-371" fmla="*/ 2376266 w 2537238"/>
                <a:gd name="connsiteY3-372" fmla="*/ 613496 h 1038846"/>
                <a:gd name="connsiteX4-373" fmla="*/ 2433954 w 2537238"/>
                <a:gd name="connsiteY4-374" fmla="*/ 671184 h 1038846"/>
                <a:gd name="connsiteX0-375" fmla="*/ 2273369 w 2537238"/>
                <a:gd name="connsiteY0-376" fmla="*/ 649128 h 1038846"/>
                <a:gd name="connsiteX1-377" fmla="*/ 2186837 w 2537238"/>
                <a:gd name="connsiteY1-378" fmla="*/ 735660 h 1038846"/>
                <a:gd name="connsiteX2-379" fmla="*/ 2100305 w 2537238"/>
                <a:gd name="connsiteY2-380" fmla="*/ 649128 h 1038846"/>
                <a:gd name="connsiteX3-381" fmla="*/ 2186837 w 2537238"/>
                <a:gd name="connsiteY3-382" fmla="*/ 562596 h 1038846"/>
                <a:gd name="connsiteX4-383" fmla="*/ 2273369 w 2537238"/>
                <a:gd name="connsiteY4-384" fmla="*/ 649128 h 1038846"/>
                <a:gd name="connsiteX0-385" fmla="*/ 2628 w 52692"/>
                <a:gd name="connsiteY0-386" fmla="*/ 25568 h 43219"/>
                <a:gd name="connsiteX1-387" fmla="*/ 2196 w 52692"/>
                <a:gd name="connsiteY1-388" fmla="*/ 25239 h 43219"/>
                <a:gd name="connsiteX2-389" fmla="*/ 5874 w 52692"/>
                <a:gd name="connsiteY2-390" fmla="*/ 35538 h 43219"/>
                <a:gd name="connsiteX3-391" fmla="*/ 5856 w 52692"/>
                <a:gd name="connsiteY3-392" fmla="*/ 35139 h 43219"/>
                <a:gd name="connsiteX4-393" fmla="*/ 16514 w 52692"/>
                <a:gd name="connsiteY4-394" fmla="*/ 38949 h 43219"/>
                <a:gd name="connsiteX5-395" fmla="*/ 16702 w 52692"/>
                <a:gd name="connsiteY5-396" fmla="*/ 39392 h 43219"/>
                <a:gd name="connsiteX6-397" fmla="*/ 28863 w 52692"/>
                <a:gd name="connsiteY6-398" fmla="*/ 34610 h 43219"/>
                <a:gd name="connsiteX7-399" fmla="*/ 28596 w 52692"/>
                <a:gd name="connsiteY7-400" fmla="*/ 36519 h 43219"/>
                <a:gd name="connsiteX8-401" fmla="*/ 34165 w 52692"/>
                <a:gd name="connsiteY8-402" fmla="*/ 22813 h 43219"/>
                <a:gd name="connsiteX9-403" fmla="*/ 37416 w 52692"/>
                <a:gd name="connsiteY9-404" fmla="*/ 29949 h 43219"/>
                <a:gd name="connsiteX10-405" fmla="*/ 41834 w 52692"/>
                <a:gd name="connsiteY10-406" fmla="*/ 15213 h 43219"/>
                <a:gd name="connsiteX11-407" fmla="*/ 40386 w 52692"/>
                <a:gd name="connsiteY11-408" fmla="*/ 17889 h 43219"/>
                <a:gd name="connsiteX12-409" fmla="*/ 38360 w 52692"/>
                <a:gd name="connsiteY12-410" fmla="*/ 5285 h 43219"/>
                <a:gd name="connsiteX13-411" fmla="*/ 38436 w 52692"/>
                <a:gd name="connsiteY13-412" fmla="*/ 6549 h 43219"/>
                <a:gd name="connsiteX14-413" fmla="*/ 29114 w 52692"/>
                <a:gd name="connsiteY14-414" fmla="*/ 3811 h 43219"/>
                <a:gd name="connsiteX15-415" fmla="*/ 29856 w 52692"/>
                <a:gd name="connsiteY15-416" fmla="*/ 2199 h 43219"/>
                <a:gd name="connsiteX16-417" fmla="*/ 22177 w 52692"/>
                <a:gd name="connsiteY16-418" fmla="*/ 4579 h 43219"/>
                <a:gd name="connsiteX17-419" fmla="*/ 22536 w 52692"/>
                <a:gd name="connsiteY17-420" fmla="*/ 3189 h 43219"/>
                <a:gd name="connsiteX18-421" fmla="*/ 14036 w 52692"/>
                <a:gd name="connsiteY18-422" fmla="*/ 5051 h 43219"/>
                <a:gd name="connsiteX19-423" fmla="*/ 15336 w 52692"/>
                <a:gd name="connsiteY19-424" fmla="*/ 6399 h 43219"/>
                <a:gd name="connsiteX20-425" fmla="*/ 4163 w 52692"/>
                <a:gd name="connsiteY20-426" fmla="*/ 15648 h 43219"/>
                <a:gd name="connsiteX21-427" fmla="*/ 3936 w 52692"/>
                <a:gd name="connsiteY21-428" fmla="*/ 14229 h 43219"/>
                <a:gd name="connsiteX0-429" fmla="*/ 3936 w 52692"/>
                <a:gd name="connsiteY0-430" fmla="*/ 14229 h 43219"/>
                <a:gd name="connsiteX1-431" fmla="*/ 5659 w 52692"/>
                <a:gd name="connsiteY1-432" fmla="*/ 6766 h 43219"/>
                <a:gd name="connsiteX2-433" fmla="*/ 14041 w 52692"/>
                <a:gd name="connsiteY2-434" fmla="*/ 5061 h 43219"/>
                <a:gd name="connsiteX3-435" fmla="*/ 22492 w 52692"/>
                <a:gd name="connsiteY3-436" fmla="*/ 3291 h 43219"/>
                <a:gd name="connsiteX4-437" fmla="*/ 25785 w 52692"/>
                <a:gd name="connsiteY4-438" fmla="*/ 59 h 43219"/>
                <a:gd name="connsiteX5-439" fmla="*/ 29869 w 52692"/>
                <a:gd name="connsiteY5-440" fmla="*/ 2340 h 43219"/>
                <a:gd name="connsiteX6-441" fmla="*/ 35499 w 52692"/>
                <a:gd name="connsiteY6-442" fmla="*/ 549 h 43219"/>
                <a:gd name="connsiteX7-443" fmla="*/ 38354 w 52692"/>
                <a:gd name="connsiteY7-444" fmla="*/ 5435 h 43219"/>
                <a:gd name="connsiteX8-445" fmla="*/ 42018 w 52692"/>
                <a:gd name="connsiteY8-446" fmla="*/ 10177 h 43219"/>
                <a:gd name="connsiteX9-447" fmla="*/ 41854 w 52692"/>
                <a:gd name="connsiteY9-448" fmla="*/ 15319 h 43219"/>
                <a:gd name="connsiteX10-449" fmla="*/ 43052 w 52692"/>
                <a:gd name="connsiteY10-450" fmla="*/ 23181 h 43219"/>
                <a:gd name="connsiteX11-451" fmla="*/ 37440 w 52692"/>
                <a:gd name="connsiteY11-452" fmla="*/ 30063 h 43219"/>
                <a:gd name="connsiteX12-453" fmla="*/ 35431 w 52692"/>
                <a:gd name="connsiteY12-454" fmla="*/ 35960 h 43219"/>
                <a:gd name="connsiteX13-455" fmla="*/ 28591 w 52692"/>
                <a:gd name="connsiteY13-456" fmla="*/ 36674 h 43219"/>
                <a:gd name="connsiteX14-457" fmla="*/ 23703 w 52692"/>
                <a:gd name="connsiteY14-458" fmla="*/ 42965 h 43219"/>
                <a:gd name="connsiteX15-459" fmla="*/ 16516 w 52692"/>
                <a:gd name="connsiteY15-460" fmla="*/ 39125 h 43219"/>
                <a:gd name="connsiteX16-461" fmla="*/ 5840 w 52692"/>
                <a:gd name="connsiteY16-462" fmla="*/ 35331 h 43219"/>
                <a:gd name="connsiteX17-463" fmla="*/ 1146 w 52692"/>
                <a:gd name="connsiteY17-464" fmla="*/ 31109 h 43219"/>
                <a:gd name="connsiteX18-465" fmla="*/ 2149 w 52692"/>
                <a:gd name="connsiteY18-466" fmla="*/ 25410 h 43219"/>
                <a:gd name="connsiteX19-467" fmla="*/ 31 w 52692"/>
                <a:gd name="connsiteY19-468" fmla="*/ 19563 h 43219"/>
                <a:gd name="connsiteX20-469" fmla="*/ 3899 w 52692"/>
                <a:gd name="connsiteY20-470" fmla="*/ 14366 h 43219"/>
                <a:gd name="connsiteX21-471" fmla="*/ 3936 w 52692"/>
                <a:gd name="connsiteY21-472" fmla="*/ 14229 h 43219"/>
                <a:gd name="connsiteX0-473" fmla="*/ 2537238 w 2537238"/>
                <a:gd name="connsiteY0-474" fmla="*/ 686569 h 1038846"/>
                <a:gd name="connsiteX1-475" fmla="*/ 2508394 w 2537238"/>
                <a:gd name="connsiteY1-476" fmla="*/ 715413 h 1038846"/>
                <a:gd name="connsiteX2-477" fmla="*/ 2479550 w 2537238"/>
                <a:gd name="connsiteY2-478" fmla="*/ 686569 h 1038846"/>
                <a:gd name="connsiteX3-479" fmla="*/ 2508394 w 2537238"/>
                <a:gd name="connsiteY3-480" fmla="*/ 657725 h 1038846"/>
                <a:gd name="connsiteX4-481" fmla="*/ 2537238 w 2537238"/>
                <a:gd name="connsiteY4-482" fmla="*/ 686569 h 1038846"/>
                <a:gd name="connsiteX0-483" fmla="*/ 2433954 w 2537238"/>
                <a:gd name="connsiteY0-484" fmla="*/ 671184 h 1038846"/>
                <a:gd name="connsiteX1-485" fmla="*/ 2376266 w 2537238"/>
                <a:gd name="connsiteY1-486" fmla="*/ 728872 h 1038846"/>
                <a:gd name="connsiteX2-487" fmla="*/ 2318578 w 2537238"/>
                <a:gd name="connsiteY2-488" fmla="*/ 671184 h 1038846"/>
                <a:gd name="connsiteX3-489" fmla="*/ 2376266 w 2537238"/>
                <a:gd name="connsiteY3-490" fmla="*/ 613496 h 1038846"/>
                <a:gd name="connsiteX4-491" fmla="*/ 2433954 w 2537238"/>
                <a:gd name="connsiteY4-492" fmla="*/ 671184 h 1038846"/>
                <a:gd name="connsiteX0-493" fmla="*/ 2273369 w 2537238"/>
                <a:gd name="connsiteY0-494" fmla="*/ 649128 h 1038846"/>
                <a:gd name="connsiteX1-495" fmla="*/ 2186837 w 2537238"/>
                <a:gd name="connsiteY1-496" fmla="*/ 735660 h 1038846"/>
                <a:gd name="connsiteX2-497" fmla="*/ 2100305 w 2537238"/>
                <a:gd name="connsiteY2-498" fmla="*/ 649128 h 1038846"/>
                <a:gd name="connsiteX3-499" fmla="*/ 2186837 w 2537238"/>
                <a:gd name="connsiteY3-500" fmla="*/ 562596 h 1038846"/>
                <a:gd name="connsiteX4-501" fmla="*/ 2273369 w 2537238"/>
                <a:gd name="connsiteY4-502" fmla="*/ 649128 h 1038846"/>
                <a:gd name="connsiteX0-503" fmla="*/ 2628 w 52692"/>
                <a:gd name="connsiteY0-504" fmla="*/ 25568 h 43219"/>
                <a:gd name="connsiteX1-505" fmla="*/ 2196 w 52692"/>
                <a:gd name="connsiteY1-506" fmla="*/ 25239 h 43219"/>
                <a:gd name="connsiteX2-507" fmla="*/ 5874 w 52692"/>
                <a:gd name="connsiteY2-508" fmla="*/ 35538 h 43219"/>
                <a:gd name="connsiteX3-509" fmla="*/ 5856 w 52692"/>
                <a:gd name="connsiteY3-510" fmla="*/ 35139 h 43219"/>
                <a:gd name="connsiteX4-511" fmla="*/ 16514 w 52692"/>
                <a:gd name="connsiteY4-512" fmla="*/ 38949 h 43219"/>
                <a:gd name="connsiteX5-513" fmla="*/ 16702 w 52692"/>
                <a:gd name="connsiteY5-514" fmla="*/ 39392 h 43219"/>
                <a:gd name="connsiteX6-515" fmla="*/ 28707 w 52692"/>
                <a:gd name="connsiteY6-516" fmla="*/ 36949 h 43219"/>
                <a:gd name="connsiteX7-517" fmla="*/ 28596 w 52692"/>
                <a:gd name="connsiteY7-518" fmla="*/ 36519 h 43219"/>
                <a:gd name="connsiteX8-519" fmla="*/ 34165 w 52692"/>
                <a:gd name="connsiteY8-520" fmla="*/ 22813 h 43219"/>
                <a:gd name="connsiteX9-521" fmla="*/ 37416 w 52692"/>
                <a:gd name="connsiteY9-522" fmla="*/ 29949 h 43219"/>
                <a:gd name="connsiteX10-523" fmla="*/ 41834 w 52692"/>
                <a:gd name="connsiteY10-524" fmla="*/ 15213 h 43219"/>
                <a:gd name="connsiteX11-525" fmla="*/ 40386 w 52692"/>
                <a:gd name="connsiteY11-526" fmla="*/ 17889 h 43219"/>
                <a:gd name="connsiteX12-527" fmla="*/ 38360 w 52692"/>
                <a:gd name="connsiteY12-528" fmla="*/ 5285 h 43219"/>
                <a:gd name="connsiteX13-529" fmla="*/ 38436 w 52692"/>
                <a:gd name="connsiteY13-530" fmla="*/ 6549 h 43219"/>
                <a:gd name="connsiteX14-531" fmla="*/ 29114 w 52692"/>
                <a:gd name="connsiteY14-532" fmla="*/ 3811 h 43219"/>
                <a:gd name="connsiteX15-533" fmla="*/ 29856 w 52692"/>
                <a:gd name="connsiteY15-534" fmla="*/ 2199 h 43219"/>
                <a:gd name="connsiteX16-535" fmla="*/ 22177 w 52692"/>
                <a:gd name="connsiteY16-536" fmla="*/ 4579 h 43219"/>
                <a:gd name="connsiteX17-537" fmla="*/ 22536 w 52692"/>
                <a:gd name="connsiteY17-538" fmla="*/ 3189 h 43219"/>
                <a:gd name="connsiteX18-539" fmla="*/ 14036 w 52692"/>
                <a:gd name="connsiteY18-540" fmla="*/ 5051 h 43219"/>
                <a:gd name="connsiteX19-541" fmla="*/ 15336 w 52692"/>
                <a:gd name="connsiteY19-542" fmla="*/ 6399 h 43219"/>
                <a:gd name="connsiteX20-543" fmla="*/ 4163 w 52692"/>
                <a:gd name="connsiteY20-544" fmla="*/ 15648 h 43219"/>
                <a:gd name="connsiteX21-545" fmla="*/ 3936 w 52692"/>
                <a:gd name="connsiteY21-546" fmla="*/ 14229 h 43219"/>
                <a:gd name="connsiteX0-547" fmla="*/ 3936 w 52692"/>
                <a:gd name="connsiteY0-548" fmla="*/ 14229 h 43219"/>
                <a:gd name="connsiteX1-549" fmla="*/ 5659 w 52692"/>
                <a:gd name="connsiteY1-550" fmla="*/ 6766 h 43219"/>
                <a:gd name="connsiteX2-551" fmla="*/ 14041 w 52692"/>
                <a:gd name="connsiteY2-552" fmla="*/ 5061 h 43219"/>
                <a:gd name="connsiteX3-553" fmla="*/ 22492 w 52692"/>
                <a:gd name="connsiteY3-554" fmla="*/ 3291 h 43219"/>
                <a:gd name="connsiteX4-555" fmla="*/ 25785 w 52692"/>
                <a:gd name="connsiteY4-556" fmla="*/ 59 h 43219"/>
                <a:gd name="connsiteX5-557" fmla="*/ 29869 w 52692"/>
                <a:gd name="connsiteY5-558" fmla="*/ 2340 h 43219"/>
                <a:gd name="connsiteX6-559" fmla="*/ 35499 w 52692"/>
                <a:gd name="connsiteY6-560" fmla="*/ 549 h 43219"/>
                <a:gd name="connsiteX7-561" fmla="*/ 38354 w 52692"/>
                <a:gd name="connsiteY7-562" fmla="*/ 5435 h 43219"/>
                <a:gd name="connsiteX8-563" fmla="*/ 42018 w 52692"/>
                <a:gd name="connsiteY8-564" fmla="*/ 10177 h 43219"/>
                <a:gd name="connsiteX9-565" fmla="*/ 41854 w 52692"/>
                <a:gd name="connsiteY9-566" fmla="*/ 15319 h 43219"/>
                <a:gd name="connsiteX10-567" fmla="*/ 43052 w 52692"/>
                <a:gd name="connsiteY10-568" fmla="*/ 23181 h 43219"/>
                <a:gd name="connsiteX11-569" fmla="*/ 37440 w 52692"/>
                <a:gd name="connsiteY11-570" fmla="*/ 30063 h 43219"/>
                <a:gd name="connsiteX12-571" fmla="*/ 35431 w 52692"/>
                <a:gd name="connsiteY12-572" fmla="*/ 35960 h 43219"/>
                <a:gd name="connsiteX13-573" fmla="*/ 28591 w 52692"/>
                <a:gd name="connsiteY13-574" fmla="*/ 36674 h 43219"/>
                <a:gd name="connsiteX14-575" fmla="*/ 23703 w 52692"/>
                <a:gd name="connsiteY14-576" fmla="*/ 42965 h 43219"/>
                <a:gd name="connsiteX15-577" fmla="*/ 16516 w 52692"/>
                <a:gd name="connsiteY15-578" fmla="*/ 39125 h 43219"/>
                <a:gd name="connsiteX16-579" fmla="*/ 5840 w 52692"/>
                <a:gd name="connsiteY16-580" fmla="*/ 35331 h 43219"/>
                <a:gd name="connsiteX17-581" fmla="*/ 1146 w 52692"/>
                <a:gd name="connsiteY17-582" fmla="*/ 31109 h 43219"/>
                <a:gd name="connsiteX18-583" fmla="*/ 2149 w 52692"/>
                <a:gd name="connsiteY18-584" fmla="*/ 25410 h 43219"/>
                <a:gd name="connsiteX19-585" fmla="*/ 31 w 52692"/>
                <a:gd name="connsiteY19-586" fmla="*/ 19563 h 43219"/>
                <a:gd name="connsiteX20-587" fmla="*/ 3899 w 52692"/>
                <a:gd name="connsiteY20-588" fmla="*/ 14366 h 43219"/>
                <a:gd name="connsiteX21-589" fmla="*/ 3936 w 52692"/>
                <a:gd name="connsiteY21-590" fmla="*/ 14229 h 43219"/>
                <a:gd name="connsiteX0-591" fmla="*/ 2537238 w 2537238"/>
                <a:gd name="connsiteY0-592" fmla="*/ 686569 h 1038846"/>
                <a:gd name="connsiteX1-593" fmla="*/ 2508394 w 2537238"/>
                <a:gd name="connsiteY1-594" fmla="*/ 715413 h 1038846"/>
                <a:gd name="connsiteX2-595" fmla="*/ 2479550 w 2537238"/>
                <a:gd name="connsiteY2-596" fmla="*/ 686569 h 1038846"/>
                <a:gd name="connsiteX3-597" fmla="*/ 2508394 w 2537238"/>
                <a:gd name="connsiteY3-598" fmla="*/ 657725 h 1038846"/>
                <a:gd name="connsiteX4-599" fmla="*/ 2537238 w 2537238"/>
                <a:gd name="connsiteY4-600" fmla="*/ 686569 h 1038846"/>
                <a:gd name="connsiteX0-601" fmla="*/ 2433954 w 2537238"/>
                <a:gd name="connsiteY0-602" fmla="*/ 671184 h 1038846"/>
                <a:gd name="connsiteX1-603" fmla="*/ 2376266 w 2537238"/>
                <a:gd name="connsiteY1-604" fmla="*/ 728872 h 1038846"/>
                <a:gd name="connsiteX2-605" fmla="*/ 2318578 w 2537238"/>
                <a:gd name="connsiteY2-606" fmla="*/ 671184 h 1038846"/>
                <a:gd name="connsiteX3-607" fmla="*/ 2376266 w 2537238"/>
                <a:gd name="connsiteY3-608" fmla="*/ 613496 h 1038846"/>
                <a:gd name="connsiteX4-609" fmla="*/ 2433954 w 2537238"/>
                <a:gd name="connsiteY4-610" fmla="*/ 671184 h 1038846"/>
                <a:gd name="connsiteX0-611" fmla="*/ 2273369 w 2537238"/>
                <a:gd name="connsiteY0-612" fmla="*/ 649128 h 1038846"/>
                <a:gd name="connsiteX1-613" fmla="*/ 2186837 w 2537238"/>
                <a:gd name="connsiteY1-614" fmla="*/ 735660 h 1038846"/>
                <a:gd name="connsiteX2-615" fmla="*/ 2100305 w 2537238"/>
                <a:gd name="connsiteY2-616" fmla="*/ 649128 h 1038846"/>
                <a:gd name="connsiteX3-617" fmla="*/ 2186837 w 2537238"/>
                <a:gd name="connsiteY3-618" fmla="*/ 562596 h 1038846"/>
                <a:gd name="connsiteX4-619" fmla="*/ 2273369 w 2537238"/>
                <a:gd name="connsiteY4-620" fmla="*/ 649128 h 1038846"/>
                <a:gd name="connsiteX0-621" fmla="*/ 2628 w 52692"/>
                <a:gd name="connsiteY0-622" fmla="*/ 25568 h 43219"/>
                <a:gd name="connsiteX1-623" fmla="*/ 2196 w 52692"/>
                <a:gd name="connsiteY1-624" fmla="*/ 25239 h 43219"/>
                <a:gd name="connsiteX2-625" fmla="*/ 5874 w 52692"/>
                <a:gd name="connsiteY2-626" fmla="*/ 35538 h 43219"/>
                <a:gd name="connsiteX3-627" fmla="*/ 5856 w 52692"/>
                <a:gd name="connsiteY3-628" fmla="*/ 35139 h 43219"/>
                <a:gd name="connsiteX4-629" fmla="*/ 16514 w 52692"/>
                <a:gd name="connsiteY4-630" fmla="*/ 38949 h 43219"/>
                <a:gd name="connsiteX5-631" fmla="*/ 16702 w 52692"/>
                <a:gd name="connsiteY5-632" fmla="*/ 39392 h 43219"/>
                <a:gd name="connsiteX6-633" fmla="*/ 28707 w 52692"/>
                <a:gd name="connsiteY6-634" fmla="*/ 36949 h 43219"/>
                <a:gd name="connsiteX7-635" fmla="*/ 28596 w 52692"/>
                <a:gd name="connsiteY7-636" fmla="*/ 36519 h 43219"/>
                <a:gd name="connsiteX8-637" fmla="*/ 37434 w 52692"/>
                <a:gd name="connsiteY8-638" fmla="*/ 30453 h 43219"/>
                <a:gd name="connsiteX9-639" fmla="*/ 37416 w 52692"/>
                <a:gd name="connsiteY9-640" fmla="*/ 29949 h 43219"/>
                <a:gd name="connsiteX10-641" fmla="*/ 41834 w 52692"/>
                <a:gd name="connsiteY10-642" fmla="*/ 15213 h 43219"/>
                <a:gd name="connsiteX11-643" fmla="*/ 40386 w 52692"/>
                <a:gd name="connsiteY11-644" fmla="*/ 17889 h 43219"/>
                <a:gd name="connsiteX12-645" fmla="*/ 38360 w 52692"/>
                <a:gd name="connsiteY12-646" fmla="*/ 5285 h 43219"/>
                <a:gd name="connsiteX13-647" fmla="*/ 38436 w 52692"/>
                <a:gd name="connsiteY13-648" fmla="*/ 6549 h 43219"/>
                <a:gd name="connsiteX14-649" fmla="*/ 29114 w 52692"/>
                <a:gd name="connsiteY14-650" fmla="*/ 3811 h 43219"/>
                <a:gd name="connsiteX15-651" fmla="*/ 29856 w 52692"/>
                <a:gd name="connsiteY15-652" fmla="*/ 2199 h 43219"/>
                <a:gd name="connsiteX16-653" fmla="*/ 22177 w 52692"/>
                <a:gd name="connsiteY16-654" fmla="*/ 4579 h 43219"/>
                <a:gd name="connsiteX17-655" fmla="*/ 22536 w 52692"/>
                <a:gd name="connsiteY17-656" fmla="*/ 3189 h 43219"/>
                <a:gd name="connsiteX18-657" fmla="*/ 14036 w 52692"/>
                <a:gd name="connsiteY18-658" fmla="*/ 5051 h 43219"/>
                <a:gd name="connsiteX19-659" fmla="*/ 15336 w 52692"/>
                <a:gd name="connsiteY19-660" fmla="*/ 6399 h 43219"/>
                <a:gd name="connsiteX20-661" fmla="*/ 4163 w 52692"/>
                <a:gd name="connsiteY20-662" fmla="*/ 15648 h 43219"/>
                <a:gd name="connsiteX21-663" fmla="*/ 3936 w 52692"/>
                <a:gd name="connsiteY21-664" fmla="*/ 14229 h 43219"/>
                <a:gd name="connsiteX0-665" fmla="*/ 3936 w 52692"/>
                <a:gd name="connsiteY0-666" fmla="*/ 14229 h 43219"/>
                <a:gd name="connsiteX1-667" fmla="*/ 5659 w 52692"/>
                <a:gd name="connsiteY1-668" fmla="*/ 6766 h 43219"/>
                <a:gd name="connsiteX2-669" fmla="*/ 14041 w 52692"/>
                <a:gd name="connsiteY2-670" fmla="*/ 5061 h 43219"/>
                <a:gd name="connsiteX3-671" fmla="*/ 22492 w 52692"/>
                <a:gd name="connsiteY3-672" fmla="*/ 3291 h 43219"/>
                <a:gd name="connsiteX4-673" fmla="*/ 25785 w 52692"/>
                <a:gd name="connsiteY4-674" fmla="*/ 59 h 43219"/>
                <a:gd name="connsiteX5-675" fmla="*/ 29869 w 52692"/>
                <a:gd name="connsiteY5-676" fmla="*/ 2340 h 43219"/>
                <a:gd name="connsiteX6-677" fmla="*/ 35499 w 52692"/>
                <a:gd name="connsiteY6-678" fmla="*/ 549 h 43219"/>
                <a:gd name="connsiteX7-679" fmla="*/ 38354 w 52692"/>
                <a:gd name="connsiteY7-680" fmla="*/ 5435 h 43219"/>
                <a:gd name="connsiteX8-681" fmla="*/ 42018 w 52692"/>
                <a:gd name="connsiteY8-682" fmla="*/ 10177 h 43219"/>
                <a:gd name="connsiteX9-683" fmla="*/ 41854 w 52692"/>
                <a:gd name="connsiteY9-684" fmla="*/ 15319 h 43219"/>
                <a:gd name="connsiteX10-685" fmla="*/ 43052 w 52692"/>
                <a:gd name="connsiteY10-686" fmla="*/ 23181 h 43219"/>
                <a:gd name="connsiteX11-687" fmla="*/ 37440 w 52692"/>
                <a:gd name="connsiteY11-688" fmla="*/ 30063 h 43219"/>
                <a:gd name="connsiteX12-689" fmla="*/ 35431 w 52692"/>
                <a:gd name="connsiteY12-690" fmla="*/ 35960 h 43219"/>
                <a:gd name="connsiteX13-691" fmla="*/ 28591 w 52692"/>
                <a:gd name="connsiteY13-692" fmla="*/ 36674 h 43219"/>
                <a:gd name="connsiteX14-693" fmla="*/ 23703 w 52692"/>
                <a:gd name="connsiteY14-694" fmla="*/ 42965 h 43219"/>
                <a:gd name="connsiteX15-695" fmla="*/ 16516 w 52692"/>
                <a:gd name="connsiteY15-696" fmla="*/ 39125 h 43219"/>
                <a:gd name="connsiteX16-697" fmla="*/ 5840 w 52692"/>
                <a:gd name="connsiteY16-698" fmla="*/ 35331 h 43219"/>
                <a:gd name="connsiteX17-699" fmla="*/ 1146 w 52692"/>
                <a:gd name="connsiteY17-700" fmla="*/ 31109 h 43219"/>
                <a:gd name="connsiteX18-701" fmla="*/ 2149 w 52692"/>
                <a:gd name="connsiteY18-702" fmla="*/ 25410 h 43219"/>
                <a:gd name="connsiteX19-703" fmla="*/ 31 w 52692"/>
                <a:gd name="connsiteY19-704" fmla="*/ 19563 h 43219"/>
                <a:gd name="connsiteX20-705" fmla="*/ 3899 w 52692"/>
                <a:gd name="connsiteY20-706" fmla="*/ 14366 h 43219"/>
                <a:gd name="connsiteX21-707" fmla="*/ 3936 w 52692"/>
                <a:gd name="connsiteY21-708" fmla="*/ 14229 h 43219"/>
                <a:gd name="connsiteX0-709" fmla="*/ 2537238 w 2537238"/>
                <a:gd name="connsiteY0-710" fmla="*/ 686569 h 1038846"/>
                <a:gd name="connsiteX1-711" fmla="*/ 2508394 w 2537238"/>
                <a:gd name="connsiteY1-712" fmla="*/ 715413 h 1038846"/>
                <a:gd name="connsiteX2-713" fmla="*/ 2479550 w 2537238"/>
                <a:gd name="connsiteY2-714" fmla="*/ 686569 h 1038846"/>
                <a:gd name="connsiteX3-715" fmla="*/ 2508394 w 2537238"/>
                <a:gd name="connsiteY3-716" fmla="*/ 657725 h 1038846"/>
                <a:gd name="connsiteX4-717" fmla="*/ 2537238 w 2537238"/>
                <a:gd name="connsiteY4-718" fmla="*/ 686569 h 1038846"/>
                <a:gd name="connsiteX0-719" fmla="*/ 2433954 w 2537238"/>
                <a:gd name="connsiteY0-720" fmla="*/ 671184 h 1038846"/>
                <a:gd name="connsiteX1-721" fmla="*/ 2376266 w 2537238"/>
                <a:gd name="connsiteY1-722" fmla="*/ 728872 h 1038846"/>
                <a:gd name="connsiteX2-723" fmla="*/ 2318578 w 2537238"/>
                <a:gd name="connsiteY2-724" fmla="*/ 671184 h 1038846"/>
                <a:gd name="connsiteX3-725" fmla="*/ 2376266 w 2537238"/>
                <a:gd name="connsiteY3-726" fmla="*/ 613496 h 1038846"/>
                <a:gd name="connsiteX4-727" fmla="*/ 2433954 w 2537238"/>
                <a:gd name="connsiteY4-728" fmla="*/ 671184 h 1038846"/>
                <a:gd name="connsiteX0-729" fmla="*/ 2273369 w 2537238"/>
                <a:gd name="connsiteY0-730" fmla="*/ 649128 h 1038846"/>
                <a:gd name="connsiteX1-731" fmla="*/ 2186837 w 2537238"/>
                <a:gd name="connsiteY1-732" fmla="*/ 735660 h 1038846"/>
                <a:gd name="connsiteX2-733" fmla="*/ 2100305 w 2537238"/>
                <a:gd name="connsiteY2-734" fmla="*/ 649128 h 1038846"/>
                <a:gd name="connsiteX3-735" fmla="*/ 2186837 w 2537238"/>
                <a:gd name="connsiteY3-736" fmla="*/ 562596 h 1038846"/>
                <a:gd name="connsiteX4-737" fmla="*/ 2273369 w 2537238"/>
                <a:gd name="connsiteY4-738" fmla="*/ 649128 h 1038846"/>
                <a:gd name="connsiteX0-739" fmla="*/ 2628 w 52692"/>
                <a:gd name="connsiteY0-740" fmla="*/ 25568 h 43219"/>
                <a:gd name="connsiteX1-741" fmla="*/ 2196 w 52692"/>
                <a:gd name="connsiteY1-742" fmla="*/ 25239 h 43219"/>
                <a:gd name="connsiteX2-743" fmla="*/ 5874 w 52692"/>
                <a:gd name="connsiteY2-744" fmla="*/ 35538 h 43219"/>
                <a:gd name="connsiteX3-745" fmla="*/ 5856 w 52692"/>
                <a:gd name="connsiteY3-746" fmla="*/ 35139 h 43219"/>
                <a:gd name="connsiteX4-747" fmla="*/ 16514 w 52692"/>
                <a:gd name="connsiteY4-748" fmla="*/ 38949 h 43219"/>
                <a:gd name="connsiteX5-749" fmla="*/ 16702 w 52692"/>
                <a:gd name="connsiteY5-750" fmla="*/ 39392 h 43219"/>
                <a:gd name="connsiteX6-751" fmla="*/ 28707 w 52692"/>
                <a:gd name="connsiteY6-752" fmla="*/ 36949 h 43219"/>
                <a:gd name="connsiteX7-753" fmla="*/ 28596 w 52692"/>
                <a:gd name="connsiteY7-754" fmla="*/ 36519 h 43219"/>
                <a:gd name="connsiteX8-755" fmla="*/ 37434 w 52692"/>
                <a:gd name="connsiteY8-756" fmla="*/ 30453 h 43219"/>
                <a:gd name="connsiteX9-757" fmla="*/ 37416 w 52692"/>
                <a:gd name="connsiteY9-758" fmla="*/ 29949 h 43219"/>
                <a:gd name="connsiteX10-759" fmla="*/ 41834 w 52692"/>
                <a:gd name="connsiteY10-760" fmla="*/ 15213 h 43219"/>
                <a:gd name="connsiteX11-761" fmla="*/ 40386 w 52692"/>
                <a:gd name="connsiteY11-762" fmla="*/ 17889 h 43219"/>
                <a:gd name="connsiteX12-763" fmla="*/ 38360 w 52692"/>
                <a:gd name="connsiteY12-764" fmla="*/ 5285 h 43219"/>
                <a:gd name="connsiteX13-765" fmla="*/ 38436 w 52692"/>
                <a:gd name="connsiteY13-766" fmla="*/ 6549 h 43219"/>
                <a:gd name="connsiteX14-767" fmla="*/ 29114 w 52692"/>
                <a:gd name="connsiteY14-768" fmla="*/ 3811 h 43219"/>
                <a:gd name="connsiteX15-769" fmla="*/ 29856 w 52692"/>
                <a:gd name="connsiteY15-770" fmla="*/ 2199 h 43219"/>
                <a:gd name="connsiteX16-771" fmla="*/ 22177 w 52692"/>
                <a:gd name="connsiteY16-772" fmla="*/ 4579 h 43219"/>
                <a:gd name="connsiteX17-773" fmla="*/ 22536 w 52692"/>
                <a:gd name="connsiteY17-774" fmla="*/ 3189 h 43219"/>
                <a:gd name="connsiteX18-775" fmla="*/ 14036 w 52692"/>
                <a:gd name="connsiteY18-776" fmla="*/ 5051 h 43219"/>
                <a:gd name="connsiteX19-777" fmla="*/ 15336 w 52692"/>
                <a:gd name="connsiteY19-778" fmla="*/ 6399 h 43219"/>
                <a:gd name="connsiteX20-779" fmla="*/ 4163 w 52692"/>
                <a:gd name="connsiteY20-780" fmla="*/ 15648 h 43219"/>
                <a:gd name="connsiteX21-781" fmla="*/ 3936 w 52692"/>
                <a:gd name="connsiteY21-782" fmla="*/ 14229 h 43219"/>
                <a:gd name="connsiteX0-783" fmla="*/ 3936 w 52692"/>
                <a:gd name="connsiteY0-784" fmla="*/ 14229 h 43219"/>
                <a:gd name="connsiteX1-785" fmla="*/ 5659 w 52692"/>
                <a:gd name="connsiteY1-786" fmla="*/ 6766 h 43219"/>
                <a:gd name="connsiteX2-787" fmla="*/ 14041 w 52692"/>
                <a:gd name="connsiteY2-788" fmla="*/ 5061 h 43219"/>
                <a:gd name="connsiteX3-789" fmla="*/ 22492 w 52692"/>
                <a:gd name="connsiteY3-790" fmla="*/ 3291 h 43219"/>
                <a:gd name="connsiteX4-791" fmla="*/ 25785 w 52692"/>
                <a:gd name="connsiteY4-792" fmla="*/ 59 h 43219"/>
                <a:gd name="connsiteX5-793" fmla="*/ 29869 w 52692"/>
                <a:gd name="connsiteY5-794" fmla="*/ 2340 h 43219"/>
                <a:gd name="connsiteX6-795" fmla="*/ 35499 w 52692"/>
                <a:gd name="connsiteY6-796" fmla="*/ 549 h 43219"/>
                <a:gd name="connsiteX7-797" fmla="*/ 38354 w 52692"/>
                <a:gd name="connsiteY7-798" fmla="*/ 5435 h 43219"/>
                <a:gd name="connsiteX8-799" fmla="*/ 42018 w 52692"/>
                <a:gd name="connsiteY8-800" fmla="*/ 10177 h 43219"/>
                <a:gd name="connsiteX9-801" fmla="*/ 41854 w 52692"/>
                <a:gd name="connsiteY9-802" fmla="*/ 15319 h 43219"/>
                <a:gd name="connsiteX10-803" fmla="*/ 43052 w 52692"/>
                <a:gd name="connsiteY10-804" fmla="*/ 23181 h 43219"/>
                <a:gd name="connsiteX11-805" fmla="*/ 37440 w 52692"/>
                <a:gd name="connsiteY11-806" fmla="*/ 30063 h 43219"/>
                <a:gd name="connsiteX12-807" fmla="*/ 35431 w 52692"/>
                <a:gd name="connsiteY12-808" fmla="*/ 35960 h 43219"/>
                <a:gd name="connsiteX13-809" fmla="*/ 28591 w 52692"/>
                <a:gd name="connsiteY13-810" fmla="*/ 36674 h 43219"/>
                <a:gd name="connsiteX14-811" fmla="*/ 23703 w 52692"/>
                <a:gd name="connsiteY14-812" fmla="*/ 42965 h 43219"/>
                <a:gd name="connsiteX15-813" fmla="*/ 16516 w 52692"/>
                <a:gd name="connsiteY15-814" fmla="*/ 39125 h 43219"/>
                <a:gd name="connsiteX16-815" fmla="*/ 5840 w 52692"/>
                <a:gd name="connsiteY16-816" fmla="*/ 35331 h 43219"/>
                <a:gd name="connsiteX17-817" fmla="*/ 1146 w 52692"/>
                <a:gd name="connsiteY17-818" fmla="*/ 31109 h 43219"/>
                <a:gd name="connsiteX18-819" fmla="*/ 2149 w 52692"/>
                <a:gd name="connsiteY18-820" fmla="*/ 25410 h 43219"/>
                <a:gd name="connsiteX19-821" fmla="*/ 31 w 52692"/>
                <a:gd name="connsiteY19-822" fmla="*/ 19563 h 43219"/>
                <a:gd name="connsiteX20-823" fmla="*/ 3899 w 52692"/>
                <a:gd name="connsiteY20-824" fmla="*/ 14366 h 43219"/>
                <a:gd name="connsiteX21-825" fmla="*/ 3936 w 52692"/>
                <a:gd name="connsiteY21-826" fmla="*/ 14229 h 43219"/>
                <a:gd name="connsiteX0-827" fmla="*/ 2537238 w 2537238"/>
                <a:gd name="connsiteY0-828" fmla="*/ 686569 h 1038846"/>
                <a:gd name="connsiteX1-829" fmla="*/ 2508394 w 2537238"/>
                <a:gd name="connsiteY1-830" fmla="*/ 715413 h 1038846"/>
                <a:gd name="connsiteX2-831" fmla="*/ 2479550 w 2537238"/>
                <a:gd name="connsiteY2-832" fmla="*/ 686569 h 1038846"/>
                <a:gd name="connsiteX3-833" fmla="*/ 2508394 w 2537238"/>
                <a:gd name="connsiteY3-834" fmla="*/ 657725 h 1038846"/>
                <a:gd name="connsiteX4-835" fmla="*/ 2537238 w 2537238"/>
                <a:gd name="connsiteY4-836" fmla="*/ 686569 h 1038846"/>
                <a:gd name="connsiteX0-837" fmla="*/ 2433954 w 2537238"/>
                <a:gd name="connsiteY0-838" fmla="*/ 671184 h 1038846"/>
                <a:gd name="connsiteX1-839" fmla="*/ 2376266 w 2537238"/>
                <a:gd name="connsiteY1-840" fmla="*/ 728872 h 1038846"/>
                <a:gd name="connsiteX2-841" fmla="*/ 2318578 w 2537238"/>
                <a:gd name="connsiteY2-842" fmla="*/ 671184 h 1038846"/>
                <a:gd name="connsiteX3-843" fmla="*/ 2376266 w 2537238"/>
                <a:gd name="connsiteY3-844" fmla="*/ 613496 h 1038846"/>
                <a:gd name="connsiteX4-845" fmla="*/ 2433954 w 2537238"/>
                <a:gd name="connsiteY4-846" fmla="*/ 671184 h 1038846"/>
                <a:gd name="connsiteX0-847" fmla="*/ 2273369 w 2537238"/>
                <a:gd name="connsiteY0-848" fmla="*/ 649128 h 1038846"/>
                <a:gd name="connsiteX1-849" fmla="*/ 2186837 w 2537238"/>
                <a:gd name="connsiteY1-850" fmla="*/ 735660 h 1038846"/>
                <a:gd name="connsiteX2-851" fmla="*/ 2100305 w 2537238"/>
                <a:gd name="connsiteY2-852" fmla="*/ 649128 h 1038846"/>
                <a:gd name="connsiteX3-853" fmla="*/ 2186837 w 2537238"/>
                <a:gd name="connsiteY3-854" fmla="*/ 562596 h 1038846"/>
                <a:gd name="connsiteX4-855" fmla="*/ 2273369 w 2537238"/>
                <a:gd name="connsiteY4-856" fmla="*/ 649128 h 1038846"/>
                <a:gd name="connsiteX0-857" fmla="*/ 2628 w 52692"/>
                <a:gd name="connsiteY0-858" fmla="*/ 25568 h 43219"/>
                <a:gd name="connsiteX1-859" fmla="*/ 2196 w 52692"/>
                <a:gd name="connsiteY1-860" fmla="*/ 25239 h 43219"/>
                <a:gd name="connsiteX2-861" fmla="*/ 5874 w 52692"/>
                <a:gd name="connsiteY2-862" fmla="*/ 35538 h 43219"/>
                <a:gd name="connsiteX3-863" fmla="*/ 5856 w 52692"/>
                <a:gd name="connsiteY3-864" fmla="*/ 35139 h 43219"/>
                <a:gd name="connsiteX4-865" fmla="*/ 16514 w 52692"/>
                <a:gd name="connsiteY4-866" fmla="*/ 38949 h 43219"/>
                <a:gd name="connsiteX5-867" fmla="*/ 16702 w 52692"/>
                <a:gd name="connsiteY5-868" fmla="*/ 39392 h 43219"/>
                <a:gd name="connsiteX6-869" fmla="*/ 28707 w 52692"/>
                <a:gd name="connsiteY6-870" fmla="*/ 36949 h 43219"/>
                <a:gd name="connsiteX7-871" fmla="*/ 28596 w 52692"/>
                <a:gd name="connsiteY7-872" fmla="*/ 36519 h 43219"/>
                <a:gd name="connsiteX8-873" fmla="*/ 37434 w 52692"/>
                <a:gd name="connsiteY8-874" fmla="*/ 30453 h 43219"/>
                <a:gd name="connsiteX9-875" fmla="*/ 37416 w 52692"/>
                <a:gd name="connsiteY9-876" fmla="*/ 29949 h 43219"/>
                <a:gd name="connsiteX10-877" fmla="*/ 41834 w 52692"/>
                <a:gd name="connsiteY10-878" fmla="*/ 15213 h 43219"/>
                <a:gd name="connsiteX11-879" fmla="*/ 42098 w 52692"/>
                <a:gd name="connsiteY11-880" fmla="*/ 15394 h 43219"/>
                <a:gd name="connsiteX12-881" fmla="*/ 38360 w 52692"/>
                <a:gd name="connsiteY12-882" fmla="*/ 5285 h 43219"/>
                <a:gd name="connsiteX13-883" fmla="*/ 38436 w 52692"/>
                <a:gd name="connsiteY13-884" fmla="*/ 6549 h 43219"/>
                <a:gd name="connsiteX14-885" fmla="*/ 29114 w 52692"/>
                <a:gd name="connsiteY14-886" fmla="*/ 3811 h 43219"/>
                <a:gd name="connsiteX15-887" fmla="*/ 29856 w 52692"/>
                <a:gd name="connsiteY15-888" fmla="*/ 2199 h 43219"/>
                <a:gd name="connsiteX16-889" fmla="*/ 22177 w 52692"/>
                <a:gd name="connsiteY16-890" fmla="*/ 4579 h 43219"/>
                <a:gd name="connsiteX17-891" fmla="*/ 22536 w 52692"/>
                <a:gd name="connsiteY17-892" fmla="*/ 3189 h 43219"/>
                <a:gd name="connsiteX18-893" fmla="*/ 14036 w 52692"/>
                <a:gd name="connsiteY18-894" fmla="*/ 5051 h 43219"/>
                <a:gd name="connsiteX19-895" fmla="*/ 15336 w 52692"/>
                <a:gd name="connsiteY19-896" fmla="*/ 6399 h 43219"/>
                <a:gd name="connsiteX20-897" fmla="*/ 4163 w 52692"/>
                <a:gd name="connsiteY20-898" fmla="*/ 15648 h 43219"/>
                <a:gd name="connsiteX21-899" fmla="*/ 3936 w 52692"/>
                <a:gd name="connsiteY21-900" fmla="*/ 14229 h 43219"/>
                <a:gd name="connsiteX0-901" fmla="*/ 3936 w 52692"/>
                <a:gd name="connsiteY0-902" fmla="*/ 14229 h 43219"/>
                <a:gd name="connsiteX1-903" fmla="*/ 5659 w 52692"/>
                <a:gd name="connsiteY1-904" fmla="*/ 6766 h 43219"/>
                <a:gd name="connsiteX2-905" fmla="*/ 14041 w 52692"/>
                <a:gd name="connsiteY2-906" fmla="*/ 5061 h 43219"/>
                <a:gd name="connsiteX3-907" fmla="*/ 22492 w 52692"/>
                <a:gd name="connsiteY3-908" fmla="*/ 3291 h 43219"/>
                <a:gd name="connsiteX4-909" fmla="*/ 25785 w 52692"/>
                <a:gd name="connsiteY4-910" fmla="*/ 59 h 43219"/>
                <a:gd name="connsiteX5-911" fmla="*/ 29869 w 52692"/>
                <a:gd name="connsiteY5-912" fmla="*/ 2340 h 43219"/>
                <a:gd name="connsiteX6-913" fmla="*/ 35499 w 52692"/>
                <a:gd name="connsiteY6-914" fmla="*/ 549 h 43219"/>
                <a:gd name="connsiteX7-915" fmla="*/ 38354 w 52692"/>
                <a:gd name="connsiteY7-916" fmla="*/ 5435 h 43219"/>
                <a:gd name="connsiteX8-917" fmla="*/ 42018 w 52692"/>
                <a:gd name="connsiteY8-918" fmla="*/ 10177 h 43219"/>
                <a:gd name="connsiteX9-919" fmla="*/ 41854 w 52692"/>
                <a:gd name="connsiteY9-920" fmla="*/ 15319 h 43219"/>
                <a:gd name="connsiteX10-921" fmla="*/ 43052 w 52692"/>
                <a:gd name="connsiteY10-922" fmla="*/ 23181 h 43219"/>
                <a:gd name="connsiteX11-923" fmla="*/ 37440 w 52692"/>
                <a:gd name="connsiteY11-924" fmla="*/ 30063 h 43219"/>
                <a:gd name="connsiteX12-925" fmla="*/ 35431 w 52692"/>
                <a:gd name="connsiteY12-926" fmla="*/ 35960 h 43219"/>
                <a:gd name="connsiteX13-927" fmla="*/ 28591 w 52692"/>
                <a:gd name="connsiteY13-928" fmla="*/ 36674 h 43219"/>
                <a:gd name="connsiteX14-929" fmla="*/ 23703 w 52692"/>
                <a:gd name="connsiteY14-930" fmla="*/ 42965 h 43219"/>
                <a:gd name="connsiteX15-931" fmla="*/ 16516 w 52692"/>
                <a:gd name="connsiteY15-932" fmla="*/ 39125 h 43219"/>
                <a:gd name="connsiteX16-933" fmla="*/ 5840 w 52692"/>
                <a:gd name="connsiteY16-934" fmla="*/ 35331 h 43219"/>
                <a:gd name="connsiteX17-935" fmla="*/ 1146 w 52692"/>
                <a:gd name="connsiteY17-936" fmla="*/ 31109 h 43219"/>
                <a:gd name="connsiteX18-937" fmla="*/ 2149 w 52692"/>
                <a:gd name="connsiteY18-938" fmla="*/ 25410 h 43219"/>
                <a:gd name="connsiteX19-939" fmla="*/ 31 w 52692"/>
                <a:gd name="connsiteY19-940" fmla="*/ 19563 h 43219"/>
                <a:gd name="connsiteX20-941" fmla="*/ 3899 w 52692"/>
                <a:gd name="connsiteY20-942" fmla="*/ 14366 h 43219"/>
                <a:gd name="connsiteX21-943" fmla="*/ 3936 w 52692"/>
                <a:gd name="connsiteY21-944" fmla="*/ 14229 h 43219"/>
                <a:gd name="connsiteX0-945" fmla="*/ 2537238 w 2537238"/>
                <a:gd name="connsiteY0-946" fmla="*/ 686569 h 1038846"/>
                <a:gd name="connsiteX1-947" fmla="*/ 2508394 w 2537238"/>
                <a:gd name="connsiteY1-948" fmla="*/ 715413 h 1038846"/>
                <a:gd name="connsiteX2-949" fmla="*/ 2479550 w 2537238"/>
                <a:gd name="connsiteY2-950" fmla="*/ 686569 h 1038846"/>
                <a:gd name="connsiteX3-951" fmla="*/ 2508394 w 2537238"/>
                <a:gd name="connsiteY3-952" fmla="*/ 657725 h 1038846"/>
                <a:gd name="connsiteX4-953" fmla="*/ 2537238 w 2537238"/>
                <a:gd name="connsiteY4-954" fmla="*/ 686569 h 1038846"/>
                <a:gd name="connsiteX0-955" fmla="*/ 2433954 w 2537238"/>
                <a:gd name="connsiteY0-956" fmla="*/ 671184 h 1038846"/>
                <a:gd name="connsiteX1-957" fmla="*/ 2376266 w 2537238"/>
                <a:gd name="connsiteY1-958" fmla="*/ 728872 h 1038846"/>
                <a:gd name="connsiteX2-959" fmla="*/ 2318578 w 2537238"/>
                <a:gd name="connsiteY2-960" fmla="*/ 671184 h 1038846"/>
                <a:gd name="connsiteX3-961" fmla="*/ 2376266 w 2537238"/>
                <a:gd name="connsiteY3-962" fmla="*/ 613496 h 1038846"/>
                <a:gd name="connsiteX4-963" fmla="*/ 2433954 w 2537238"/>
                <a:gd name="connsiteY4-964" fmla="*/ 671184 h 1038846"/>
                <a:gd name="connsiteX0-965" fmla="*/ 2273369 w 2537238"/>
                <a:gd name="connsiteY0-966" fmla="*/ 649128 h 1038846"/>
                <a:gd name="connsiteX1-967" fmla="*/ 2186837 w 2537238"/>
                <a:gd name="connsiteY1-968" fmla="*/ 735660 h 1038846"/>
                <a:gd name="connsiteX2-969" fmla="*/ 2100305 w 2537238"/>
                <a:gd name="connsiteY2-970" fmla="*/ 649128 h 1038846"/>
                <a:gd name="connsiteX3-971" fmla="*/ 2186837 w 2537238"/>
                <a:gd name="connsiteY3-972" fmla="*/ 562596 h 1038846"/>
                <a:gd name="connsiteX4-973" fmla="*/ 2273369 w 2537238"/>
                <a:gd name="connsiteY4-974" fmla="*/ 649128 h 1038846"/>
                <a:gd name="connsiteX0-975" fmla="*/ 2628 w 52692"/>
                <a:gd name="connsiteY0-976" fmla="*/ 25568 h 43219"/>
                <a:gd name="connsiteX1-977" fmla="*/ 2196 w 52692"/>
                <a:gd name="connsiteY1-978" fmla="*/ 25239 h 43219"/>
                <a:gd name="connsiteX2-979" fmla="*/ 5874 w 52692"/>
                <a:gd name="connsiteY2-980" fmla="*/ 35538 h 43219"/>
                <a:gd name="connsiteX3-981" fmla="*/ 5856 w 52692"/>
                <a:gd name="connsiteY3-982" fmla="*/ 35139 h 43219"/>
                <a:gd name="connsiteX4-983" fmla="*/ 16514 w 52692"/>
                <a:gd name="connsiteY4-984" fmla="*/ 38949 h 43219"/>
                <a:gd name="connsiteX5-985" fmla="*/ 16702 w 52692"/>
                <a:gd name="connsiteY5-986" fmla="*/ 39392 h 43219"/>
                <a:gd name="connsiteX6-987" fmla="*/ 28707 w 52692"/>
                <a:gd name="connsiteY6-988" fmla="*/ 36949 h 43219"/>
                <a:gd name="connsiteX7-989" fmla="*/ 28596 w 52692"/>
                <a:gd name="connsiteY7-990" fmla="*/ 36519 h 43219"/>
                <a:gd name="connsiteX8-991" fmla="*/ 37434 w 52692"/>
                <a:gd name="connsiteY8-992" fmla="*/ 30453 h 43219"/>
                <a:gd name="connsiteX9-993" fmla="*/ 37416 w 52692"/>
                <a:gd name="connsiteY9-994" fmla="*/ 29949 h 43219"/>
                <a:gd name="connsiteX10-995" fmla="*/ 41834 w 52692"/>
                <a:gd name="connsiteY10-996" fmla="*/ 15213 h 43219"/>
                <a:gd name="connsiteX11-997" fmla="*/ 42098 w 52692"/>
                <a:gd name="connsiteY11-998" fmla="*/ 15394 h 43219"/>
                <a:gd name="connsiteX12-999" fmla="*/ 38360 w 52692"/>
                <a:gd name="connsiteY12-1000" fmla="*/ 5285 h 43219"/>
                <a:gd name="connsiteX13-1001" fmla="*/ 38436 w 52692"/>
                <a:gd name="connsiteY13-1002" fmla="*/ 5302 h 43219"/>
                <a:gd name="connsiteX14-1003" fmla="*/ 29114 w 52692"/>
                <a:gd name="connsiteY14-1004" fmla="*/ 3811 h 43219"/>
                <a:gd name="connsiteX15-1005" fmla="*/ 29856 w 52692"/>
                <a:gd name="connsiteY15-1006" fmla="*/ 2199 h 43219"/>
                <a:gd name="connsiteX16-1007" fmla="*/ 22177 w 52692"/>
                <a:gd name="connsiteY16-1008" fmla="*/ 4579 h 43219"/>
                <a:gd name="connsiteX17-1009" fmla="*/ 22536 w 52692"/>
                <a:gd name="connsiteY17-1010" fmla="*/ 3189 h 43219"/>
                <a:gd name="connsiteX18-1011" fmla="*/ 14036 w 52692"/>
                <a:gd name="connsiteY18-1012" fmla="*/ 5051 h 43219"/>
                <a:gd name="connsiteX19-1013" fmla="*/ 15336 w 52692"/>
                <a:gd name="connsiteY19-1014" fmla="*/ 6399 h 43219"/>
                <a:gd name="connsiteX20-1015" fmla="*/ 4163 w 52692"/>
                <a:gd name="connsiteY20-1016" fmla="*/ 15648 h 43219"/>
                <a:gd name="connsiteX21-1017" fmla="*/ 3936 w 52692"/>
                <a:gd name="connsiteY21-1018" fmla="*/ 14229 h 43219"/>
                <a:gd name="connsiteX0-1019" fmla="*/ 3936 w 52692"/>
                <a:gd name="connsiteY0-1020" fmla="*/ 14229 h 43219"/>
                <a:gd name="connsiteX1-1021" fmla="*/ 5659 w 52692"/>
                <a:gd name="connsiteY1-1022" fmla="*/ 6766 h 43219"/>
                <a:gd name="connsiteX2-1023" fmla="*/ 14041 w 52692"/>
                <a:gd name="connsiteY2-1024" fmla="*/ 5061 h 43219"/>
                <a:gd name="connsiteX3-1025" fmla="*/ 22492 w 52692"/>
                <a:gd name="connsiteY3-1026" fmla="*/ 3291 h 43219"/>
                <a:gd name="connsiteX4-1027" fmla="*/ 25785 w 52692"/>
                <a:gd name="connsiteY4-1028" fmla="*/ 59 h 43219"/>
                <a:gd name="connsiteX5-1029" fmla="*/ 29869 w 52692"/>
                <a:gd name="connsiteY5-1030" fmla="*/ 2340 h 43219"/>
                <a:gd name="connsiteX6-1031" fmla="*/ 35499 w 52692"/>
                <a:gd name="connsiteY6-1032" fmla="*/ 549 h 43219"/>
                <a:gd name="connsiteX7-1033" fmla="*/ 38354 w 52692"/>
                <a:gd name="connsiteY7-1034" fmla="*/ 5435 h 43219"/>
                <a:gd name="connsiteX8-1035" fmla="*/ 42018 w 52692"/>
                <a:gd name="connsiteY8-1036" fmla="*/ 10177 h 43219"/>
                <a:gd name="connsiteX9-1037" fmla="*/ 41854 w 52692"/>
                <a:gd name="connsiteY9-1038" fmla="*/ 15319 h 43219"/>
                <a:gd name="connsiteX10-1039" fmla="*/ 43052 w 52692"/>
                <a:gd name="connsiteY10-1040" fmla="*/ 23181 h 43219"/>
                <a:gd name="connsiteX11-1041" fmla="*/ 37440 w 52692"/>
                <a:gd name="connsiteY11-1042" fmla="*/ 30063 h 43219"/>
                <a:gd name="connsiteX12-1043" fmla="*/ 35431 w 52692"/>
                <a:gd name="connsiteY12-1044" fmla="*/ 35960 h 43219"/>
                <a:gd name="connsiteX13-1045" fmla="*/ 28591 w 52692"/>
                <a:gd name="connsiteY13-1046" fmla="*/ 36674 h 43219"/>
                <a:gd name="connsiteX14-1047" fmla="*/ 23703 w 52692"/>
                <a:gd name="connsiteY14-1048" fmla="*/ 42965 h 43219"/>
                <a:gd name="connsiteX15-1049" fmla="*/ 16516 w 52692"/>
                <a:gd name="connsiteY15-1050" fmla="*/ 39125 h 43219"/>
                <a:gd name="connsiteX16-1051" fmla="*/ 5840 w 52692"/>
                <a:gd name="connsiteY16-1052" fmla="*/ 35331 h 43219"/>
                <a:gd name="connsiteX17-1053" fmla="*/ 1146 w 52692"/>
                <a:gd name="connsiteY17-1054" fmla="*/ 31109 h 43219"/>
                <a:gd name="connsiteX18-1055" fmla="*/ 2149 w 52692"/>
                <a:gd name="connsiteY18-1056" fmla="*/ 25410 h 43219"/>
                <a:gd name="connsiteX19-1057" fmla="*/ 31 w 52692"/>
                <a:gd name="connsiteY19-1058" fmla="*/ 19563 h 43219"/>
                <a:gd name="connsiteX20-1059" fmla="*/ 3899 w 52692"/>
                <a:gd name="connsiteY20-1060" fmla="*/ 14366 h 43219"/>
                <a:gd name="connsiteX21-1061" fmla="*/ 3936 w 52692"/>
                <a:gd name="connsiteY21-1062" fmla="*/ 14229 h 43219"/>
                <a:gd name="connsiteX0-1063" fmla="*/ 2537238 w 2537238"/>
                <a:gd name="connsiteY0-1064" fmla="*/ 686569 h 1038846"/>
                <a:gd name="connsiteX1-1065" fmla="*/ 2508394 w 2537238"/>
                <a:gd name="connsiteY1-1066" fmla="*/ 715413 h 1038846"/>
                <a:gd name="connsiteX2-1067" fmla="*/ 2479550 w 2537238"/>
                <a:gd name="connsiteY2-1068" fmla="*/ 686569 h 1038846"/>
                <a:gd name="connsiteX3-1069" fmla="*/ 2508394 w 2537238"/>
                <a:gd name="connsiteY3-1070" fmla="*/ 657725 h 1038846"/>
                <a:gd name="connsiteX4-1071" fmla="*/ 2537238 w 2537238"/>
                <a:gd name="connsiteY4-1072" fmla="*/ 686569 h 1038846"/>
                <a:gd name="connsiteX0-1073" fmla="*/ 2433954 w 2537238"/>
                <a:gd name="connsiteY0-1074" fmla="*/ 671184 h 1038846"/>
                <a:gd name="connsiteX1-1075" fmla="*/ 2376266 w 2537238"/>
                <a:gd name="connsiteY1-1076" fmla="*/ 728872 h 1038846"/>
                <a:gd name="connsiteX2-1077" fmla="*/ 2318578 w 2537238"/>
                <a:gd name="connsiteY2-1078" fmla="*/ 671184 h 1038846"/>
                <a:gd name="connsiteX3-1079" fmla="*/ 2376266 w 2537238"/>
                <a:gd name="connsiteY3-1080" fmla="*/ 613496 h 1038846"/>
                <a:gd name="connsiteX4-1081" fmla="*/ 2433954 w 2537238"/>
                <a:gd name="connsiteY4-1082" fmla="*/ 671184 h 1038846"/>
                <a:gd name="connsiteX0-1083" fmla="*/ 2273369 w 2537238"/>
                <a:gd name="connsiteY0-1084" fmla="*/ 649128 h 1038846"/>
                <a:gd name="connsiteX1-1085" fmla="*/ 2186837 w 2537238"/>
                <a:gd name="connsiteY1-1086" fmla="*/ 735660 h 1038846"/>
                <a:gd name="connsiteX2-1087" fmla="*/ 2100305 w 2537238"/>
                <a:gd name="connsiteY2-1088" fmla="*/ 649128 h 1038846"/>
                <a:gd name="connsiteX3-1089" fmla="*/ 2186837 w 2537238"/>
                <a:gd name="connsiteY3-1090" fmla="*/ 562596 h 1038846"/>
                <a:gd name="connsiteX4-1091" fmla="*/ 2273369 w 2537238"/>
                <a:gd name="connsiteY4-1092" fmla="*/ 649128 h 1038846"/>
                <a:gd name="connsiteX0-1093" fmla="*/ 2628 w 52692"/>
                <a:gd name="connsiteY0-1094" fmla="*/ 25568 h 43219"/>
                <a:gd name="connsiteX1-1095" fmla="*/ 2196 w 52692"/>
                <a:gd name="connsiteY1-1096" fmla="*/ 25239 h 43219"/>
                <a:gd name="connsiteX2-1097" fmla="*/ 5874 w 52692"/>
                <a:gd name="connsiteY2-1098" fmla="*/ 35538 h 43219"/>
                <a:gd name="connsiteX3-1099" fmla="*/ 5856 w 52692"/>
                <a:gd name="connsiteY3-1100" fmla="*/ 35139 h 43219"/>
                <a:gd name="connsiteX4-1101" fmla="*/ 16514 w 52692"/>
                <a:gd name="connsiteY4-1102" fmla="*/ 38949 h 43219"/>
                <a:gd name="connsiteX5-1103" fmla="*/ 16702 w 52692"/>
                <a:gd name="connsiteY5-1104" fmla="*/ 39392 h 43219"/>
                <a:gd name="connsiteX6-1105" fmla="*/ 28707 w 52692"/>
                <a:gd name="connsiteY6-1106" fmla="*/ 36949 h 43219"/>
                <a:gd name="connsiteX7-1107" fmla="*/ 28596 w 52692"/>
                <a:gd name="connsiteY7-1108" fmla="*/ 36519 h 43219"/>
                <a:gd name="connsiteX8-1109" fmla="*/ 37434 w 52692"/>
                <a:gd name="connsiteY8-1110" fmla="*/ 30453 h 43219"/>
                <a:gd name="connsiteX9-1111" fmla="*/ 37416 w 52692"/>
                <a:gd name="connsiteY9-1112" fmla="*/ 29949 h 43219"/>
                <a:gd name="connsiteX10-1113" fmla="*/ 41834 w 52692"/>
                <a:gd name="connsiteY10-1114" fmla="*/ 15213 h 43219"/>
                <a:gd name="connsiteX11-1115" fmla="*/ 42098 w 52692"/>
                <a:gd name="connsiteY11-1116" fmla="*/ 15394 h 43219"/>
                <a:gd name="connsiteX12-1117" fmla="*/ 38360 w 52692"/>
                <a:gd name="connsiteY12-1118" fmla="*/ 5285 h 43219"/>
                <a:gd name="connsiteX13-1119" fmla="*/ 38436 w 52692"/>
                <a:gd name="connsiteY13-1120" fmla="*/ 5302 h 43219"/>
                <a:gd name="connsiteX14-1121" fmla="*/ 30048 w 52692"/>
                <a:gd name="connsiteY14-1122" fmla="*/ 2252 h 43219"/>
                <a:gd name="connsiteX15-1123" fmla="*/ 29856 w 52692"/>
                <a:gd name="connsiteY15-1124" fmla="*/ 2199 h 43219"/>
                <a:gd name="connsiteX16-1125" fmla="*/ 22177 w 52692"/>
                <a:gd name="connsiteY16-1126" fmla="*/ 4579 h 43219"/>
                <a:gd name="connsiteX17-1127" fmla="*/ 22536 w 52692"/>
                <a:gd name="connsiteY17-1128" fmla="*/ 3189 h 43219"/>
                <a:gd name="connsiteX18-1129" fmla="*/ 14036 w 52692"/>
                <a:gd name="connsiteY18-1130" fmla="*/ 5051 h 43219"/>
                <a:gd name="connsiteX19-1131" fmla="*/ 15336 w 52692"/>
                <a:gd name="connsiteY19-1132" fmla="*/ 6399 h 43219"/>
                <a:gd name="connsiteX20-1133" fmla="*/ 4163 w 52692"/>
                <a:gd name="connsiteY20-1134" fmla="*/ 15648 h 43219"/>
                <a:gd name="connsiteX21-1135" fmla="*/ 3936 w 52692"/>
                <a:gd name="connsiteY21-1136" fmla="*/ 14229 h 43219"/>
                <a:gd name="connsiteX0-1137" fmla="*/ 3936 w 52692"/>
                <a:gd name="connsiteY0-1138" fmla="*/ 14229 h 43219"/>
                <a:gd name="connsiteX1-1139" fmla="*/ 5659 w 52692"/>
                <a:gd name="connsiteY1-1140" fmla="*/ 6766 h 43219"/>
                <a:gd name="connsiteX2-1141" fmla="*/ 14041 w 52692"/>
                <a:gd name="connsiteY2-1142" fmla="*/ 5061 h 43219"/>
                <a:gd name="connsiteX3-1143" fmla="*/ 22492 w 52692"/>
                <a:gd name="connsiteY3-1144" fmla="*/ 3291 h 43219"/>
                <a:gd name="connsiteX4-1145" fmla="*/ 25785 w 52692"/>
                <a:gd name="connsiteY4-1146" fmla="*/ 59 h 43219"/>
                <a:gd name="connsiteX5-1147" fmla="*/ 29869 w 52692"/>
                <a:gd name="connsiteY5-1148" fmla="*/ 2340 h 43219"/>
                <a:gd name="connsiteX6-1149" fmla="*/ 35499 w 52692"/>
                <a:gd name="connsiteY6-1150" fmla="*/ 549 h 43219"/>
                <a:gd name="connsiteX7-1151" fmla="*/ 38354 w 52692"/>
                <a:gd name="connsiteY7-1152" fmla="*/ 5435 h 43219"/>
                <a:gd name="connsiteX8-1153" fmla="*/ 42018 w 52692"/>
                <a:gd name="connsiteY8-1154" fmla="*/ 10177 h 43219"/>
                <a:gd name="connsiteX9-1155" fmla="*/ 41854 w 52692"/>
                <a:gd name="connsiteY9-1156" fmla="*/ 15319 h 43219"/>
                <a:gd name="connsiteX10-1157" fmla="*/ 43052 w 52692"/>
                <a:gd name="connsiteY10-1158" fmla="*/ 23181 h 43219"/>
                <a:gd name="connsiteX11-1159" fmla="*/ 37440 w 52692"/>
                <a:gd name="connsiteY11-1160" fmla="*/ 30063 h 43219"/>
                <a:gd name="connsiteX12-1161" fmla="*/ 35431 w 52692"/>
                <a:gd name="connsiteY12-1162" fmla="*/ 35960 h 43219"/>
                <a:gd name="connsiteX13-1163" fmla="*/ 28591 w 52692"/>
                <a:gd name="connsiteY13-1164" fmla="*/ 36674 h 43219"/>
                <a:gd name="connsiteX14-1165" fmla="*/ 23703 w 52692"/>
                <a:gd name="connsiteY14-1166" fmla="*/ 42965 h 43219"/>
                <a:gd name="connsiteX15-1167" fmla="*/ 16516 w 52692"/>
                <a:gd name="connsiteY15-1168" fmla="*/ 39125 h 43219"/>
                <a:gd name="connsiteX16-1169" fmla="*/ 5840 w 52692"/>
                <a:gd name="connsiteY16-1170" fmla="*/ 35331 h 43219"/>
                <a:gd name="connsiteX17-1171" fmla="*/ 1146 w 52692"/>
                <a:gd name="connsiteY17-1172" fmla="*/ 31109 h 43219"/>
                <a:gd name="connsiteX18-1173" fmla="*/ 2149 w 52692"/>
                <a:gd name="connsiteY18-1174" fmla="*/ 25410 h 43219"/>
                <a:gd name="connsiteX19-1175" fmla="*/ 31 w 52692"/>
                <a:gd name="connsiteY19-1176" fmla="*/ 19563 h 43219"/>
                <a:gd name="connsiteX20-1177" fmla="*/ 3899 w 52692"/>
                <a:gd name="connsiteY20-1178" fmla="*/ 14366 h 43219"/>
                <a:gd name="connsiteX21-1179" fmla="*/ 3936 w 52692"/>
                <a:gd name="connsiteY21-1180" fmla="*/ 14229 h 43219"/>
                <a:gd name="connsiteX0-1181" fmla="*/ 2537238 w 2537238"/>
                <a:gd name="connsiteY0-1182" fmla="*/ 686569 h 1038846"/>
                <a:gd name="connsiteX1-1183" fmla="*/ 2508394 w 2537238"/>
                <a:gd name="connsiteY1-1184" fmla="*/ 715413 h 1038846"/>
                <a:gd name="connsiteX2-1185" fmla="*/ 2479550 w 2537238"/>
                <a:gd name="connsiteY2-1186" fmla="*/ 686569 h 1038846"/>
                <a:gd name="connsiteX3-1187" fmla="*/ 2508394 w 2537238"/>
                <a:gd name="connsiteY3-1188" fmla="*/ 657725 h 1038846"/>
                <a:gd name="connsiteX4-1189" fmla="*/ 2537238 w 2537238"/>
                <a:gd name="connsiteY4-1190" fmla="*/ 686569 h 1038846"/>
                <a:gd name="connsiteX0-1191" fmla="*/ 2433954 w 2537238"/>
                <a:gd name="connsiteY0-1192" fmla="*/ 671184 h 1038846"/>
                <a:gd name="connsiteX1-1193" fmla="*/ 2376266 w 2537238"/>
                <a:gd name="connsiteY1-1194" fmla="*/ 728872 h 1038846"/>
                <a:gd name="connsiteX2-1195" fmla="*/ 2318578 w 2537238"/>
                <a:gd name="connsiteY2-1196" fmla="*/ 671184 h 1038846"/>
                <a:gd name="connsiteX3-1197" fmla="*/ 2376266 w 2537238"/>
                <a:gd name="connsiteY3-1198" fmla="*/ 613496 h 1038846"/>
                <a:gd name="connsiteX4-1199" fmla="*/ 2433954 w 2537238"/>
                <a:gd name="connsiteY4-1200" fmla="*/ 671184 h 1038846"/>
                <a:gd name="connsiteX0-1201" fmla="*/ 2273369 w 2537238"/>
                <a:gd name="connsiteY0-1202" fmla="*/ 649128 h 1038846"/>
                <a:gd name="connsiteX1-1203" fmla="*/ 2186837 w 2537238"/>
                <a:gd name="connsiteY1-1204" fmla="*/ 735660 h 1038846"/>
                <a:gd name="connsiteX2-1205" fmla="*/ 2100305 w 2537238"/>
                <a:gd name="connsiteY2-1206" fmla="*/ 649128 h 1038846"/>
                <a:gd name="connsiteX3-1207" fmla="*/ 2186837 w 2537238"/>
                <a:gd name="connsiteY3-1208" fmla="*/ 562596 h 1038846"/>
                <a:gd name="connsiteX4-1209" fmla="*/ 2273369 w 2537238"/>
                <a:gd name="connsiteY4-1210" fmla="*/ 649128 h 1038846"/>
                <a:gd name="connsiteX0-1211" fmla="*/ 2628 w 52692"/>
                <a:gd name="connsiteY0-1212" fmla="*/ 25568 h 43219"/>
                <a:gd name="connsiteX1-1213" fmla="*/ 2196 w 52692"/>
                <a:gd name="connsiteY1-1214" fmla="*/ 25239 h 43219"/>
                <a:gd name="connsiteX2-1215" fmla="*/ 5874 w 52692"/>
                <a:gd name="connsiteY2-1216" fmla="*/ 35538 h 43219"/>
                <a:gd name="connsiteX3-1217" fmla="*/ 5856 w 52692"/>
                <a:gd name="connsiteY3-1218" fmla="*/ 35139 h 43219"/>
                <a:gd name="connsiteX4-1219" fmla="*/ 16514 w 52692"/>
                <a:gd name="connsiteY4-1220" fmla="*/ 38949 h 43219"/>
                <a:gd name="connsiteX5-1221" fmla="*/ 16702 w 52692"/>
                <a:gd name="connsiteY5-1222" fmla="*/ 39392 h 43219"/>
                <a:gd name="connsiteX6-1223" fmla="*/ 28707 w 52692"/>
                <a:gd name="connsiteY6-1224" fmla="*/ 36949 h 43219"/>
                <a:gd name="connsiteX7-1225" fmla="*/ 28596 w 52692"/>
                <a:gd name="connsiteY7-1226" fmla="*/ 36519 h 43219"/>
                <a:gd name="connsiteX8-1227" fmla="*/ 37434 w 52692"/>
                <a:gd name="connsiteY8-1228" fmla="*/ 30453 h 43219"/>
                <a:gd name="connsiteX9-1229" fmla="*/ 37416 w 52692"/>
                <a:gd name="connsiteY9-1230" fmla="*/ 29949 h 43219"/>
                <a:gd name="connsiteX10-1231" fmla="*/ 41834 w 52692"/>
                <a:gd name="connsiteY10-1232" fmla="*/ 15213 h 43219"/>
                <a:gd name="connsiteX11-1233" fmla="*/ 42098 w 52692"/>
                <a:gd name="connsiteY11-1234" fmla="*/ 15394 h 43219"/>
                <a:gd name="connsiteX12-1235" fmla="*/ 38360 w 52692"/>
                <a:gd name="connsiteY12-1236" fmla="*/ 5285 h 43219"/>
                <a:gd name="connsiteX13-1237" fmla="*/ 38436 w 52692"/>
                <a:gd name="connsiteY13-1238" fmla="*/ 5302 h 43219"/>
                <a:gd name="connsiteX14-1239" fmla="*/ 30048 w 52692"/>
                <a:gd name="connsiteY14-1240" fmla="*/ 2252 h 43219"/>
                <a:gd name="connsiteX15-1241" fmla="*/ 29856 w 52692"/>
                <a:gd name="connsiteY15-1242" fmla="*/ 2199 h 43219"/>
                <a:gd name="connsiteX16-1243" fmla="*/ 22877 w 52692"/>
                <a:gd name="connsiteY16-1244" fmla="*/ 3020 h 43219"/>
                <a:gd name="connsiteX17-1245" fmla="*/ 22536 w 52692"/>
                <a:gd name="connsiteY17-1246" fmla="*/ 3189 h 43219"/>
                <a:gd name="connsiteX18-1247" fmla="*/ 14036 w 52692"/>
                <a:gd name="connsiteY18-1248" fmla="*/ 5051 h 43219"/>
                <a:gd name="connsiteX19-1249" fmla="*/ 15336 w 52692"/>
                <a:gd name="connsiteY19-1250" fmla="*/ 6399 h 43219"/>
                <a:gd name="connsiteX20-1251" fmla="*/ 4163 w 52692"/>
                <a:gd name="connsiteY20-1252" fmla="*/ 15648 h 43219"/>
                <a:gd name="connsiteX21-1253" fmla="*/ 3936 w 52692"/>
                <a:gd name="connsiteY21-1254" fmla="*/ 14229 h 43219"/>
                <a:gd name="connsiteX0-1255" fmla="*/ 3936 w 52692"/>
                <a:gd name="connsiteY0-1256" fmla="*/ 14229 h 43219"/>
                <a:gd name="connsiteX1-1257" fmla="*/ 5659 w 52692"/>
                <a:gd name="connsiteY1-1258" fmla="*/ 6766 h 43219"/>
                <a:gd name="connsiteX2-1259" fmla="*/ 14041 w 52692"/>
                <a:gd name="connsiteY2-1260" fmla="*/ 5061 h 43219"/>
                <a:gd name="connsiteX3-1261" fmla="*/ 22492 w 52692"/>
                <a:gd name="connsiteY3-1262" fmla="*/ 3291 h 43219"/>
                <a:gd name="connsiteX4-1263" fmla="*/ 25785 w 52692"/>
                <a:gd name="connsiteY4-1264" fmla="*/ 59 h 43219"/>
                <a:gd name="connsiteX5-1265" fmla="*/ 29869 w 52692"/>
                <a:gd name="connsiteY5-1266" fmla="*/ 2340 h 43219"/>
                <a:gd name="connsiteX6-1267" fmla="*/ 35499 w 52692"/>
                <a:gd name="connsiteY6-1268" fmla="*/ 549 h 43219"/>
                <a:gd name="connsiteX7-1269" fmla="*/ 38354 w 52692"/>
                <a:gd name="connsiteY7-1270" fmla="*/ 5435 h 43219"/>
                <a:gd name="connsiteX8-1271" fmla="*/ 42018 w 52692"/>
                <a:gd name="connsiteY8-1272" fmla="*/ 10177 h 43219"/>
                <a:gd name="connsiteX9-1273" fmla="*/ 41854 w 52692"/>
                <a:gd name="connsiteY9-1274" fmla="*/ 15319 h 43219"/>
                <a:gd name="connsiteX10-1275" fmla="*/ 43052 w 52692"/>
                <a:gd name="connsiteY10-1276" fmla="*/ 23181 h 43219"/>
                <a:gd name="connsiteX11-1277" fmla="*/ 37440 w 52692"/>
                <a:gd name="connsiteY11-1278" fmla="*/ 30063 h 43219"/>
                <a:gd name="connsiteX12-1279" fmla="*/ 35431 w 52692"/>
                <a:gd name="connsiteY12-1280" fmla="*/ 35960 h 43219"/>
                <a:gd name="connsiteX13-1281" fmla="*/ 28591 w 52692"/>
                <a:gd name="connsiteY13-1282" fmla="*/ 36674 h 43219"/>
                <a:gd name="connsiteX14-1283" fmla="*/ 23703 w 52692"/>
                <a:gd name="connsiteY14-1284" fmla="*/ 42965 h 43219"/>
                <a:gd name="connsiteX15-1285" fmla="*/ 16516 w 52692"/>
                <a:gd name="connsiteY15-1286" fmla="*/ 39125 h 43219"/>
                <a:gd name="connsiteX16-1287" fmla="*/ 5840 w 52692"/>
                <a:gd name="connsiteY16-1288" fmla="*/ 35331 h 43219"/>
                <a:gd name="connsiteX17-1289" fmla="*/ 1146 w 52692"/>
                <a:gd name="connsiteY17-1290" fmla="*/ 31109 h 43219"/>
                <a:gd name="connsiteX18-1291" fmla="*/ 2149 w 52692"/>
                <a:gd name="connsiteY18-1292" fmla="*/ 25410 h 43219"/>
                <a:gd name="connsiteX19-1293" fmla="*/ 31 w 52692"/>
                <a:gd name="connsiteY19-1294" fmla="*/ 19563 h 43219"/>
                <a:gd name="connsiteX20-1295" fmla="*/ 3899 w 52692"/>
                <a:gd name="connsiteY20-1296" fmla="*/ 14366 h 43219"/>
                <a:gd name="connsiteX21-1297" fmla="*/ 3936 w 52692"/>
                <a:gd name="connsiteY21-1298" fmla="*/ 14229 h 43219"/>
                <a:gd name="connsiteX0-1299" fmla="*/ 2537238 w 2537238"/>
                <a:gd name="connsiteY0-1300" fmla="*/ 686569 h 1038846"/>
                <a:gd name="connsiteX1-1301" fmla="*/ 2508394 w 2537238"/>
                <a:gd name="connsiteY1-1302" fmla="*/ 715413 h 1038846"/>
                <a:gd name="connsiteX2-1303" fmla="*/ 2479550 w 2537238"/>
                <a:gd name="connsiteY2-1304" fmla="*/ 686569 h 1038846"/>
                <a:gd name="connsiteX3-1305" fmla="*/ 2508394 w 2537238"/>
                <a:gd name="connsiteY3-1306" fmla="*/ 657725 h 1038846"/>
                <a:gd name="connsiteX4-1307" fmla="*/ 2537238 w 2537238"/>
                <a:gd name="connsiteY4-1308" fmla="*/ 686569 h 1038846"/>
                <a:gd name="connsiteX0-1309" fmla="*/ 2433954 w 2537238"/>
                <a:gd name="connsiteY0-1310" fmla="*/ 671184 h 1038846"/>
                <a:gd name="connsiteX1-1311" fmla="*/ 2376266 w 2537238"/>
                <a:gd name="connsiteY1-1312" fmla="*/ 728872 h 1038846"/>
                <a:gd name="connsiteX2-1313" fmla="*/ 2318578 w 2537238"/>
                <a:gd name="connsiteY2-1314" fmla="*/ 671184 h 1038846"/>
                <a:gd name="connsiteX3-1315" fmla="*/ 2376266 w 2537238"/>
                <a:gd name="connsiteY3-1316" fmla="*/ 613496 h 1038846"/>
                <a:gd name="connsiteX4-1317" fmla="*/ 2433954 w 2537238"/>
                <a:gd name="connsiteY4-1318" fmla="*/ 671184 h 1038846"/>
                <a:gd name="connsiteX0-1319" fmla="*/ 2273369 w 2537238"/>
                <a:gd name="connsiteY0-1320" fmla="*/ 649128 h 1038846"/>
                <a:gd name="connsiteX1-1321" fmla="*/ 2186837 w 2537238"/>
                <a:gd name="connsiteY1-1322" fmla="*/ 735660 h 1038846"/>
                <a:gd name="connsiteX2-1323" fmla="*/ 2100305 w 2537238"/>
                <a:gd name="connsiteY2-1324" fmla="*/ 649128 h 1038846"/>
                <a:gd name="connsiteX3-1325" fmla="*/ 2186837 w 2537238"/>
                <a:gd name="connsiteY3-1326" fmla="*/ 562596 h 1038846"/>
                <a:gd name="connsiteX4-1327" fmla="*/ 2273369 w 2537238"/>
                <a:gd name="connsiteY4-1328" fmla="*/ 649128 h 1038846"/>
                <a:gd name="connsiteX0-1329" fmla="*/ 2628 w 52692"/>
                <a:gd name="connsiteY0-1330" fmla="*/ 25568 h 43219"/>
                <a:gd name="connsiteX1-1331" fmla="*/ 2196 w 52692"/>
                <a:gd name="connsiteY1-1332" fmla="*/ 25239 h 43219"/>
                <a:gd name="connsiteX2-1333" fmla="*/ 5874 w 52692"/>
                <a:gd name="connsiteY2-1334" fmla="*/ 35538 h 43219"/>
                <a:gd name="connsiteX3-1335" fmla="*/ 5856 w 52692"/>
                <a:gd name="connsiteY3-1336" fmla="*/ 35139 h 43219"/>
                <a:gd name="connsiteX4-1337" fmla="*/ 16514 w 52692"/>
                <a:gd name="connsiteY4-1338" fmla="*/ 38949 h 43219"/>
                <a:gd name="connsiteX5-1339" fmla="*/ 16702 w 52692"/>
                <a:gd name="connsiteY5-1340" fmla="*/ 39392 h 43219"/>
                <a:gd name="connsiteX6-1341" fmla="*/ 28707 w 52692"/>
                <a:gd name="connsiteY6-1342" fmla="*/ 36949 h 43219"/>
                <a:gd name="connsiteX7-1343" fmla="*/ 28596 w 52692"/>
                <a:gd name="connsiteY7-1344" fmla="*/ 36519 h 43219"/>
                <a:gd name="connsiteX8-1345" fmla="*/ 37434 w 52692"/>
                <a:gd name="connsiteY8-1346" fmla="*/ 30453 h 43219"/>
                <a:gd name="connsiteX9-1347" fmla="*/ 37416 w 52692"/>
                <a:gd name="connsiteY9-1348" fmla="*/ 29949 h 43219"/>
                <a:gd name="connsiteX10-1349" fmla="*/ 41834 w 52692"/>
                <a:gd name="connsiteY10-1350" fmla="*/ 15213 h 43219"/>
                <a:gd name="connsiteX11-1351" fmla="*/ 42098 w 52692"/>
                <a:gd name="connsiteY11-1352" fmla="*/ 15394 h 43219"/>
                <a:gd name="connsiteX12-1353" fmla="*/ 38360 w 52692"/>
                <a:gd name="connsiteY12-1354" fmla="*/ 5285 h 43219"/>
                <a:gd name="connsiteX13-1355" fmla="*/ 38436 w 52692"/>
                <a:gd name="connsiteY13-1356" fmla="*/ 5302 h 43219"/>
                <a:gd name="connsiteX14-1357" fmla="*/ 30048 w 52692"/>
                <a:gd name="connsiteY14-1358" fmla="*/ 2252 h 43219"/>
                <a:gd name="connsiteX15-1359" fmla="*/ 29856 w 52692"/>
                <a:gd name="connsiteY15-1360" fmla="*/ 2199 h 43219"/>
                <a:gd name="connsiteX16-1361" fmla="*/ 22877 w 52692"/>
                <a:gd name="connsiteY16-1362" fmla="*/ 3020 h 43219"/>
                <a:gd name="connsiteX17-1363" fmla="*/ 22536 w 52692"/>
                <a:gd name="connsiteY17-1364" fmla="*/ 3189 h 43219"/>
                <a:gd name="connsiteX18-1365" fmla="*/ 14036 w 52692"/>
                <a:gd name="connsiteY18-1366" fmla="*/ 5051 h 43219"/>
                <a:gd name="connsiteX19-1367" fmla="*/ 14013 w 52692"/>
                <a:gd name="connsiteY19-1368" fmla="*/ 5152 h 43219"/>
                <a:gd name="connsiteX20-1369" fmla="*/ 4163 w 52692"/>
                <a:gd name="connsiteY20-1370" fmla="*/ 15648 h 43219"/>
                <a:gd name="connsiteX21-1371" fmla="*/ 3936 w 52692"/>
                <a:gd name="connsiteY21-1372" fmla="*/ 14229 h 43219"/>
                <a:gd name="connsiteX0-1373" fmla="*/ 3936 w 52692"/>
                <a:gd name="connsiteY0-1374" fmla="*/ 14229 h 43219"/>
                <a:gd name="connsiteX1-1375" fmla="*/ 5659 w 52692"/>
                <a:gd name="connsiteY1-1376" fmla="*/ 6766 h 43219"/>
                <a:gd name="connsiteX2-1377" fmla="*/ 14041 w 52692"/>
                <a:gd name="connsiteY2-1378" fmla="*/ 5061 h 43219"/>
                <a:gd name="connsiteX3-1379" fmla="*/ 22492 w 52692"/>
                <a:gd name="connsiteY3-1380" fmla="*/ 3291 h 43219"/>
                <a:gd name="connsiteX4-1381" fmla="*/ 25785 w 52692"/>
                <a:gd name="connsiteY4-1382" fmla="*/ 59 h 43219"/>
                <a:gd name="connsiteX5-1383" fmla="*/ 29869 w 52692"/>
                <a:gd name="connsiteY5-1384" fmla="*/ 2340 h 43219"/>
                <a:gd name="connsiteX6-1385" fmla="*/ 35499 w 52692"/>
                <a:gd name="connsiteY6-1386" fmla="*/ 549 h 43219"/>
                <a:gd name="connsiteX7-1387" fmla="*/ 38354 w 52692"/>
                <a:gd name="connsiteY7-1388" fmla="*/ 5435 h 43219"/>
                <a:gd name="connsiteX8-1389" fmla="*/ 42018 w 52692"/>
                <a:gd name="connsiteY8-1390" fmla="*/ 10177 h 43219"/>
                <a:gd name="connsiteX9-1391" fmla="*/ 41854 w 52692"/>
                <a:gd name="connsiteY9-1392" fmla="*/ 15319 h 43219"/>
                <a:gd name="connsiteX10-1393" fmla="*/ 43052 w 52692"/>
                <a:gd name="connsiteY10-1394" fmla="*/ 23181 h 43219"/>
                <a:gd name="connsiteX11-1395" fmla="*/ 37440 w 52692"/>
                <a:gd name="connsiteY11-1396" fmla="*/ 30063 h 43219"/>
                <a:gd name="connsiteX12-1397" fmla="*/ 35431 w 52692"/>
                <a:gd name="connsiteY12-1398" fmla="*/ 35960 h 43219"/>
                <a:gd name="connsiteX13-1399" fmla="*/ 28591 w 52692"/>
                <a:gd name="connsiteY13-1400" fmla="*/ 36674 h 43219"/>
                <a:gd name="connsiteX14-1401" fmla="*/ 23703 w 52692"/>
                <a:gd name="connsiteY14-1402" fmla="*/ 42965 h 43219"/>
                <a:gd name="connsiteX15-1403" fmla="*/ 16516 w 52692"/>
                <a:gd name="connsiteY15-1404" fmla="*/ 39125 h 43219"/>
                <a:gd name="connsiteX16-1405" fmla="*/ 5840 w 52692"/>
                <a:gd name="connsiteY16-1406" fmla="*/ 35331 h 43219"/>
                <a:gd name="connsiteX17-1407" fmla="*/ 1146 w 52692"/>
                <a:gd name="connsiteY17-1408" fmla="*/ 31109 h 43219"/>
                <a:gd name="connsiteX18-1409" fmla="*/ 2149 w 52692"/>
                <a:gd name="connsiteY18-1410" fmla="*/ 25410 h 43219"/>
                <a:gd name="connsiteX19-1411" fmla="*/ 31 w 52692"/>
                <a:gd name="connsiteY19-1412" fmla="*/ 19563 h 43219"/>
                <a:gd name="connsiteX20-1413" fmla="*/ 3899 w 52692"/>
                <a:gd name="connsiteY20-1414" fmla="*/ 14366 h 43219"/>
                <a:gd name="connsiteX21-1415" fmla="*/ 3936 w 52692"/>
                <a:gd name="connsiteY21-1416" fmla="*/ 14229 h 43219"/>
                <a:gd name="connsiteX0-1417" fmla="*/ 2537238 w 2537238"/>
                <a:gd name="connsiteY0-1418" fmla="*/ 686569 h 1038846"/>
                <a:gd name="connsiteX1-1419" fmla="*/ 2508394 w 2537238"/>
                <a:gd name="connsiteY1-1420" fmla="*/ 715413 h 1038846"/>
                <a:gd name="connsiteX2-1421" fmla="*/ 2479550 w 2537238"/>
                <a:gd name="connsiteY2-1422" fmla="*/ 686569 h 1038846"/>
                <a:gd name="connsiteX3-1423" fmla="*/ 2508394 w 2537238"/>
                <a:gd name="connsiteY3-1424" fmla="*/ 657725 h 1038846"/>
                <a:gd name="connsiteX4-1425" fmla="*/ 2537238 w 2537238"/>
                <a:gd name="connsiteY4-1426" fmla="*/ 686569 h 1038846"/>
                <a:gd name="connsiteX0-1427" fmla="*/ 2433954 w 2537238"/>
                <a:gd name="connsiteY0-1428" fmla="*/ 671184 h 1038846"/>
                <a:gd name="connsiteX1-1429" fmla="*/ 2376266 w 2537238"/>
                <a:gd name="connsiteY1-1430" fmla="*/ 728872 h 1038846"/>
                <a:gd name="connsiteX2-1431" fmla="*/ 2318578 w 2537238"/>
                <a:gd name="connsiteY2-1432" fmla="*/ 671184 h 1038846"/>
                <a:gd name="connsiteX3-1433" fmla="*/ 2376266 w 2537238"/>
                <a:gd name="connsiteY3-1434" fmla="*/ 613496 h 1038846"/>
                <a:gd name="connsiteX4-1435" fmla="*/ 2433954 w 2537238"/>
                <a:gd name="connsiteY4-1436" fmla="*/ 671184 h 1038846"/>
                <a:gd name="connsiteX0-1437" fmla="*/ 2273369 w 2537238"/>
                <a:gd name="connsiteY0-1438" fmla="*/ 649128 h 1038846"/>
                <a:gd name="connsiteX1-1439" fmla="*/ 2186837 w 2537238"/>
                <a:gd name="connsiteY1-1440" fmla="*/ 735660 h 1038846"/>
                <a:gd name="connsiteX2-1441" fmla="*/ 2100305 w 2537238"/>
                <a:gd name="connsiteY2-1442" fmla="*/ 649128 h 1038846"/>
                <a:gd name="connsiteX3-1443" fmla="*/ 2186837 w 2537238"/>
                <a:gd name="connsiteY3-1444" fmla="*/ 562596 h 1038846"/>
                <a:gd name="connsiteX4-1445" fmla="*/ 2273369 w 2537238"/>
                <a:gd name="connsiteY4-1446" fmla="*/ 649128 h 1038846"/>
                <a:gd name="connsiteX0-1447" fmla="*/ 2628 w 52692"/>
                <a:gd name="connsiteY0-1448" fmla="*/ 25568 h 43219"/>
                <a:gd name="connsiteX1-1449" fmla="*/ 2196 w 52692"/>
                <a:gd name="connsiteY1-1450" fmla="*/ 25239 h 43219"/>
                <a:gd name="connsiteX2-1451" fmla="*/ 5874 w 52692"/>
                <a:gd name="connsiteY2-1452" fmla="*/ 35538 h 43219"/>
                <a:gd name="connsiteX3-1453" fmla="*/ 5856 w 52692"/>
                <a:gd name="connsiteY3-1454" fmla="*/ 35139 h 43219"/>
                <a:gd name="connsiteX4-1455" fmla="*/ 16514 w 52692"/>
                <a:gd name="connsiteY4-1456" fmla="*/ 38949 h 43219"/>
                <a:gd name="connsiteX5-1457" fmla="*/ 16702 w 52692"/>
                <a:gd name="connsiteY5-1458" fmla="*/ 39392 h 43219"/>
                <a:gd name="connsiteX6-1459" fmla="*/ 28707 w 52692"/>
                <a:gd name="connsiteY6-1460" fmla="*/ 36949 h 43219"/>
                <a:gd name="connsiteX7-1461" fmla="*/ 28596 w 52692"/>
                <a:gd name="connsiteY7-1462" fmla="*/ 36519 h 43219"/>
                <a:gd name="connsiteX8-1463" fmla="*/ 37434 w 52692"/>
                <a:gd name="connsiteY8-1464" fmla="*/ 30453 h 43219"/>
                <a:gd name="connsiteX9-1465" fmla="*/ 37416 w 52692"/>
                <a:gd name="connsiteY9-1466" fmla="*/ 29949 h 43219"/>
                <a:gd name="connsiteX10-1467" fmla="*/ 41834 w 52692"/>
                <a:gd name="connsiteY10-1468" fmla="*/ 15213 h 43219"/>
                <a:gd name="connsiteX11-1469" fmla="*/ 42098 w 52692"/>
                <a:gd name="connsiteY11-1470" fmla="*/ 15394 h 43219"/>
                <a:gd name="connsiteX12-1471" fmla="*/ 38360 w 52692"/>
                <a:gd name="connsiteY12-1472" fmla="*/ 5285 h 43219"/>
                <a:gd name="connsiteX13-1473" fmla="*/ 38436 w 52692"/>
                <a:gd name="connsiteY13-1474" fmla="*/ 5302 h 43219"/>
                <a:gd name="connsiteX14-1475" fmla="*/ 30048 w 52692"/>
                <a:gd name="connsiteY14-1476" fmla="*/ 2252 h 43219"/>
                <a:gd name="connsiteX15-1477" fmla="*/ 29856 w 52692"/>
                <a:gd name="connsiteY15-1478" fmla="*/ 2199 h 43219"/>
                <a:gd name="connsiteX16-1479" fmla="*/ 22877 w 52692"/>
                <a:gd name="connsiteY16-1480" fmla="*/ 3020 h 43219"/>
                <a:gd name="connsiteX17-1481" fmla="*/ 22536 w 52692"/>
                <a:gd name="connsiteY17-1482" fmla="*/ 3189 h 43219"/>
                <a:gd name="connsiteX18-1483" fmla="*/ 14036 w 52692"/>
                <a:gd name="connsiteY18-1484" fmla="*/ 5051 h 43219"/>
                <a:gd name="connsiteX19-1485" fmla="*/ 14013 w 52692"/>
                <a:gd name="connsiteY19-1486" fmla="*/ 5152 h 43219"/>
                <a:gd name="connsiteX20-1487" fmla="*/ 3852 w 52692"/>
                <a:gd name="connsiteY20-1488" fmla="*/ 14401 h 43219"/>
                <a:gd name="connsiteX21-1489" fmla="*/ 3936 w 52692"/>
                <a:gd name="connsiteY21-1490" fmla="*/ 14229 h 43219"/>
                <a:gd name="connsiteX0-1491" fmla="*/ 3936 w 52692"/>
                <a:gd name="connsiteY0-1492" fmla="*/ 14229 h 43219"/>
                <a:gd name="connsiteX1-1493" fmla="*/ 5659 w 52692"/>
                <a:gd name="connsiteY1-1494" fmla="*/ 6766 h 43219"/>
                <a:gd name="connsiteX2-1495" fmla="*/ 14041 w 52692"/>
                <a:gd name="connsiteY2-1496" fmla="*/ 5061 h 43219"/>
                <a:gd name="connsiteX3-1497" fmla="*/ 22492 w 52692"/>
                <a:gd name="connsiteY3-1498" fmla="*/ 3291 h 43219"/>
                <a:gd name="connsiteX4-1499" fmla="*/ 25785 w 52692"/>
                <a:gd name="connsiteY4-1500" fmla="*/ 59 h 43219"/>
                <a:gd name="connsiteX5-1501" fmla="*/ 29869 w 52692"/>
                <a:gd name="connsiteY5-1502" fmla="*/ 2340 h 43219"/>
                <a:gd name="connsiteX6-1503" fmla="*/ 35499 w 52692"/>
                <a:gd name="connsiteY6-1504" fmla="*/ 549 h 43219"/>
                <a:gd name="connsiteX7-1505" fmla="*/ 38354 w 52692"/>
                <a:gd name="connsiteY7-1506" fmla="*/ 5435 h 43219"/>
                <a:gd name="connsiteX8-1507" fmla="*/ 42018 w 52692"/>
                <a:gd name="connsiteY8-1508" fmla="*/ 10177 h 43219"/>
                <a:gd name="connsiteX9-1509" fmla="*/ 41854 w 52692"/>
                <a:gd name="connsiteY9-1510" fmla="*/ 15319 h 43219"/>
                <a:gd name="connsiteX10-1511" fmla="*/ 43052 w 52692"/>
                <a:gd name="connsiteY10-1512" fmla="*/ 23181 h 43219"/>
                <a:gd name="connsiteX11-1513" fmla="*/ 37440 w 52692"/>
                <a:gd name="connsiteY11-1514" fmla="*/ 30063 h 43219"/>
                <a:gd name="connsiteX12-1515" fmla="*/ 35431 w 52692"/>
                <a:gd name="connsiteY12-1516" fmla="*/ 35960 h 43219"/>
                <a:gd name="connsiteX13-1517" fmla="*/ 28591 w 52692"/>
                <a:gd name="connsiteY13-1518" fmla="*/ 36674 h 43219"/>
                <a:gd name="connsiteX14-1519" fmla="*/ 23703 w 52692"/>
                <a:gd name="connsiteY14-1520" fmla="*/ 42965 h 43219"/>
                <a:gd name="connsiteX15-1521" fmla="*/ 16516 w 52692"/>
                <a:gd name="connsiteY15-1522" fmla="*/ 39125 h 43219"/>
                <a:gd name="connsiteX16-1523" fmla="*/ 5840 w 52692"/>
                <a:gd name="connsiteY16-1524" fmla="*/ 35331 h 43219"/>
                <a:gd name="connsiteX17-1525" fmla="*/ 1146 w 52692"/>
                <a:gd name="connsiteY17-1526" fmla="*/ 31109 h 43219"/>
                <a:gd name="connsiteX18-1527" fmla="*/ 2149 w 52692"/>
                <a:gd name="connsiteY18-1528" fmla="*/ 25410 h 43219"/>
                <a:gd name="connsiteX19-1529" fmla="*/ 31 w 52692"/>
                <a:gd name="connsiteY19-1530" fmla="*/ 19563 h 43219"/>
                <a:gd name="connsiteX20-1531" fmla="*/ 3899 w 52692"/>
                <a:gd name="connsiteY20-1532" fmla="*/ 14366 h 43219"/>
                <a:gd name="connsiteX21-1533" fmla="*/ 3936 w 52692"/>
                <a:gd name="connsiteY21-1534" fmla="*/ 14229 h 43219"/>
                <a:gd name="connsiteX0-1535" fmla="*/ 2537238 w 2537238"/>
                <a:gd name="connsiteY0-1536" fmla="*/ 686569 h 1038846"/>
                <a:gd name="connsiteX1-1537" fmla="*/ 2508394 w 2537238"/>
                <a:gd name="connsiteY1-1538" fmla="*/ 715413 h 1038846"/>
                <a:gd name="connsiteX2-1539" fmla="*/ 2479550 w 2537238"/>
                <a:gd name="connsiteY2-1540" fmla="*/ 686569 h 1038846"/>
                <a:gd name="connsiteX3-1541" fmla="*/ 2508394 w 2537238"/>
                <a:gd name="connsiteY3-1542" fmla="*/ 657725 h 1038846"/>
                <a:gd name="connsiteX4-1543" fmla="*/ 2537238 w 2537238"/>
                <a:gd name="connsiteY4-1544" fmla="*/ 686569 h 1038846"/>
                <a:gd name="connsiteX0-1545" fmla="*/ 2433954 w 2537238"/>
                <a:gd name="connsiteY0-1546" fmla="*/ 671184 h 1038846"/>
                <a:gd name="connsiteX1-1547" fmla="*/ 2376266 w 2537238"/>
                <a:gd name="connsiteY1-1548" fmla="*/ 728872 h 1038846"/>
                <a:gd name="connsiteX2-1549" fmla="*/ 2318578 w 2537238"/>
                <a:gd name="connsiteY2-1550" fmla="*/ 671184 h 1038846"/>
                <a:gd name="connsiteX3-1551" fmla="*/ 2376266 w 2537238"/>
                <a:gd name="connsiteY3-1552" fmla="*/ 613496 h 1038846"/>
                <a:gd name="connsiteX4-1553" fmla="*/ 2433954 w 2537238"/>
                <a:gd name="connsiteY4-1554" fmla="*/ 671184 h 1038846"/>
                <a:gd name="connsiteX0-1555" fmla="*/ 2273369 w 2537238"/>
                <a:gd name="connsiteY0-1556" fmla="*/ 649128 h 1038846"/>
                <a:gd name="connsiteX1-1557" fmla="*/ 2186837 w 2537238"/>
                <a:gd name="connsiteY1-1558" fmla="*/ 735660 h 1038846"/>
                <a:gd name="connsiteX2-1559" fmla="*/ 2100305 w 2537238"/>
                <a:gd name="connsiteY2-1560" fmla="*/ 649128 h 1038846"/>
                <a:gd name="connsiteX3-1561" fmla="*/ 2186837 w 2537238"/>
                <a:gd name="connsiteY3-1562" fmla="*/ 562596 h 1038846"/>
                <a:gd name="connsiteX4-1563" fmla="*/ 2273369 w 2537238"/>
                <a:gd name="connsiteY4-1564" fmla="*/ 649128 h 1038846"/>
                <a:gd name="connsiteX0-1565" fmla="*/ 2261 w 52692"/>
                <a:gd name="connsiteY0-1566" fmla="*/ 25568 h 43219"/>
                <a:gd name="connsiteX1-1567" fmla="*/ 2196 w 52692"/>
                <a:gd name="connsiteY1-1568" fmla="*/ 25239 h 43219"/>
                <a:gd name="connsiteX2-1569" fmla="*/ 5874 w 52692"/>
                <a:gd name="connsiteY2-1570" fmla="*/ 35538 h 43219"/>
                <a:gd name="connsiteX3-1571" fmla="*/ 5856 w 52692"/>
                <a:gd name="connsiteY3-1572" fmla="*/ 35139 h 43219"/>
                <a:gd name="connsiteX4-1573" fmla="*/ 16514 w 52692"/>
                <a:gd name="connsiteY4-1574" fmla="*/ 38949 h 43219"/>
                <a:gd name="connsiteX5-1575" fmla="*/ 16702 w 52692"/>
                <a:gd name="connsiteY5-1576" fmla="*/ 39392 h 43219"/>
                <a:gd name="connsiteX6-1577" fmla="*/ 28707 w 52692"/>
                <a:gd name="connsiteY6-1578" fmla="*/ 36949 h 43219"/>
                <a:gd name="connsiteX7-1579" fmla="*/ 28596 w 52692"/>
                <a:gd name="connsiteY7-1580" fmla="*/ 36519 h 43219"/>
                <a:gd name="connsiteX8-1581" fmla="*/ 37434 w 52692"/>
                <a:gd name="connsiteY8-1582" fmla="*/ 30453 h 43219"/>
                <a:gd name="connsiteX9-1583" fmla="*/ 37416 w 52692"/>
                <a:gd name="connsiteY9-1584" fmla="*/ 29949 h 43219"/>
                <a:gd name="connsiteX10-1585" fmla="*/ 41834 w 52692"/>
                <a:gd name="connsiteY10-1586" fmla="*/ 15213 h 43219"/>
                <a:gd name="connsiteX11-1587" fmla="*/ 42098 w 52692"/>
                <a:gd name="connsiteY11-1588" fmla="*/ 15394 h 43219"/>
                <a:gd name="connsiteX12-1589" fmla="*/ 38360 w 52692"/>
                <a:gd name="connsiteY12-1590" fmla="*/ 5285 h 43219"/>
                <a:gd name="connsiteX13-1591" fmla="*/ 38436 w 52692"/>
                <a:gd name="connsiteY13-1592" fmla="*/ 5302 h 43219"/>
                <a:gd name="connsiteX14-1593" fmla="*/ 30048 w 52692"/>
                <a:gd name="connsiteY14-1594" fmla="*/ 2252 h 43219"/>
                <a:gd name="connsiteX15-1595" fmla="*/ 29856 w 52692"/>
                <a:gd name="connsiteY15-1596" fmla="*/ 2199 h 43219"/>
                <a:gd name="connsiteX16-1597" fmla="*/ 22877 w 52692"/>
                <a:gd name="connsiteY16-1598" fmla="*/ 3020 h 43219"/>
                <a:gd name="connsiteX17-1599" fmla="*/ 22536 w 52692"/>
                <a:gd name="connsiteY17-1600" fmla="*/ 3189 h 43219"/>
                <a:gd name="connsiteX18-1601" fmla="*/ 14036 w 52692"/>
                <a:gd name="connsiteY18-1602" fmla="*/ 5051 h 43219"/>
                <a:gd name="connsiteX19-1603" fmla="*/ 14013 w 52692"/>
                <a:gd name="connsiteY19-1604" fmla="*/ 5152 h 43219"/>
                <a:gd name="connsiteX20-1605" fmla="*/ 3852 w 52692"/>
                <a:gd name="connsiteY20-1606" fmla="*/ 14401 h 43219"/>
                <a:gd name="connsiteX21-1607" fmla="*/ 3936 w 52692"/>
                <a:gd name="connsiteY21-1608" fmla="*/ 14229 h 43219"/>
                <a:gd name="connsiteX0-1609" fmla="*/ 3936 w 52692"/>
                <a:gd name="connsiteY0-1610" fmla="*/ 14229 h 43219"/>
                <a:gd name="connsiteX1-1611" fmla="*/ 5659 w 52692"/>
                <a:gd name="connsiteY1-1612" fmla="*/ 6766 h 43219"/>
                <a:gd name="connsiteX2-1613" fmla="*/ 14041 w 52692"/>
                <a:gd name="connsiteY2-1614" fmla="*/ 5061 h 43219"/>
                <a:gd name="connsiteX3-1615" fmla="*/ 22492 w 52692"/>
                <a:gd name="connsiteY3-1616" fmla="*/ 3291 h 43219"/>
                <a:gd name="connsiteX4-1617" fmla="*/ 25785 w 52692"/>
                <a:gd name="connsiteY4-1618" fmla="*/ 59 h 43219"/>
                <a:gd name="connsiteX5-1619" fmla="*/ 29869 w 52692"/>
                <a:gd name="connsiteY5-1620" fmla="*/ 2340 h 43219"/>
                <a:gd name="connsiteX6-1621" fmla="*/ 35499 w 52692"/>
                <a:gd name="connsiteY6-1622" fmla="*/ 549 h 43219"/>
                <a:gd name="connsiteX7-1623" fmla="*/ 38354 w 52692"/>
                <a:gd name="connsiteY7-1624" fmla="*/ 5435 h 43219"/>
                <a:gd name="connsiteX8-1625" fmla="*/ 42018 w 52692"/>
                <a:gd name="connsiteY8-1626" fmla="*/ 10177 h 43219"/>
                <a:gd name="connsiteX9-1627" fmla="*/ 41854 w 52692"/>
                <a:gd name="connsiteY9-1628" fmla="*/ 15319 h 43219"/>
                <a:gd name="connsiteX10-1629" fmla="*/ 43052 w 52692"/>
                <a:gd name="connsiteY10-1630" fmla="*/ 23181 h 43219"/>
                <a:gd name="connsiteX11-1631" fmla="*/ 37440 w 52692"/>
                <a:gd name="connsiteY11-1632" fmla="*/ 30063 h 43219"/>
                <a:gd name="connsiteX12-1633" fmla="*/ 35431 w 52692"/>
                <a:gd name="connsiteY12-1634" fmla="*/ 35960 h 43219"/>
                <a:gd name="connsiteX13-1635" fmla="*/ 28591 w 52692"/>
                <a:gd name="connsiteY13-1636" fmla="*/ 36674 h 43219"/>
                <a:gd name="connsiteX14-1637" fmla="*/ 23703 w 52692"/>
                <a:gd name="connsiteY14-1638" fmla="*/ 42965 h 43219"/>
                <a:gd name="connsiteX15-1639" fmla="*/ 16516 w 52692"/>
                <a:gd name="connsiteY15-1640" fmla="*/ 39125 h 43219"/>
                <a:gd name="connsiteX16-1641" fmla="*/ 5840 w 52692"/>
                <a:gd name="connsiteY16-1642" fmla="*/ 35331 h 43219"/>
                <a:gd name="connsiteX17-1643" fmla="*/ 1146 w 52692"/>
                <a:gd name="connsiteY17-1644" fmla="*/ 31109 h 43219"/>
                <a:gd name="connsiteX18-1645" fmla="*/ 2149 w 52692"/>
                <a:gd name="connsiteY18-1646" fmla="*/ 25410 h 43219"/>
                <a:gd name="connsiteX19-1647" fmla="*/ 31 w 52692"/>
                <a:gd name="connsiteY19-1648" fmla="*/ 19563 h 43219"/>
                <a:gd name="connsiteX20-1649" fmla="*/ 3899 w 52692"/>
                <a:gd name="connsiteY20-1650" fmla="*/ 14366 h 43219"/>
                <a:gd name="connsiteX21-1651" fmla="*/ 3936 w 52692"/>
                <a:gd name="connsiteY21-1652" fmla="*/ 14229 h 43219"/>
                <a:gd name="connsiteX0-1653" fmla="*/ 2537238 w 2537238"/>
                <a:gd name="connsiteY0-1654" fmla="*/ 686569 h 1038846"/>
                <a:gd name="connsiteX1-1655" fmla="*/ 2508394 w 2537238"/>
                <a:gd name="connsiteY1-1656" fmla="*/ 715413 h 1038846"/>
                <a:gd name="connsiteX2-1657" fmla="*/ 2479550 w 2537238"/>
                <a:gd name="connsiteY2-1658" fmla="*/ 686569 h 1038846"/>
                <a:gd name="connsiteX3-1659" fmla="*/ 2508394 w 2537238"/>
                <a:gd name="connsiteY3-1660" fmla="*/ 657725 h 1038846"/>
                <a:gd name="connsiteX4-1661" fmla="*/ 2537238 w 2537238"/>
                <a:gd name="connsiteY4-1662" fmla="*/ 686569 h 1038846"/>
                <a:gd name="connsiteX0-1663" fmla="*/ 2433954 w 2537238"/>
                <a:gd name="connsiteY0-1664" fmla="*/ 671184 h 1038846"/>
                <a:gd name="connsiteX1-1665" fmla="*/ 2376266 w 2537238"/>
                <a:gd name="connsiteY1-1666" fmla="*/ 728872 h 1038846"/>
                <a:gd name="connsiteX2-1667" fmla="*/ 2318578 w 2537238"/>
                <a:gd name="connsiteY2-1668" fmla="*/ 671184 h 1038846"/>
                <a:gd name="connsiteX3-1669" fmla="*/ 2376266 w 2537238"/>
                <a:gd name="connsiteY3-1670" fmla="*/ 613496 h 1038846"/>
                <a:gd name="connsiteX4-1671" fmla="*/ 2433954 w 2537238"/>
                <a:gd name="connsiteY4-1672" fmla="*/ 671184 h 1038846"/>
                <a:gd name="connsiteX0-1673" fmla="*/ 2273369 w 2537238"/>
                <a:gd name="connsiteY0-1674" fmla="*/ 649128 h 1038846"/>
                <a:gd name="connsiteX1-1675" fmla="*/ 2186837 w 2537238"/>
                <a:gd name="connsiteY1-1676" fmla="*/ 735660 h 1038846"/>
                <a:gd name="connsiteX2-1677" fmla="*/ 2100305 w 2537238"/>
                <a:gd name="connsiteY2-1678" fmla="*/ 649128 h 1038846"/>
                <a:gd name="connsiteX3-1679" fmla="*/ 2186837 w 2537238"/>
                <a:gd name="connsiteY3-1680" fmla="*/ 562596 h 1038846"/>
                <a:gd name="connsiteX4-1681" fmla="*/ 2273369 w 2537238"/>
                <a:gd name="connsiteY4-1682" fmla="*/ 649128 h 1038846"/>
                <a:gd name="connsiteX0-1683" fmla="*/ 2261 w 52692"/>
                <a:gd name="connsiteY0-1684" fmla="*/ 25568 h 43219"/>
                <a:gd name="connsiteX1-1685" fmla="*/ 2196 w 52692"/>
                <a:gd name="connsiteY1-1686" fmla="*/ 25239 h 43219"/>
                <a:gd name="connsiteX2-1687" fmla="*/ 5874 w 52692"/>
                <a:gd name="connsiteY2-1688" fmla="*/ 35538 h 43219"/>
                <a:gd name="connsiteX3-1689" fmla="*/ 5856 w 52692"/>
                <a:gd name="connsiteY3-1690" fmla="*/ 35139 h 43219"/>
                <a:gd name="connsiteX4-1691" fmla="*/ 16514 w 52692"/>
                <a:gd name="connsiteY4-1692" fmla="*/ 38949 h 43219"/>
                <a:gd name="connsiteX5-1693" fmla="*/ 16702 w 52692"/>
                <a:gd name="connsiteY5-1694" fmla="*/ 39392 h 43219"/>
                <a:gd name="connsiteX6-1695" fmla="*/ 28707 w 52692"/>
                <a:gd name="connsiteY6-1696" fmla="*/ 36949 h 43219"/>
                <a:gd name="connsiteX7-1697" fmla="*/ 28596 w 52692"/>
                <a:gd name="connsiteY7-1698" fmla="*/ 36519 h 43219"/>
                <a:gd name="connsiteX8-1699" fmla="*/ 37434 w 52692"/>
                <a:gd name="connsiteY8-1700" fmla="*/ 30453 h 43219"/>
                <a:gd name="connsiteX9-1701" fmla="*/ 37416 w 52692"/>
                <a:gd name="connsiteY9-1702" fmla="*/ 29949 h 43219"/>
                <a:gd name="connsiteX10-1703" fmla="*/ 41834 w 52692"/>
                <a:gd name="connsiteY10-1704" fmla="*/ 15213 h 43219"/>
                <a:gd name="connsiteX11-1705" fmla="*/ 42098 w 52692"/>
                <a:gd name="connsiteY11-1706" fmla="*/ 15394 h 43219"/>
                <a:gd name="connsiteX12-1707" fmla="*/ 38360 w 52692"/>
                <a:gd name="connsiteY12-1708" fmla="*/ 5285 h 43219"/>
                <a:gd name="connsiteX13-1709" fmla="*/ 38436 w 52692"/>
                <a:gd name="connsiteY13-1710" fmla="*/ 5302 h 43219"/>
                <a:gd name="connsiteX14-1711" fmla="*/ 30048 w 52692"/>
                <a:gd name="connsiteY14-1712" fmla="*/ 2252 h 43219"/>
                <a:gd name="connsiteX15-1713" fmla="*/ 29856 w 52692"/>
                <a:gd name="connsiteY15-1714" fmla="*/ 2199 h 43219"/>
                <a:gd name="connsiteX16-1715" fmla="*/ 22877 w 52692"/>
                <a:gd name="connsiteY16-1716" fmla="*/ 3020 h 43219"/>
                <a:gd name="connsiteX17-1717" fmla="*/ 22536 w 52692"/>
                <a:gd name="connsiteY17-1718" fmla="*/ 3189 h 43219"/>
                <a:gd name="connsiteX18-1719" fmla="*/ 14036 w 52692"/>
                <a:gd name="connsiteY18-1720" fmla="*/ 5051 h 43219"/>
                <a:gd name="connsiteX19-1721" fmla="*/ 14013 w 52692"/>
                <a:gd name="connsiteY19-1722" fmla="*/ 5152 h 43219"/>
                <a:gd name="connsiteX20-1723" fmla="*/ 3852 w 52692"/>
                <a:gd name="connsiteY20-1724" fmla="*/ 14401 h 43219"/>
                <a:gd name="connsiteX21-1725" fmla="*/ 3936 w 52692"/>
                <a:gd name="connsiteY21-1726" fmla="*/ 14229 h 43219"/>
                <a:gd name="connsiteX0-1727" fmla="*/ 3936 w 52692"/>
                <a:gd name="connsiteY0-1728" fmla="*/ 14229 h 43219"/>
                <a:gd name="connsiteX1-1729" fmla="*/ 5659 w 52692"/>
                <a:gd name="connsiteY1-1730" fmla="*/ 6766 h 43219"/>
                <a:gd name="connsiteX2-1731" fmla="*/ 14041 w 52692"/>
                <a:gd name="connsiteY2-1732" fmla="*/ 5061 h 43219"/>
                <a:gd name="connsiteX3-1733" fmla="*/ 22492 w 52692"/>
                <a:gd name="connsiteY3-1734" fmla="*/ 3291 h 43219"/>
                <a:gd name="connsiteX4-1735" fmla="*/ 25785 w 52692"/>
                <a:gd name="connsiteY4-1736" fmla="*/ 59 h 43219"/>
                <a:gd name="connsiteX5-1737" fmla="*/ 29869 w 52692"/>
                <a:gd name="connsiteY5-1738" fmla="*/ 2340 h 43219"/>
                <a:gd name="connsiteX6-1739" fmla="*/ 35499 w 52692"/>
                <a:gd name="connsiteY6-1740" fmla="*/ 549 h 43219"/>
                <a:gd name="connsiteX7-1741" fmla="*/ 38354 w 52692"/>
                <a:gd name="connsiteY7-1742" fmla="*/ 5435 h 43219"/>
                <a:gd name="connsiteX8-1743" fmla="*/ 42018 w 52692"/>
                <a:gd name="connsiteY8-1744" fmla="*/ 10177 h 43219"/>
                <a:gd name="connsiteX9-1745" fmla="*/ 41854 w 52692"/>
                <a:gd name="connsiteY9-1746" fmla="*/ 15319 h 43219"/>
                <a:gd name="connsiteX10-1747" fmla="*/ 43052 w 52692"/>
                <a:gd name="connsiteY10-1748" fmla="*/ 23181 h 43219"/>
                <a:gd name="connsiteX11-1749" fmla="*/ 37440 w 52692"/>
                <a:gd name="connsiteY11-1750" fmla="*/ 30063 h 43219"/>
                <a:gd name="connsiteX12-1751" fmla="*/ 35431 w 52692"/>
                <a:gd name="connsiteY12-1752" fmla="*/ 35960 h 43219"/>
                <a:gd name="connsiteX13-1753" fmla="*/ 28591 w 52692"/>
                <a:gd name="connsiteY13-1754" fmla="*/ 36674 h 43219"/>
                <a:gd name="connsiteX14-1755" fmla="*/ 23703 w 52692"/>
                <a:gd name="connsiteY14-1756" fmla="*/ 42965 h 43219"/>
                <a:gd name="connsiteX15-1757" fmla="*/ 16516 w 52692"/>
                <a:gd name="connsiteY15-1758" fmla="*/ 39125 h 43219"/>
                <a:gd name="connsiteX16-1759" fmla="*/ 5840 w 52692"/>
                <a:gd name="connsiteY16-1760" fmla="*/ 35331 h 43219"/>
                <a:gd name="connsiteX17-1761" fmla="*/ 1146 w 52692"/>
                <a:gd name="connsiteY17-1762" fmla="*/ 31109 h 43219"/>
                <a:gd name="connsiteX18-1763" fmla="*/ 2149 w 52692"/>
                <a:gd name="connsiteY18-1764" fmla="*/ 25410 h 43219"/>
                <a:gd name="connsiteX19-1765" fmla="*/ 31 w 52692"/>
                <a:gd name="connsiteY19-1766" fmla="*/ 19563 h 43219"/>
                <a:gd name="connsiteX20-1767" fmla="*/ 3899 w 52692"/>
                <a:gd name="connsiteY20-1768" fmla="*/ 14366 h 43219"/>
                <a:gd name="connsiteX21-1769" fmla="*/ 3936 w 52692"/>
                <a:gd name="connsiteY21-1770" fmla="*/ 14229 h 43219"/>
                <a:gd name="connsiteX0-1771" fmla="*/ 2537238 w 2537238"/>
                <a:gd name="connsiteY0-1772" fmla="*/ 686569 h 1038846"/>
                <a:gd name="connsiteX1-1773" fmla="*/ 2508394 w 2537238"/>
                <a:gd name="connsiteY1-1774" fmla="*/ 715413 h 1038846"/>
                <a:gd name="connsiteX2-1775" fmla="*/ 2479550 w 2537238"/>
                <a:gd name="connsiteY2-1776" fmla="*/ 686569 h 1038846"/>
                <a:gd name="connsiteX3-1777" fmla="*/ 2508394 w 2537238"/>
                <a:gd name="connsiteY3-1778" fmla="*/ 657725 h 1038846"/>
                <a:gd name="connsiteX4-1779" fmla="*/ 2537238 w 2537238"/>
                <a:gd name="connsiteY4-1780" fmla="*/ 686569 h 1038846"/>
                <a:gd name="connsiteX0-1781" fmla="*/ 2433954 w 2537238"/>
                <a:gd name="connsiteY0-1782" fmla="*/ 671184 h 1038846"/>
                <a:gd name="connsiteX1-1783" fmla="*/ 2376266 w 2537238"/>
                <a:gd name="connsiteY1-1784" fmla="*/ 728872 h 1038846"/>
                <a:gd name="connsiteX2-1785" fmla="*/ 2318578 w 2537238"/>
                <a:gd name="connsiteY2-1786" fmla="*/ 671184 h 1038846"/>
                <a:gd name="connsiteX3-1787" fmla="*/ 2376266 w 2537238"/>
                <a:gd name="connsiteY3-1788" fmla="*/ 613496 h 1038846"/>
                <a:gd name="connsiteX4-1789" fmla="*/ 2433954 w 2537238"/>
                <a:gd name="connsiteY4-1790" fmla="*/ 671184 h 1038846"/>
                <a:gd name="connsiteX0-1791" fmla="*/ 2273369 w 2537238"/>
                <a:gd name="connsiteY0-1792" fmla="*/ 649128 h 1038846"/>
                <a:gd name="connsiteX1-1793" fmla="*/ 2186837 w 2537238"/>
                <a:gd name="connsiteY1-1794" fmla="*/ 735660 h 1038846"/>
                <a:gd name="connsiteX2-1795" fmla="*/ 2100305 w 2537238"/>
                <a:gd name="connsiteY2-1796" fmla="*/ 649128 h 1038846"/>
                <a:gd name="connsiteX3-1797" fmla="*/ 2186837 w 2537238"/>
                <a:gd name="connsiteY3-1798" fmla="*/ 562596 h 1038846"/>
                <a:gd name="connsiteX4-1799" fmla="*/ 2273369 w 2537238"/>
                <a:gd name="connsiteY4-1800" fmla="*/ 649128 h 1038846"/>
                <a:gd name="connsiteX0-1801" fmla="*/ 2261 w 52692"/>
                <a:gd name="connsiteY0-1802" fmla="*/ 25568 h 43219"/>
                <a:gd name="connsiteX1-1803" fmla="*/ 2196 w 52692"/>
                <a:gd name="connsiteY1-1804" fmla="*/ 25239 h 43219"/>
                <a:gd name="connsiteX2-1805" fmla="*/ 5874 w 52692"/>
                <a:gd name="connsiteY2-1806" fmla="*/ 35538 h 43219"/>
                <a:gd name="connsiteX3-1807" fmla="*/ 5856 w 52692"/>
                <a:gd name="connsiteY3-1808" fmla="*/ 35139 h 43219"/>
                <a:gd name="connsiteX4-1809" fmla="*/ 16514 w 52692"/>
                <a:gd name="connsiteY4-1810" fmla="*/ 38949 h 43219"/>
                <a:gd name="connsiteX5-1811" fmla="*/ 16702 w 52692"/>
                <a:gd name="connsiteY5-1812" fmla="*/ 39392 h 43219"/>
                <a:gd name="connsiteX6-1813" fmla="*/ 28707 w 52692"/>
                <a:gd name="connsiteY6-1814" fmla="*/ 36949 h 43219"/>
                <a:gd name="connsiteX7-1815" fmla="*/ 28596 w 52692"/>
                <a:gd name="connsiteY7-1816" fmla="*/ 36519 h 43219"/>
                <a:gd name="connsiteX8-1817" fmla="*/ 37434 w 52692"/>
                <a:gd name="connsiteY8-1818" fmla="*/ 30453 h 43219"/>
                <a:gd name="connsiteX9-1819" fmla="*/ 38211 w 52692"/>
                <a:gd name="connsiteY9-1820" fmla="*/ 31761 h 43219"/>
                <a:gd name="connsiteX10-1821" fmla="*/ 41834 w 52692"/>
                <a:gd name="connsiteY10-1822" fmla="*/ 15213 h 43219"/>
                <a:gd name="connsiteX11-1823" fmla="*/ 42098 w 52692"/>
                <a:gd name="connsiteY11-1824" fmla="*/ 15394 h 43219"/>
                <a:gd name="connsiteX12-1825" fmla="*/ 38360 w 52692"/>
                <a:gd name="connsiteY12-1826" fmla="*/ 5285 h 43219"/>
                <a:gd name="connsiteX13-1827" fmla="*/ 38436 w 52692"/>
                <a:gd name="connsiteY13-1828" fmla="*/ 5302 h 43219"/>
                <a:gd name="connsiteX14-1829" fmla="*/ 30048 w 52692"/>
                <a:gd name="connsiteY14-1830" fmla="*/ 2252 h 43219"/>
                <a:gd name="connsiteX15-1831" fmla="*/ 29856 w 52692"/>
                <a:gd name="connsiteY15-1832" fmla="*/ 2199 h 43219"/>
                <a:gd name="connsiteX16-1833" fmla="*/ 22877 w 52692"/>
                <a:gd name="connsiteY16-1834" fmla="*/ 3020 h 43219"/>
                <a:gd name="connsiteX17-1835" fmla="*/ 22536 w 52692"/>
                <a:gd name="connsiteY17-1836" fmla="*/ 3189 h 43219"/>
                <a:gd name="connsiteX18-1837" fmla="*/ 14036 w 52692"/>
                <a:gd name="connsiteY18-1838" fmla="*/ 5051 h 43219"/>
                <a:gd name="connsiteX19-1839" fmla="*/ 14013 w 52692"/>
                <a:gd name="connsiteY19-1840" fmla="*/ 5152 h 43219"/>
                <a:gd name="connsiteX20-1841" fmla="*/ 3852 w 52692"/>
                <a:gd name="connsiteY20-1842" fmla="*/ 14401 h 43219"/>
                <a:gd name="connsiteX21-1843" fmla="*/ 3936 w 52692"/>
                <a:gd name="connsiteY21-1844" fmla="*/ 14229 h 43219"/>
                <a:gd name="connsiteX0-1845" fmla="*/ 3936 w 52692"/>
                <a:gd name="connsiteY0-1846" fmla="*/ 14229 h 43219"/>
                <a:gd name="connsiteX1-1847" fmla="*/ 5659 w 52692"/>
                <a:gd name="connsiteY1-1848" fmla="*/ 6766 h 43219"/>
                <a:gd name="connsiteX2-1849" fmla="*/ 14041 w 52692"/>
                <a:gd name="connsiteY2-1850" fmla="*/ 5061 h 43219"/>
                <a:gd name="connsiteX3-1851" fmla="*/ 22492 w 52692"/>
                <a:gd name="connsiteY3-1852" fmla="*/ 3291 h 43219"/>
                <a:gd name="connsiteX4-1853" fmla="*/ 25785 w 52692"/>
                <a:gd name="connsiteY4-1854" fmla="*/ 59 h 43219"/>
                <a:gd name="connsiteX5-1855" fmla="*/ 29869 w 52692"/>
                <a:gd name="connsiteY5-1856" fmla="*/ 2340 h 43219"/>
                <a:gd name="connsiteX6-1857" fmla="*/ 35499 w 52692"/>
                <a:gd name="connsiteY6-1858" fmla="*/ 549 h 43219"/>
                <a:gd name="connsiteX7-1859" fmla="*/ 38354 w 52692"/>
                <a:gd name="connsiteY7-1860" fmla="*/ 5435 h 43219"/>
                <a:gd name="connsiteX8-1861" fmla="*/ 42018 w 52692"/>
                <a:gd name="connsiteY8-1862" fmla="*/ 10177 h 43219"/>
                <a:gd name="connsiteX9-1863" fmla="*/ 41854 w 52692"/>
                <a:gd name="connsiteY9-1864" fmla="*/ 15319 h 43219"/>
                <a:gd name="connsiteX10-1865" fmla="*/ 43052 w 52692"/>
                <a:gd name="connsiteY10-1866" fmla="*/ 23181 h 43219"/>
                <a:gd name="connsiteX11-1867" fmla="*/ 37440 w 52692"/>
                <a:gd name="connsiteY11-1868" fmla="*/ 30063 h 43219"/>
                <a:gd name="connsiteX12-1869" fmla="*/ 35431 w 52692"/>
                <a:gd name="connsiteY12-1870" fmla="*/ 35960 h 43219"/>
                <a:gd name="connsiteX13-1871" fmla="*/ 28591 w 52692"/>
                <a:gd name="connsiteY13-1872" fmla="*/ 36674 h 43219"/>
                <a:gd name="connsiteX14-1873" fmla="*/ 23703 w 52692"/>
                <a:gd name="connsiteY14-1874" fmla="*/ 42965 h 43219"/>
                <a:gd name="connsiteX15-1875" fmla="*/ 16516 w 52692"/>
                <a:gd name="connsiteY15-1876" fmla="*/ 39125 h 43219"/>
                <a:gd name="connsiteX16-1877" fmla="*/ 5840 w 52692"/>
                <a:gd name="connsiteY16-1878" fmla="*/ 35331 h 43219"/>
                <a:gd name="connsiteX17-1879" fmla="*/ 1146 w 52692"/>
                <a:gd name="connsiteY17-1880" fmla="*/ 31109 h 43219"/>
                <a:gd name="connsiteX18-1881" fmla="*/ 2149 w 52692"/>
                <a:gd name="connsiteY18-1882" fmla="*/ 25410 h 43219"/>
                <a:gd name="connsiteX19-1883" fmla="*/ 31 w 52692"/>
                <a:gd name="connsiteY19-1884" fmla="*/ 19563 h 43219"/>
                <a:gd name="connsiteX20-1885" fmla="*/ 3899 w 52692"/>
                <a:gd name="connsiteY20-1886" fmla="*/ 14366 h 43219"/>
                <a:gd name="connsiteX21-1887" fmla="*/ 3936 w 52692"/>
                <a:gd name="connsiteY21-1888" fmla="*/ 14229 h 43219"/>
                <a:gd name="connsiteX0-1889" fmla="*/ 2537238 w 2537238"/>
                <a:gd name="connsiteY0-1890" fmla="*/ 686569 h 1038846"/>
                <a:gd name="connsiteX1-1891" fmla="*/ 2508394 w 2537238"/>
                <a:gd name="connsiteY1-1892" fmla="*/ 715413 h 1038846"/>
                <a:gd name="connsiteX2-1893" fmla="*/ 2479550 w 2537238"/>
                <a:gd name="connsiteY2-1894" fmla="*/ 686569 h 1038846"/>
                <a:gd name="connsiteX3-1895" fmla="*/ 2508394 w 2537238"/>
                <a:gd name="connsiteY3-1896" fmla="*/ 657725 h 1038846"/>
                <a:gd name="connsiteX4-1897" fmla="*/ 2537238 w 2537238"/>
                <a:gd name="connsiteY4-1898" fmla="*/ 686569 h 1038846"/>
                <a:gd name="connsiteX0-1899" fmla="*/ 2433954 w 2537238"/>
                <a:gd name="connsiteY0-1900" fmla="*/ 671184 h 1038846"/>
                <a:gd name="connsiteX1-1901" fmla="*/ 2376266 w 2537238"/>
                <a:gd name="connsiteY1-1902" fmla="*/ 728872 h 1038846"/>
                <a:gd name="connsiteX2-1903" fmla="*/ 2318578 w 2537238"/>
                <a:gd name="connsiteY2-1904" fmla="*/ 671184 h 1038846"/>
                <a:gd name="connsiteX3-1905" fmla="*/ 2376266 w 2537238"/>
                <a:gd name="connsiteY3-1906" fmla="*/ 613496 h 1038846"/>
                <a:gd name="connsiteX4-1907" fmla="*/ 2433954 w 2537238"/>
                <a:gd name="connsiteY4-1908" fmla="*/ 671184 h 1038846"/>
                <a:gd name="connsiteX0-1909" fmla="*/ 2273369 w 2537238"/>
                <a:gd name="connsiteY0-1910" fmla="*/ 649128 h 1038846"/>
                <a:gd name="connsiteX1-1911" fmla="*/ 2186837 w 2537238"/>
                <a:gd name="connsiteY1-1912" fmla="*/ 735660 h 1038846"/>
                <a:gd name="connsiteX2-1913" fmla="*/ 2100305 w 2537238"/>
                <a:gd name="connsiteY2-1914" fmla="*/ 649128 h 1038846"/>
                <a:gd name="connsiteX3-1915" fmla="*/ 2186837 w 2537238"/>
                <a:gd name="connsiteY3-1916" fmla="*/ 562596 h 1038846"/>
                <a:gd name="connsiteX4-1917" fmla="*/ 2273369 w 2537238"/>
                <a:gd name="connsiteY4-1918" fmla="*/ 649128 h 1038846"/>
                <a:gd name="connsiteX0-1919" fmla="*/ 2261 w 52692"/>
                <a:gd name="connsiteY0-1920" fmla="*/ 25568 h 43219"/>
                <a:gd name="connsiteX1-1921" fmla="*/ 2196 w 52692"/>
                <a:gd name="connsiteY1-1922" fmla="*/ 25239 h 43219"/>
                <a:gd name="connsiteX2-1923" fmla="*/ 5874 w 52692"/>
                <a:gd name="connsiteY2-1924" fmla="*/ 35538 h 43219"/>
                <a:gd name="connsiteX3-1925" fmla="*/ 5856 w 52692"/>
                <a:gd name="connsiteY3-1926" fmla="*/ 35139 h 43219"/>
                <a:gd name="connsiteX4-1927" fmla="*/ 16514 w 52692"/>
                <a:gd name="connsiteY4-1928" fmla="*/ 38949 h 43219"/>
                <a:gd name="connsiteX5-1929" fmla="*/ 16702 w 52692"/>
                <a:gd name="connsiteY5-1930" fmla="*/ 39392 h 43219"/>
                <a:gd name="connsiteX6-1931" fmla="*/ 28707 w 52692"/>
                <a:gd name="connsiteY6-1932" fmla="*/ 36949 h 43219"/>
                <a:gd name="connsiteX7-1933" fmla="*/ 28596 w 52692"/>
                <a:gd name="connsiteY7-1934" fmla="*/ 36519 h 43219"/>
                <a:gd name="connsiteX8-1935" fmla="*/ 37434 w 52692"/>
                <a:gd name="connsiteY8-1936" fmla="*/ 30453 h 43219"/>
                <a:gd name="connsiteX9-1937" fmla="*/ 38578 w 52692"/>
                <a:gd name="connsiteY9-1938" fmla="*/ 30311 h 43219"/>
                <a:gd name="connsiteX10-1939" fmla="*/ 41834 w 52692"/>
                <a:gd name="connsiteY10-1940" fmla="*/ 15213 h 43219"/>
                <a:gd name="connsiteX11-1941" fmla="*/ 42098 w 52692"/>
                <a:gd name="connsiteY11-1942" fmla="*/ 15394 h 43219"/>
                <a:gd name="connsiteX12-1943" fmla="*/ 38360 w 52692"/>
                <a:gd name="connsiteY12-1944" fmla="*/ 5285 h 43219"/>
                <a:gd name="connsiteX13-1945" fmla="*/ 38436 w 52692"/>
                <a:gd name="connsiteY13-1946" fmla="*/ 5302 h 43219"/>
                <a:gd name="connsiteX14-1947" fmla="*/ 30048 w 52692"/>
                <a:gd name="connsiteY14-1948" fmla="*/ 2252 h 43219"/>
                <a:gd name="connsiteX15-1949" fmla="*/ 29856 w 52692"/>
                <a:gd name="connsiteY15-1950" fmla="*/ 2199 h 43219"/>
                <a:gd name="connsiteX16-1951" fmla="*/ 22877 w 52692"/>
                <a:gd name="connsiteY16-1952" fmla="*/ 3020 h 43219"/>
                <a:gd name="connsiteX17-1953" fmla="*/ 22536 w 52692"/>
                <a:gd name="connsiteY17-1954" fmla="*/ 3189 h 43219"/>
                <a:gd name="connsiteX18-1955" fmla="*/ 14036 w 52692"/>
                <a:gd name="connsiteY18-1956" fmla="*/ 5051 h 43219"/>
                <a:gd name="connsiteX19-1957" fmla="*/ 14013 w 52692"/>
                <a:gd name="connsiteY19-1958" fmla="*/ 5152 h 43219"/>
                <a:gd name="connsiteX20-1959" fmla="*/ 3852 w 52692"/>
                <a:gd name="connsiteY20-1960" fmla="*/ 14401 h 43219"/>
                <a:gd name="connsiteX21-1961" fmla="*/ 3936 w 52692"/>
                <a:gd name="connsiteY21-1962" fmla="*/ 14229 h 43219"/>
                <a:gd name="connsiteX0-1963" fmla="*/ 3936 w 52692"/>
                <a:gd name="connsiteY0-1964" fmla="*/ 14229 h 43219"/>
                <a:gd name="connsiteX1-1965" fmla="*/ 5659 w 52692"/>
                <a:gd name="connsiteY1-1966" fmla="*/ 6766 h 43219"/>
                <a:gd name="connsiteX2-1967" fmla="*/ 14041 w 52692"/>
                <a:gd name="connsiteY2-1968" fmla="*/ 5061 h 43219"/>
                <a:gd name="connsiteX3-1969" fmla="*/ 22492 w 52692"/>
                <a:gd name="connsiteY3-1970" fmla="*/ 3291 h 43219"/>
                <a:gd name="connsiteX4-1971" fmla="*/ 25785 w 52692"/>
                <a:gd name="connsiteY4-1972" fmla="*/ 59 h 43219"/>
                <a:gd name="connsiteX5-1973" fmla="*/ 29869 w 52692"/>
                <a:gd name="connsiteY5-1974" fmla="*/ 2340 h 43219"/>
                <a:gd name="connsiteX6-1975" fmla="*/ 35499 w 52692"/>
                <a:gd name="connsiteY6-1976" fmla="*/ 549 h 43219"/>
                <a:gd name="connsiteX7-1977" fmla="*/ 38354 w 52692"/>
                <a:gd name="connsiteY7-1978" fmla="*/ 5435 h 43219"/>
                <a:gd name="connsiteX8-1979" fmla="*/ 42018 w 52692"/>
                <a:gd name="connsiteY8-1980" fmla="*/ 10177 h 43219"/>
                <a:gd name="connsiteX9-1981" fmla="*/ 41854 w 52692"/>
                <a:gd name="connsiteY9-1982" fmla="*/ 15319 h 43219"/>
                <a:gd name="connsiteX10-1983" fmla="*/ 43052 w 52692"/>
                <a:gd name="connsiteY10-1984" fmla="*/ 23181 h 43219"/>
                <a:gd name="connsiteX11-1985" fmla="*/ 37440 w 52692"/>
                <a:gd name="connsiteY11-1986" fmla="*/ 30063 h 43219"/>
                <a:gd name="connsiteX12-1987" fmla="*/ 35431 w 52692"/>
                <a:gd name="connsiteY12-1988" fmla="*/ 35960 h 43219"/>
                <a:gd name="connsiteX13-1989" fmla="*/ 28591 w 52692"/>
                <a:gd name="connsiteY13-1990" fmla="*/ 36674 h 43219"/>
                <a:gd name="connsiteX14-1991" fmla="*/ 23703 w 52692"/>
                <a:gd name="connsiteY14-1992" fmla="*/ 42965 h 43219"/>
                <a:gd name="connsiteX15-1993" fmla="*/ 16516 w 52692"/>
                <a:gd name="connsiteY15-1994" fmla="*/ 39125 h 43219"/>
                <a:gd name="connsiteX16-1995" fmla="*/ 5840 w 52692"/>
                <a:gd name="connsiteY16-1996" fmla="*/ 35331 h 43219"/>
                <a:gd name="connsiteX17-1997" fmla="*/ 1146 w 52692"/>
                <a:gd name="connsiteY17-1998" fmla="*/ 31109 h 43219"/>
                <a:gd name="connsiteX18-1999" fmla="*/ 2149 w 52692"/>
                <a:gd name="connsiteY18-2000" fmla="*/ 25410 h 43219"/>
                <a:gd name="connsiteX19-2001" fmla="*/ 31 w 52692"/>
                <a:gd name="connsiteY19-2002" fmla="*/ 19563 h 43219"/>
                <a:gd name="connsiteX20-2003" fmla="*/ 3899 w 52692"/>
                <a:gd name="connsiteY20-2004" fmla="*/ 14366 h 43219"/>
                <a:gd name="connsiteX21-2005" fmla="*/ 3936 w 52692"/>
                <a:gd name="connsiteY21-2006" fmla="*/ 14229 h 43219"/>
                <a:gd name="connsiteX0-2007" fmla="*/ 2537238 w 2537238"/>
                <a:gd name="connsiteY0-2008" fmla="*/ 686569 h 1038846"/>
                <a:gd name="connsiteX1-2009" fmla="*/ 2508394 w 2537238"/>
                <a:gd name="connsiteY1-2010" fmla="*/ 715413 h 1038846"/>
                <a:gd name="connsiteX2-2011" fmla="*/ 2479550 w 2537238"/>
                <a:gd name="connsiteY2-2012" fmla="*/ 686569 h 1038846"/>
                <a:gd name="connsiteX3-2013" fmla="*/ 2508394 w 2537238"/>
                <a:gd name="connsiteY3-2014" fmla="*/ 657725 h 1038846"/>
                <a:gd name="connsiteX4-2015" fmla="*/ 2537238 w 2537238"/>
                <a:gd name="connsiteY4-2016" fmla="*/ 686569 h 1038846"/>
                <a:gd name="connsiteX0-2017" fmla="*/ 2433954 w 2537238"/>
                <a:gd name="connsiteY0-2018" fmla="*/ 671184 h 1038846"/>
                <a:gd name="connsiteX1-2019" fmla="*/ 2376266 w 2537238"/>
                <a:gd name="connsiteY1-2020" fmla="*/ 728872 h 1038846"/>
                <a:gd name="connsiteX2-2021" fmla="*/ 2318578 w 2537238"/>
                <a:gd name="connsiteY2-2022" fmla="*/ 671184 h 1038846"/>
                <a:gd name="connsiteX3-2023" fmla="*/ 2376266 w 2537238"/>
                <a:gd name="connsiteY3-2024" fmla="*/ 613496 h 1038846"/>
                <a:gd name="connsiteX4-2025" fmla="*/ 2433954 w 2537238"/>
                <a:gd name="connsiteY4-2026" fmla="*/ 671184 h 1038846"/>
                <a:gd name="connsiteX0-2027" fmla="*/ 2273369 w 2537238"/>
                <a:gd name="connsiteY0-2028" fmla="*/ 649128 h 1038846"/>
                <a:gd name="connsiteX1-2029" fmla="*/ 2186837 w 2537238"/>
                <a:gd name="connsiteY1-2030" fmla="*/ 735660 h 1038846"/>
                <a:gd name="connsiteX2-2031" fmla="*/ 2100305 w 2537238"/>
                <a:gd name="connsiteY2-2032" fmla="*/ 649128 h 1038846"/>
                <a:gd name="connsiteX3-2033" fmla="*/ 2186837 w 2537238"/>
                <a:gd name="connsiteY3-2034" fmla="*/ 562596 h 1038846"/>
                <a:gd name="connsiteX4-2035" fmla="*/ 2273369 w 2537238"/>
                <a:gd name="connsiteY4-2036" fmla="*/ 649128 h 1038846"/>
                <a:gd name="connsiteX0-2037" fmla="*/ 2261 w 52692"/>
                <a:gd name="connsiteY0-2038" fmla="*/ 25568 h 43219"/>
                <a:gd name="connsiteX1-2039" fmla="*/ 2196 w 52692"/>
                <a:gd name="connsiteY1-2040" fmla="*/ 25239 h 43219"/>
                <a:gd name="connsiteX2-2041" fmla="*/ 5874 w 52692"/>
                <a:gd name="connsiteY2-2042" fmla="*/ 35538 h 43219"/>
                <a:gd name="connsiteX3-2043" fmla="*/ 5856 w 52692"/>
                <a:gd name="connsiteY3-2044" fmla="*/ 35139 h 43219"/>
                <a:gd name="connsiteX4-2045" fmla="*/ 16514 w 52692"/>
                <a:gd name="connsiteY4-2046" fmla="*/ 38949 h 43219"/>
                <a:gd name="connsiteX5-2047" fmla="*/ 16702 w 52692"/>
                <a:gd name="connsiteY5-2048" fmla="*/ 39392 h 43219"/>
                <a:gd name="connsiteX6-2049" fmla="*/ 28707 w 52692"/>
                <a:gd name="connsiteY6-2050" fmla="*/ 36949 h 43219"/>
                <a:gd name="connsiteX7-2051" fmla="*/ 28596 w 52692"/>
                <a:gd name="connsiteY7-2052" fmla="*/ 36519 h 43219"/>
                <a:gd name="connsiteX8-2053" fmla="*/ 37434 w 52692"/>
                <a:gd name="connsiteY8-2054" fmla="*/ 30453 h 43219"/>
                <a:gd name="connsiteX9-2055" fmla="*/ 38150 w 52692"/>
                <a:gd name="connsiteY9-2056" fmla="*/ 30130 h 43219"/>
                <a:gd name="connsiteX10-2057" fmla="*/ 41834 w 52692"/>
                <a:gd name="connsiteY10-2058" fmla="*/ 15213 h 43219"/>
                <a:gd name="connsiteX11-2059" fmla="*/ 42098 w 52692"/>
                <a:gd name="connsiteY11-2060" fmla="*/ 15394 h 43219"/>
                <a:gd name="connsiteX12-2061" fmla="*/ 38360 w 52692"/>
                <a:gd name="connsiteY12-2062" fmla="*/ 5285 h 43219"/>
                <a:gd name="connsiteX13-2063" fmla="*/ 38436 w 52692"/>
                <a:gd name="connsiteY13-2064" fmla="*/ 5302 h 43219"/>
                <a:gd name="connsiteX14-2065" fmla="*/ 30048 w 52692"/>
                <a:gd name="connsiteY14-2066" fmla="*/ 2252 h 43219"/>
                <a:gd name="connsiteX15-2067" fmla="*/ 29856 w 52692"/>
                <a:gd name="connsiteY15-2068" fmla="*/ 2199 h 43219"/>
                <a:gd name="connsiteX16-2069" fmla="*/ 22877 w 52692"/>
                <a:gd name="connsiteY16-2070" fmla="*/ 3020 h 43219"/>
                <a:gd name="connsiteX17-2071" fmla="*/ 22536 w 52692"/>
                <a:gd name="connsiteY17-2072" fmla="*/ 3189 h 43219"/>
                <a:gd name="connsiteX18-2073" fmla="*/ 14036 w 52692"/>
                <a:gd name="connsiteY18-2074" fmla="*/ 5051 h 43219"/>
                <a:gd name="connsiteX19-2075" fmla="*/ 14013 w 52692"/>
                <a:gd name="connsiteY19-2076" fmla="*/ 5152 h 43219"/>
                <a:gd name="connsiteX20-2077" fmla="*/ 3852 w 52692"/>
                <a:gd name="connsiteY20-2078" fmla="*/ 14401 h 43219"/>
                <a:gd name="connsiteX21-2079" fmla="*/ 3936 w 52692"/>
                <a:gd name="connsiteY21-2080" fmla="*/ 14229 h 43219"/>
                <a:gd name="connsiteX0-2081" fmla="*/ 3936 w 52692"/>
                <a:gd name="connsiteY0-2082" fmla="*/ 14229 h 43219"/>
                <a:gd name="connsiteX1-2083" fmla="*/ 5659 w 52692"/>
                <a:gd name="connsiteY1-2084" fmla="*/ 6766 h 43219"/>
                <a:gd name="connsiteX2-2085" fmla="*/ 14041 w 52692"/>
                <a:gd name="connsiteY2-2086" fmla="*/ 5061 h 43219"/>
                <a:gd name="connsiteX3-2087" fmla="*/ 22492 w 52692"/>
                <a:gd name="connsiteY3-2088" fmla="*/ 3291 h 43219"/>
                <a:gd name="connsiteX4-2089" fmla="*/ 25785 w 52692"/>
                <a:gd name="connsiteY4-2090" fmla="*/ 59 h 43219"/>
                <a:gd name="connsiteX5-2091" fmla="*/ 29869 w 52692"/>
                <a:gd name="connsiteY5-2092" fmla="*/ 2340 h 43219"/>
                <a:gd name="connsiteX6-2093" fmla="*/ 35499 w 52692"/>
                <a:gd name="connsiteY6-2094" fmla="*/ 549 h 43219"/>
                <a:gd name="connsiteX7-2095" fmla="*/ 38354 w 52692"/>
                <a:gd name="connsiteY7-2096" fmla="*/ 5435 h 43219"/>
                <a:gd name="connsiteX8-2097" fmla="*/ 42018 w 52692"/>
                <a:gd name="connsiteY8-2098" fmla="*/ 10177 h 43219"/>
                <a:gd name="connsiteX9-2099" fmla="*/ 41854 w 52692"/>
                <a:gd name="connsiteY9-2100" fmla="*/ 15319 h 43219"/>
                <a:gd name="connsiteX10-2101" fmla="*/ 43052 w 52692"/>
                <a:gd name="connsiteY10-2102" fmla="*/ 23181 h 43219"/>
                <a:gd name="connsiteX11-2103" fmla="*/ 37440 w 52692"/>
                <a:gd name="connsiteY11-2104" fmla="*/ 30063 h 43219"/>
                <a:gd name="connsiteX12-2105" fmla="*/ 35431 w 52692"/>
                <a:gd name="connsiteY12-2106" fmla="*/ 35960 h 43219"/>
                <a:gd name="connsiteX13-2107" fmla="*/ 28591 w 52692"/>
                <a:gd name="connsiteY13-2108" fmla="*/ 36674 h 43219"/>
                <a:gd name="connsiteX14-2109" fmla="*/ 23703 w 52692"/>
                <a:gd name="connsiteY14-2110" fmla="*/ 42965 h 43219"/>
                <a:gd name="connsiteX15-2111" fmla="*/ 16516 w 52692"/>
                <a:gd name="connsiteY15-2112" fmla="*/ 39125 h 43219"/>
                <a:gd name="connsiteX16-2113" fmla="*/ 5840 w 52692"/>
                <a:gd name="connsiteY16-2114" fmla="*/ 35331 h 43219"/>
                <a:gd name="connsiteX17-2115" fmla="*/ 1146 w 52692"/>
                <a:gd name="connsiteY17-2116" fmla="*/ 31109 h 43219"/>
                <a:gd name="connsiteX18-2117" fmla="*/ 2149 w 52692"/>
                <a:gd name="connsiteY18-2118" fmla="*/ 25410 h 43219"/>
                <a:gd name="connsiteX19-2119" fmla="*/ 31 w 52692"/>
                <a:gd name="connsiteY19-2120" fmla="*/ 19563 h 43219"/>
                <a:gd name="connsiteX20-2121" fmla="*/ 3899 w 52692"/>
                <a:gd name="connsiteY20-2122" fmla="*/ 14366 h 43219"/>
                <a:gd name="connsiteX21-2123" fmla="*/ 3936 w 52692"/>
                <a:gd name="connsiteY21-2124" fmla="*/ 14229 h 43219"/>
                <a:gd name="connsiteX0-2125" fmla="*/ 2537238 w 2537238"/>
                <a:gd name="connsiteY0-2126" fmla="*/ 686569 h 1038846"/>
                <a:gd name="connsiteX1-2127" fmla="*/ 2508394 w 2537238"/>
                <a:gd name="connsiteY1-2128" fmla="*/ 715413 h 1038846"/>
                <a:gd name="connsiteX2-2129" fmla="*/ 2479550 w 2537238"/>
                <a:gd name="connsiteY2-2130" fmla="*/ 686569 h 1038846"/>
                <a:gd name="connsiteX3-2131" fmla="*/ 2508394 w 2537238"/>
                <a:gd name="connsiteY3-2132" fmla="*/ 657725 h 1038846"/>
                <a:gd name="connsiteX4-2133" fmla="*/ 2537238 w 2537238"/>
                <a:gd name="connsiteY4-2134" fmla="*/ 686569 h 1038846"/>
                <a:gd name="connsiteX0-2135" fmla="*/ 2433954 w 2537238"/>
                <a:gd name="connsiteY0-2136" fmla="*/ 671184 h 1038846"/>
                <a:gd name="connsiteX1-2137" fmla="*/ 2376266 w 2537238"/>
                <a:gd name="connsiteY1-2138" fmla="*/ 728872 h 1038846"/>
                <a:gd name="connsiteX2-2139" fmla="*/ 2318578 w 2537238"/>
                <a:gd name="connsiteY2-2140" fmla="*/ 671184 h 1038846"/>
                <a:gd name="connsiteX3-2141" fmla="*/ 2376266 w 2537238"/>
                <a:gd name="connsiteY3-2142" fmla="*/ 613496 h 1038846"/>
                <a:gd name="connsiteX4-2143" fmla="*/ 2433954 w 2537238"/>
                <a:gd name="connsiteY4-2144" fmla="*/ 671184 h 1038846"/>
                <a:gd name="connsiteX0-2145" fmla="*/ 2273369 w 2537238"/>
                <a:gd name="connsiteY0-2146" fmla="*/ 649128 h 1038846"/>
                <a:gd name="connsiteX1-2147" fmla="*/ 2186837 w 2537238"/>
                <a:gd name="connsiteY1-2148" fmla="*/ 735660 h 1038846"/>
                <a:gd name="connsiteX2-2149" fmla="*/ 2100305 w 2537238"/>
                <a:gd name="connsiteY2-2150" fmla="*/ 649128 h 1038846"/>
                <a:gd name="connsiteX3-2151" fmla="*/ 2186837 w 2537238"/>
                <a:gd name="connsiteY3-2152" fmla="*/ 562596 h 1038846"/>
                <a:gd name="connsiteX4-2153" fmla="*/ 2273369 w 2537238"/>
                <a:gd name="connsiteY4-2154" fmla="*/ 649128 h 1038846"/>
                <a:gd name="connsiteX0-2155" fmla="*/ 2261 w 52692"/>
                <a:gd name="connsiteY0-2156" fmla="*/ 25568 h 43219"/>
                <a:gd name="connsiteX1-2157" fmla="*/ 2196 w 52692"/>
                <a:gd name="connsiteY1-2158" fmla="*/ 25239 h 43219"/>
                <a:gd name="connsiteX2-2159" fmla="*/ 5874 w 52692"/>
                <a:gd name="connsiteY2-2160" fmla="*/ 35538 h 43219"/>
                <a:gd name="connsiteX3-2161" fmla="*/ 5856 w 52692"/>
                <a:gd name="connsiteY3-2162" fmla="*/ 35139 h 43219"/>
                <a:gd name="connsiteX4-2163" fmla="*/ 16514 w 52692"/>
                <a:gd name="connsiteY4-2164" fmla="*/ 38949 h 43219"/>
                <a:gd name="connsiteX5-2165" fmla="*/ 16702 w 52692"/>
                <a:gd name="connsiteY5-2166" fmla="*/ 39392 h 43219"/>
                <a:gd name="connsiteX6-2167" fmla="*/ 28707 w 52692"/>
                <a:gd name="connsiteY6-2168" fmla="*/ 36949 h 43219"/>
                <a:gd name="connsiteX7-2169" fmla="*/ 28596 w 52692"/>
                <a:gd name="connsiteY7-2170" fmla="*/ 36519 h 43219"/>
                <a:gd name="connsiteX8-2171" fmla="*/ 37434 w 52692"/>
                <a:gd name="connsiteY8-2172" fmla="*/ 30453 h 43219"/>
                <a:gd name="connsiteX9-2173" fmla="*/ 38150 w 52692"/>
                <a:gd name="connsiteY9-2174" fmla="*/ 30130 h 43219"/>
                <a:gd name="connsiteX10-2175" fmla="*/ 41834 w 52692"/>
                <a:gd name="connsiteY10-2176" fmla="*/ 15213 h 43219"/>
                <a:gd name="connsiteX11-2177" fmla="*/ 42098 w 52692"/>
                <a:gd name="connsiteY11-2178" fmla="*/ 15394 h 43219"/>
                <a:gd name="connsiteX12-2179" fmla="*/ 38360 w 52692"/>
                <a:gd name="connsiteY12-2180" fmla="*/ 5285 h 43219"/>
                <a:gd name="connsiteX13-2181" fmla="*/ 38436 w 52692"/>
                <a:gd name="connsiteY13-2182" fmla="*/ 5302 h 43219"/>
                <a:gd name="connsiteX14-2183" fmla="*/ 30048 w 52692"/>
                <a:gd name="connsiteY14-2184" fmla="*/ 2252 h 43219"/>
                <a:gd name="connsiteX15-2185" fmla="*/ 29856 w 52692"/>
                <a:gd name="connsiteY15-2186" fmla="*/ 2199 h 43219"/>
                <a:gd name="connsiteX16-2187" fmla="*/ 22877 w 52692"/>
                <a:gd name="connsiteY16-2188" fmla="*/ 3020 h 43219"/>
                <a:gd name="connsiteX17-2189" fmla="*/ 22536 w 52692"/>
                <a:gd name="connsiteY17-2190" fmla="*/ 3189 h 43219"/>
                <a:gd name="connsiteX18-2191" fmla="*/ 14036 w 52692"/>
                <a:gd name="connsiteY18-2192" fmla="*/ 5051 h 43219"/>
                <a:gd name="connsiteX19-2193" fmla="*/ 14013 w 52692"/>
                <a:gd name="connsiteY19-2194" fmla="*/ 5152 h 43219"/>
                <a:gd name="connsiteX20-2195" fmla="*/ 3852 w 52692"/>
                <a:gd name="connsiteY20-2196" fmla="*/ 14401 h 43219"/>
                <a:gd name="connsiteX21-2197" fmla="*/ 3936 w 52692"/>
                <a:gd name="connsiteY21-2198" fmla="*/ 14229 h 43219"/>
                <a:gd name="connsiteX0-2199" fmla="*/ 3936 w 52692"/>
                <a:gd name="connsiteY0-2200" fmla="*/ 14229 h 43219"/>
                <a:gd name="connsiteX1-2201" fmla="*/ 5659 w 52692"/>
                <a:gd name="connsiteY1-2202" fmla="*/ 6766 h 43219"/>
                <a:gd name="connsiteX2-2203" fmla="*/ 14041 w 52692"/>
                <a:gd name="connsiteY2-2204" fmla="*/ 5061 h 43219"/>
                <a:gd name="connsiteX3-2205" fmla="*/ 22492 w 52692"/>
                <a:gd name="connsiteY3-2206" fmla="*/ 3291 h 43219"/>
                <a:gd name="connsiteX4-2207" fmla="*/ 25785 w 52692"/>
                <a:gd name="connsiteY4-2208" fmla="*/ 59 h 43219"/>
                <a:gd name="connsiteX5-2209" fmla="*/ 29869 w 52692"/>
                <a:gd name="connsiteY5-2210" fmla="*/ 2340 h 43219"/>
                <a:gd name="connsiteX6-2211" fmla="*/ 35499 w 52692"/>
                <a:gd name="connsiteY6-2212" fmla="*/ 549 h 43219"/>
                <a:gd name="connsiteX7-2213" fmla="*/ 38354 w 52692"/>
                <a:gd name="connsiteY7-2214" fmla="*/ 5435 h 43219"/>
                <a:gd name="connsiteX8-2215" fmla="*/ 42018 w 52692"/>
                <a:gd name="connsiteY8-2216" fmla="*/ 10177 h 43219"/>
                <a:gd name="connsiteX9-2217" fmla="*/ 41854 w 52692"/>
                <a:gd name="connsiteY9-2218" fmla="*/ 15319 h 43219"/>
                <a:gd name="connsiteX10-2219" fmla="*/ 43052 w 52692"/>
                <a:gd name="connsiteY10-2220" fmla="*/ 23181 h 43219"/>
                <a:gd name="connsiteX11-2221" fmla="*/ 37440 w 52692"/>
                <a:gd name="connsiteY11-2222" fmla="*/ 30063 h 43219"/>
                <a:gd name="connsiteX12-2223" fmla="*/ 35431 w 52692"/>
                <a:gd name="connsiteY12-2224" fmla="*/ 35960 h 43219"/>
                <a:gd name="connsiteX13-2225" fmla="*/ 28591 w 52692"/>
                <a:gd name="connsiteY13-2226" fmla="*/ 36674 h 43219"/>
                <a:gd name="connsiteX14-2227" fmla="*/ 23703 w 52692"/>
                <a:gd name="connsiteY14-2228" fmla="*/ 42965 h 43219"/>
                <a:gd name="connsiteX15-2229" fmla="*/ 16516 w 52692"/>
                <a:gd name="connsiteY15-2230" fmla="*/ 39125 h 43219"/>
                <a:gd name="connsiteX16-2231" fmla="*/ 5840 w 52692"/>
                <a:gd name="connsiteY16-2232" fmla="*/ 35331 h 43219"/>
                <a:gd name="connsiteX17-2233" fmla="*/ 1146 w 52692"/>
                <a:gd name="connsiteY17-2234" fmla="*/ 31109 h 43219"/>
                <a:gd name="connsiteX18-2235" fmla="*/ 2149 w 52692"/>
                <a:gd name="connsiteY18-2236" fmla="*/ 25410 h 43219"/>
                <a:gd name="connsiteX19-2237" fmla="*/ 31 w 52692"/>
                <a:gd name="connsiteY19-2238" fmla="*/ 19563 h 43219"/>
                <a:gd name="connsiteX20-2239" fmla="*/ 3899 w 52692"/>
                <a:gd name="connsiteY20-2240" fmla="*/ 14366 h 43219"/>
                <a:gd name="connsiteX21-2241" fmla="*/ 3936 w 52692"/>
                <a:gd name="connsiteY21-2242" fmla="*/ 14229 h 43219"/>
                <a:gd name="connsiteX0-2243" fmla="*/ 2537238 w 2537238"/>
                <a:gd name="connsiteY0-2244" fmla="*/ 686569 h 1038846"/>
                <a:gd name="connsiteX1-2245" fmla="*/ 2508394 w 2537238"/>
                <a:gd name="connsiteY1-2246" fmla="*/ 715413 h 1038846"/>
                <a:gd name="connsiteX2-2247" fmla="*/ 2479550 w 2537238"/>
                <a:gd name="connsiteY2-2248" fmla="*/ 686569 h 1038846"/>
                <a:gd name="connsiteX3-2249" fmla="*/ 2508394 w 2537238"/>
                <a:gd name="connsiteY3-2250" fmla="*/ 657725 h 1038846"/>
                <a:gd name="connsiteX4-2251" fmla="*/ 2537238 w 2537238"/>
                <a:gd name="connsiteY4-2252" fmla="*/ 686569 h 1038846"/>
                <a:gd name="connsiteX0-2253" fmla="*/ 2433954 w 2537238"/>
                <a:gd name="connsiteY0-2254" fmla="*/ 671184 h 1038846"/>
                <a:gd name="connsiteX1-2255" fmla="*/ 2376266 w 2537238"/>
                <a:gd name="connsiteY1-2256" fmla="*/ 728872 h 1038846"/>
                <a:gd name="connsiteX2-2257" fmla="*/ 2318578 w 2537238"/>
                <a:gd name="connsiteY2-2258" fmla="*/ 671184 h 1038846"/>
                <a:gd name="connsiteX3-2259" fmla="*/ 2376266 w 2537238"/>
                <a:gd name="connsiteY3-2260" fmla="*/ 613496 h 1038846"/>
                <a:gd name="connsiteX4-2261" fmla="*/ 2433954 w 2537238"/>
                <a:gd name="connsiteY4-2262" fmla="*/ 671184 h 1038846"/>
                <a:gd name="connsiteX0-2263" fmla="*/ 2273369 w 2537238"/>
                <a:gd name="connsiteY0-2264" fmla="*/ 649128 h 1038846"/>
                <a:gd name="connsiteX1-2265" fmla="*/ 2186837 w 2537238"/>
                <a:gd name="connsiteY1-2266" fmla="*/ 735660 h 1038846"/>
                <a:gd name="connsiteX2-2267" fmla="*/ 2100305 w 2537238"/>
                <a:gd name="connsiteY2-2268" fmla="*/ 649128 h 1038846"/>
                <a:gd name="connsiteX3-2269" fmla="*/ 2186837 w 2537238"/>
                <a:gd name="connsiteY3-2270" fmla="*/ 562596 h 1038846"/>
                <a:gd name="connsiteX4-2271" fmla="*/ 2273369 w 2537238"/>
                <a:gd name="connsiteY4-2272" fmla="*/ 649128 h 1038846"/>
                <a:gd name="connsiteX0-2273" fmla="*/ 2261 w 52692"/>
                <a:gd name="connsiteY0-2274" fmla="*/ 25568 h 43219"/>
                <a:gd name="connsiteX1-2275" fmla="*/ 2196 w 52692"/>
                <a:gd name="connsiteY1-2276" fmla="*/ 25239 h 43219"/>
                <a:gd name="connsiteX2-2277" fmla="*/ 5874 w 52692"/>
                <a:gd name="connsiteY2-2278" fmla="*/ 35538 h 43219"/>
                <a:gd name="connsiteX3-2279" fmla="*/ 5856 w 52692"/>
                <a:gd name="connsiteY3-2280" fmla="*/ 35139 h 43219"/>
                <a:gd name="connsiteX4-2281" fmla="*/ 16514 w 52692"/>
                <a:gd name="connsiteY4-2282" fmla="*/ 38949 h 43219"/>
                <a:gd name="connsiteX5-2283" fmla="*/ 16702 w 52692"/>
                <a:gd name="connsiteY5-2284" fmla="*/ 39392 h 43219"/>
                <a:gd name="connsiteX6-2285" fmla="*/ 28707 w 52692"/>
                <a:gd name="connsiteY6-2286" fmla="*/ 36949 h 43219"/>
                <a:gd name="connsiteX7-2287" fmla="*/ 28596 w 52692"/>
                <a:gd name="connsiteY7-2288" fmla="*/ 36519 h 43219"/>
                <a:gd name="connsiteX8-2289" fmla="*/ 37434 w 52692"/>
                <a:gd name="connsiteY8-2290" fmla="*/ 30453 h 43219"/>
                <a:gd name="connsiteX9-2291" fmla="*/ 38150 w 52692"/>
                <a:gd name="connsiteY9-2292" fmla="*/ 30130 h 43219"/>
                <a:gd name="connsiteX10-2293" fmla="*/ 41834 w 52692"/>
                <a:gd name="connsiteY10-2294" fmla="*/ 15213 h 43219"/>
                <a:gd name="connsiteX11-2295" fmla="*/ 42098 w 52692"/>
                <a:gd name="connsiteY11-2296" fmla="*/ 15394 h 43219"/>
                <a:gd name="connsiteX12-2297" fmla="*/ 38360 w 52692"/>
                <a:gd name="connsiteY12-2298" fmla="*/ 5285 h 43219"/>
                <a:gd name="connsiteX13-2299" fmla="*/ 38436 w 52692"/>
                <a:gd name="connsiteY13-2300" fmla="*/ 5302 h 43219"/>
                <a:gd name="connsiteX14-2301" fmla="*/ 30048 w 52692"/>
                <a:gd name="connsiteY14-2302" fmla="*/ 2252 h 43219"/>
                <a:gd name="connsiteX15-2303" fmla="*/ 29856 w 52692"/>
                <a:gd name="connsiteY15-2304" fmla="*/ 2199 h 43219"/>
                <a:gd name="connsiteX16-2305" fmla="*/ 22877 w 52692"/>
                <a:gd name="connsiteY16-2306" fmla="*/ 3020 h 43219"/>
                <a:gd name="connsiteX17-2307" fmla="*/ 22536 w 52692"/>
                <a:gd name="connsiteY17-2308" fmla="*/ 3189 h 43219"/>
                <a:gd name="connsiteX18-2309" fmla="*/ 14036 w 52692"/>
                <a:gd name="connsiteY18-2310" fmla="*/ 5051 h 43219"/>
                <a:gd name="connsiteX19-2311" fmla="*/ 14013 w 52692"/>
                <a:gd name="connsiteY19-2312" fmla="*/ 5152 h 43219"/>
                <a:gd name="connsiteX20-2313" fmla="*/ 3852 w 52692"/>
                <a:gd name="connsiteY20-2314" fmla="*/ 14401 h 43219"/>
                <a:gd name="connsiteX21-2315" fmla="*/ 3936 w 52692"/>
                <a:gd name="connsiteY21-2316" fmla="*/ 14229 h 432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  <a:cxn ang="0">
                  <a:pos x="connsiteX6-43" y="connsiteY6-44"/>
                </a:cxn>
                <a:cxn ang="0">
                  <a:pos x="connsiteX7-45" y="connsiteY7-46"/>
                </a:cxn>
                <a:cxn ang="0">
                  <a:pos x="connsiteX8-47" y="connsiteY8-48"/>
                </a:cxn>
                <a:cxn ang="0">
                  <a:pos x="connsiteX9-49" y="connsiteY9-50"/>
                </a:cxn>
                <a:cxn ang="0">
                  <a:pos x="connsiteX10-51" y="connsiteY10-52"/>
                </a:cxn>
                <a:cxn ang="0">
                  <a:pos x="connsiteX11-53" y="connsiteY11-54"/>
                </a:cxn>
                <a:cxn ang="0">
                  <a:pos x="connsiteX12-55" y="connsiteY12-56"/>
                </a:cxn>
                <a:cxn ang="0">
                  <a:pos x="connsiteX13-57" y="connsiteY13-58"/>
                </a:cxn>
                <a:cxn ang="0">
                  <a:pos x="connsiteX14-59" y="connsiteY14-60"/>
                </a:cxn>
                <a:cxn ang="0">
                  <a:pos x="connsiteX15-61" y="connsiteY15-62"/>
                </a:cxn>
                <a:cxn ang="0">
                  <a:pos x="connsiteX16-63" y="connsiteY16-64"/>
                </a:cxn>
                <a:cxn ang="0">
                  <a:pos x="connsiteX17-65" y="connsiteY17-66"/>
                </a:cxn>
                <a:cxn ang="0">
                  <a:pos x="connsiteX18-67" y="connsiteY18-68"/>
                </a:cxn>
                <a:cxn ang="0">
                  <a:pos x="connsiteX19-69" y="connsiteY19-70"/>
                </a:cxn>
                <a:cxn ang="0">
                  <a:pos x="connsiteX20-71" y="connsiteY20-72"/>
                </a:cxn>
                <a:cxn ang="0">
                  <a:pos x="connsiteX21-73" y="connsiteY21-74"/>
                </a:cxn>
              </a:cxnLst>
              <a:rect l="l" t="t" r="r" b="b"/>
              <a:pathLst>
                <a:path w="52692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2537238" h="1038846">
                  <a:moveTo>
                    <a:pt x="2537238" y="686569"/>
                  </a:moveTo>
                  <a:cubicBezTo>
                    <a:pt x="2537238" y="702499"/>
                    <a:pt x="2524324" y="715413"/>
                    <a:pt x="2508394" y="715413"/>
                  </a:cubicBezTo>
                  <a:cubicBezTo>
                    <a:pt x="2492464" y="715413"/>
                    <a:pt x="2479550" y="702499"/>
                    <a:pt x="2479550" y="686569"/>
                  </a:cubicBezTo>
                  <a:cubicBezTo>
                    <a:pt x="2479550" y="670639"/>
                    <a:pt x="2492464" y="657725"/>
                    <a:pt x="2508394" y="657725"/>
                  </a:cubicBezTo>
                  <a:cubicBezTo>
                    <a:pt x="2524324" y="657725"/>
                    <a:pt x="2537238" y="670639"/>
                    <a:pt x="2537238" y="686569"/>
                  </a:cubicBezTo>
                  <a:close/>
                </a:path>
                <a:path w="2537238" h="1038846">
                  <a:moveTo>
                    <a:pt x="2433954" y="671184"/>
                  </a:moveTo>
                  <a:cubicBezTo>
                    <a:pt x="2433954" y="703044"/>
                    <a:pt x="2408126" y="728872"/>
                    <a:pt x="2376266" y="728872"/>
                  </a:cubicBezTo>
                  <a:cubicBezTo>
                    <a:pt x="2344406" y="728872"/>
                    <a:pt x="2318578" y="703044"/>
                    <a:pt x="2318578" y="671184"/>
                  </a:cubicBezTo>
                  <a:cubicBezTo>
                    <a:pt x="2318578" y="639324"/>
                    <a:pt x="2344406" y="613496"/>
                    <a:pt x="2376266" y="613496"/>
                  </a:cubicBezTo>
                  <a:cubicBezTo>
                    <a:pt x="2408126" y="613496"/>
                    <a:pt x="2433954" y="639324"/>
                    <a:pt x="2433954" y="671184"/>
                  </a:cubicBezTo>
                  <a:close/>
                </a:path>
                <a:path w="2537238" h="1038846">
                  <a:moveTo>
                    <a:pt x="2273369" y="649128"/>
                  </a:moveTo>
                  <a:cubicBezTo>
                    <a:pt x="2273369" y="696918"/>
                    <a:pt x="2234627" y="735660"/>
                    <a:pt x="2186837" y="735660"/>
                  </a:cubicBezTo>
                  <a:cubicBezTo>
                    <a:pt x="2139047" y="735660"/>
                    <a:pt x="2100305" y="696918"/>
                    <a:pt x="2100305" y="649128"/>
                  </a:cubicBezTo>
                  <a:cubicBezTo>
                    <a:pt x="2100305" y="601338"/>
                    <a:pt x="2139047" y="562596"/>
                    <a:pt x="2186837" y="562596"/>
                  </a:cubicBezTo>
                  <a:cubicBezTo>
                    <a:pt x="2234627" y="562596"/>
                    <a:pt x="2273369" y="601338"/>
                    <a:pt x="2273369" y="649128"/>
                  </a:cubicBezTo>
                  <a:close/>
                </a:path>
                <a:path w="52692" h="43219" fill="none" extrusionOk="0">
                  <a:moveTo>
                    <a:pt x="2261" y="25568"/>
                  </a:moveTo>
                  <a:cubicBezTo>
                    <a:pt x="2233" y="25118"/>
                    <a:pt x="2961" y="25852"/>
                    <a:pt x="2196" y="25239"/>
                  </a:cubicBezTo>
                  <a:moveTo>
                    <a:pt x="5874" y="35538"/>
                  </a:moveTo>
                  <a:cubicBezTo>
                    <a:pt x="5519" y="3573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879" y="40003"/>
                    <a:pt x="16702" y="39392"/>
                  </a:cubicBezTo>
                  <a:moveTo>
                    <a:pt x="28707" y="36949"/>
                  </a:moveTo>
                  <a:cubicBezTo>
                    <a:pt x="28668" y="37596"/>
                    <a:pt x="28734" y="35897"/>
                    <a:pt x="28596" y="36519"/>
                  </a:cubicBezTo>
                  <a:moveTo>
                    <a:pt x="37434" y="30453"/>
                  </a:moveTo>
                  <a:cubicBezTo>
                    <a:pt x="37726" y="30846"/>
                    <a:pt x="37495" y="30179"/>
                    <a:pt x="38150" y="30130"/>
                  </a:cubicBezTo>
                  <a:moveTo>
                    <a:pt x="41834" y="15213"/>
                  </a:moveTo>
                  <a:cubicBezTo>
                    <a:pt x="41509" y="16245"/>
                    <a:pt x="41870" y="15391"/>
                    <a:pt x="42098" y="15394"/>
                  </a:cubicBezTo>
                  <a:moveTo>
                    <a:pt x="38360" y="5285"/>
                  </a:moveTo>
                  <a:cubicBezTo>
                    <a:pt x="38415" y="5702"/>
                    <a:pt x="38441" y="4878"/>
                    <a:pt x="38436" y="5302"/>
                  </a:cubicBezTo>
                  <a:moveTo>
                    <a:pt x="30048" y="2252"/>
                  </a:moveTo>
                  <a:cubicBezTo>
                    <a:pt x="30237" y="1669"/>
                    <a:pt x="29552" y="2685"/>
                    <a:pt x="29856" y="2199"/>
                  </a:cubicBezTo>
                  <a:moveTo>
                    <a:pt x="22877" y="3020"/>
                  </a:moveTo>
                  <a:cubicBezTo>
                    <a:pt x="22954" y="2538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3621" y="4633"/>
                    <a:pt x="14013" y="5152"/>
                  </a:cubicBezTo>
                  <a:moveTo>
                    <a:pt x="3852" y="14401"/>
                  </a:moveTo>
                  <a:cubicBezTo>
                    <a:pt x="3749" y="13937"/>
                    <a:pt x="3984" y="14710"/>
                    <a:pt x="3936" y="14229"/>
                  </a:cubicBezTo>
                </a:path>
              </a:pathLst>
            </a:custGeom>
            <a:solidFill>
              <a:schemeClr val="bg1"/>
            </a:solidFill>
            <a:ln w="15875" algn="ctr">
              <a:solidFill>
                <a:srgbClr val="00A1BD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70" name="矩形 4"/>
            <p:cNvSpPr>
              <a:spLocks noChangeArrowheads="1"/>
            </p:cNvSpPr>
            <p:nvPr/>
          </p:nvSpPr>
          <p:spPr bwMode="auto">
            <a:xfrm>
              <a:off x="5334155" y="3451792"/>
              <a:ext cx="2140386" cy="64516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zh-CN" altLang="en-US" sz="2000" b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怎样列式计算呢？试试看！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3" name="图片 22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4" name="文本框 26">
              <a:hlinkClick r:id="rId3" action="ppaction://hlinksldjump"/>
            </p:cNvPr>
            <p:cNvSpPr txBox="1"/>
            <p:nvPr/>
          </p:nvSpPr>
          <p:spPr>
            <a:xfrm>
              <a:off x="7763282" y="4681236"/>
              <a:ext cx="642620" cy="368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返回</a:t>
              </a:r>
            </a:p>
          </p:txBody>
        </p:sp>
      </p:grp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357438" y="1327547"/>
            <a:ext cx="345638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CN" altLang="en-US" sz="135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2" name="Oval 27"/>
          <p:cNvSpPr>
            <a:spLocks noChangeArrowheads="1"/>
          </p:cNvSpPr>
          <p:nvPr/>
        </p:nvSpPr>
        <p:spPr bwMode="auto">
          <a:xfrm>
            <a:off x="3869531" y="1383507"/>
            <a:ext cx="1134666" cy="594122"/>
          </a:xfrm>
          <a:prstGeom prst="ellipse">
            <a:avLst/>
          </a:prstGeom>
          <a:solidFill>
            <a:schemeClr val="accent1">
              <a:alpha val="117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/>
            <a:endParaRPr lang="zh-CN" altLang="en-US" sz="21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3" name="Oval 28"/>
          <p:cNvSpPr>
            <a:spLocks noChangeArrowheads="1"/>
          </p:cNvSpPr>
          <p:nvPr/>
        </p:nvSpPr>
        <p:spPr bwMode="auto">
          <a:xfrm>
            <a:off x="5328047" y="1383506"/>
            <a:ext cx="1565672" cy="6477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/>
            <a:endParaRPr lang="zh-CN" altLang="en-US" sz="21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395536" y="703671"/>
            <a:ext cx="283903" cy="283903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644717" y="518183"/>
                <a:ext cx="8059876" cy="164448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zh-CN" sz="280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影响城市环境的噪音主要有生活噪音和交通噪音。据统计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,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某城市生活噪音占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i="0" smtClean="0">
                            <a:latin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i="0" smtClean="0">
                            <a:latin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,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交通噪音占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i="0" smtClean="0">
                            <a:latin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i="0" smtClean="0">
                            <a:latin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zh-CN" sz="280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。影响城市环境的其他噪音占几分之几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?</a:t>
                </a:r>
                <a:endParaRPr lang="zh-CN" altLang="zh-CN" sz="2800" dirty="0"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717" y="518183"/>
                <a:ext cx="8059876" cy="1644489"/>
              </a:xfrm>
              <a:prstGeom prst="rect">
                <a:avLst/>
              </a:prstGeom>
              <a:blipFill rotWithShape="1">
                <a:blip r:embed="rId5"/>
                <a:stretch>
                  <a:fillRect l="-2" t="-1" b="30"/>
                </a:stretch>
              </a:blipFill>
              <a:ln w="9525">
                <a:noFill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7"/>
          <p:cNvGrpSpPr/>
          <p:nvPr/>
        </p:nvGrpSpPr>
        <p:grpSpPr bwMode="auto">
          <a:xfrm>
            <a:off x="5508104" y="2218631"/>
            <a:ext cx="1512094" cy="648891"/>
            <a:chOff x="0" y="0"/>
            <a:chExt cx="1305" cy="602"/>
          </a:xfrm>
        </p:grpSpPr>
        <p:sp>
          <p:nvSpPr>
            <p:cNvPr id="20" name="Text Box 12"/>
            <p:cNvSpPr txBox="1">
              <a:spLocks noChangeArrowheads="1"/>
            </p:cNvSpPr>
            <p:nvPr/>
          </p:nvSpPr>
          <p:spPr bwMode="auto">
            <a:xfrm>
              <a:off x="0" y="89"/>
              <a:ext cx="273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1</a:t>
              </a:r>
            </a:p>
          </p:txBody>
        </p:sp>
        <p:sp>
          <p:nvSpPr>
            <p:cNvPr id="21" name="Text Box 13"/>
            <p:cNvSpPr txBox="1">
              <a:spLocks noChangeArrowheads="1"/>
            </p:cNvSpPr>
            <p:nvPr/>
          </p:nvSpPr>
          <p:spPr bwMode="auto">
            <a:xfrm>
              <a:off x="227" y="89"/>
              <a:ext cx="272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-</a:t>
              </a:r>
            </a:p>
          </p:txBody>
        </p:sp>
        <p:graphicFrame>
          <p:nvGraphicFramePr>
            <p:cNvPr id="25" name="Object 13"/>
            <p:cNvGraphicFramePr>
              <a:graphicFrameLocks noChangeAspect="1"/>
            </p:cNvGraphicFramePr>
            <p:nvPr/>
          </p:nvGraphicFramePr>
          <p:xfrm>
            <a:off x="544" y="0"/>
            <a:ext cx="235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563" r:id="rId6" imgW="152400" imgH="393700" progId="Equation.3">
                    <p:embed/>
                  </p:oleObj>
                </mc:Choice>
                <mc:Fallback>
                  <p:oleObj r:id="rId6" imgW="152400" imgH="393700" progId="Equation.3">
                    <p:embed/>
                    <p:pic>
                      <p:nvPicPr>
                        <p:cNvPr id="0" name="Object 13" descr="image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" y="0"/>
                          <a:ext cx="235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Text Box 15"/>
            <p:cNvSpPr txBox="1">
              <a:spLocks noChangeArrowheads="1"/>
            </p:cNvSpPr>
            <p:nvPr/>
          </p:nvSpPr>
          <p:spPr bwMode="auto">
            <a:xfrm>
              <a:off x="771" y="89"/>
              <a:ext cx="272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-</a:t>
              </a:r>
            </a:p>
          </p:txBody>
        </p:sp>
        <p:graphicFrame>
          <p:nvGraphicFramePr>
            <p:cNvPr id="27" name="Object 15"/>
            <p:cNvGraphicFramePr>
              <a:graphicFrameLocks noChangeAspect="1"/>
            </p:cNvGraphicFramePr>
            <p:nvPr/>
          </p:nvGraphicFramePr>
          <p:xfrm>
            <a:off x="1089" y="0"/>
            <a:ext cx="216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564" r:id="rId8" imgW="139700" imgH="394335" progId="Equation.3">
                    <p:embed/>
                  </p:oleObj>
                </mc:Choice>
                <mc:Fallback>
                  <p:oleObj r:id="rId8" imgW="139700" imgH="394335" progId="Equation.3">
                    <p:embed/>
                    <p:pic>
                      <p:nvPicPr>
                        <p:cNvPr id="0" name="Object 15" descr="image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89" y="0"/>
                          <a:ext cx="216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" name="Group 29"/>
          <p:cNvGrpSpPr/>
          <p:nvPr/>
        </p:nvGrpSpPr>
        <p:grpSpPr bwMode="auto">
          <a:xfrm>
            <a:off x="5183063" y="2867522"/>
            <a:ext cx="1890713" cy="647700"/>
            <a:chOff x="0" y="0"/>
            <a:chExt cx="1642" cy="602"/>
          </a:xfrm>
        </p:grpSpPr>
        <p:sp>
          <p:nvSpPr>
            <p:cNvPr id="29" name="Text Box 18"/>
            <p:cNvSpPr txBox="1">
              <a:spLocks noChangeArrowheads="1"/>
            </p:cNvSpPr>
            <p:nvPr/>
          </p:nvSpPr>
          <p:spPr bwMode="auto">
            <a:xfrm>
              <a:off x="0" y="90"/>
              <a:ext cx="409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=</a:t>
              </a:r>
            </a:p>
          </p:txBody>
        </p:sp>
        <p:graphicFrame>
          <p:nvGraphicFramePr>
            <p:cNvPr id="30" name="Object 18"/>
            <p:cNvGraphicFramePr>
              <a:graphicFrameLocks noChangeAspect="1"/>
            </p:cNvGraphicFramePr>
            <p:nvPr/>
          </p:nvGraphicFramePr>
          <p:xfrm>
            <a:off x="317" y="0"/>
            <a:ext cx="236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565" r:id="rId10" imgW="152400" imgH="393700" progId="Equation.3">
                    <p:embed/>
                  </p:oleObj>
                </mc:Choice>
                <mc:Fallback>
                  <p:oleObj r:id="rId10" imgW="152400" imgH="393700" progId="Equation.3">
                    <p:embed/>
                    <p:pic>
                      <p:nvPicPr>
                        <p:cNvPr id="0" name="Object 18" descr="image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" y="0"/>
                          <a:ext cx="236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Text Box 20"/>
            <p:cNvSpPr txBox="1">
              <a:spLocks noChangeArrowheads="1"/>
            </p:cNvSpPr>
            <p:nvPr/>
          </p:nvSpPr>
          <p:spPr bwMode="auto">
            <a:xfrm>
              <a:off x="589" y="136"/>
              <a:ext cx="363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-</a:t>
              </a:r>
            </a:p>
          </p:txBody>
        </p:sp>
        <p:graphicFrame>
          <p:nvGraphicFramePr>
            <p:cNvPr id="32" name="Object 20"/>
            <p:cNvGraphicFramePr>
              <a:graphicFrameLocks noChangeAspect="1"/>
            </p:cNvGraphicFramePr>
            <p:nvPr/>
          </p:nvGraphicFramePr>
          <p:xfrm>
            <a:off x="861" y="0"/>
            <a:ext cx="236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566" r:id="rId12" imgW="152400" imgH="393700" progId="Equation.3">
                    <p:embed/>
                  </p:oleObj>
                </mc:Choice>
                <mc:Fallback>
                  <p:oleObj r:id="rId12" imgW="152400" imgH="393700" progId="Equation.3">
                    <p:embed/>
                    <p:pic>
                      <p:nvPicPr>
                        <p:cNvPr id="0" name="Object 20" descr="image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1" y="0"/>
                          <a:ext cx="236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Text Box 22"/>
            <p:cNvSpPr txBox="1">
              <a:spLocks noChangeArrowheads="1"/>
            </p:cNvSpPr>
            <p:nvPr/>
          </p:nvSpPr>
          <p:spPr bwMode="auto">
            <a:xfrm>
              <a:off x="1088" y="136"/>
              <a:ext cx="363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-</a:t>
              </a:r>
            </a:p>
          </p:txBody>
        </p:sp>
        <p:graphicFrame>
          <p:nvGraphicFramePr>
            <p:cNvPr id="34" name="Object 22"/>
            <p:cNvGraphicFramePr>
              <a:graphicFrameLocks noChangeAspect="1"/>
            </p:cNvGraphicFramePr>
            <p:nvPr/>
          </p:nvGraphicFramePr>
          <p:xfrm>
            <a:off x="1406" y="0"/>
            <a:ext cx="236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567" r:id="rId14" imgW="152400" imgH="393700" progId="Equation.3">
                    <p:embed/>
                  </p:oleObj>
                </mc:Choice>
                <mc:Fallback>
                  <p:oleObj r:id="rId14" imgW="152400" imgH="393700" progId="Equation.3">
                    <p:embed/>
                    <p:pic>
                      <p:nvPicPr>
                        <p:cNvPr id="0" name="Object 22" descr="image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6" y="0"/>
                          <a:ext cx="236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5" name="Group 23"/>
          <p:cNvGrpSpPr/>
          <p:nvPr/>
        </p:nvGrpSpPr>
        <p:grpSpPr bwMode="auto">
          <a:xfrm>
            <a:off x="5184253" y="4217691"/>
            <a:ext cx="644129" cy="647700"/>
            <a:chOff x="0" y="0"/>
            <a:chExt cx="541" cy="544"/>
          </a:xfrm>
        </p:grpSpPr>
        <p:sp>
          <p:nvSpPr>
            <p:cNvPr id="36" name="Text Box 24"/>
            <p:cNvSpPr txBox="1">
              <a:spLocks noChangeArrowheads="1"/>
            </p:cNvSpPr>
            <p:nvPr/>
          </p:nvSpPr>
          <p:spPr bwMode="auto">
            <a:xfrm>
              <a:off x="0" y="129"/>
              <a:ext cx="436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=</a:t>
              </a:r>
            </a:p>
          </p:txBody>
        </p:sp>
        <p:graphicFrame>
          <p:nvGraphicFramePr>
            <p:cNvPr id="37" name="Object 25"/>
            <p:cNvGraphicFramePr>
              <a:graphicFrameLocks noChangeAspect="1"/>
            </p:cNvGraphicFramePr>
            <p:nvPr/>
          </p:nvGraphicFramePr>
          <p:xfrm>
            <a:off x="290" y="0"/>
            <a:ext cx="251" cy="5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568" r:id="rId16" imgW="152400" imgH="393700" progId="Equation.3">
                    <p:embed/>
                  </p:oleObj>
                </mc:Choice>
                <mc:Fallback>
                  <p:oleObj r:id="rId16" imgW="152400" imgH="393700" progId="Equation.3">
                    <p:embed/>
                    <p:pic>
                      <p:nvPicPr>
                        <p:cNvPr id="0" name="Object 25" descr="image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" y="0"/>
                          <a:ext cx="251" cy="5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8" name="Group 29"/>
          <p:cNvGrpSpPr/>
          <p:nvPr/>
        </p:nvGrpSpPr>
        <p:grpSpPr bwMode="auto">
          <a:xfrm>
            <a:off x="5184254" y="3622379"/>
            <a:ext cx="1241822" cy="670321"/>
            <a:chOff x="0" y="0"/>
            <a:chExt cx="1043" cy="563"/>
          </a:xfrm>
        </p:grpSpPr>
        <p:sp>
          <p:nvSpPr>
            <p:cNvPr id="39" name="Text Box 32"/>
            <p:cNvSpPr txBox="1">
              <a:spLocks noChangeArrowheads="1"/>
            </p:cNvSpPr>
            <p:nvPr/>
          </p:nvSpPr>
          <p:spPr bwMode="auto">
            <a:xfrm>
              <a:off x="0" y="82"/>
              <a:ext cx="375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=</a:t>
              </a:r>
            </a:p>
          </p:txBody>
        </p:sp>
        <p:sp>
          <p:nvSpPr>
            <p:cNvPr id="40" name="AutoShape 31"/>
            <p:cNvSpPr>
              <a:spLocks noChangeAspect="1" noChangeArrowheads="1" noTextEdit="1"/>
            </p:cNvSpPr>
            <p:nvPr/>
          </p:nvSpPr>
          <p:spPr bwMode="auto">
            <a:xfrm>
              <a:off x="250" y="0"/>
              <a:ext cx="793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 b="1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41" name="Line 32"/>
            <p:cNvSpPr>
              <a:spLocks noChangeShapeType="1"/>
            </p:cNvSpPr>
            <p:nvPr/>
          </p:nvSpPr>
          <p:spPr bwMode="auto">
            <a:xfrm>
              <a:off x="286" y="281"/>
              <a:ext cx="709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42" name="Rectangle 33"/>
            <p:cNvSpPr>
              <a:spLocks noChangeArrowheads="1"/>
            </p:cNvSpPr>
            <p:nvPr/>
          </p:nvSpPr>
          <p:spPr bwMode="auto">
            <a:xfrm>
              <a:off x="588" y="311"/>
              <a:ext cx="10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/>
              <a:r>
                <a:rPr lang="en-US" altLang="zh-CN" sz="1950" dirty="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6</a:t>
              </a:r>
            </a:p>
          </p:txBody>
        </p:sp>
        <p:sp>
          <p:nvSpPr>
            <p:cNvPr id="43" name="Rectangle 34"/>
            <p:cNvSpPr>
              <a:spLocks noChangeArrowheads="1"/>
            </p:cNvSpPr>
            <p:nvPr/>
          </p:nvSpPr>
          <p:spPr bwMode="auto">
            <a:xfrm>
              <a:off x="879" y="13"/>
              <a:ext cx="10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/>
              <a:r>
                <a:rPr lang="en-US" altLang="zh-CN" sz="195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2</a:t>
              </a:r>
            </a:p>
          </p:txBody>
        </p:sp>
        <p:sp>
          <p:nvSpPr>
            <p:cNvPr id="44" name="Rectangle 35"/>
            <p:cNvSpPr>
              <a:spLocks noChangeArrowheads="1"/>
            </p:cNvSpPr>
            <p:nvPr/>
          </p:nvSpPr>
          <p:spPr bwMode="auto">
            <a:xfrm>
              <a:off x="588" y="13"/>
              <a:ext cx="10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/>
              <a:r>
                <a:rPr lang="en-US" altLang="zh-CN" sz="195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3</a:t>
              </a:r>
            </a:p>
          </p:txBody>
        </p:sp>
        <p:sp>
          <p:nvSpPr>
            <p:cNvPr id="45" name="Rectangle 36"/>
            <p:cNvSpPr>
              <a:spLocks noChangeArrowheads="1"/>
            </p:cNvSpPr>
            <p:nvPr/>
          </p:nvSpPr>
          <p:spPr bwMode="auto">
            <a:xfrm>
              <a:off x="297" y="13"/>
              <a:ext cx="10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/>
              <a:r>
                <a:rPr lang="en-US" altLang="zh-CN" sz="1950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6</a:t>
              </a:r>
            </a:p>
          </p:txBody>
        </p:sp>
        <p:sp>
          <p:nvSpPr>
            <p:cNvPr id="46" name="Rectangle 37"/>
            <p:cNvSpPr>
              <a:spLocks noChangeArrowheads="1"/>
            </p:cNvSpPr>
            <p:nvPr/>
          </p:nvSpPr>
          <p:spPr bwMode="auto">
            <a:xfrm>
              <a:off x="336" y="1"/>
              <a:ext cx="218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/>
              <a:r>
                <a:rPr lang="en-US" altLang="zh-CN" sz="1800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-</a:t>
              </a:r>
            </a:p>
          </p:txBody>
        </p:sp>
        <p:sp>
          <p:nvSpPr>
            <p:cNvPr id="47" name="Rectangle 38"/>
            <p:cNvSpPr>
              <a:spLocks noChangeArrowheads="1"/>
            </p:cNvSpPr>
            <p:nvPr/>
          </p:nvSpPr>
          <p:spPr bwMode="auto">
            <a:xfrm>
              <a:off x="635" y="1"/>
              <a:ext cx="218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/>
              <a:r>
                <a:rPr lang="en-US" altLang="zh-CN" sz="1800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-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76067" y="2436993"/>
            <a:ext cx="3278143" cy="1793279"/>
            <a:chOff x="976067" y="2436993"/>
            <a:chExt cx="3278143" cy="1793279"/>
          </a:xfrm>
        </p:grpSpPr>
        <p:sp>
          <p:nvSpPr>
            <p:cNvPr id="4" name="矩形: 圆角 3"/>
            <p:cNvSpPr/>
            <p:nvPr/>
          </p:nvSpPr>
          <p:spPr>
            <a:xfrm>
              <a:off x="976067" y="2436993"/>
              <a:ext cx="3278143" cy="179327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3" name="矩形 2"/>
            <p:cNvSpPr/>
            <p:nvPr/>
          </p:nvSpPr>
          <p:spPr>
            <a:xfrm>
              <a:off x="1160311" y="2641758"/>
              <a:ext cx="2979641" cy="1198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分别</a:t>
              </a:r>
              <a:r>
                <a:rPr lang="zh-CN" altLang="en-US" sz="2400" b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去掉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生活</a:t>
              </a:r>
              <a:r>
                <a:rPr lang="zh-CN" altLang="en-US" sz="2400" b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噪音和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交通</a:t>
              </a:r>
              <a:r>
                <a:rPr lang="zh-CN" altLang="en-US" sz="2400" b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噪音，便是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其他</a:t>
              </a:r>
              <a:r>
                <a:rPr lang="zh-CN" altLang="en-US" sz="2400" b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噪音占几分之几。</a:t>
              </a:r>
              <a:endParaRPr lang="zh-CN" altLang="en-US" sz="2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3" name="图片 22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4" name="文本框 26">
              <a:hlinkClick r:id="rId3" action="ppaction://hlinksldjump"/>
            </p:cNvPr>
            <p:cNvSpPr txBox="1"/>
            <p:nvPr/>
          </p:nvSpPr>
          <p:spPr>
            <a:xfrm>
              <a:off x="7763282" y="4681236"/>
              <a:ext cx="642620" cy="368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返回</a:t>
              </a:r>
            </a:p>
          </p:txBody>
        </p:sp>
      </p:grp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357438" y="1327547"/>
            <a:ext cx="345638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CN" altLang="en-US" sz="135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2" name="Oval 27"/>
          <p:cNvSpPr>
            <a:spLocks noChangeArrowheads="1"/>
          </p:cNvSpPr>
          <p:nvPr/>
        </p:nvSpPr>
        <p:spPr bwMode="auto">
          <a:xfrm>
            <a:off x="3869531" y="1383507"/>
            <a:ext cx="1134666" cy="594122"/>
          </a:xfrm>
          <a:prstGeom prst="ellipse">
            <a:avLst/>
          </a:prstGeom>
          <a:solidFill>
            <a:schemeClr val="accent1">
              <a:alpha val="117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/>
            <a:endParaRPr lang="zh-CN" altLang="en-US" sz="21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3" name="Oval 28"/>
          <p:cNvSpPr>
            <a:spLocks noChangeArrowheads="1"/>
          </p:cNvSpPr>
          <p:nvPr/>
        </p:nvSpPr>
        <p:spPr bwMode="auto">
          <a:xfrm>
            <a:off x="5328047" y="1383506"/>
            <a:ext cx="1565672" cy="6477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/>
            <a:endParaRPr lang="zh-CN" altLang="en-US" sz="210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395536" y="703671"/>
            <a:ext cx="283903" cy="283903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644717" y="518183"/>
                <a:ext cx="8059876" cy="182248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5000"/>
                  </a:lnSpc>
                  <a:spcBef>
                    <a:spcPct val="50000"/>
                  </a:spcBef>
                </a:pPr>
                <a:r>
                  <a:rPr lang="zh-CN" altLang="zh-CN" sz="240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影响城市环境的噪音主要有生活噪音和交通噪音。据统计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,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某城市生活噪音占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i="0" smtClean="0">
                            <a:latin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i="0" smtClean="0">
                            <a:latin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,</a:t>
                </a:r>
                <a:r>
                  <a:rPr lang="zh-CN" altLang="zh-CN" sz="240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交通噪音占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i="0" smtClean="0">
                            <a:latin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i="0" smtClean="0">
                            <a:latin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zh-CN" sz="240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。影响城市环境的其他噪音占几分之几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?</a:t>
                </a:r>
                <a:endParaRPr lang="zh-CN" altLang="zh-CN" sz="2400" dirty="0"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717" y="518183"/>
                <a:ext cx="8059876" cy="1822487"/>
              </a:xfrm>
              <a:prstGeom prst="rect">
                <a:avLst/>
              </a:prstGeom>
              <a:blipFill rotWithShape="1">
                <a:blip r:embed="rId5"/>
                <a:stretch>
                  <a:fillRect l="-2" t="-1" b="3"/>
                </a:stretch>
              </a:blipFill>
              <a:ln w="9525">
                <a:noFill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30"/>
          <p:cNvGrpSpPr/>
          <p:nvPr/>
        </p:nvGrpSpPr>
        <p:grpSpPr bwMode="auto">
          <a:xfrm>
            <a:off x="5148064" y="2127189"/>
            <a:ext cx="2159794" cy="647700"/>
            <a:chOff x="0" y="0"/>
            <a:chExt cx="1856" cy="602"/>
          </a:xfrm>
        </p:grpSpPr>
        <p:sp>
          <p:nvSpPr>
            <p:cNvPr id="50" name="Text Box 11"/>
            <p:cNvSpPr txBox="1">
              <a:spLocks noChangeArrowheads="1"/>
            </p:cNvSpPr>
            <p:nvPr/>
          </p:nvSpPr>
          <p:spPr bwMode="auto">
            <a:xfrm>
              <a:off x="0" y="90"/>
              <a:ext cx="273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1</a:t>
              </a:r>
            </a:p>
          </p:txBody>
        </p:sp>
        <p:sp>
          <p:nvSpPr>
            <p:cNvPr id="51" name="Text Box 12"/>
            <p:cNvSpPr txBox="1">
              <a:spLocks noChangeArrowheads="1"/>
            </p:cNvSpPr>
            <p:nvPr/>
          </p:nvSpPr>
          <p:spPr bwMode="auto">
            <a:xfrm>
              <a:off x="227" y="90"/>
              <a:ext cx="634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-</a:t>
              </a:r>
              <a:r>
                <a:rPr lang="zh-CN" altLang="en-US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（</a:t>
              </a:r>
            </a:p>
          </p:txBody>
        </p:sp>
        <p:graphicFrame>
          <p:nvGraphicFramePr>
            <p:cNvPr id="52" name="Object 13"/>
            <p:cNvGraphicFramePr>
              <a:graphicFrameLocks noChangeAspect="1"/>
            </p:cNvGraphicFramePr>
            <p:nvPr/>
          </p:nvGraphicFramePr>
          <p:xfrm>
            <a:off x="681" y="0"/>
            <a:ext cx="235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611" r:id="rId6" imgW="152400" imgH="393700" progId="Equation.3">
                    <p:embed/>
                  </p:oleObj>
                </mc:Choice>
                <mc:Fallback>
                  <p:oleObj r:id="rId6" imgW="152400" imgH="393700" progId="Equation.3">
                    <p:embed/>
                    <p:pic>
                      <p:nvPicPr>
                        <p:cNvPr id="0" name="Object 13" descr="image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1" y="0"/>
                          <a:ext cx="235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3" name="Text Box 14"/>
            <p:cNvSpPr txBox="1">
              <a:spLocks noChangeArrowheads="1"/>
            </p:cNvSpPr>
            <p:nvPr/>
          </p:nvSpPr>
          <p:spPr bwMode="auto">
            <a:xfrm>
              <a:off x="905" y="90"/>
              <a:ext cx="275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+</a:t>
              </a:r>
            </a:p>
          </p:txBody>
        </p:sp>
        <p:graphicFrame>
          <p:nvGraphicFramePr>
            <p:cNvPr id="54" name="Object 15"/>
            <p:cNvGraphicFramePr>
              <a:graphicFrameLocks noChangeAspect="1"/>
            </p:cNvGraphicFramePr>
            <p:nvPr/>
          </p:nvGraphicFramePr>
          <p:xfrm>
            <a:off x="1225" y="0"/>
            <a:ext cx="216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612" r:id="rId8" imgW="139700" imgH="394335" progId="Equation.3">
                    <p:embed/>
                  </p:oleObj>
                </mc:Choice>
                <mc:Fallback>
                  <p:oleObj r:id="rId8" imgW="139700" imgH="394335" progId="Equation.3">
                    <p:embed/>
                    <p:pic>
                      <p:nvPicPr>
                        <p:cNvPr id="0" name="Object 15" descr="image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5" y="0"/>
                          <a:ext cx="216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5" name="Text Box 24"/>
            <p:cNvSpPr txBox="1">
              <a:spLocks noChangeArrowheads="1"/>
            </p:cNvSpPr>
            <p:nvPr/>
          </p:nvSpPr>
          <p:spPr bwMode="auto">
            <a:xfrm>
              <a:off x="1452" y="90"/>
              <a:ext cx="404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/>
              <a:r>
                <a:rPr lang="zh-CN" altLang="en-US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）</a:t>
              </a:r>
            </a:p>
          </p:txBody>
        </p:sp>
      </p:grpSp>
      <p:grpSp>
        <p:nvGrpSpPr>
          <p:cNvPr id="56" name="Group 17"/>
          <p:cNvGrpSpPr/>
          <p:nvPr/>
        </p:nvGrpSpPr>
        <p:grpSpPr bwMode="auto">
          <a:xfrm>
            <a:off x="4769445" y="2828468"/>
            <a:ext cx="2533650" cy="648890"/>
            <a:chOff x="0" y="0"/>
            <a:chExt cx="2128" cy="545"/>
          </a:xfrm>
        </p:grpSpPr>
        <p:sp>
          <p:nvSpPr>
            <p:cNvPr id="57" name="Text Box 16"/>
            <p:cNvSpPr txBox="1">
              <a:spLocks noChangeArrowheads="1"/>
            </p:cNvSpPr>
            <p:nvPr/>
          </p:nvSpPr>
          <p:spPr bwMode="auto">
            <a:xfrm>
              <a:off x="0" y="91"/>
              <a:ext cx="409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=</a:t>
              </a:r>
            </a:p>
          </p:txBody>
        </p:sp>
        <p:sp>
          <p:nvSpPr>
            <p:cNvPr id="58" name="Text Box 18"/>
            <p:cNvSpPr txBox="1">
              <a:spLocks noChangeArrowheads="1"/>
            </p:cNvSpPr>
            <p:nvPr/>
          </p:nvSpPr>
          <p:spPr bwMode="auto">
            <a:xfrm>
              <a:off x="499" y="91"/>
              <a:ext cx="635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-</a:t>
              </a:r>
              <a:r>
                <a:rPr lang="zh-CN" altLang="en-US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（</a:t>
              </a:r>
            </a:p>
          </p:txBody>
        </p:sp>
        <p:graphicFrame>
          <p:nvGraphicFramePr>
            <p:cNvPr id="59" name="Object 20"/>
            <p:cNvGraphicFramePr>
              <a:graphicFrameLocks noChangeAspect="1"/>
            </p:cNvGraphicFramePr>
            <p:nvPr/>
          </p:nvGraphicFramePr>
          <p:xfrm>
            <a:off x="953" y="0"/>
            <a:ext cx="213" cy="5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613" r:id="rId10" imgW="152400" imgH="393700" progId="Equation.3">
                    <p:embed/>
                  </p:oleObj>
                </mc:Choice>
                <mc:Fallback>
                  <p:oleObj r:id="rId10" imgW="152400" imgH="393700" progId="Equation.3">
                    <p:embed/>
                    <p:pic>
                      <p:nvPicPr>
                        <p:cNvPr id="0" name="Object 20" descr="image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3" y="0"/>
                          <a:ext cx="213" cy="5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0" name="Text Box 20"/>
            <p:cNvSpPr txBox="1">
              <a:spLocks noChangeArrowheads="1"/>
            </p:cNvSpPr>
            <p:nvPr/>
          </p:nvSpPr>
          <p:spPr bwMode="auto">
            <a:xfrm>
              <a:off x="1180" y="91"/>
              <a:ext cx="363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+</a:t>
              </a:r>
            </a:p>
          </p:txBody>
        </p:sp>
        <p:graphicFrame>
          <p:nvGraphicFramePr>
            <p:cNvPr id="61" name="Object 22"/>
            <p:cNvGraphicFramePr>
              <a:graphicFrameLocks noChangeAspect="1"/>
            </p:cNvGraphicFramePr>
            <p:nvPr/>
          </p:nvGraphicFramePr>
          <p:xfrm>
            <a:off x="1452" y="0"/>
            <a:ext cx="214" cy="5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614" r:id="rId12" imgW="152400" imgH="393700" progId="Equation.3">
                    <p:embed/>
                  </p:oleObj>
                </mc:Choice>
                <mc:Fallback>
                  <p:oleObj r:id="rId12" imgW="152400" imgH="393700" progId="Equation.3">
                    <p:embed/>
                    <p:pic>
                      <p:nvPicPr>
                        <p:cNvPr id="0" name="Object 22" descr="image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2" y="0"/>
                          <a:ext cx="214" cy="5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" name="Text Box 25"/>
            <p:cNvSpPr txBox="1">
              <a:spLocks noChangeArrowheads="1"/>
            </p:cNvSpPr>
            <p:nvPr/>
          </p:nvSpPr>
          <p:spPr bwMode="auto">
            <a:xfrm>
              <a:off x="272" y="91"/>
              <a:ext cx="273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1</a:t>
              </a:r>
            </a:p>
          </p:txBody>
        </p:sp>
        <p:sp>
          <p:nvSpPr>
            <p:cNvPr id="64" name="Text Box 26"/>
            <p:cNvSpPr txBox="1">
              <a:spLocks noChangeArrowheads="1"/>
            </p:cNvSpPr>
            <p:nvPr/>
          </p:nvSpPr>
          <p:spPr bwMode="auto">
            <a:xfrm>
              <a:off x="1724" y="95"/>
              <a:ext cx="404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/>
              <a:r>
                <a:rPr lang="zh-CN" altLang="en-US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）</a:t>
              </a:r>
            </a:p>
          </p:txBody>
        </p:sp>
      </p:grpSp>
      <p:grpSp>
        <p:nvGrpSpPr>
          <p:cNvPr id="65" name="Group 37"/>
          <p:cNvGrpSpPr/>
          <p:nvPr/>
        </p:nvGrpSpPr>
        <p:grpSpPr bwMode="auto">
          <a:xfrm>
            <a:off x="4769445" y="3422589"/>
            <a:ext cx="1296591" cy="647700"/>
            <a:chOff x="0" y="0"/>
            <a:chExt cx="1143" cy="602"/>
          </a:xfrm>
        </p:grpSpPr>
        <p:sp>
          <p:nvSpPr>
            <p:cNvPr id="66" name="Text Box 22"/>
            <p:cNvSpPr txBox="1">
              <a:spLocks noChangeArrowheads="1"/>
            </p:cNvSpPr>
            <p:nvPr/>
          </p:nvSpPr>
          <p:spPr bwMode="auto">
            <a:xfrm>
              <a:off x="0" y="90"/>
              <a:ext cx="409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=</a:t>
              </a:r>
            </a:p>
          </p:txBody>
        </p:sp>
        <p:sp>
          <p:nvSpPr>
            <p:cNvPr id="67" name="Text Box 27"/>
            <p:cNvSpPr txBox="1">
              <a:spLocks noChangeArrowheads="1"/>
            </p:cNvSpPr>
            <p:nvPr/>
          </p:nvSpPr>
          <p:spPr bwMode="auto">
            <a:xfrm>
              <a:off x="272" y="90"/>
              <a:ext cx="273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1</a:t>
              </a:r>
            </a:p>
          </p:txBody>
        </p:sp>
        <p:sp>
          <p:nvSpPr>
            <p:cNvPr id="68" name="Text Box 28"/>
            <p:cNvSpPr txBox="1">
              <a:spLocks noChangeArrowheads="1"/>
            </p:cNvSpPr>
            <p:nvPr/>
          </p:nvSpPr>
          <p:spPr bwMode="auto">
            <a:xfrm>
              <a:off x="545" y="136"/>
              <a:ext cx="317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-</a:t>
              </a:r>
            </a:p>
          </p:txBody>
        </p:sp>
        <p:graphicFrame>
          <p:nvGraphicFramePr>
            <p:cNvPr id="69" name="Object 29"/>
            <p:cNvGraphicFramePr>
              <a:graphicFrameLocks noChangeAspect="1"/>
            </p:cNvGraphicFramePr>
            <p:nvPr/>
          </p:nvGraphicFramePr>
          <p:xfrm>
            <a:off x="907" y="0"/>
            <a:ext cx="236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615" r:id="rId14" imgW="152400" imgH="393700" progId="Equation.3">
                    <p:embed/>
                  </p:oleObj>
                </mc:Choice>
                <mc:Fallback>
                  <p:oleObj r:id="rId14" imgW="152400" imgH="393700" progId="Equation.3">
                    <p:embed/>
                    <p:pic>
                      <p:nvPicPr>
                        <p:cNvPr id="0" name="Object 29" descr="image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7" y="0"/>
                          <a:ext cx="236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0" name="Group 38"/>
          <p:cNvGrpSpPr/>
          <p:nvPr/>
        </p:nvGrpSpPr>
        <p:grpSpPr bwMode="auto">
          <a:xfrm>
            <a:off x="4769445" y="4016712"/>
            <a:ext cx="702469" cy="648890"/>
            <a:chOff x="0" y="0"/>
            <a:chExt cx="554" cy="602"/>
          </a:xfrm>
        </p:grpSpPr>
        <p:sp>
          <p:nvSpPr>
            <p:cNvPr id="71" name="Text Box 31"/>
            <p:cNvSpPr txBox="1">
              <a:spLocks noChangeArrowheads="1"/>
            </p:cNvSpPr>
            <p:nvPr/>
          </p:nvSpPr>
          <p:spPr bwMode="auto">
            <a:xfrm>
              <a:off x="0" y="89"/>
              <a:ext cx="409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latin typeface="Times New Roman" panose="02020603050405020304" pitchFamily="18" charset="0"/>
                  <a:ea typeface="楷体" panose="02010609060101010101" pitchFamily="49" charset="-122"/>
                </a:rPr>
                <a:t>=</a:t>
              </a:r>
            </a:p>
          </p:txBody>
        </p:sp>
        <p:graphicFrame>
          <p:nvGraphicFramePr>
            <p:cNvPr id="72" name="Object 32"/>
            <p:cNvGraphicFramePr>
              <a:graphicFrameLocks noChangeAspect="1"/>
            </p:cNvGraphicFramePr>
            <p:nvPr/>
          </p:nvGraphicFramePr>
          <p:xfrm>
            <a:off x="318" y="0"/>
            <a:ext cx="236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616" r:id="rId16" imgW="152400" imgH="393700" progId="Equation.3">
                    <p:embed/>
                  </p:oleObj>
                </mc:Choice>
                <mc:Fallback>
                  <p:oleObj r:id="rId16" imgW="152400" imgH="393700" progId="Equation.3">
                    <p:embed/>
                    <p:pic>
                      <p:nvPicPr>
                        <p:cNvPr id="0" name="Object 32" descr="image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8" y="0"/>
                          <a:ext cx="236" cy="6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3" name="组合 32"/>
          <p:cNvGrpSpPr/>
          <p:nvPr/>
        </p:nvGrpSpPr>
        <p:grpSpPr>
          <a:xfrm>
            <a:off x="586921" y="2396630"/>
            <a:ext cx="3858674" cy="1793279"/>
            <a:chOff x="976067" y="2436993"/>
            <a:chExt cx="3278143" cy="1793279"/>
          </a:xfrm>
        </p:grpSpPr>
        <p:sp>
          <p:nvSpPr>
            <p:cNvPr id="34" name="矩形: 圆角 33"/>
            <p:cNvSpPr/>
            <p:nvPr/>
          </p:nvSpPr>
          <p:spPr>
            <a:xfrm>
              <a:off x="976067" y="2436993"/>
              <a:ext cx="3278143" cy="179327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35" name="矩形 34"/>
            <p:cNvSpPr/>
            <p:nvPr/>
          </p:nvSpPr>
          <p:spPr>
            <a:xfrm>
              <a:off x="1116938" y="2528152"/>
              <a:ext cx="3059530" cy="15684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首先求出生活</a:t>
              </a:r>
              <a:r>
                <a:rPr lang="zh-CN" altLang="en-US" sz="2400" b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噪音和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交通</a:t>
              </a:r>
              <a:r>
                <a:rPr lang="zh-CN" altLang="en-US" sz="2400" b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噪音之和，然后用单位“</a:t>
              </a:r>
              <a:r>
                <a:rPr lang="en-US" altLang="zh-CN" sz="2400" b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1</a:t>
              </a:r>
              <a:r>
                <a:rPr lang="zh-CN" altLang="en-US" sz="2400" b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”减去两种噪音之和，便是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其他</a:t>
              </a:r>
              <a:r>
                <a:rPr lang="zh-CN" altLang="en-US" sz="2400" b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噪音占几分之几。</a:t>
              </a:r>
              <a:endParaRPr lang="zh-CN" altLang="en-US" sz="2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3568" y="3396051"/>
            <a:ext cx="7987980" cy="10147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        </a:t>
            </a:r>
            <a:r>
              <a:rPr lang="zh-CN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异分母分数连减</a:t>
            </a:r>
            <a:r>
              <a:rPr lang="zh-CN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、</a:t>
            </a:r>
            <a:r>
              <a:rPr lang="zh-CN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加减混合运算的运算顺序与整数连</a:t>
            </a:r>
            <a:endParaRPr lang="en-US" altLang="zh-CN" sz="2400" b="1" dirty="0">
              <a:solidFill>
                <a:srgbClr val="0070C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减</a:t>
            </a:r>
            <a:r>
              <a:rPr lang="zh-CN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、</a:t>
            </a:r>
            <a:r>
              <a:rPr lang="zh-CN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加减混合运算的顺序相同。</a:t>
            </a:r>
            <a:endParaRPr lang="zh-CN" alt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3" name="图片 22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4" name="文本框 26">
              <a:hlinkClick r:id="rId2" action="ppaction://hlinksldjump"/>
            </p:cNvPr>
            <p:cNvSpPr txBox="1"/>
            <p:nvPr/>
          </p:nvSpPr>
          <p:spPr>
            <a:xfrm>
              <a:off x="7763282" y="4681236"/>
              <a:ext cx="642620" cy="368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返回</a:t>
              </a:r>
            </a:p>
          </p:txBody>
        </p:sp>
      </p:grp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87266" y="1204104"/>
            <a:ext cx="2160985" cy="2139554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99518" y="745056"/>
            <a:ext cx="594002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怎样进行异分母分数连减？加减混合呢？</a:t>
            </a:r>
          </a:p>
        </p:txBody>
      </p:sp>
      <p:pic>
        <p:nvPicPr>
          <p:cNvPr id="3" name="图片 2" descr="图片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54530" y="1205230"/>
            <a:ext cx="2019300" cy="2181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930</Words>
  <Application>Microsoft Office PowerPoint</Application>
  <PresentationFormat>全屏显示(16:9)</PresentationFormat>
  <Paragraphs>269</Paragraphs>
  <Slides>20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3" baseType="lpstr">
      <vt:lpstr>等线</vt:lpstr>
      <vt:lpstr>黑体</vt:lpstr>
      <vt:lpstr>华文楷体</vt:lpstr>
      <vt:lpstr>楷体</vt:lpstr>
      <vt:lpstr>宋体</vt:lpstr>
      <vt:lpstr>微软雅黑</vt:lpstr>
      <vt:lpstr>幼圆</vt:lpstr>
      <vt:lpstr>Arial</vt:lpstr>
      <vt:lpstr>Calibri</vt:lpstr>
      <vt:lpstr>Cambria Math</vt:lpstr>
      <vt:lpstr>Times New Roman</vt:lpstr>
      <vt:lpstr>WWW.2PPT.COM
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2018-09-11T05:46:00Z</dcterms:created>
  <dcterms:modified xsi:type="dcterms:W3CDTF">2023-01-17T03:02:20Z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1FE3AC4685484435977C2A1A5CEB8F11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