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31" r:id="rId2"/>
    <p:sldId id="3332" r:id="rId3"/>
    <p:sldId id="3333" r:id="rId4"/>
    <p:sldId id="3246" r:id="rId5"/>
    <p:sldId id="3223" r:id="rId6"/>
    <p:sldId id="3231" r:id="rId7"/>
    <p:sldId id="3244" r:id="rId8"/>
    <p:sldId id="3334" r:id="rId9"/>
    <p:sldId id="3230" r:id="rId10"/>
    <p:sldId id="3226" r:id="rId11"/>
    <p:sldId id="3227" r:id="rId12"/>
    <p:sldId id="3245" r:id="rId13"/>
    <p:sldId id="3335" r:id="rId14"/>
    <p:sldId id="3225" r:id="rId15"/>
    <p:sldId id="3228" r:id="rId16"/>
    <p:sldId id="3229" r:id="rId17"/>
    <p:sldId id="3222" r:id="rId18"/>
    <p:sldId id="3336" r:id="rId19"/>
    <p:sldId id="3224" r:id="rId20"/>
    <p:sldId id="3238" r:id="rId21"/>
    <p:sldId id="3247" r:id="rId22"/>
    <p:sldId id="333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3959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23B"/>
    <a:srgbClr val="00B0F2"/>
    <a:srgbClr val="007DDD"/>
    <a:srgbClr val="033993"/>
    <a:srgbClr val="E0140E"/>
    <a:srgbClr val="005688"/>
    <a:srgbClr val="FFFFFF"/>
    <a:srgbClr val="AC7D00"/>
    <a:srgbClr val="6B1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2" autoAdjust="0"/>
    <p:restoredTop sz="96340" autoAdjust="0"/>
  </p:normalViewPr>
  <p:slideViewPr>
    <p:cSldViewPr>
      <p:cViewPr>
        <p:scale>
          <a:sx n="33" d="100"/>
          <a:sy n="33" d="100"/>
        </p:scale>
        <p:origin x="-1152" y="-1980"/>
      </p:cViewPr>
      <p:guideLst>
        <p:guide orient="horz" pos="373"/>
        <p:guide orient="horz" pos="4183"/>
        <p:guide pos="3959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6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2F61-40CE-87CD-1DBA3ADDCDB3}"/>
            </c:ext>
          </c:extLst>
        </c:ser>
        <c:ser>
          <c:idx val="1"/>
          <c:order val="1"/>
          <c:spPr>
            <a:solidFill>
              <a:schemeClr val="bg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2F61-40CE-87CD-1DBA3ADDCDB3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2F61-40CE-87CD-1DBA3ADDCDB3}"/>
            </c:ext>
          </c:extLst>
        </c:ser>
        <c:ser>
          <c:idx val="3"/>
          <c:order val="3"/>
          <c:spPr>
            <a:solidFill>
              <a:schemeClr val="bg2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2F61-40CE-87CD-1DBA3ADDC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80192"/>
        <c:axId val="212234240"/>
      </c:areaChart>
      <c:catAx>
        <c:axId val="211880192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212234240"/>
        <c:crosses val="autoZero"/>
        <c:auto val="1"/>
        <c:lblAlgn val="ctr"/>
        <c:lblOffset val="100"/>
        <c:noMultiLvlLbl val="1"/>
      </c:catAx>
      <c:valAx>
        <c:axId val="212234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188019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F7-454C-AC00-AAEC1B72F1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F7-454C-AC00-AAEC1B72F1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F7-454C-AC00-AAEC1B72F1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F7-454C-AC00-AAEC1B72F10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AF7-454C-AC00-AAEC1B72F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A-4D1D-B71E-72C7B314C36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A-4D1D-B71E-72C7B314C36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5A-4D1D-B71E-72C7B314C3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5A-4D1D-B71E-72C7B314C364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1E5A-4D1D-B71E-72C7B314C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6-4034-BDC6-6870937681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6-4034-BDC6-68709376811F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06-4034-BDC6-6870937681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06-4034-BDC6-68709376811F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4C06-4034-BDC6-687093768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BE56-0D4C-487B-A77A-5602763B13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99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96900" y="3904357"/>
            <a:ext cx="59538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FR" altLang="zh-CN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green, environmental protection propaganda template</a:t>
            </a:r>
            <a:endParaRPr lang="zh-CN" altLang="en-US" sz="1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96900" y="4195530"/>
            <a:ext cx="7676307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简约绿色</a:t>
            </a:r>
            <a:r>
              <a:rPr lang="en-US" altLang="zh-CN" sz="48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·</a:t>
            </a:r>
            <a:r>
              <a:rPr lang="zh-CN" altLang="en-US" sz="48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环保宣传模板</a:t>
            </a:r>
            <a:endParaRPr lang="zh-CN" altLang="en-US" sz="48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96900" y="5051499"/>
            <a:ext cx="5677153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smtClean="0">
                <a:solidFill>
                  <a:schemeClr val="accent3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 smtClean="0">
                <a:solidFill>
                  <a:schemeClr val="accent3"/>
                </a:solidFill>
                <a:cs typeface="Arial" panose="020B0604020202020204" pitchFamily="34" charset="0"/>
              </a:rPr>
              <a:t>PPT818  Report Person: PPT818</a:t>
            </a:r>
            <a:endParaRPr lang="zh-CN" alt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8749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349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849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8749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7" y="1655178"/>
            <a:ext cx="5783425" cy="5225014"/>
            <a:chOff x="0" y="1569337"/>
            <a:chExt cx="5484146" cy="4954631"/>
          </a:xfrm>
        </p:grpSpPr>
        <p:sp>
          <p:nvSpPr>
            <p:cNvPr id="851" name="Freeform 5"/>
            <p:cNvSpPr/>
            <p:nvPr/>
          </p:nvSpPr>
          <p:spPr bwMode="auto">
            <a:xfrm>
              <a:off x="1510340" y="1570966"/>
              <a:ext cx="971049" cy="1603209"/>
            </a:xfrm>
            <a:custGeom>
              <a:avLst/>
              <a:gdLst>
                <a:gd name="T0" fmla="*/ 504 w 504"/>
                <a:gd name="T1" fmla="*/ 832 h 832"/>
                <a:gd name="T2" fmla="*/ 0 w 504"/>
                <a:gd name="T3" fmla="*/ 514 h 832"/>
                <a:gd name="T4" fmla="*/ 0 w 504"/>
                <a:gd name="T5" fmla="*/ 0 h 832"/>
                <a:gd name="T6" fmla="*/ 504 w 504"/>
                <a:gd name="T7" fmla="*/ 530 h 832"/>
                <a:gd name="T8" fmla="*/ 504 w 504"/>
                <a:gd name="T9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832"/>
                  </a:moveTo>
                  <a:cubicBezTo>
                    <a:pt x="336" y="726"/>
                    <a:pt x="168" y="620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77"/>
                    <a:pt x="336" y="353"/>
                    <a:pt x="504" y="530"/>
                  </a:cubicBezTo>
                  <a:cubicBezTo>
                    <a:pt x="504" y="631"/>
                    <a:pt x="504" y="731"/>
                    <a:pt x="504" y="8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2" name="Freeform 6"/>
            <p:cNvSpPr/>
            <p:nvPr/>
          </p:nvSpPr>
          <p:spPr bwMode="auto">
            <a:xfrm>
              <a:off x="1510340" y="2560752"/>
              <a:ext cx="971049" cy="1195075"/>
            </a:xfrm>
            <a:custGeom>
              <a:avLst/>
              <a:gdLst>
                <a:gd name="T0" fmla="*/ 504 w 504"/>
                <a:gd name="T1" fmla="*/ 620 h 620"/>
                <a:gd name="T2" fmla="*/ 0 w 504"/>
                <a:gd name="T3" fmla="*/ 514 h 620"/>
                <a:gd name="T4" fmla="*/ 0 w 504"/>
                <a:gd name="T5" fmla="*/ 0 h 620"/>
                <a:gd name="T6" fmla="*/ 504 w 504"/>
                <a:gd name="T7" fmla="*/ 318 h 620"/>
                <a:gd name="T8" fmla="*/ 504 w 504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620"/>
                  </a:moveTo>
                  <a:cubicBezTo>
                    <a:pt x="336" y="585"/>
                    <a:pt x="168" y="54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106"/>
                    <a:pt x="336" y="212"/>
                    <a:pt x="504" y="318"/>
                  </a:cubicBezTo>
                  <a:cubicBezTo>
                    <a:pt x="504" y="419"/>
                    <a:pt x="504" y="519"/>
                    <a:pt x="504" y="62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3" name="Freeform 7"/>
            <p:cNvSpPr/>
            <p:nvPr/>
          </p:nvSpPr>
          <p:spPr bwMode="auto">
            <a:xfrm>
              <a:off x="1510340" y="3551352"/>
              <a:ext cx="971049" cy="990600"/>
            </a:xfrm>
            <a:custGeom>
              <a:avLst/>
              <a:gdLst>
                <a:gd name="T0" fmla="*/ 504 w 504"/>
                <a:gd name="T1" fmla="*/ 408 h 514"/>
                <a:gd name="T2" fmla="*/ 0 w 504"/>
                <a:gd name="T3" fmla="*/ 514 h 514"/>
                <a:gd name="T4" fmla="*/ 0 w 504"/>
                <a:gd name="T5" fmla="*/ 0 h 514"/>
                <a:gd name="T6" fmla="*/ 504 w 504"/>
                <a:gd name="T7" fmla="*/ 106 h 514"/>
                <a:gd name="T8" fmla="*/ 504 w 504"/>
                <a:gd name="T9" fmla="*/ 408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514">
                  <a:moveTo>
                    <a:pt x="504" y="408"/>
                  </a:moveTo>
                  <a:cubicBezTo>
                    <a:pt x="336" y="443"/>
                    <a:pt x="168" y="479"/>
                    <a:pt x="0" y="514"/>
                  </a:cubicBezTo>
                  <a:cubicBezTo>
                    <a:pt x="0" y="343"/>
                    <a:pt x="0" y="171"/>
                    <a:pt x="0" y="0"/>
                  </a:cubicBezTo>
                  <a:cubicBezTo>
                    <a:pt x="168" y="35"/>
                    <a:pt x="336" y="71"/>
                    <a:pt x="504" y="106"/>
                  </a:cubicBezTo>
                  <a:cubicBezTo>
                    <a:pt x="504" y="207"/>
                    <a:pt x="504" y="307"/>
                    <a:pt x="504" y="4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4" name="Freeform 8"/>
            <p:cNvSpPr/>
            <p:nvPr/>
          </p:nvSpPr>
          <p:spPr bwMode="auto">
            <a:xfrm>
              <a:off x="1510340" y="4337478"/>
              <a:ext cx="971049" cy="1194260"/>
            </a:xfrm>
            <a:custGeom>
              <a:avLst/>
              <a:gdLst>
                <a:gd name="T0" fmla="*/ 504 w 504"/>
                <a:gd name="T1" fmla="*/ 302 h 620"/>
                <a:gd name="T2" fmla="*/ 0 w 504"/>
                <a:gd name="T3" fmla="*/ 620 h 620"/>
                <a:gd name="T4" fmla="*/ 0 w 504"/>
                <a:gd name="T5" fmla="*/ 106 h 620"/>
                <a:gd name="T6" fmla="*/ 504 w 504"/>
                <a:gd name="T7" fmla="*/ 0 h 620"/>
                <a:gd name="T8" fmla="*/ 504 w 504"/>
                <a:gd name="T9" fmla="*/ 30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620">
                  <a:moveTo>
                    <a:pt x="504" y="302"/>
                  </a:moveTo>
                  <a:cubicBezTo>
                    <a:pt x="336" y="408"/>
                    <a:pt x="168" y="514"/>
                    <a:pt x="0" y="620"/>
                  </a:cubicBezTo>
                  <a:cubicBezTo>
                    <a:pt x="0" y="449"/>
                    <a:pt x="0" y="277"/>
                    <a:pt x="0" y="106"/>
                  </a:cubicBezTo>
                  <a:cubicBezTo>
                    <a:pt x="168" y="71"/>
                    <a:pt x="336" y="35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5" name="Freeform 9"/>
            <p:cNvSpPr/>
            <p:nvPr/>
          </p:nvSpPr>
          <p:spPr bwMode="auto">
            <a:xfrm>
              <a:off x="1510340" y="4919130"/>
              <a:ext cx="971049" cy="1603209"/>
            </a:xfrm>
            <a:custGeom>
              <a:avLst/>
              <a:gdLst>
                <a:gd name="T0" fmla="*/ 504 w 504"/>
                <a:gd name="T1" fmla="*/ 302 h 832"/>
                <a:gd name="T2" fmla="*/ 0 w 504"/>
                <a:gd name="T3" fmla="*/ 832 h 832"/>
                <a:gd name="T4" fmla="*/ 0 w 504"/>
                <a:gd name="T5" fmla="*/ 318 h 832"/>
                <a:gd name="T6" fmla="*/ 504 w 504"/>
                <a:gd name="T7" fmla="*/ 0 h 832"/>
                <a:gd name="T8" fmla="*/ 504 w 504"/>
                <a:gd name="T9" fmla="*/ 30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832">
                  <a:moveTo>
                    <a:pt x="504" y="302"/>
                  </a:moveTo>
                  <a:cubicBezTo>
                    <a:pt x="336" y="479"/>
                    <a:pt x="168" y="655"/>
                    <a:pt x="0" y="832"/>
                  </a:cubicBezTo>
                  <a:cubicBezTo>
                    <a:pt x="0" y="661"/>
                    <a:pt x="0" y="489"/>
                    <a:pt x="0" y="318"/>
                  </a:cubicBezTo>
                  <a:cubicBezTo>
                    <a:pt x="168" y="212"/>
                    <a:pt x="336" y="106"/>
                    <a:pt x="504" y="0"/>
                  </a:cubicBezTo>
                  <a:cubicBezTo>
                    <a:pt x="504" y="101"/>
                    <a:pt x="504" y="201"/>
                    <a:pt x="504" y="302"/>
                  </a:cubicBezTo>
                  <a:close/>
                </a:path>
              </a:pathLst>
            </a:custGeom>
            <a:solidFill>
              <a:srgbClr val="00823B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6" name="Freeform 10"/>
            <p:cNvSpPr/>
            <p:nvPr/>
          </p:nvSpPr>
          <p:spPr bwMode="auto">
            <a:xfrm>
              <a:off x="2481389" y="2591708"/>
              <a:ext cx="1812571" cy="582467"/>
            </a:xfrm>
            <a:custGeom>
              <a:avLst/>
              <a:gdLst>
                <a:gd name="T0" fmla="*/ 790 w 941"/>
                <a:gd name="T1" fmla="*/ 0 h 302"/>
                <a:gd name="T2" fmla="*/ 0 w 941"/>
                <a:gd name="T3" fmla="*/ 0 h 302"/>
                <a:gd name="T4" fmla="*/ 0 w 941"/>
                <a:gd name="T5" fmla="*/ 302 h 302"/>
                <a:gd name="T6" fmla="*/ 790 w 941"/>
                <a:gd name="T7" fmla="*/ 302 h 302"/>
                <a:gd name="T8" fmla="*/ 941 w 941"/>
                <a:gd name="T9" fmla="*/ 151 h 302"/>
                <a:gd name="T10" fmla="*/ 790 w 94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1" h="302">
                  <a:moveTo>
                    <a:pt x="7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790" y="302"/>
                    <a:pt x="790" y="302"/>
                    <a:pt x="790" y="302"/>
                  </a:cubicBezTo>
                  <a:cubicBezTo>
                    <a:pt x="873" y="302"/>
                    <a:pt x="941" y="234"/>
                    <a:pt x="941" y="151"/>
                  </a:cubicBezTo>
                  <a:cubicBezTo>
                    <a:pt x="941" y="67"/>
                    <a:pt x="873" y="0"/>
                    <a:pt x="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7" name="Freeform 11"/>
            <p:cNvSpPr/>
            <p:nvPr/>
          </p:nvSpPr>
          <p:spPr bwMode="auto">
            <a:xfrm>
              <a:off x="2481389" y="3174175"/>
              <a:ext cx="3002757" cy="581652"/>
            </a:xfrm>
            <a:custGeom>
              <a:avLst/>
              <a:gdLst>
                <a:gd name="T0" fmla="*/ 1408 w 1559"/>
                <a:gd name="T1" fmla="*/ 0 h 302"/>
                <a:gd name="T2" fmla="*/ 0 w 1559"/>
                <a:gd name="T3" fmla="*/ 0 h 302"/>
                <a:gd name="T4" fmla="*/ 0 w 1559"/>
                <a:gd name="T5" fmla="*/ 302 h 302"/>
                <a:gd name="T6" fmla="*/ 1408 w 1559"/>
                <a:gd name="T7" fmla="*/ 302 h 302"/>
                <a:gd name="T8" fmla="*/ 1559 w 1559"/>
                <a:gd name="T9" fmla="*/ 151 h 302"/>
                <a:gd name="T10" fmla="*/ 1408 w 1559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9" h="302">
                  <a:moveTo>
                    <a:pt x="140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408" y="302"/>
                    <a:pt x="1408" y="302"/>
                    <a:pt x="1408" y="302"/>
                  </a:cubicBezTo>
                  <a:cubicBezTo>
                    <a:pt x="1491" y="302"/>
                    <a:pt x="1559" y="234"/>
                    <a:pt x="1559" y="151"/>
                  </a:cubicBezTo>
                  <a:cubicBezTo>
                    <a:pt x="1559" y="67"/>
                    <a:pt x="1491" y="0"/>
                    <a:pt x="1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8" name="Freeform 12"/>
            <p:cNvSpPr/>
            <p:nvPr/>
          </p:nvSpPr>
          <p:spPr bwMode="auto">
            <a:xfrm>
              <a:off x="2481389" y="3755827"/>
              <a:ext cx="2467540" cy="581652"/>
            </a:xfrm>
            <a:custGeom>
              <a:avLst/>
              <a:gdLst>
                <a:gd name="T0" fmla="*/ 1130 w 1281"/>
                <a:gd name="T1" fmla="*/ 0 h 302"/>
                <a:gd name="T2" fmla="*/ 0 w 1281"/>
                <a:gd name="T3" fmla="*/ 0 h 302"/>
                <a:gd name="T4" fmla="*/ 0 w 1281"/>
                <a:gd name="T5" fmla="*/ 302 h 302"/>
                <a:gd name="T6" fmla="*/ 1130 w 1281"/>
                <a:gd name="T7" fmla="*/ 302 h 302"/>
                <a:gd name="T8" fmla="*/ 1281 w 1281"/>
                <a:gd name="T9" fmla="*/ 151 h 302"/>
                <a:gd name="T10" fmla="*/ 1130 w 1281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302">
                  <a:moveTo>
                    <a:pt x="11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130" y="302"/>
                    <a:pt x="1130" y="302"/>
                    <a:pt x="1130" y="302"/>
                  </a:cubicBezTo>
                  <a:cubicBezTo>
                    <a:pt x="1213" y="302"/>
                    <a:pt x="1281" y="234"/>
                    <a:pt x="1281" y="151"/>
                  </a:cubicBezTo>
                  <a:cubicBezTo>
                    <a:pt x="1281" y="68"/>
                    <a:pt x="1213" y="0"/>
                    <a:pt x="1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9" name="Freeform 13"/>
            <p:cNvSpPr/>
            <p:nvPr/>
          </p:nvSpPr>
          <p:spPr bwMode="auto">
            <a:xfrm>
              <a:off x="2481389" y="4337478"/>
              <a:ext cx="1955132" cy="581652"/>
            </a:xfrm>
            <a:custGeom>
              <a:avLst/>
              <a:gdLst>
                <a:gd name="T0" fmla="*/ 864 w 1015"/>
                <a:gd name="T1" fmla="*/ 0 h 302"/>
                <a:gd name="T2" fmla="*/ 0 w 1015"/>
                <a:gd name="T3" fmla="*/ 0 h 302"/>
                <a:gd name="T4" fmla="*/ 0 w 1015"/>
                <a:gd name="T5" fmla="*/ 302 h 302"/>
                <a:gd name="T6" fmla="*/ 864 w 1015"/>
                <a:gd name="T7" fmla="*/ 302 h 302"/>
                <a:gd name="T8" fmla="*/ 1015 w 1015"/>
                <a:gd name="T9" fmla="*/ 151 h 302"/>
                <a:gd name="T10" fmla="*/ 864 w 1015"/>
                <a:gd name="T1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5" h="302">
                  <a:moveTo>
                    <a:pt x="8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64" y="302"/>
                    <a:pt x="864" y="302"/>
                    <a:pt x="864" y="302"/>
                  </a:cubicBezTo>
                  <a:cubicBezTo>
                    <a:pt x="947" y="302"/>
                    <a:pt x="1015" y="235"/>
                    <a:pt x="1015" y="151"/>
                  </a:cubicBezTo>
                  <a:cubicBezTo>
                    <a:pt x="1015" y="68"/>
                    <a:pt x="947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0" name="Freeform 14"/>
            <p:cNvSpPr/>
            <p:nvPr/>
          </p:nvSpPr>
          <p:spPr bwMode="auto">
            <a:xfrm>
              <a:off x="2481389" y="4919130"/>
              <a:ext cx="2711931" cy="581652"/>
            </a:xfrm>
            <a:custGeom>
              <a:avLst/>
              <a:gdLst>
                <a:gd name="T0" fmla="*/ 1408 w 1408"/>
                <a:gd name="T1" fmla="*/ 151 h 302"/>
                <a:gd name="T2" fmla="*/ 1268 w 1408"/>
                <a:gd name="T3" fmla="*/ 1 h 302"/>
                <a:gd name="T4" fmla="*/ 1268 w 1408"/>
                <a:gd name="T5" fmla="*/ 0 h 302"/>
                <a:gd name="T6" fmla="*/ 0 w 1408"/>
                <a:gd name="T7" fmla="*/ 0 h 302"/>
                <a:gd name="T8" fmla="*/ 0 w 1408"/>
                <a:gd name="T9" fmla="*/ 302 h 302"/>
                <a:gd name="T10" fmla="*/ 1268 w 1408"/>
                <a:gd name="T11" fmla="*/ 302 h 302"/>
                <a:gd name="T12" fmla="*/ 1268 w 1408"/>
                <a:gd name="T13" fmla="*/ 302 h 302"/>
                <a:gd name="T14" fmla="*/ 1408 w 1408"/>
                <a:gd name="T15" fmla="*/ 15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302">
                  <a:moveTo>
                    <a:pt x="1408" y="151"/>
                  </a:moveTo>
                  <a:cubicBezTo>
                    <a:pt x="1408" y="72"/>
                    <a:pt x="1346" y="6"/>
                    <a:pt x="1268" y="1"/>
                  </a:cubicBezTo>
                  <a:cubicBezTo>
                    <a:pt x="1268" y="0"/>
                    <a:pt x="1268" y="0"/>
                    <a:pt x="1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268" y="302"/>
                    <a:pt x="1268" y="302"/>
                    <a:pt x="1268" y="302"/>
                  </a:cubicBezTo>
                  <a:cubicBezTo>
                    <a:pt x="1346" y="296"/>
                    <a:pt x="1408" y="231"/>
                    <a:pt x="1408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1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2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8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9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034"/>
            <p:cNvSpPr/>
            <p:nvPr/>
          </p:nvSpPr>
          <p:spPr bwMode="auto">
            <a:xfrm>
              <a:off x="3078519" y="2748119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035"/>
            <p:cNvSpPr/>
            <p:nvPr/>
          </p:nvSpPr>
          <p:spPr bwMode="auto">
            <a:xfrm>
              <a:off x="3078519" y="3328141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036"/>
            <p:cNvSpPr/>
            <p:nvPr/>
          </p:nvSpPr>
          <p:spPr bwMode="auto">
            <a:xfrm>
              <a:off x="3078519" y="3908164"/>
              <a:ext cx="7332" cy="296528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037"/>
            <p:cNvSpPr/>
            <p:nvPr/>
          </p:nvSpPr>
          <p:spPr bwMode="auto">
            <a:xfrm>
              <a:off x="3078519" y="4487372"/>
              <a:ext cx="7332" cy="297343"/>
            </a:xfrm>
            <a:custGeom>
              <a:avLst/>
              <a:gdLst>
                <a:gd name="T0" fmla="*/ 0 w 4"/>
                <a:gd name="T1" fmla="*/ 2 h 154"/>
                <a:gd name="T2" fmla="*/ 0 w 4"/>
                <a:gd name="T3" fmla="*/ 152 h 154"/>
                <a:gd name="T4" fmla="*/ 2 w 4"/>
                <a:gd name="T5" fmla="*/ 154 h 154"/>
                <a:gd name="T6" fmla="*/ 4 w 4"/>
                <a:gd name="T7" fmla="*/ 152 h 154"/>
                <a:gd name="T8" fmla="*/ 4 w 4"/>
                <a:gd name="T9" fmla="*/ 2 h 154"/>
                <a:gd name="T10" fmla="*/ 2 w 4"/>
                <a:gd name="T11" fmla="*/ 0 h 154"/>
                <a:gd name="T12" fmla="*/ 0 w 4"/>
                <a:gd name="T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4">
                  <a:moveTo>
                    <a:pt x="0" y="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3"/>
                    <a:pt x="1" y="154"/>
                    <a:pt x="2" y="154"/>
                  </a:cubicBezTo>
                  <a:cubicBezTo>
                    <a:pt x="3" y="154"/>
                    <a:pt x="4" y="153"/>
                    <a:pt x="4" y="15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038"/>
            <p:cNvSpPr/>
            <p:nvPr/>
          </p:nvSpPr>
          <p:spPr bwMode="auto">
            <a:xfrm>
              <a:off x="3078519" y="5067394"/>
              <a:ext cx="7332" cy="294899"/>
            </a:xfrm>
            <a:custGeom>
              <a:avLst/>
              <a:gdLst>
                <a:gd name="T0" fmla="*/ 0 w 4"/>
                <a:gd name="T1" fmla="*/ 2 h 153"/>
                <a:gd name="T2" fmla="*/ 0 w 4"/>
                <a:gd name="T3" fmla="*/ 151 h 153"/>
                <a:gd name="T4" fmla="*/ 2 w 4"/>
                <a:gd name="T5" fmla="*/ 153 h 153"/>
                <a:gd name="T6" fmla="*/ 4 w 4"/>
                <a:gd name="T7" fmla="*/ 151 h 153"/>
                <a:gd name="T8" fmla="*/ 4 w 4"/>
                <a:gd name="T9" fmla="*/ 2 h 153"/>
                <a:gd name="T10" fmla="*/ 2 w 4"/>
                <a:gd name="T11" fmla="*/ 0 h 153"/>
                <a:gd name="T12" fmla="*/ 0 w 4"/>
                <a:gd name="T13" fmla="*/ 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3">
                  <a:moveTo>
                    <a:pt x="0" y="2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3"/>
                    <a:pt x="1" y="153"/>
                    <a:pt x="2" y="153"/>
                  </a:cubicBezTo>
                  <a:cubicBezTo>
                    <a:pt x="3" y="153"/>
                    <a:pt x="4" y="153"/>
                    <a:pt x="4" y="15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1039"/>
            <p:cNvSpPr/>
            <p:nvPr/>
          </p:nvSpPr>
          <p:spPr bwMode="auto">
            <a:xfrm>
              <a:off x="5191691" y="3222238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1040"/>
            <p:cNvSpPr/>
            <p:nvPr/>
          </p:nvSpPr>
          <p:spPr bwMode="auto">
            <a:xfrm>
              <a:off x="4649956" y="3803890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1041"/>
            <p:cNvSpPr/>
            <p:nvPr/>
          </p:nvSpPr>
          <p:spPr bwMode="auto">
            <a:xfrm>
              <a:off x="4902494" y="4967194"/>
              <a:ext cx="244392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1042"/>
            <p:cNvSpPr/>
            <p:nvPr/>
          </p:nvSpPr>
          <p:spPr bwMode="auto">
            <a:xfrm>
              <a:off x="4143251" y="438554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43"/>
            <p:cNvSpPr/>
            <p:nvPr/>
          </p:nvSpPr>
          <p:spPr bwMode="auto">
            <a:xfrm>
              <a:off x="4006392" y="2639772"/>
              <a:ext cx="245206" cy="485525"/>
            </a:xfrm>
            <a:custGeom>
              <a:avLst/>
              <a:gdLst>
                <a:gd name="T0" fmla="*/ 2 w 127"/>
                <a:gd name="T1" fmla="*/ 252 h 252"/>
                <a:gd name="T2" fmla="*/ 127 w 127"/>
                <a:gd name="T3" fmla="*/ 126 h 252"/>
                <a:gd name="T4" fmla="*/ 2 w 127"/>
                <a:gd name="T5" fmla="*/ 0 h 252"/>
                <a:gd name="T6" fmla="*/ 0 w 127"/>
                <a:gd name="T7" fmla="*/ 2 h 252"/>
                <a:gd name="T8" fmla="*/ 2 w 127"/>
                <a:gd name="T9" fmla="*/ 4 h 252"/>
                <a:gd name="T10" fmla="*/ 123 w 127"/>
                <a:gd name="T11" fmla="*/ 126 h 252"/>
                <a:gd name="T12" fmla="*/ 2 w 127"/>
                <a:gd name="T13" fmla="*/ 248 h 252"/>
                <a:gd name="T14" fmla="*/ 0 w 127"/>
                <a:gd name="T15" fmla="*/ 250 h 252"/>
                <a:gd name="T16" fmla="*/ 2 w 127"/>
                <a:gd name="T1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52">
                  <a:moveTo>
                    <a:pt x="2" y="252"/>
                  </a:moveTo>
                  <a:cubicBezTo>
                    <a:pt x="71" y="251"/>
                    <a:pt x="127" y="195"/>
                    <a:pt x="127" y="126"/>
                  </a:cubicBezTo>
                  <a:cubicBezTo>
                    <a:pt x="127" y="57"/>
                    <a:pt x="71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5"/>
                    <a:pt x="123" y="59"/>
                    <a:pt x="123" y="126"/>
                  </a:cubicBezTo>
                  <a:cubicBezTo>
                    <a:pt x="123" y="193"/>
                    <a:pt x="69" y="247"/>
                    <a:pt x="2" y="248"/>
                  </a:cubicBezTo>
                  <a:cubicBezTo>
                    <a:pt x="1" y="248"/>
                    <a:pt x="0" y="249"/>
                    <a:pt x="0" y="250"/>
                  </a:cubicBezTo>
                  <a:cubicBezTo>
                    <a:pt x="0" y="251"/>
                    <a:pt x="1" y="252"/>
                    <a:pt x="2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51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052" name="AutoShape 7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AutoShape 8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AutoShape 9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AutoShape 10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AutoShape 11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AutoShape 12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AutoShape 13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AutoShape 14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AutoShape 15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1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106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4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065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67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068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9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0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1072" name="AutoShape 136"/>
              <p:cNvSpPr/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3" name="AutoShape 137"/>
              <p:cNvSpPr/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74" name="AutoShape 138"/>
              <p:cNvSpPr/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0" tIns="20090" rIns="20090" bIns="20090" anchor="ctr"/>
              <a:lstStyle/>
              <a:p>
                <a:pPr algn="ctr" defTabSz="241300" hangingPunct="0">
                  <a:lnSpc>
                    <a:spcPct val="120000"/>
                  </a:lnSpc>
                </a:pPr>
                <a:endParaRPr 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77" name="TextBox 1076"/>
            <p:cNvSpPr txBox="1"/>
            <p:nvPr/>
          </p:nvSpPr>
          <p:spPr>
            <a:xfrm>
              <a:off x="2843368" y="2751209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8" name="TextBox 1077"/>
            <p:cNvSpPr txBox="1"/>
            <p:nvPr/>
          </p:nvSpPr>
          <p:spPr>
            <a:xfrm>
              <a:off x="2843368" y="3308271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TextBox 1078"/>
            <p:cNvSpPr txBox="1"/>
            <p:nvPr/>
          </p:nvSpPr>
          <p:spPr>
            <a:xfrm>
              <a:off x="2843368" y="5078223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TextBox 1079"/>
            <p:cNvSpPr txBox="1"/>
            <p:nvPr/>
          </p:nvSpPr>
          <p:spPr>
            <a:xfrm>
              <a:off x="2843368" y="4504310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TextBox 1080"/>
            <p:cNvSpPr txBox="1"/>
            <p:nvPr/>
          </p:nvSpPr>
          <p:spPr>
            <a:xfrm>
              <a:off x="2843368" y="3914106"/>
              <a:ext cx="1196584" cy="279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06" name="Freeform 1105"/>
          <p:cNvSpPr>
            <a:spLocks noEditPoints="1"/>
          </p:cNvSpPr>
          <p:nvPr/>
        </p:nvSpPr>
        <p:spPr bwMode="auto">
          <a:xfrm>
            <a:off x="9020391" y="5147997"/>
            <a:ext cx="478154" cy="524643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7" name="Freeform 1106"/>
          <p:cNvSpPr>
            <a:spLocks noEditPoints="1"/>
          </p:cNvSpPr>
          <p:nvPr/>
        </p:nvSpPr>
        <p:spPr bwMode="auto">
          <a:xfrm>
            <a:off x="6236428" y="5180028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8" name="Freeform 1107"/>
          <p:cNvSpPr>
            <a:spLocks noEditPoints="1"/>
          </p:cNvSpPr>
          <p:nvPr/>
        </p:nvSpPr>
        <p:spPr bwMode="auto">
          <a:xfrm>
            <a:off x="6258563" y="4073331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9" name="Freeform 1108"/>
          <p:cNvSpPr>
            <a:spLocks noEditPoints="1"/>
          </p:cNvSpPr>
          <p:nvPr/>
        </p:nvSpPr>
        <p:spPr bwMode="auto">
          <a:xfrm>
            <a:off x="6201008" y="3028616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0" name="Freeform 1109"/>
          <p:cNvSpPr>
            <a:spLocks noEditPoints="1"/>
          </p:cNvSpPr>
          <p:nvPr/>
        </p:nvSpPr>
        <p:spPr bwMode="auto">
          <a:xfrm>
            <a:off x="8913478" y="4195083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1" name="Freeform 1110"/>
          <p:cNvSpPr>
            <a:spLocks noEditPoints="1"/>
          </p:cNvSpPr>
          <p:nvPr/>
        </p:nvSpPr>
        <p:spPr bwMode="auto">
          <a:xfrm>
            <a:off x="9038757" y="2991585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2" name="Group 1111"/>
          <p:cNvGrpSpPr/>
          <p:nvPr/>
        </p:nvGrpSpPr>
        <p:grpSpPr>
          <a:xfrm>
            <a:off x="6696228" y="2796844"/>
            <a:ext cx="1953732" cy="868609"/>
            <a:chOff x="1098171" y="3570851"/>
            <a:chExt cx="1745511" cy="823659"/>
          </a:xfrm>
        </p:grpSpPr>
        <p:sp>
          <p:nvSpPr>
            <p:cNvPr id="1113" name="TextBox 1112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1098171" y="3899582"/>
              <a:ext cx="1745511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0" name="Group 1129"/>
          <p:cNvGrpSpPr/>
          <p:nvPr/>
        </p:nvGrpSpPr>
        <p:grpSpPr>
          <a:xfrm>
            <a:off x="9559041" y="2796845"/>
            <a:ext cx="1988312" cy="868611"/>
            <a:chOff x="1098171" y="3570851"/>
            <a:chExt cx="1776406" cy="823661"/>
          </a:xfrm>
        </p:grpSpPr>
        <p:sp>
          <p:nvSpPr>
            <p:cNvPr id="1131" name="TextBox 1130"/>
            <p:cNvSpPr txBox="1"/>
            <p:nvPr/>
          </p:nvSpPr>
          <p:spPr>
            <a:xfrm>
              <a:off x="1103759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1098171" y="3899584"/>
              <a:ext cx="177640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3" name="Group 1132"/>
          <p:cNvGrpSpPr/>
          <p:nvPr/>
        </p:nvGrpSpPr>
        <p:grpSpPr>
          <a:xfrm>
            <a:off x="6696229" y="3845166"/>
            <a:ext cx="1919830" cy="868609"/>
            <a:chOff x="1098171" y="3570851"/>
            <a:chExt cx="1715222" cy="823659"/>
          </a:xfrm>
        </p:grpSpPr>
        <p:sp>
          <p:nvSpPr>
            <p:cNvPr id="1134" name="TextBox 1133"/>
            <p:cNvSpPr txBox="1"/>
            <p:nvPr/>
          </p:nvSpPr>
          <p:spPr>
            <a:xfrm>
              <a:off x="111246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098171" y="3899582"/>
              <a:ext cx="1715222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9559041" y="3845166"/>
            <a:ext cx="1964985" cy="868609"/>
            <a:chOff x="1098171" y="3570851"/>
            <a:chExt cx="1755565" cy="823659"/>
          </a:xfrm>
        </p:grpSpPr>
        <p:sp>
          <p:nvSpPr>
            <p:cNvPr id="1137" name="TextBox 1136"/>
            <p:cNvSpPr txBox="1"/>
            <p:nvPr/>
          </p:nvSpPr>
          <p:spPr>
            <a:xfrm>
              <a:off x="1103757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098171" y="3899582"/>
              <a:ext cx="175556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6696228" y="4944791"/>
            <a:ext cx="2065940" cy="868607"/>
            <a:chOff x="1098172" y="3570851"/>
            <a:chExt cx="1845760" cy="823657"/>
          </a:xfrm>
        </p:grpSpPr>
        <p:sp>
          <p:nvSpPr>
            <p:cNvPr id="1140" name="TextBox 1139"/>
            <p:cNvSpPr txBox="1"/>
            <p:nvPr/>
          </p:nvSpPr>
          <p:spPr>
            <a:xfrm>
              <a:off x="1103756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098172" y="3899580"/>
              <a:ext cx="1845760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9559040" y="4944791"/>
            <a:ext cx="1964984" cy="868609"/>
            <a:chOff x="1098172" y="3570851"/>
            <a:chExt cx="1755564" cy="823659"/>
          </a:xfrm>
        </p:grpSpPr>
        <p:sp>
          <p:nvSpPr>
            <p:cNvPr id="1143" name="TextBox 1142"/>
            <p:cNvSpPr txBox="1"/>
            <p:nvPr/>
          </p:nvSpPr>
          <p:spPr>
            <a:xfrm>
              <a:off x="1106348" y="3570851"/>
              <a:ext cx="128779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1098172" y="3899582"/>
              <a:ext cx="1755564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50191" y="1698171"/>
            <a:ext cx="3372480" cy="2915834"/>
            <a:chOff x="524164" y="1385451"/>
            <a:chExt cx="3717636" cy="3214255"/>
          </a:xfrm>
        </p:grpSpPr>
        <p:graphicFrame>
          <p:nvGraphicFramePr>
            <p:cNvPr id="7" name="Chart 6"/>
            <p:cNvGraphicFramePr/>
            <p:nvPr/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3136" y="1698171"/>
            <a:ext cx="3372480" cy="2915834"/>
            <a:chOff x="4237182" y="1385451"/>
            <a:chExt cx="3717636" cy="3214255"/>
          </a:xfrm>
        </p:grpSpPr>
        <p:graphicFrame>
          <p:nvGraphicFramePr>
            <p:cNvPr id="10" name="Chart 9"/>
            <p:cNvGraphicFramePr/>
            <p:nvPr/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6910" y="1698171"/>
            <a:ext cx="3372480" cy="2915834"/>
            <a:chOff x="7950201" y="1385451"/>
            <a:chExt cx="3717636" cy="3214255"/>
          </a:xfrm>
        </p:grpSpPr>
        <p:graphicFrame>
          <p:nvGraphicFramePr>
            <p:cNvPr id="11" name="Chart 10"/>
            <p:cNvGraphicFramePr/>
            <p:nvPr/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52972" y="4850922"/>
            <a:ext cx="2366919" cy="1501707"/>
            <a:chOff x="1260763" y="4599710"/>
            <a:chExt cx="2244436" cy="2036618"/>
          </a:xfrm>
        </p:grpSpPr>
        <p:sp>
          <p:nvSpPr>
            <p:cNvPr id="13" name="Rounded Rectangle 12"/>
            <p:cNvSpPr/>
            <p:nvPr/>
          </p:nvSpPr>
          <p:spPr>
            <a:xfrm>
              <a:off x="1260763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93046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9568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45917" y="4850922"/>
            <a:ext cx="2366919" cy="1501707"/>
            <a:chOff x="4973782" y="4599710"/>
            <a:chExt cx="2244436" cy="2036618"/>
          </a:xfrm>
        </p:grpSpPr>
        <p:sp>
          <p:nvSpPr>
            <p:cNvPr id="15" name="Rounded Rectangle 14"/>
            <p:cNvSpPr/>
            <p:nvPr/>
          </p:nvSpPr>
          <p:spPr>
            <a:xfrm>
              <a:off x="4973782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06065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12587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29691" y="4850922"/>
            <a:ext cx="2366919" cy="1501707"/>
            <a:chOff x="8686801" y="4599710"/>
            <a:chExt cx="2244436" cy="2036618"/>
          </a:xfrm>
        </p:grpSpPr>
        <p:sp>
          <p:nvSpPr>
            <p:cNvPr id="16" name="Rounded Rectangle 15"/>
            <p:cNvSpPr/>
            <p:nvPr/>
          </p:nvSpPr>
          <p:spPr>
            <a:xfrm>
              <a:off x="8686801" y="4599710"/>
              <a:ext cx="2244436" cy="2036618"/>
            </a:xfrm>
            <a:prstGeom prst="roundRect">
              <a:avLst>
                <a:gd name="adj" fmla="val 104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19084" y="5419826"/>
              <a:ext cx="1979870" cy="707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125606" y="4917434"/>
              <a:ext cx="1366830" cy="445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defRPr sz="1860" b="0" i="0" u="none" strike="noStrike" kern="1200" spc="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defRPr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03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629175" y="28124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8"/>
          <p:cNvGrpSpPr/>
          <p:nvPr/>
        </p:nvGrpSpPr>
        <p:grpSpPr>
          <a:xfrm>
            <a:off x="3593429" y="1559935"/>
            <a:ext cx="721033" cy="1779143"/>
            <a:chOff x="2000250" y="1211262"/>
            <a:chExt cx="512763" cy="1265238"/>
          </a:xfrm>
        </p:grpSpPr>
        <p:grpSp>
          <p:nvGrpSpPr>
            <p:cNvPr id="4" name="Group 145"/>
            <p:cNvGrpSpPr/>
            <p:nvPr/>
          </p:nvGrpSpPr>
          <p:grpSpPr>
            <a:xfrm>
              <a:off x="2000250" y="1279525"/>
              <a:ext cx="512763" cy="1196975"/>
              <a:chOff x="2000250" y="982663"/>
              <a:chExt cx="512763" cy="11969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2192338" y="1081088"/>
                <a:ext cx="23813" cy="254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9"/>
              <p:cNvSpPr/>
              <p:nvPr/>
            </p:nvSpPr>
            <p:spPr bwMode="auto">
              <a:xfrm>
                <a:off x="2201863" y="1497013"/>
                <a:ext cx="58738" cy="61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5"/>
                  </a:cxn>
                  <a:cxn ang="0">
                    <a:pos x="32" y="25"/>
                  </a:cxn>
                  <a:cxn ang="0">
                    <a:pos x="10" y="36"/>
                  </a:cxn>
                  <a:cxn ang="0">
                    <a:pos x="0" y="34"/>
                  </a:cxn>
                  <a:cxn ang="0">
                    <a:pos x="0" y="0"/>
                  </a:cxn>
                </a:cxnLst>
                <a:rect l="0" t="0" r="r" b="b"/>
                <a:pathLst>
                  <a:path w="36" h="38">
                    <a:moveTo>
                      <a:pt x="0" y="0"/>
                    </a:moveTo>
                    <a:cubicBezTo>
                      <a:pt x="17" y="5"/>
                      <a:pt x="17" y="5"/>
                      <a:pt x="17" y="5"/>
                    </a:cubicBezTo>
                    <a:cubicBezTo>
                      <a:pt x="27" y="8"/>
                      <a:pt x="36" y="12"/>
                      <a:pt x="32" y="25"/>
                    </a:cubicBezTo>
                    <a:cubicBezTo>
                      <a:pt x="30" y="33"/>
                      <a:pt x="20" y="38"/>
                      <a:pt x="10" y="3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0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</a:cxnLst>
                <a:rect l="0" t="0" r="r" b="b"/>
                <a:pathLst>
                  <a:path w="20" h="8">
                    <a:moveTo>
                      <a:pt x="0" y="4"/>
                    </a:moveTo>
                    <a:cubicBezTo>
                      <a:pt x="0" y="6"/>
                      <a:pt x="2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8" y="8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6"/>
              <p:cNvSpPr/>
              <p:nvPr/>
            </p:nvSpPr>
            <p:spPr bwMode="auto">
              <a:xfrm>
                <a:off x="2197100" y="1490663"/>
                <a:ext cx="33338" cy="1428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4" y="8"/>
                  </a:cxn>
                  <a:cxn ang="0">
                    <a:pos x="16" y="8"/>
                  </a:cxn>
                  <a:cxn ang="0">
                    <a:pos x="17" y="8"/>
                  </a:cxn>
                  <a:cxn ang="0">
                    <a:pos x="20" y="4"/>
                  </a:cxn>
                  <a:cxn ang="0">
                    <a:pos x="16" y="0"/>
                  </a:cxn>
                </a:cxnLst>
                <a:rect l="0" t="0" r="r" b="b"/>
                <a:pathLst>
                  <a:path w="20" h="8">
                    <a:moveTo>
                      <a:pt x="1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9" y="7"/>
                      <a:pt x="20" y="6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/>
              <p:nvPr/>
            </p:nvSpPr>
            <p:spPr bwMode="auto">
              <a:xfrm>
                <a:off x="2195513" y="1081088"/>
                <a:ext cx="19050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4"/>
                  </a:cxn>
                  <a:cxn ang="0">
                    <a:pos x="12" y="4"/>
                  </a:cxn>
                  <a:cxn ang="0">
                    <a:pos x="6" y="0"/>
                  </a:cxn>
                </a:cxnLst>
                <a:rect l="0" t="0" r="r" b="b"/>
                <a:pathLst>
                  <a:path w="12" h="4">
                    <a:moveTo>
                      <a:pt x="6" y="0"/>
                    </a:moveTo>
                    <a:cubicBezTo>
                      <a:pt x="4" y="0"/>
                      <a:pt x="2" y="1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1"/>
                      <a:pt x="8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/>
              <p:nvPr/>
            </p:nvSpPr>
            <p:spPr bwMode="auto">
              <a:xfrm>
                <a:off x="2201863" y="1504950"/>
                <a:ext cx="42863" cy="63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6" y="4"/>
                  </a:cxn>
                  <a:cxn ang="0">
                    <a:pos x="17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4" y="2"/>
                      <a:pt x="20" y="1"/>
                      <a:pt x="17" y="0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21"/>
              <p:cNvSpPr/>
              <p:nvPr/>
            </p:nvSpPr>
            <p:spPr bwMode="auto">
              <a:xfrm>
                <a:off x="2192338" y="1087438"/>
                <a:ext cx="23813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7" y="12"/>
                  </a:cxn>
                  <a:cxn ang="0">
                    <a:pos x="14" y="4"/>
                  </a:cxn>
                  <a:cxn ang="0">
                    <a:pos x="13" y="0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8"/>
                      <a:pt x="3" y="12"/>
                      <a:pt x="7" y="12"/>
                    </a:cubicBezTo>
                    <a:cubicBezTo>
                      <a:pt x="11" y="12"/>
                      <a:pt x="14" y="8"/>
                      <a:pt x="14" y="4"/>
                    </a:cubicBezTo>
                    <a:cubicBezTo>
                      <a:pt x="14" y="2"/>
                      <a:pt x="13" y="1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36"/>
              <p:cNvSpPr/>
              <p:nvPr/>
            </p:nvSpPr>
            <p:spPr bwMode="auto">
              <a:xfrm>
                <a:off x="2149475" y="1600200"/>
                <a:ext cx="363538" cy="531812"/>
              </a:xfrm>
              <a:custGeom>
                <a:avLst/>
                <a:gdLst/>
                <a:ahLst/>
                <a:cxnLst>
                  <a:cxn ang="0">
                    <a:pos x="128" y="222"/>
                  </a:cxn>
                  <a:cxn ang="0">
                    <a:pos x="126" y="256"/>
                  </a:cxn>
                  <a:cxn ang="0">
                    <a:pos x="218" y="256"/>
                  </a:cxn>
                  <a:cxn ang="0">
                    <a:pos x="181" y="224"/>
                  </a:cxn>
                  <a:cxn ang="0">
                    <a:pos x="208" y="110"/>
                  </a:cxn>
                  <a:cxn ang="0">
                    <a:pos x="143" y="4"/>
                  </a:cxn>
                  <a:cxn ang="0">
                    <a:pos x="39" y="7"/>
                  </a:cxn>
                  <a:cxn ang="0">
                    <a:pos x="0" y="0"/>
                  </a:cxn>
                  <a:cxn ang="0">
                    <a:pos x="9" y="38"/>
                  </a:cxn>
                  <a:cxn ang="0">
                    <a:pos x="35" y="180"/>
                  </a:cxn>
                  <a:cxn ang="0">
                    <a:pos x="37" y="320"/>
                  </a:cxn>
                  <a:cxn ang="0">
                    <a:pos x="84" y="320"/>
                  </a:cxn>
                  <a:cxn ang="0">
                    <a:pos x="93" y="188"/>
                  </a:cxn>
                  <a:cxn ang="0">
                    <a:pos x="87" y="64"/>
                  </a:cxn>
                  <a:cxn ang="0">
                    <a:pos x="145" y="110"/>
                  </a:cxn>
                  <a:cxn ang="0">
                    <a:pos x="129" y="222"/>
                  </a:cxn>
                  <a:cxn ang="0">
                    <a:pos x="128" y="222"/>
                  </a:cxn>
                </a:cxnLst>
                <a:rect l="0" t="0" r="r" b="b"/>
                <a:pathLst>
                  <a:path w="218" h="320">
                    <a:moveTo>
                      <a:pt x="128" y="222"/>
                    </a:moveTo>
                    <a:cubicBezTo>
                      <a:pt x="126" y="256"/>
                      <a:pt x="126" y="256"/>
                      <a:pt x="126" y="256"/>
                    </a:cubicBezTo>
                    <a:cubicBezTo>
                      <a:pt x="218" y="256"/>
                      <a:pt x="218" y="256"/>
                      <a:pt x="218" y="256"/>
                    </a:cubicBezTo>
                    <a:cubicBezTo>
                      <a:pt x="218" y="256"/>
                      <a:pt x="210" y="230"/>
                      <a:pt x="181" y="224"/>
                    </a:cubicBezTo>
                    <a:cubicBezTo>
                      <a:pt x="208" y="110"/>
                      <a:pt x="208" y="110"/>
                      <a:pt x="208" y="110"/>
                    </a:cubicBezTo>
                    <a:cubicBezTo>
                      <a:pt x="190" y="59"/>
                      <a:pt x="143" y="4"/>
                      <a:pt x="143" y="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8" y="34"/>
                      <a:pt x="9" y="38"/>
                    </a:cubicBezTo>
                    <a:cubicBezTo>
                      <a:pt x="18" y="76"/>
                      <a:pt x="30" y="137"/>
                      <a:pt x="35" y="180"/>
                    </a:cubicBezTo>
                    <a:cubicBezTo>
                      <a:pt x="40" y="214"/>
                      <a:pt x="37" y="320"/>
                      <a:pt x="37" y="320"/>
                    </a:cubicBezTo>
                    <a:cubicBezTo>
                      <a:pt x="84" y="320"/>
                      <a:pt x="84" y="320"/>
                      <a:pt x="84" y="320"/>
                    </a:cubicBezTo>
                    <a:cubicBezTo>
                      <a:pt x="84" y="320"/>
                      <a:pt x="93" y="225"/>
                      <a:pt x="93" y="188"/>
                    </a:cubicBezTo>
                    <a:cubicBezTo>
                      <a:pt x="93" y="168"/>
                      <a:pt x="90" y="108"/>
                      <a:pt x="87" y="64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51"/>
                      <a:pt x="131" y="212"/>
                      <a:pt x="129" y="222"/>
                    </a:cubicBezTo>
                    <a:lnTo>
                      <a:pt x="128" y="22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37"/>
              <p:cNvSpPr/>
              <p:nvPr/>
            </p:nvSpPr>
            <p:spPr bwMode="auto">
              <a:xfrm>
                <a:off x="2208213" y="2132013"/>
                <a:ext cx="149225" cy="47625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0" y="0"/>
                  </a:cxn>
                  <a:cxn ang="0">
                    <a:pos x="0" y="29"/>
                  </a:cxn>
                  <a:cxn ang="0">
                    <a:pos x="83" y="29"/>
                  </a:cxn>
                  <a:cxn ang="0">
                    <a:pos x="53" y="0"/>
                  </a:cxn>
                </a:cxnLst>
                <a:rect l="0" t="0" r="r" b="b"/>
                <a:pathLst>
                  <a:path w="90" h="29">
                    <a:moveTo>
                      <a:pt x="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3" y="29"/>
                      <a:pt x="83" y="29"/>
                      <a:pt x="83" y="29"/>
                    </a:cubicBezTo>
                    <a:cubicBezTo>
                      <a:pt x="83" y="29"/>
                      <a:pt x="90" y="8"/>
                      <a:pt x="53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38"/>
              <p:cNvSpPr/>
              <p:nvPr/>
            </p:nvSpPr>
            <p:spPr bwMode="auto">
              <a:xfrm>
                <a:off x="2000250" y="982663"/>
                <a:ext cx="449263" cy="635000"/>
              </a:xfrm>
              <a:custGeom>
                <a:avLst/>
                <a:gdLst/>
                <a:ahLst/>
                <a:cxnLst>
                  <a:cxn ang="0">
                    <a:pos x="68" y="63"/>
                  </a:cxn>
                  <a:cxn ang="0">
                    <a:pos x="98" y="111"/>
                  </a:cxn>
                  <a:cxn ang="0">
                    <a:pos x="98" y="121"/>
                  </a:cxn>
                  <a:cxn ang="0">
                    <a:pos x="98" y="135"/>
                  </a:cxn>
                  <a:cxn ang="0">
                    <a:pos x="50" y="160"/>
                  </a:cxn>
                  <a:cxn ang="0">
                    <a:pos x="5" y="281"/>
                  </a:cxn>
                  <a:cxn ang="0">
                    <a:pos x="73" y="326"/>
                  </a:cxn>
                  <a:cxn ang="0">
                    <a:pos x="75" y="382"/>
                  </a:cxn>
                  <a:cxn ang="0">
                    <a:pos x="252" y="375"/>
                  </a:cxn>
                  <a:cxn ang="0">
                    <a:pos x="221" y="255"/>
                  </a:cxn>
                  <a:cxn ang="0">
                    <a:pos x="199" y="167"/>
                  </a:cxn>
                  <a:cxn ang="0">
                    <a:pos x="200" y="168"/>
                  </a:cxn>
                  <a:cxn ang="0">
                    <a:pos x="265" y="148"/>
                  </a:cxn>
                  <a:cxn ang="0">
                    <a:pos x="251" y="8"/>
                  </a:cxn>
                  <a:cxn ang="0">
                    <a:pos x="221" y="15"/>
                  </a:cxn>
                  <a:cxn ang="0">
                    <a:pos x="229" y="117"/>
                  </a:cxn>
                  <a:cxn ang="0">
                    <a:pos x="189" y="126"/>
                  </a:cxn>
                  <a:cxn ang="0">
                    <a:pos x="189" y="125"/>
                  </a:cxn>
                  <a:cxn ang="0">
                    <a:pos x="149" y="108"/>
                  </a:cxn>
                  <a:cxn ang="0">
                    <a:pos x="149" y="104"/>
                  </a:cxn>
                  <a:cxn ang="0">
                    <a:pos x="165" y="94"/>
                  </a:cxn>
                  <a:cxn ang="0">
                    <a:pos x="159" y="62"/>
                  </a:cxn>
                  <a:cxn ang="0">
                    <a:pos x="166" y="57"/>
                  </a:cxn>
                  <a:cxn ang="0">
                    <a:pos x="154" y="45"/>
                  </a:cxn>
                  <a:cxn ang="0">
                    <a:pos x="147" y="24"/>
                  </a:cxn>
                  <a:cxn ang="0">
                    <a:pos x="152" y="15"/>
                  </a:cxn>
                  <a:cxn ang="0">
                    <a:pos x="156" y="0"/>
                  </a:cxn>
                  <a:cxn ang="0">
                    <a:pos x="123" y="4"/>
                  </a:cxn>
                  <a:cxn ang="0">
                    <a:pos x="85" y="8"/>
                  </a:cxn>
                  <a:cxn ang="0">
                    <a:pos x="71" y="24"/>
                  </a:cxn>
                  <a:cxn ang="0">
                    <a:pos x="68" y="63"/>
                  </a:cxn>
                </a:cxnLst>
                <a:rect l="0" t="0" r="r" b="b"/>
                <a:pathLst>
                  <a:path w="270" h="382">
                    <a:moveTo>
                      <a:pt x="68" y="63"/>
                    </a:moveTo>
                    <a:cubicBezTo>
                      <a:pt x="73" y="87"/>
                      <a:pt x="98" y="111"/>
                      <a:pt x="98" y="111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98" y="135"/>
                      <a:pt x="98" y="135"/>
                      <a:pt x="98" y="135"/>
                    </a:cubicBezTo>
                    <a:cubicBezTo>
                      <a:pt x="98" y="135"/>
                      <a:pt x="54" y="156"/>
                      <a:pt x="50" y="160"/>
                    </a:cubicBezTo>
                    <a:cubicBezTo>
                      <a:pt x="36" y="174"/>
                      <a:pt x="12" y="253"/>
                      <a:pt x="5" y="281"/>
                    </a:cubicBezTo>
                    <a:cubicBezTo>
                      <a:pt x="0" y="299"/>
                      <a:pt x="39" y="315"/>
                      <a:pt x="73" y="326"/>
                    </a:cubicBezTo>
                    <a:cubicBezTo>
                      <a:pt x="75" y="382"/>
                      <a:pt x="75" y="382"/>
                      <a:pt x="75" y="382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2" y="375"/>
                      <a:pt x="233" y="304"/>
                      <a:pt x="221" y="255"/>
                    </a:cubicBezTo>
                    <a:cubicBezTo>
                      <a:pt x="212" y="216"/>
                      <a:pt x="204" y="188"/>
                      <a:pt x="199" y="167"/>
                    </a:cubicBezTo>
                    <a:cubicBezTo>
                      <a:pt x="200" y="168"/>
                      <a:pt x="200" y="168"/>
                      <a:pt x="200" y="168"/>
                    </a:cubicBezTo>
                    <a:cubicBezTo>
                      <a:pt x="200" y="168"/>
                      <a:pt x="261" y="157"/>
                      <a:pt x="265" y="148"/>
                    </a:cubicBezTo>
                    <a:cubicBezTo>
                      <a:pt x="270" y="135"/>
                      <a:pt x="251" y="8"/>
                      <a:pt x="251" y="8"/>
                    </a:cubicBezTo>
                    <a:cubicBezTo>
                      <a:pt x="221" y="15"/>
                      <a:pt x="221" y="15"/>
                      <a:pt x="221" y="15"/>
                    </a:cubicBezTo>
                    <a:cubicBezTo>
                      <a:pt x="221" y="15"/>
                      <a:pt x="229" y="109"/>
                      <a:pt x="229" y="117"/>
                    </a:cubicBezTo>
                    <a:cubicBezTo>
                      <a:pt x="229" y="120"/>
                      <a:pt x="204" y="124"/>
                      <a:pt x="189" y="126"/>
                    </a:cubicBezTo>
                    <a:cubicBezTo>
                      <a:pt x="189" y="125"/>
                      <a:pt x="189" y="125"/>
                      <a:pt x="189" y="125"/>
                    </a:cubicBezTo>
                    <a:cubicBezTo>
                      <a:pt x="149" y="131"/>
                      <a:pt x="149" y="110"/>
                      <a:pt x="149" y="108"/>
                    </a:cubicBezTo>
                    <a:cubicBezTo>
                      <a:pt x="149" y="106"/>
                      <a:pt x="149" y="104"/>
                      <a:pt x="149" y="104"/>
                    </a:cubicBezTo>
                    <a:cubicBezTo>
                      <a:pt x="149" y="104"/>
                      <a:pt x="161" y="103"/>
                      <a:pt x="165" y="94"/>
                    </a:cubicBezTo>
                    <a:cubicBezTo>
                      <a:pt x="167" y="91"/>
                      <a:pt x="163" y="77"/>
                      <a:pt x="159" y="62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2" y="40"/>
                      <a:pt x="148" y="27"/>
                      <a:pt x="147" y="24"/>
                    </a:cubicBezTo>
                    <a:cubicBezTo>
                      <a:pt x="147" y="24"/>
                      <a:pt x="149" y="21"/>
                      <a:pt x="152" y="15"/>
                    </a:cubicBezTo>
                    <a:cubicBezTo>
                      <a:pt x="155" y="8"/>
                      <a:pt x="156" y="0"/>
                      <a:pt x="156" y="0"/>
                    </a:cubicBezTo>
                    <a:cubicBezTo>
                      <a:pt x="156" y="0"/>
                      <a:pt x="140" y="6"/>
                      <a:pt x="123" y="4"/>
                    </a:cubicBezTo>
                    <a:cubicBezTo>
                      <a:pt x="114" y="2"/>
                      <a:pt x="91" y="4"/>
                      <a:pt x="85" y="8"/>
                    </a:cubicBezTo>
                    <a:cubicBezTo>
                      <a:pt x="80" y="11"/>
                      <a:pt x="74" y="16"/>
                      <a:pt x="71" y="24"/>
                    </a:cubicBezTo>
                    <a:cubicBezTo>
                      <a:pt x="68" y="33"/>
                      <a:pt x="64" y="46"/>
                      <a:pt x="68" y="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39"/>
              <p:cNvSpPr/>
              <p:nvPr/>
            </p:nvSpPr>
            <p:spPr bwMode="auto">
              <a:xfrm>
                <a:off x="2082800" y="1374775"/>
                <a:ext cx="34925" cy="93662"/>
              </a:xfrm>
              <a:custGeom>
                <a:avLst/>
                <a:gdLst/>
                <a:ahLst/>
                <a:cxnLst>
                  <a:cxn ang="0">
                    <a:pos x="3" y="33"/>
                  </a:cxn>
                  <a:cxn ang="0">
                    <a:pos x="19" y="0"/>
                  </a:cxn>
                  <a:cxn ang="0">
                    <a:pos x="21" y="56"/>
                  </a:cxn>
                  <a:cxn ang="0">
                    <a:pos x="3" y="33"/>
                  </a:cxn>
                </a:cxnLst>
                <a:rect l="0" t="0" r="r" b="b"/>
                <a:pathLst>
                  <a:path w="21" h="56">
                    <a:moveTo>
                      <a:pt x="3" y="33"/>
                    </a:moveTo>
                    <a:cubicBezTo>
                      <a:pt x="4" y="27"/>
                      <a:pt x="10" y="12"/>
                      <a:pt x="19" y="0"/>
                    </a:cubicBezTo>
                    <a:cubicBezTo>
                      <a:pt x="20" y="22"/>
                      <a:pt x="20" y="41"/>
                      <a:pt x="21" y="56"/>
                    </a:cubicBezTo>
                    <a:cubicBezTo>
                      <a:pt x="9" y="51"/>
                      <a:pt x="0" y="43"/>
                      <a:pt x="3" y="33"/>
                    </a:cubicBezTo>
                    <a:close/>
                  </a:path>
                </a:pathLst>
              </a:cu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40"/>
              <p:cNvSpPr/>
              <p:nvPr/>
            </p:nvSpPr>
            <p:spPr bwMode="auto">
              <a:xfrm>
                <a:off x="2200275" y="1155700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43"/>
            <p:cNvGrpSpPr/>
            <p:nvPr/>
          </p:nvGrpSpPr>
          <p:grpSpPr>
            <a:xfrm>
              <a:off x="2265363" y="1211262"/>
              <a:ext cx="246062" cy="158750"/>
              <a:chOff x="2265363" y="914400"/>
              <a:chExt cx="246062" cy="158750"/>
            </a:xfrm>
          </p:grpSpPr>
          <p:sp>
            <p:nvSpPr>
              <p:cNvPr id="1032" name="Freeform 8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B73427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Freeform 15"/>
              <p:cNvSpPr/>
              <p:nvPr/>
            </p:nvSpPr>
            <p:spPr bwMode="auto">
              <a:xfrm>
                <a:off x="2446338" y="1003300"/>
                <a:ext cx="46038" cy="1270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8" y="1"/>
                  </a:cxn>
                  <a:cxn ang="0">
                    <a:pos x="21" y="0"/>
                  </a:cxn>
                </a:cxnLst>
                <a:rect l="0" t="0" r="r" b="b"/>
                <a:pathLst>
                  <a:path w="28" h="7">
                    <a:moveTo>
                      <a:pt x="21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7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3" y="1"/>
                      <a:pt x="21" y="0"/>
                    </a:cubicBezTo>
                  </a:path>
                </a:pathLst>
              </a:custGeom>
              <a:solidFill>
                <a:srgbClr val="ECDFDE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0" name="Freeform 76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  <a:cxn ang="0">
                    <a:pos x="42" y="0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D6412D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1" name="Freeform 77"/>
              <p:cNvSpPr/>
              <p:nvPr/>
            </p:nvSpPr>
            <p:spPr bwMode="auto">
              <a:xfrm>
                <a:off x="2395538" y="919163"/>
                <a:ext cx="100013" cy="10318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34"/>
                  </a:cxn>
                  <a:cxn ang="0">
                    <a:pos x="15" y="65"/>
                  </a:cxn>
                  <a:cxn ang="0">
                    <a:pos x="63" y="54"/>
                  </a:cxn>
                </a:cxnLst>
                <a:rect l="0" t="0" r="r" b="b"/>
                <a:pathLst>
                  <a:path w="63" h="65">
                    <a:moveTo>
                      <a:pt x="42" y="0"/>
                    </a:moveTo>
                    <a:lnTo>
                      <a:pt x="0" y="34"/>
                    </a:lnTo>
                    <a:lnTo>
                      <a:pt x="15" y="65"/>
                    </a:lnTo>
                    <a:lnTo>
                      <a:pt x="63" y="54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Freeform 78"/>
              <p:cNvSpPr/>
              <p:nvPr/>
            </p:nvSpPr>
            <p:spPr bwMode="auto">
              <a:xfrm>
                <a:off x="2447925" y="9144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2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9"/>
                      <a:pt x="21" y="58"/>
                      <a:pt x="29" y="55"/>
                    </a:cubicBezTo>
                    <a:cubicBezTo>
                      <a:pt x="37" y="52"/>
                      <a:pt x="38" y="38"/>
                      <a:pt x="32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3" name="Freeform 79"/>
              <p:cNvSpPr/>
              <p:nvPr/>
            </p:nvSpPr>
            <p:spPr bwMode="auto">
              <a:xfrm>
                <a:off x="2284413" y="946150"/>
                <a:ext cx="150813" cy="123825"/>
              </a:xfrm>
              <a:custGeom>
                <a:avLst/>
                <a:gdLst/>
                <a:ahLst/>
                <a:cxnLst>
                  <a:cxn ang="0">
                    <a:pos x="91" y="52"/>
                  </a:cxn>
                  <a:cxn ang="0">
                    <a:pos x="18" y="75"/>
                  </a:cxn>
                  <a:cxn ang="0">
                    <a:pos x="4" y="40"/>
                  </a:cxn>
                  <a:cxn ang="0">
                    <a:pos x="71" y="0"/>
                  </a:cxn>
                </a:cxnLst>
                <a:rect l="0" t="0" r="r" b="b"/>
                <a:pathLst>
                  <a:path w="91" h="75">
                    <a:moveTo>
                      <a:pt x="91" y="52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5"/>
                      <a:pt x="0" y="67"/>
                      <a:pt x="4" y="40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4" name="Freeform 80"/>
              <p:cNvSpPr/>
              <p:nvPr/>
            </p:nvSpPr>
            <p:spPr bwMode="auto">
              <a:xfrm>
                <a:off x="2387600" y="939800"/>
                <a:ext cx="63500" cy="96837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29" y="55"/>
                  </a:cxn>
                  <a:cxn ang="0">
                    <a:pos x="33" y="24"/>
                  </a:cxn>
                  <a:cxn ang="0">
                    <a:pos x="9" y="3"/>
                  </a:cxn>
                  <a:cxn ang="0">
                    <a:pos x="5" y="34"/>
                  </a:cxn>
                </a:cxnLst>
                <a:rect l="0" t="0" r="r" b="b"/>
                <a:pathLst>
                  <a:path w="38" h="58">
                    <a:moveTo>
                      <a:pt x="5" y="34"/>
                    </a:moveTo>
                    <a:cubicBezTo>
                      <a:pt x="11" y="48"/>
                      <a:pt x="22" y="58"/>
                      <a:pt x="29" y="55"/>
                    </a:cubicBezTo>
                    <a:cubicBezTo>
                      <a:pt x="37" y="52"/>
                      <a:pt x="38" y="38"/>
                      <a:pt x="33" y="24"/>
                    </a:cubicBezTo>
                    <a:cubicBezTo>
                      <a:pt x="27" y="9"/>
                      <a:pt x="16" y="0"/>
                      <a:pt x="9" y="3"/>
                    </a:cubicBezTo>
                    <a:cubicBezTo>
                      <a:pt x="1" y="6"/>
                      <a:pt x="0" y="20"/>
                      <a:pt x="5" y="34"/>
                    </a:cubicBezTo>
                    <a:close/>
                  </a:path>
                </a:pathLst>
              </a:custGeom>
              <a:solidFill>
                <a:srgbClr val="AFE2E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6" name="Freeform 82"/>
              <p:cNvSpPr/>
              <p:nvPr/>
            </p:nvSpPr>
            <p:spPr bwMode="auto">
              <a:xfrm>
                <a:off x="2282825" y="1030288"/>
                <a:ext cx="25400" cy="30162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5" y="19"/>
                  </a:cxn>
                  <a:cxn ang="0">
                    <a:pos x="0" y="4"/>
                  </a:cxn>
                  <a:cxn ang="0">
                    <a:pos x="8" y="0"/>
                  </a:cxn>
                </a:cxnLst>
                <a:rect l="0" t="0" r="r" b="b"/>
                <a:pathLst>
                  <a:path w="16" h="19">
                    <a:moveTo>
                      <a:pt x="16" y="16"/>
                    </a:moveTo>
                    <a:lnTo>
                      <a:pt x="5" y="19"/>
                    </a:ln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7" name="Freeform 83"/>
              <p:cNvSpPr/>
              <p:nvPr/>
            </p:nvSpPr>
            <p:spPr bwMode="auto">
              <a:xfrm>
                <a:off x="2265363" y="1033463"/>
                <a:ext cx="25400" cy="3968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2" y="0"/>
                  </a:cxn>
                  <a:cxn ang="0">
                    <a:pos x="11" y="24"/>
                  </a:cxn>
                  <a:cxn ang="0">
                    <a:pos x="16" y="16"/>
                  </a:cxn>
                </a:cxnLst>
                <a:rect l="0" t="0" r="r" b="b"/>
                <a:pathLst>
                  <a:path w="16" h="24">
                    <a:moveTo>
                      <a:pt x="11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3"/>
                      <a:pt x="11" y="24"/>
                      <a:pt x="11" y="24"/>
                    </a:cubicBezTo>
                    <a:cubicBezTo>
                      <a:pt x="16" y="16"/>
                      <a:pt x="16" y="16"/>
                      <a:pt x="16" y="16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Freeform 84"/>
              <p:cNvSpPr/>
              <p:nvPr/>
            </p:nvSpPr>
            <p:spPr bwMode="auto">
              <a:xfrm>
                <a:off x="2289175" y="1012825"/>
                <a:ext cx="25400" cy="57150"/>
              </a:xfrm>
              <a:custGeom>
                <a:avLst/>
                <a:gdLst/>
                <a:ahLst/>
                <a:cxnLst>
                  <a:cxn ang="0">
                    <a:pos x="15" y="35"/>
                  </a:cxn>
                  <a:cxn ang="0">
                    <a:pos x="14" y="34"/>
                  </a:cxn>
                  <a:cxn ang="0">
                    <a:pos x="12" y="33"/>
                  </a:cxn>
                  <a:cxn ang="0">
                    <a:pos x="10" y="31"/>
                  </a:cxn>
                  <a:cxn ang="0">
                    <a:pos x="8" y="29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2" y="20"/>
                  </a:cxn>
                  <a:cxn ang="0">
                    <a:pos x="1" y="13"/>
                  </a:cxn>
                  <a:cxn ang="0">
                    <a:pos x="0" y="6"/>
                  </a:cxn>
                  <a:cxn ang="0">
                    <a:pos x="1" y="0"/>
                  </a:cxn>
                  <a:cxn ang="0">
                    <a:pos x="1" y="6"/>
                  </a:cxn>
                  <a:cxn ang="0">
                    <a:pos x="3" y="19"/>
                  </a:cxn>
                  <a:cxn ang="0">
                    <a:pos x="5" y="23"/>
                  </a:cxn>
                  <a:cxn ang="0">
                    <a:pos x="7" y="26"/>
                  </a:cxn>
                  <a:cxn ang="0">
                    <a:pos x="8" y="29"/>
                  </a:cxn>
                  <a:cxn ang="0">
                    <a:pos x="10" y="31"/>
                  </a:cxn>
                  <a:cxn ang="0">
                    <a:pos x="12" y="33"/>
                  </a:cxn>
                  <a:cxn ang="0">
                    <a:pos x="14" y="34"/>
                  </a:cxn>
                  <a:cxn ang="0">
                    <a:pos x="15" y="35"/>
                  </a:cxn>
                </a:cxnLst>
                <a:rect l="0" t="0" r="r" b="b"/>
                <a:pathLst>
                  <a:path w="15" h="35">
                    <a:moveTo>
                      <a:pt x="15" y="35"/>
                    </a:moveTo>
                    <a:cubicBezTo>
                      <a:pt x="15" y="35"/>
                      <a:pt x="15" y="34"/>
                      <a:pt x="14" y="34"/>
                    </a:cubicBezTo>
                    <a:cubicBezTo>
                      <a:pt x="13" y="34"/>
                      <a:pt x="13" y="33"/>
                      <a:pt x="12" y="33"/>
                    </a:cubicBezTo>
                    <a:cubicBezTo>
                      <a:pt x="11" y="32"/>
                      <a:pt x="11" y="32"/>
                      <a:pt x="10" y="31"/>
                    </a:cubicBezTo>
                    <a:cubicBezTo>
                      <a:pt x="9" y="31"/>
                      <a:pt x="9" y="30"/>
                      <a:pt x="8" y="29"/>
                    </a:cubicBezTo>
                    <a:cubicBezTo>
                      <a:pt x="7" y="28"/>
                      <a:pt x="6" y="27"/>
                      <a:pt x="6" y="26"/>
                    </a:cubicBezTo>
                    <a:cubicBezTo>
                      <a:pt x="5" y="25"/>
                      <a:pt x="5" y="24"/>
                      <a:pt x="4" y="23"/>
                    </a:cubicBezTo>
                    <a:cubicBezTo>
                      <a:pt x="3" y="22"/>
                      <a:pt x="3" y="21"/>
                      <a:pt x="2" y="20"/>
                    </a:cubicBezTo>
                    <a:cubicBezTo>
                      <a:pt x="2" y="17"/>
                      <a:pt x="1" y="15"/>
                      <a:pt x="1" y="13"/>
                    </a:cubicBezTo>
                    <a:cubicBezTo>
                      <a:pt x="0" y="10"/>
                      <a:pt x="0" y="8"/>
                      <a:pt x="0" y="6"/>
                    </a:cubicBezTo>
                    <a:cubicBezTo>
                      <a:pt x="1" y="2"/>
                      <a:pt x="1" y="0"/>
                      <a:pt x="1" y="0"/>
                    </a:cubicBezTo>
                    <a:cubicBezTo>
                      <a:pt x="1" y="0"/>
                      <a:pt x="1" y="2"/>
                      <a:pt x="1" y="6"/>
                    </a:cubicBezTo>
                    <a:cubicBezTo>
                      <a:pt x="1" y="10"/>
                      <a:pt x="2" y="15"/>
                      <a:pt x="3" y="19"/>
                    </a:cubicBezTo>
                    <a:cubicBezTo>
                      <a:pt x="4" y="21"/>
                      <a:pt x="4" y="22"/>
                      <a:pt x="5" y="23"/>
                    </a:cubicBezTo>
                    <a:cubicBezTo>
                      <a:pt x="5" y="24"/>
                      <a:pt x="6" y="25"/>
                      <a:pt x="7" y="26"/>
                    </a:cubicBezTo>
                    <a:cubicBezTo>
                      <a:pt x="7" y="27"/>
                      <a:pt x="8" y="28"/>
                      <a:pt x="8" y="29"/>
                    </a:cubicBezTo>
                    <a:cubicBezTo>
                      <a:pt x="9" y="29"/>
                      <a:pt x="10" y="30"/>
                      <a:pt x="10" y="31"/>
                    </a:cubicBezTo>
                    <a:cubicBezTo>
                      <a:pt x="11" y="31"/>
                      <a:pt x="12" y="32"/>
                      <a:pt x="12" y="33"/>
                    </a:cubicBezTo>
                    <a:cubicBezTo>
                      <a:pt x="13" y="33"/>
                      <a:pt x="13" y="33"/>
                      <a:pt x="14" y="34"/>
                    </a:cubicBezTo>
                    <a:cubicBezTo>
                      <a:pt x="15" y="34"/>
                      <a:pt x="15" y="35"/>
                      <a:pt x="15" y="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10" name="Freeform 86"/>
              <p:cNvSpPr/>
              <p:nvPr/>
            </p:nvSpPr>
            <p:spPr bwMode="auto">
              <a:xfrm>
                <a:off x="2282825" y="1036638"/>
                <a:ext cx="7938" cy="23812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3" y="12"/>
                  </a:cxn>
                  <a:cxn ang="0">
                    <a:pos x="2" y="10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4" y="12"/>
                  </a:cxn>
                  <a:cxn ang="0">
                    <a:pos x="5" y="14"/>
                  </a:cxn>
                </a:cxnLst>
                <a:rect l="0" t="0" r="r" b="b"/>
                <a:pathLst>
                  <a:path w="5" h="14">
                    <a:moveTo>
                      <a:pt x="5" y="14"/>
                    </a:moveTo>
                    <a:cubicBezTo>
                      <a:pt x="5" y="14"/>
                      <a:pt x="4" y="13"/>
                      <a:pt x="3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9"/>
                      <a:pt x="1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2" y="9"/>
                      <a:pt x="3" y="10"/>
                      <a:pt x="4" y="12"/>
                    </a:cubicBezTo>
                    <a:cubicBezTo>
                      <a:pt x="4" y="13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44"/>
          <p:cNvGrpSpPr/>
          <p:nvPr/>
        </p:nvGrpSpPr>
        <p:grpSpPr>
          <a:xfrm>
            <a:off x="3834518" y="2144799"/>
            <a:ext cx="553610" cy="4435578"/>
            <a:chOff x="2171701" y="1331914"/>
            <a:chExt cx="393700" cy="3154362"/>
          </a:xfrm>
          <a:solidFill>
            <a:schemeClr val="accent1"/>
          </a:solidFill>
        </p:grpSpPr>
        <p:sp>
          <p:nvSpPr>
            <p:cNvPr id="1078" name="Freeform 54"/>
            <p:cNvSpPr/>
            <p:nvPr/>
          </p:nvSpPr>
          <p:spPr bwMode="auto">
            <a:xfrm>
              <a:off x="2492376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6" y="2073"/>
                    <a:pt x="12" y="2073"/>
                  </a:cubicBezTo>
                  <a:cubicBezTo>
                    <a:pt x="19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2225675" y="20304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0" name="Rectangle 56"/>
            <p:cNvSpPr>
              <a:spLocks noChangeArrowheads="1"/>
            </p:cNvSpPr>
            <p:nvPr/>
          </p:nvSpPr>
          <p:spPr bwMode="auto">
            <a:xfrm>
              <a:off x="2225675" y="21796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2225675" y="16621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2225675" y="14970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675" y="1814513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2225675" y="23447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2225675" y="249713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25675" y="26606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225675" y="28130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225675" y="297815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25675" y="3127375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2225675" y="329406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2225675" y="3443288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25675" y="3609975"/>
              <a:ext cx="32067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2225675" y="37592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225675" y="39243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225675" y="4076700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225675" y="4240213"/>
              <a:ext cx="320675" cy="3333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9" name="Freeform 75"/>
            <p:cNvSpPr/>
            <p:nvPr/>
          </p:nvSpPr>
          <p:spPr bwMode="auto">
            <a:xfrm>
              <a:off x="2171701" y="1331914"/>
              <a:ext cx="73025" cy="3154362"/>
            </a:xfrm>
            <a:custGeom>
              <a:avLst/>
              <a:gdLst/>
              <a:ahLst/>
              <a:cxnLst>
                <a:cxn ang="0">
                  <a:pos x="0" y="2063"/>
                </a:cxn>
                <a:cxn ang="0">
                  <a:pos x="12" y="2073"/>
                </a:cxn>
                <a:cxn ang="0">
                  <a:pos x="24" y="2063"/>
                </a:cxn>
                <a:cxn ang="0">
                  <a:pos x="24" y="10"/>
                </a:cxn>
                <a:cxn ang="0">
                  <a:pos x="12" y="0"/>
                </a:cxn>
                <a:cxn ang="0">
                  <a:pos x="0" y="10"/>
                </a:cxn>
                <a:cxn ang="0">
                  <a:pos x="0" y="2063"/>
                </a:cxn>
              </a:cxnLst>
              <a:rect l="0" t="0" r="r" b="b"/>
              <a:pathLst>
                <a:path w="24" h="2073">
                  <a:moveTo>
                    <a:pt x="0" y="2063"/>
                  </a:moveTo>
                  <a:cubicBezTo>
                    <a:pt x="0" y="2069"/>
                    <a:pt x="5" y="2073"/>
                    <a:pt x="12" y="2073"/>
                  </a:cubicBezTo>
                  <a:cubicBezTo>
                    <a:pt x="18" y="2073"/>
                    <a:pt x="24" y="2069"/>
                    <a:pt x="24" y="206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5" y="0"/>
                    <a:pt x="0" y="5"/>
                    <a:pt x="0" y="10"/>
                  </a:cubicBezTo>
                  <a:lnTo>
                    <a:pt x="0" y="20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49"/>
          <p:cNvGrpSpPr/>
          <p:nvPr/>
        </p:nvGrpSpPr>
        <p:grpSpPr>
          <a:xfrm>
            <a:off x="4961829" y="4803467"/>
            <a:ext cx="817022" cy="1756819"/>
            <a:chOff x="2973388" y="3517900"/>
            <a:chExt cx="581025" cy="1249362"/>
          </a:xfrm>
        </p:grpSpPr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3184525" y="4241800"/>
              <a:ext cx="369888" cy="244475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332163" y="4202113"/>
              <a:ext cx="85725" cy="3968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44" y="7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7" y="7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2" y="13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39" y="13"/>
                </a:cxn>
                <a:cxn ang="0">
                  <a:pos x="43" y="24"/>
                </a:cxn>
                <a:cxn ang="0">
                  <a:pos x="51" y="24"/>
                </a:cxn>
              </a:cxnLst>
              <a:rect l="0" t="0" r="r" b="b"/>
              <a:pathLst>
                <a:path w="51" h="24">
                  <a:moveTo>
                    <a:pt x="51" y="24"/>
                  </a:moveTo>
                  <a:cubicBezTo>
                    <a:pt x="51" y="17"/>
                    <a:pt x="49" y="11"/>
                    <a:pt x="44" y="7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1" y="3"/>
                    <a:pt x="7" y="7"/>
                  </a:cubicBezTo>
                  <a:cubicBezTo>
                    <a:pt x="2" y="11"/>
                    <a:pt x="0" y="17"/>
                    <a:pt x="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0"/>
                    <a:pt x="9" y="16"/>
                    <a:pt x="12" y="13"/>
                  </a:cubicBezTo>
                  <a:cubicBezTo>
                    <a:pt x="16" y="10"/>
                    <a:pt x="20" y="8"/>
                    <a:pt x="2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1" y="8"/>
                    <a:pt x="35" y="10"/>
                    <a:pt x="39" y="13"/>
                  </a:cubicBezTo>
                  <a:cubicBezTo>
                    <a:pt x="42" y="16"/>
                    <a:pt x="43" y="20"/>
                    <a:pt x="43" y="24"/>
                  </a:cubicBezTo>
                  <a:lnTo>
                    <a:pt x="51" y="2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auto">
            <a:xfrm>
              <a:off x="3263900" y="4316413"/>
              <a:ext cx="290513" cy="6350"/>
            </a:xfrm>
            <a:prstGeom prst="rect">
              <a:avLst/>
            </a:prstGeom>
            <a:solidFill>
              <a:srgbClr val="1A1A1A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9" name="Freeform 45"/>
            <p:cNvSpPr/>
            <p:nvPr/>
          </p:nvSpPr>
          <p:spPr bwMode="auto">
            <a:xfrm>
              <a:off x="3263900" y="4316413"/>
              <a:ext cx="290513" cy="635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3" y="4"/>
                </a:cxn>
                <a:cxn ang="0">
                  <a:pos x="183" y="0"/>
                </a:cxn>
                <a:cxn ang="0">
                  <a:pos x="0" y="0"/>
                </a:cxn>
              </a:cxnLst>
              <a:rect l="0" t="0" r="r" b="b"/>
              <a:pathLst>
                <a:path w="183" h="4">
                  <a:moveTo>
                    <a:pt x="0" y="4"/>
                  </a:moveTo>
                  <a:lnTo>
                    <a:pt x="183" y="4"/>
                  </a:lnTo>
                  <a:lnTo>
                    <a:pt x="183" y="0"/>
                  </a:lnTo>
                  <a:lnTo>
                    <a:pt x="0" y="0"/>
                  </a:ln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0" name="Freeform 46"/>
            <p:cNvSpPr/>
            <p:nvPr/>
          </p:nvSpPr>
          <p:spPr bwMode="auto">
            <a:xfrm>
              <a:off x="3348038" y="4295775"/>
              <a:ext cx="53975" cy="46037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0" y="15"/>
                </a:cxn>
                <a:cxn ang="0">
                  <a:pos x="8" y="0"/>
                </a:cxn>
                <a:cxn ang="0">
                  <a:pos x="25" y="0"/>
                </a:cxn>
                <a:cxn ang="0">
                  <a:pos x="34" y="15"/>
                </a:cxn>
                <a:cxn ang="0">
                  <a:pos x="25" y="29"/>
                </a:cxn>
                <a:cxn ang="0">
                  <a:pos x="8" y="29"/>
                </a:cxn>
              </a:cxnLst>
              <a:rect l="0" t="0" r="r" b="b"/>
              <a:pathLst>
                <a:path w="34" h="29">
                  <a:moveTo>
                    <a:pt x="8" y="29"/>
                  </a:moveTo>
                  <a:lnTo>
                    <a:pt x="0" y="15"/>
                  </a:lnTo>
                  <a:lnTo>
                    <a:pt x="8" y="0"/>
                  </a:lnTo>
                  <a:lnTo>
                    <a:pt x="25" y="0"/>
                  </a:lnTo>
                  <a:lnTo>
                    <a:pt x="34" y="15"/>
                  </a:lnTo>
                  <a:lnTo>
                    <a:pt x="25" y="29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1" name="Group 147"/>
            <p:cNvGrpSpPr/>
            <p:nvPr/>
          </p:nvGrpSpPr>
          <p:grpSpPr>
            <a:xfrm>
              <a:off x="2973388" y="3517900"/>
              <a:ext cx="431800" cy="1249362"/>
              <a:chOff x="2973388" y="3517900"/>
              <a:chExt cx="431800" cy="1249362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12" name="Group 146"/>
              <p:cNvGrpSpPr/>
              <p:nvPr/>
            </p:nvGrpSpPr>
            <p:grpSpPr>
              <a:xfrm>
                <a:off x="2973388" y="3541713"/>
                <a:ext cx="431800" cy="1225549"/>
                <a:chOff x="2973388" y="3541713"/>
                <a:chExt cx="431800" cy="1225549"/>
              </a:xfrm>
              <a:grpFill/>
            </p:grpSpPr>
            <p:sp>
              <p:nvSpPr>
                <p:cNvPr id="1029" name="Oval 5"/>
                <p:cNvSpPr>
                  <a:spLocks noChangeArrowheads="1"/>
                </p:cNvSpPr>
                <p:nvPr/>
              </p:nvSpPr>
              <p:spPr bwMode="auto">
                <a:xfrm>
                  <a:off x="3224213" y="3619500"/>
                  <a:ext cx="22225" cy="26987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0" name="Freeform 6"/>
                <p:cNvSpPr/>
                <p:nvPr/>
              </p:nvSpPr>
              <p:spPr bwMode="auto">
                <a:xfrm>
                  <a:off x="3146425" y="3694113"/>
                  <a:ext cx="71438" cy="5873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19"/>
                    </a:cxn>
                    <a:cxn ang="0">
                      <a:pos x="7" y="35"/>
                    </a:cxn>
                    <a:cxn ang="0">
                      <a:pos x="41" y="28"/>
                    </a:cxn>
                    <a:cxn ang="0">
                      <a:pos x="43" y="7"/>
                    </a:cxn>
                  </a:cxnLst>
                  <a:rect l="0" t="0" r="r" b="b"/>
                  <a:pathLst>
                    <a:path w="43" h="35">
                      <a:moveTo>
                        <a:pt x="28" y="0"/>
                      </a:moveTo>
                      <a:cubicBezTo>
                        <a:pt x="28" y="0"/>
                        <a:pt x="30" y="29"/>
                        <a:pt x="0" y="19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3" y="7"/>
                        <a:pt x="43" y="7"/>
                        <a:pt x="43" y="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1" name="Freeform 47"/>
                <p:cNvSpPr/>
                <p:nvPr/>
              </p:nvSpPr>
              <p:spPr bwMode="auto">
                <a:xfrm>
                  <a:off x="3152775" y="4138613"/>
                  <a:ext cx="150813" cy="581025"/>
                </a:xfrm>
                <a:custGeom>
                  <a:avLst/>
                  <a:gdLst/>
                  <a:ahLst/>
                  <a:cxnLst>
                    <a:cxn ang="0">
                      <a:pos x="90" y="320"/>
                    </a:cxn>
                    <a:cxn ang="0">
                      <a:pos x="68" y="209"/>
                    </a:cxn>
                    <a:cxn ang="0">
                      <a:pos x="71" y="19"/>
                    </a:cxn>
                    <a:cxn ang="0">
                      <a:pos x="71" y="0"/>
                    </a:cxn>
                    <a:cxn ang="0">
                      <a:pos x="7" y="11"/>
                    </a:cxn>
                    <a:cxn ang="0">
                      <a:pos x="18" y="215"/>
                    </a:cxn>
                    <a:cxn ang="0">
                      <a:pos x="37" y="320"/>
                    </a:cxn>
                    <a:cxn ang="0">
                      <a:pos x="8" y="349"/>
                    </a:cxn>
                    <a:cxn ang="0">
                      <a:pos x="90" y="349"/>
                    </a:cxn>
                    <a:cxn ang="0">
                      <a:pos x="90" y="320"/>
                    </a:cxn>
                  </a:cxnLst>
                  <a:rect l="0" t="0" r="r" b="b"/>
                  <a:pathLst>
                    <a:path w="90" h="349">
                      <a:moveTo>
                        <a:pt x="90" y="320"/>
                      </a:moveTo>
                      <a:cubicBezTo>
                        <a:pt x="90" y="320"/>
                        <a:pt x="72" y="243"/>
                        <a:pt x="68" y="209"/>
                      </a:cubicBezTo>
                      <a:cubicBezTo>
                        <a:pt x="64" y="166"/>
                        <a:pt x="69" y="50"/>
                        <a:pt x="71" y="19"/>
                      </a:cubicBezTo>
                      <a:cubicBezTo>
                        <a:pt x="71" y="14"/>
                        <a:pt x="71" y="0"/>
                        <a:pt x="71" y="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14" y="182"/>
                        <a:pt x="18" y="215"/>
                      </a:cubicBezTo>
                      <a:cubicBezTo>
                        <a:pt x="22" y="247"/>
                        <a:pt x="37" y="320"/>
                        <a:pt x="37" y="320"/>
                      </a:cubicBezTo>
                      <a:cubicBezTo>
                        <a:pt x="0" y="329"/>
                        <a:pt x="8" y="349"/>
                        <a:pt x="8" y="349"/>
                      </a:cubicBezTo>
                      <a:cubicBezTo>
                        <a:pt x="90" y="349"/>
                        <a:pt x="90" y="349"/>
                        <a:pt x="90" y="349"/>
                      </a:cubicBezTo>
                      <a:lnTo>
                        <a:pt x="90" y="3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2" name="Freeform 48"/>
                <p:cNvSpPr/>
                <p:nvPr/>
              </p:nvSpPr>
              <p:spPr bwMode="auto">
                <a:xfrm>
                  <a:off x="2973388" y="4146550"/>
                  <a:ext cx="273050" cy="620712"/>
                </a:xfrm>
                <a:custGeom>
                  <a:avLst/>
                  <a:gdLst/>
                  <a:ahLst/>
                  <a:cxnLst>
                    <a:cxn ang="0">
                      <a:pos x="112" y="115"/>
                    </a:cxn>
                    <a:cxn ang="0">
                      <a:pos x="164" y="7"/>
                    </a:cxn>
                    <a:cxn ang="0">
                      <a:pos x="48" y="0"/>
                    </a:cxn>
                    <a:cxn ang="0">
                      <a:pos x="40" y="194"/>
                    </a:cxn>
                    <a:cxn ang="0">
                      <a:pos x="53" y="340"/>
                    </a:cxn>
                    <a:cxn ang="0">
                      <a:pos x="0" y="373"/>
                    </a:cxn>
                    <a:cxn ang="0">
                      <a:pos x="96" y="373"/>
                    </a:cxn>
                    <a:cxn ang="0">
                      <a:pos x="97" y="345"/>
                    </a:cxn>
                    <a:cxn ang="0">
                      <a:pos x="95" y="193"/>
                    </a:cxn>
                    <a:cxn ang="0">
                      <a:pos x="112" y="115"/>
                    </a:cxn>
                  </a:cxnLst>
                  <a:rect l="0" t="0" r="r" b="b"/>
                  <a:pathLst>
                    <a:path w="164" h="373">
                      <a:moveTo>
                        <a:pt x="112" y="115"/>
                      </a:move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5" y="132"/>
                        <a:pt x="40" y="194"/>
                      </a:cubicBezTo>
                      <a:cubicBezTo>
                        <a:pt x="38" y="218"/>
                        <a:pt x="50" y="316"/>
                        <a:pt x="53" y="340"/>
                      </a:cubicBezTo>
                      <a:cubicBezTo>
                        <a:pt x="11" y="340"/>
                        <a:pt x="0" y="373"/>
                        <a:pt x="0" y="373"/>
                      </a:cubicBezTo>
                      <a:cubicBezTo>
                        <a:pt x="96" y="373"/>
                        <a:pt x="96" y="373"/>
                        <a:pt x="96" y="373"/>
                      </a:cubicBezTo>
                      <a:cubicBezTo>
                        <a:pt x="97" y="345"/>
                        <a:pt x="97" y="345"/>
                        <a:pt x="97" y="345"/>
                      </a:cubicBezTo>
                      <a:cubicBezTo>
                        <a:pt x="97" y="345"/>
                        <a:pt x="91" y="274"/>
                        <a:pt x="95" y="193"/>
                      </a:cubicBezTo>
                      <a:cubicBezTo>
                        <a:pt x="96" y="174"/>
                        <a:pt x="112" y="115"/>
                        <a:pt x="112" y="1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73" name="Freeform 49"/>
                <p:cNvSpPr>
                  <a:spLocks noEditPoints="1"/>
                </p:cNvSpPr>
                <p:nvPr/>
              </p:nvSpPr>
              <p:spPr bwMode="auto">
                <a:xfrm>
                  <a:off x="2976563" y="3541713"/>
                  <a:ext cx="428625" cy="685800"/>
                </a:xfrm>
                <a:custGeom>
                  <a:avLst/>
                  <a:gdLst/>
                  <a:ahLst/>
                  <a:cxnLst>
                    <a:cxn ang="0">
                      <a:pos x="252" y="390"/>
                    </a:cxn>
                    <a:cxn ang="0">
                      <a:pos x="258" y="390"/>
                    </a:cxn>
                    <a:cxn ang="0">
                      <a:pos x="251" y="252"/>
                    </a:cxn>
                    <a:cxn ang="0">
                      <a:pos x="227" y="144"/>
                    </a:cxn>
                    <a:cxn ang="0">
                      <a:pos x="173" y="115"/>
                    </a:cxn>
                    <a:cxn ang="0">
                      <a:pos x="173" y="109"/>
                    </a:cxn>
                    <a:cxn ang="0">
                      <a:pos x="173" y="109"/>
                    </a:cxn>
                    <a:cxn ang="0">
                      <a:pos x="173" y="99"/>
                    </a:cxn>
                    <a:cxn ang="0">
                      <a:pos x="159" y="93"/>
                    </a:cxn>
                    <a:cxn ang="0">
                      <a:pos x="152" y="25"/>
                    </a:cxn>
                    <a:cxn ang="0">
                      <a:pos x="132" y="13"/>
                    </a:cxn>
                    <a:cxn ang="0">
                      <a:pos x="132" y="13"/>
                    </a:cxn>
                    <a:cxn ang="0">
                      <a:pos x="112" y="4"/>
                    </a:cxn>
                    <a:cxn ang="0">
                      <a:pos x="100" y="0"/>
                    </a:cxn>
                    <a:cxn ang="0">
                      <a:pos x="33" y="19"/>
                    </a:cxn>
                    <a:cxn ang="0">
                      <a:pos x="3" y="39"/>
                    </a:cxn>
                    <a:cxn ang="0">
                      <a:pos x="82" y="152"/>
                    </a:cxn>
                    <a:cxn ang="0">
                      <a:pos x="80" y="159"/>
                    </a:cxn>
                    <a:cxn ang="0">
                      <a:pos x="57" y="244"/>
                    </a:cxn>
                    <a:cxn ang="0">
                      <a:pos x="30" y="370"/>
                    </a:cxn>
                    <a:cxn ang="0">
                      <a:pos x="197" y="370"/>
                    </a:cxn>
                    <a:cxn ang="0">
                      <a:pos x="209" y="231"/>
                    </a:cxn>
                    <a:cxn ang="0">
                      <a:pos x="215" y="262"/>
                    </a:cxn>
                    <a:cxn ang="0">
                      <a:pos x="223" y="390"/>
                    </a:cxn>
                    <a:cxn ang="0">
                      <a:pos x="227" y="390"/>
                    </a:cxn>
                    <a:cxn ang="0">
                      <a:pos x="227" y="395"/>
                    </a:cxn>
                    <a:cxn ang="0">
                      <a:pos x="227" y="396"/>
                    </a:cxn>
                    <a:cxn ang="0">
                      <a:pos x="241" y="411"/>
                    </a:cxn>
                    <a:cxn ang="0">
                      <a:pos x="252" y="394"/>
                    </a:cxn>
                    <a:cxn ang="0">
                      <a:pos x="252" y="393"/>
                    </a:cxn>
                    <a:cxn ang="0">
                      <a:pos x="252" y="390"/>
                    </a:cxn>
                    <a:cxn ang="0">
                      <a:pos x="130" y="103"/>
                    </a:cxn>
                    <a:cxn ang="0">
                      <a:pos x="121" y="112"/>
                    </a:cxn>
                    <a:cxn ang="0">
                      <a:pos x="107" y="113"/>
                    </a:cxn>
                    <a:cxn ang="0">
                      <a:pos x="37" y="45"/>
                    </a:cxn>
                    <a:cxn ang="0">
                      <a:pos x="102" y="27"/>
                    </a:cxn>
                    <a:cxn ang="0">
                      <a:pos x="101" y="21"/>
                    </a:cxn>
                    <a:cxn ang="0">
                      <a:pos x="105" y="22"/>
                    </a:cxn>
                    <a:cxn ang="0">
                      <a:pos x="124" y="25"/>
                    </a:cxn>
                    <a:cxn ang="0">
                      <a:pos x="120" y="32"/>
                    </a:cxn>
                    <a:cxn ang="0">
                      <a:pos x="106" y="38"/>
                    </a:cxn>
                    <a:cxn ang="0">
                      <a:pos x="111" y="47"/>
                    </a:cxn>
                    <a:cxn ang="0">
                      <a:pos x="111" y="47"/>
                    </a:cxn>
                    <a:cxn ang="0">
                      <a:pos x="102" y="72"/>
                    </a:cxn>
                    <a:cxn ang="0">
                      <a:pos x="130" y="92"/>
                    </a:cxn>
                    <a:cxn ang="0">
                      <a:pos x="130" y="103"/>
                    </a:cxn>
                  </a:cxnLst>
                  <a:rect l="0" t="0" r="r" b="b"/>
                  <a:pathLst>
                    <a:path w="258" h="412">
                      <a:moveTo>
                        <a:pt x="252" y="390"/>
                      </a:moveTo>
                      <a:cubicBezTo>
                        <a:pt x="258" y="390"/>
                        <a:pt x="258" y="390"/>
                        <a:pt x="258" y="390"/>
                      </a:cubicBezTo>
                      <a:cubicBezTo>
                        <a:pt x="258" y="390"/>
                        <a:pt x="254" y="283"/>
                        <a:pt x="251" y="252"/>
                      </a:cubicBezTo>
                      <a:cubicBezTo>
                        <a:pt x="243" y="191"/>
                        <a:pt x="231" y="152"/>
                        <a:pt x="227" y="144"/>
                      </a:cubicBezTo>
                      <a:cubicBezTo>
                        <a:pt x="221" y="135"/>
                        <a:pt x="173" y="115"/>
                        <a:pt x="173" y="115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109"/>
                        <a:pt x="173" y="109"/>
                        <a:pt x="173" y="109"/>
                      </a:cubicBezTo>
                      <a:cubicBezTo>
                        <a:pt x="173" y="99"/>
                        <a:pt x="173" y="99"/>
                        <a:pt x="173" y="99"/>
                      </a:cubicBezTo>
                      <a:cubicBezTo>
                        <a:pt x="159" y="93"/>
                        <a:pt x="159" y="93"/>
                        <a:pt x="159" y="93"/>
                      </a:cubicBezTo>
                      <a:cubicBezTo>
                        <a:pt x="159" y="93"/>
                        <a:pt x="156" y="30"/>
                        <a:pt x="152" y="25"/>
                      </a:cubicBezTo>
                      <a:cubicBezTo>
                        <a:pt x="140" y="8"/>
                        <a:pt x="132" y="13"/>
                        <a:pt x="132" y="13"/>
                      </a:cubicBezTo>
                      <a:cubicBezTo>
                        <a:pt x="132" y="13"/>
                        <a:pt x="132" y="13"/>
                        <a:pt x="132" y="13"/>
                      </a:cubicBezTo>
                      <a:cubicBezTo>
                        <a:pt x="126" y="9"/>
                        <a:pt x="116" y="6"/>
                        <a:pt x="112" y="4"/>
                      </a:cubicBezTo>
                      <a:cubicBezTo>
                        <a:pt x="103" y="1"/>
                        <a:pt x="100" y="0"/>
                        <a:pt x="100" y="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4" y="28"/>
                        <a:pt x="3" y="39"/>
                      </a:cubicBezTo>
                      <a:cubicBezTo>
                        <a:pt x="0" y="65"/>
                        <a:pt x="61" y="130"/>
                        <a:pt x="82" y="152"/>
                      </a:cubicBezTo>
                      <a:cubicBezTo>
                        <a:pt x="82" y="154"/>
                        <a:pt x="81" y="156"/>
                        <a:pt x="80" y="159"/>
                      </a:cubicBezTo>
                      <a:cubicBezTo>
                        <a:pt x="74" y="180"/>
                        <a:pt x="66" y="208"/>
                        <a:pt x="57" y="244"/>
                      </a:cubicBezTo>
                      <a:cubicBezTo>
                        <a:pt x="45" y="293"/>
                        <a:pt x="30" y="370"/>
                        <a:pt x="30" y="370"/>
                      </a:cubicBezTo>
                      <a:cubicBezTo>
                        <a:pt x="197" y="370"/>
                        <a:pt x="197" y="370"/>
                        <a:pt x="197" y="370"/>
                      </a:cubicBezTo>
                      <a:cubicBezTo>
                        <a:pt x="197" y="370"/>
                        <a:pt x="199" y="295"/>
                        <a:pt x="209" y="231"/>
                      </a:cubicBezTo>
                      <a:cubicBezTo>
                        <a:pt x="211" y="240"/>
                        <a:pt x="214" y="250"/>
                        <a:pt x="215" y="262"/>
                      </a:cubicBezTo>
                      <a:cubicBezTo>
                        <a:pt x="219" y="290"/>
                        <a:pt x="223" y="390"/>
                        <a:pt x="223" y="390"/>
                      </a:cubicBezTo>
                      <a:cubicBezTo>
                        <a:pt x="227" y="390"/>
                        <a:pt x="227" y="390"/>
                        <a:pt x="227" y="390"/>
                      </a:cubicBezTo>
                      <a:cubicBezTo>
                        <a:pt x="227" y="391"/>
                        <a:pt x="227" y="393"/>
                        <a:pt x="227" y="395"/>
                      </a:cubicBezTo>
                      <a:cubicBezTo>
                        <a:pt x="227" y="396"/>
                        <a:pt x="227" y="396"/>
                        <a:pt x="227" y="396"/>
                      </a:cubicBezTo>
                      <a:cubicBezTo>
                        <a:pt x="228" y="405"/>
                        <a:pt x="234" y="412"/>
                        <a:pt x="241" y="411"/>
                      </a:cubicBezTo>
                      <a:cubicBezTo>
                        <a:pt x="248" y="410"/>
                        <a:pt x="253" y="403"/>
                        <a:pt x="252" y="394"/>
                      </a:cubicBezTo>
                      <a:cubicBezTo>
                        <a:pt x="252" y="393"/>
                        <a:pt x="252" y="393"/>
                        <a:pt x="252" y="393"/>
                      </a:cubicBezTo>
                      <a:cubicBezTo>
                        <a:pt x="252" y="392"/>
                        <a:pt x="252" y="391"/>
                        <a:pt x="252" y="390"/>
                      </a:cubicBezTo>
                      <a:close/>
                      <a:moveTo>
                        <a:pt x="130" y="103"/>
                      </a:moveTo>
                      <a:cubicBezTo>
                        <a:pt x="128" y="108"/>
                        <a:pt x="122" y="112"/>
                        <a:pt x="121" y="112"/>
                      </a:cubicBezTo>
                      <a:cubicBezTo>
                        <a:pt x="115" y="113"/>
                        <a:pt x="111" y="114"/>
                        <a:pt x="107" y="113"/>
                      </a:cubicBezTo>
                      <a:cubicBezTo>
                        <a:pt x="92" y="104"/>
                        <a:pt x="37" y="49"/>
                        <a:pt x="37" y="45"/>
                      </a:cubicBezTo>
                      <a:cubicBezTo>
                        <a:pt x="36" y="42"/>
                        <a:pt x="102" y="27"/>
                        <a:pt x="102" y="27"/>
                      </a:cubicBezTo>
                      <a:cubicBezTo>
                        <a:pt x="101" y="21"/>
                        <a:pt x="101" y="21"/>
                        <a:pt x="101" y="21"/>
                      </a:cubicBezTo>
                      <a:cubicBezTo>
                        <a:pt x="102" y="21"/>
                        <a:pt x="103" y="21"/>
                        <a:pt x="105" y="22"/>
                      </a:cubicBezTo>
                      <a:cubicBezTo>
                        <a:pt x="109" y="23"/>
                        <a:pt x="117" y="25"/>
                        <a:pt x="124" y="25"/>
                      </a:cubicBezTo>
                      <a:cubicBezTo>
                        <a:pt x="123" y="27"/>
                        <a:pt x="121" y="29"/>
                        <a:pt x="120" y="32"/>
                      </a:cubicBezTo>
                      <a:cubicBezTo>
                        <a:pt x="106" y="38"/>
                        <a:pt x="106" y="38"/>
                        <a:pt x="106" y="38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11" y="47"/>
                        <a:pt x="111" y="47"/>
                        <a:pt x="111" y="47"/>
                      </a:cubicBezTo>
                      <a:cubicBezTo>
                        <a:pt x="105" y="58"/>
                        <a:pt x="100" y="69"/>
                        <a:pt x="102" y="72"/>
                      </a:cubicBezTo>
                      <a:cubicBezTo>
                        <a:pt x="106" y="80"/>
                        <a:pt x="130" y="92"/>
                        <a:pt x="130" y="92"/>
                      </a:cubicBezTo>
                      <a:cubicBezTo>
                        <a:pt x="130" y="92"/>
                        <a:pt x="131" y="101"/>
                        <a:pt x="130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80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11" name="Freeform 87"/>
              <p:cNvSpPr/>
              <p:nvPr/>
            </p:nvSpPr>
            <p:spPr bwMode="auto">
              <a:xfrm>
                <a:off x="3182938" y="3517900"/>
                <a:ext cx="146050" cy="207962"/>
              </a:xfrm>
              <a:custGeom>
                <a:avLst/>
                <a:gdLst/>
                <a:ahLst/>
                <a:cxnLst>
                  <a:cxn ang="0">
                    <a:pos x="6" y="30"/>
                  </a:cxn>
                  <a:cxn ang="0">
                    <a:pos x="6" y="3"/>
                  </a:cxn>
                  <a:cxn ang="0">
                    <a:pos x="44" y="9"/>
                  </a:cxn>
                  <a:cxn ang="0">
                    <a:pos x="67" y="14"/>
                  </a:cxn>
                  <a:cxn ang="0">
                    <a:pos x="88" y="56"/>
                  </a:cxn>
                  <a:cxn ang="0">
                    <a:pos x="51" y="112"/>
                  </a:cxn>
                  <a:cxn ang="0">
                    <a:pos x="39" y="125"/>
                  </a:cxn>
                </a:cxnLst>
                <a:rect l="0" t="0" r="r" b="b"/>
                <a:pathLst>
                  <a:path w="88" h="125">
                    <a:moveTo>
                      <a:pt x="6" y="30"/>
                    </a:moveTo>
                    <a:cubicBezTo>
                      <a:pt x="6" y="30"/>
                      <a:pt x="0" y="0"/>
                      <a:pt x="6" y="3"/>
                    </a:cubicBezTo>
                    <a:cubicBezTo>
                      <a:pt x="25" y="11"/>
                      <a:pt x="34" y="7"/>
                      <a:pt x="44" y="9"/>
                    </a:cubicBezTo>
                    <a:cubicBezTo>
                      <a:pt x="55" y="10"/>
                      <a:pt x="58" y="9"/>
                      <a:pt x="67" y="14"/>
                    </a:cubicBezTo>
                    <a:cubicBezTo>
                      <a:pt x="88" y="27"/>
                      <a:pt x="88" y="36"/>
                      <a:pt x="88" y="56"/>
                    </a:cubicBezTo>
                    <a:cubicBezTo>
                      <a:pt x="88" y="94"/>
                      <a:pt x="69" y="95"/>
                      <a:pt x="51" y="112"/>
                    </a:cubicBezTo>
                    <a:cubicBezTo>
                      <a:pt x="39" y="125"/>
                      <a:pt x="39" y="125"/>
                      <a:pt x="39" y="12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20"/>
          <p:cNvGrpSpPr/>
          <p:nvPr/>
        </p:nvGrpSpPr>
        <p:grpSpPr>
          <a:xfrm>
            <a:off x="4611357" y="1366167"/>
            <a:ext cx="1629579" cy="1024183"/>
            <a:chOff x="686838" y="2184398"/>
            <a:chExt cx="1192213" cy="749301"/>
          </a:xfrm>
          <a:solidFill>
            <a:schemeClr val="accent2"/>
          </a:solidFill>
        </p:grpSpPr>
        <p:sp>
          <p:nvSpPr>
            <p:cNvPr id="152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2267671" y="2569902"/>
            <a:ext cx="1325758" cy="833233"/>
            <a:chOff x="686838" y="2184398"/>
            <a:chExt cx="1192213" cy="749301"/>
          </a:xfrm>
          <a:solidFill>
            <a:schemeClr val="accent3"/>
          </a:solidFill>
        </p:grpSpPr>
        <p:sp>
          <p:nvSpPr>
            <p:cNvPr id="158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2"/>
          <p:cNvGrpSpPr/>
          <p:nvPr/>
        </p:nvGrpSpPr>
        <p:grpSpPr>
          <a:xfrm>
            <a:off x="2670610" y="3901060"/>
            <a:ext cx="1038899" cy="652944"/>
            <a:chOff x="686838" y="2184398"/>
            <a:chExt cx="1192213" cy="749301"/>
          </a:xfrm>
          <a:solidFill>
            <a:schemeClr val="accent4"/>
          </a:solidFill>
        </p:grpSpPr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6446794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6446794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6446794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6446794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" name="Group 30"/>
          <p:cNvGrpSpPr/>
          <p:nvPr/>
        </p:nvGrpSpPr>
        <p:grpSpPr>
          <a:xfrm>
            <a:off x="7188533" y="2544820"/>
            <a:ext cx="2699107" cy="691063"/>
            <a:chOff x="1224678" y="1233504"/>
            <a:chExt cx="2407799" cy="491450"/>
          </a:xfrm>
        </p:grpSpPr>
        <p:sp>
          <p:nvSpPr>
            <p:cNvPr id="168" name="Text Placeholder 3"/>
            <p:cNvSpPr txBox="1"/>
            <p:nvPr/>
          </p:nvSpPr>
          <p:spPr>
            <a:xfrm>
              <a:off x="1224678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Text Placeholder 3"/>
            <p:cNvSpPr txBox="1"/>
            <p:nvPr/>
          </p:nvSpPr>
          <p:spPr>
            <a:xfrm>
              <a:off x="1270277" y="1418802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/>
          <p:nvPr/>
        </p:nvSpPr>
        <p:spPr>
          <a:xfrm>
            <a:off x="10024630" y="2796461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459,769K</a:t>
            </a:r>
          </a:p>
        </p:txBody>
      </p:sp>
      <p:grpSp>
        <p:nvGrpSpPr>
          <p:cNvPr id="17" name="Group 30"/>
          <p:cNvGrpSpPr/>
          <p:nvPr/>
        </p:nvGrpSpPr>
        <p:grpSpPr>
          <a:xfrm>
            <a:off x="7252653" y="3576130"/>
            <a:ext cx="2647991" cy="691062"/>
            <a:chOff x="1270277" y="1233504"/>
            <a:chExt cx="2362200" cy="491449"/>
          </a:xfrm>
        </p:grpSpPr>
        <p:sp>
          <p:nvSpPr>
            <p:cNvPr id="172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0"/>
          <p:cNvGrpSpPr/>
          <p:nvPr/>
        </p:nvGrpSpPr>
        <p:grpSpPr>
          <a:xfrm>
            <a:off x="7252653" y="4594180"/>
            <a:ext cx="2647991" cy="542431"/>
            <a:chOff x="1270277" y="1233504"/>
            <a:chExt cx="2362200" cy="385750"/>
          </a:xfrm>
        </p:grpSpPr>
        <p:sp>
          <p:nvSpPr>
            <p:cNvPr id="175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Text Placeholder 3"/>
            <p:cNvSpPr txBox="1"/>
            <p:nvPr/>
          </p:nvSpPr>
          <p:spPr>
            <a:xfrm>
              <a:off x="1270277" y="1418801"/>
              <a:ext cx="2362200" cy="20045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7252653" y="5612231"/>
            <a:ext cx="2647991" cy="691062"/>
            <a:chOff x="1270277" y="1233504"/>
            <a:chExt cx="2362200" cy="491449"/>
          </a:xfrm>
        </p:grpSpPr>
        <p:sp>
          <p:nvSpPr>
            <p:cNvPr id="178" name="Text Placeholder 3"/>
            <p:cNvSpPr txBox="1"/>
            <p:nvPr/>
          </p:nvSpPr>
          <p:spPr>
            <a:xfrm>
              <a:off x="1270277" y="1233504"/>
              <a:ext cx="1121116" cy="167987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Text Placeholder 3"/>
            <p:cNvSpPr txBox="1"/>
            <p:nvPr/>
          </p:nvSpPr>
          <p:spPr>
            <a:xfrm>
              <a:off x="1270277" y="1418801"/>
              <a:ext cx="2362200" cy="30615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0" name="Text Placeholder 3"/>
          <p:cNvSpPr txBox="1"/>
          <p:nvPr/>
        </p:nvSpPr>
        <p:spPr>
          <a:xfrm>
            <a:off x="10024628" y="3813794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559,700K</a:t>
            </a:r>
          </a:p>
        </p:txBody>
      </p:sp>
      <p:sp>
        <p:nvSpPr>
          <p:cNvPr id="181" name="Text Placeholder 3"/>
          <p:cNvSpPr txBox="1"/>
          <p:nvPr/>
        </p:nvSpPr>
        <p:spPr>
          <a:xfrm>
            <a:off x="10024628" y="4817868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400,809K</a:t>
            </a:r>
          </a:p>
        </p:txBody>
      </p:sp>
      <p:sp>
        <p:nvSpPr>
          <p:cNvPr id="182" name="Text Placeholder 3"/>
          <p:cNvSpPr txBox="1"/>
          <p:nvPr/>
        </p:nvSpPr>
        <p:spPr>
          <a:xfrm>
            <a:off x="10024630" y="5849895"/>
            <a:ext cx="987450" cy="30187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909,369K</a:t>
            </a:r>
          </a:p>
        </p:txBody>
      </p:sp>
      <p:sp>
        <p:nvSpPr>
          <p:cNvPr id="95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170" grpId="0"/>
      <p:bldP spid="180" grpId="0"/>
      <p:bldP spid="181" grpId="0"/>
      <p:bldP spid="1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04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1723569"/>
            <a:ext cx="12855576" cy="5507941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文本框 118"/>
          <p:cNvSpPr txBox="1"/>
          <p:nvPr/>
        </p:nvSpPr>
        <p:spPr>
          <a:xfrm>
            <a:off x="1438876" y="400456"/>
            <a:ext cx="2274242" cy="13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8000" b="0" dirty="0">
                <a:solidFill>
                  <a:schemeClr val="accent3"/>
                </a:solidFill>
                <a:sym typeface="+mn-lt"/>
              </a:rPr>
              <a:t>目录</a:t>
            </a:r>
            <a:endParaRPr lang="zh-CN" altLang="en-US" sz="8000" b="0" dirty="0">
              <a:solidFill>
                <a:schemeClr val="accent3"/>
              </a:solidFill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1327970" y="1438525"/>
            <a:ext cx="2496052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cap="all" dirty="0">
                <a:solidFill>
                  <a:schemeClr val="accent3"/>
                </a:solidFill>
                <a:latin typeface="Franklin Gothic Book" panose="020B0503020102020204" pitchFamily="34" charset="0"/>
                <a:ea typeface="Cambria Math" panose="02040503050406030204" pitchFamily="18" charset="0"/>
                <a:cs typeface="+mn-ea"/>
                <a:sym typeface="+mn-lt"/>
              </a:rPr>
              <a:t>contents</a:t>
            </a:r>
            <a:endParaRPr lang="zh-CN" altLang="en-US" sz="3200" cap="all" dirty="0">
              <a:solidFill>
                <a:schemeClr val="accent3"/>
              </a:solidFill>
              <a:latin typeface="Franklin Gothic Book" panose="020B0503020102020204" pitchFamily="34" charset="0"/>
              <a:cs typeface="+mn-ea"/>
              <a:sym typeface="+mn-lt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4439653" y="1723569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7268" y="1816348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4655624" y="1785103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39653" y="2494903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7268" y="2587682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655624" y="2556437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4439653" y="3266238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BD2D39"/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7268" y="3359017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655624" y="3327771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4439653" y="4047096"/>
            <a:ext cx="6165068" cy="61586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05" tIns="48202" rIns="96405" bIns="48202" rtlCol="0" anchor="ctr"/>
          <a:lstStyle/>
          <a:p>
            <a:pPr algn="ctr"/>
            <a:endParaRPr lang="zh-CN" altLang="en-US">
              <a:solidFill>
                <a:srgbClr val="70308C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307268" y="4139874"/>
            <a:ext cx="3955556" cy="46155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相关标题文字    </a:t>
            </a:r>
            <a:r>
              <a:rPr lang="en-US" altLang="zh-CN" sz="2000" dirty="0">
                <a:solidFill>
                  <a:schemeClr val="accent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THE HEADLINE</a:t>
            </a:r>
            <a:endParaRPr lang="zh-CN" altLang="en-US" sz="2800" dirty="0">
              <a:solidFill>
                <a:schemeClr val="accent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655624" y="4108629"/>
            <a:ext cx="492796" cy="492796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Impact" panose="020B0806030902050204" pitchFamily="34" charset="0"/>
                <a:cs typeface="+mn-ea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Impact" panose="020B0806030902050204" pitchFamily="34" charset="0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9" grpId="0"/>
      <p:bldP spid="120" grpId="0"/>
      <p:bldP spid="80" grpId="0" animBg="1"/>
      <p:bldP spid="80" grpId="1" animBg="1"/>
      <p:bldP spid="81" grpId="0"/>
      <p:bldP spid="82" grpId="0" animBg="1"/>
      <p:bldP spid="83" grpId="0" animBg="1"/>
      <p:bldP spid="83" grpId="1" animBg="1"/>
      <p:bldP spid="84" grpId="0"/>
      <p:bldP spid="85" grpId="0" animBg="1"/>
      <p:bldP spid="86" grpId="0" animBg="1"/>
      <p:bldP spid="86" grpId="1" animBg="1"/>
      <p:bldP spid="87" grpId="0"/>
      <p:bldP spid="88" grpId="0" animBg="1"/>
      <p:bldP spid="89" grpId="0" animBg="1"/>
      <p:bldP spid="89" grpId="1" animBg="1"/>
      <p:bldP spid="90" grpId="0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665296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8939" y="2493345"/>
              <a:ext cx="1436893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187351" y="2212427"/>
              <a:ext cx="1260656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665296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44478" y="5170006"/>
            <a:ext cx="2021001" cy="9152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89" tIns="64289" rIns="64289" bIns="64289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342247" y="4774890"/>
            <a:ext cx="1620649" cy="4330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s-ES" sz="1685" b="1">
                <a:solidFill>
                  <a:srgbClr val="FFFFFF"/>
                </a:solidFill>
                <a:latin typeface="Open Sans" charset="0"/>
                <a:cs typeface="Open Sans" charset="0"/>
                <a:sym typeface="Open Sans" charset="0"/>
              </a:rPr>
              <a:t>Portfolio 4</a:t>
            </a:r>
            <a:endParaRPr lang="es-ES" sz="2670">
              <a:cs typeface="Calibri" panose="020F050202020403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665296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0" name="AutoShape 14"/>
            <p:cNvSpPr/>
            <p:nvPr/>
          </p:nvSpPr>
          <p:spPr bwMode="auto">
            <a:xfrm>
              <a:off x="204816" y="674521"/>
              <a:ext cx="1443033" cy="65071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203228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2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4557" y="1665296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79412" y="2493345"/>
              <a:ext cx="1431928" cy="649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12427"/>
              <a:ext cx="1471824" cy="3063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5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665295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es-ES" sz="267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480" name="AutoShape 24"/>
            <p:cNvSpPr/>
            <p:nvPr/>
          </p:nvSpPr>
          <p:spPr bwMode="auto">
            <a:xfrm>
              <a:off x="204638" y="674819"/>
              <a:ext cx="1421373" cy="6494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64289" tIns="64289" rIns="64289" bIns="64289"/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203052" y="393776"/>
              <a:ext cx="1616492" cy="3064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s-ES" sz="1685" b="1">
                  <a:solidFill>
                    <a:srgbClr val="FFFFFF"/>
                  </a:solidFill>
                  <a:latin typeface="Open Sans" charset="0"/>
                  <a:cs typeface="Open Sans" charset="0"/>
                  <a:sym typeface="Open Sans" charset="0"/>
                </a:rPr>
                <a:t>Portfolio 1</a:t>
              </a:r>
              <a:endParaRPr lang="es-ES" sz="2670">
                <a:cs typeface="Calibri" panose="020F0502020204030204" pitchFamily="34" charset="0"/>
              </a:endParaRPr>
            </a:p>
          </p:txBody>
        </p:sp>
      </p:grpSp>
      <p:sp>
        <p:nvSpPr>
          <p:cNvPr id="29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3" y="16074"/>
            <a:ext cx="12858044" cy="723225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96900" y="3904357"/>
            <a:ext cx="59538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FR" altLang="zh-CN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green, environmental protection propaganda template</a:t>
            </a:r>
            <a:endParaRPr lang="zh-CN" altLang="en-US" sz="1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596900" y="4195530"/>
            <a:ext cx="7676307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 smtClean="0">
                <a:solidFill>
                  <a:schemeClr val="accent3"/>
                </a:solidFill>
                <a:cs typeface="Arial" panose="020B0604020202020204" pitchFamily="34" charset="0"/>
              </a:rPr>
              <a:t>感谢聆听 批评指导</a:t>
            </a:r>
            <a:endParaRPr lang="zh-CN" altLang="en-US" sz="48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596900" y="5051499"/>
            <a:ext cx="5677153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smtClean="0">
                <a:solidFill>
                  <a:schemeClr val="accent3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800" smtClean="0">
                <a:solidFill>
                  <a:schemeClr val="accent3"/>
                </a:solidFill>
                <a:cs typeface="Arial" panose="020B0604020202020204" pitchFamily="34" charset="0"/>
              </a:rPr>
              <a:t>PPT818  Report Person: PPT818</a:t>
            </a:r>
            <a:endParaRPr lang="zh-CN" altLang="en-US" sz="18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 tmFilter="0,0; .5, 1; 1, 1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4849"/>
                                </p:stCondLst>
                                <p:childTnLst>
                                  <p:par>
                                    <p:cTn id="18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19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0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349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3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4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8" grpId="0"/>
          <p:bldP spid="8" grpId="1"/>
          <p:bldP spid="12" grpId="0"/>
          <p:bldP spid="12" grpId="1"/>
          <p:bldP spid="13" grpId="0"/>
          <p:bldP spid="13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01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01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674578" y="1834366"/>
            <a:ext cx="4815070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829902"/>
            <a:ext cx="4701223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442346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489226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20990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992771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8347444" y="5619801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4" y="5299070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2099044" y="3133776"/>
            <a:ext cx="2709932" cy="838853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92771" y="281304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99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49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8857492" y="180950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30251" y="1638617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29863" y="1638617"/>
            <a:ext cx="2502984" cy="258888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4827441" y="1429770"/>
            <a:ext cx="2968153" cy="346897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02279" y="1621554"/>
            <a:ext cx="2496055" cy="32433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92142" y="1606675"/>
            <a:ext cx="2502984" cy="262082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573547" y="1336285"/>
            <a:ext cx="2686190" cy="313943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4542" y="1621554"/>
            <a:ext cx="2496055" cy="324337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941896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grpSp>
        <p:nvGrpSpPr>
          <p:cNvPr id="16" name="组合 19"/>
          <p:cNvGrpSpPr/>
          <p:nvPr/>
        </p:nvGrpSpPr>
        <p:grpSpPr bwMode="auto">
          <a:xfrm>
            <a:off x="1704651" y="5021249"/>
            <a:ext cx="9319618" cy="1673668"/>
            <a:chOff x="1160463" y="2796138"/>
            <a:chExt cx="9421420" cy="119002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8"/>
              <a:ext cx="1833524" cy="32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85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427613" y="1621552"/>
            <a:ext cx="2502984" cy="2620828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9314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4" name="矩形 23"/>
          <p:cNvSpPr/>
          <p:nvPr/>
        </p:nvSpPr>
        <p:spPr>
          <a:xfrm>
            <a:off x="9217340" y="4313075"/>
            <a:ext cx="1441420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1588" y="3616325"/>
            <a:ext cx="12855576" cy="3615185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flipH="1">
            <a:off x="4917581" y="5841531"/>
            <a:ext cx="7939583" cy="1390226"/>
          </a:xfrm>
          <a:custGeom>
            <a:avLst/>
            <a:gdLst>
              <a:gd name="connsiteX0" fmla="*/ 0 w 6907593"/>
              <a:gd name="connsiteY0" fmla="*/ 0 h 1776503"/>
              <a:gd name="connsiteX1" fmla="*/ 6907593 w 6907593"/>
              <a:gd name="connsiteY1" fmla="*/ 1776503 h 1776503"/>
              <a:gd name="connsiteX2" fmla="*/ 0 w 6907593"/>
              <a:gd name="connsiteY2" fmla="*/ 1776503 h 177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07593" h="1776503">
                <a:moveTo>
                  <a:pt x="0" y="0"/>
                </a:moveTo>
                <a:lnTo>
                  <a:pt x="6907593" y="1776503"/>
                </a:lnTo>
                <a:lnTo>
                  <a:pt x="0" y="1776503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11"/>
          <p:cNvSpPr txBox="1"/>
          <p:nvPr/>
        </p:nvSpPr>
        <p:spPr>
          <a:xfrm>
            <a:off x="6212611" y="2680453"/>
            <a:ext cx="3293678" cy="13018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 algn="ctr"/>
            <a:r>
              <a:rPr lang="zh-CN" altLang="en-US" sz="5060" dirty="0">
                <a:solidFill>
                  <a:srgbClr val="F0D04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3200" dirty="0">
                <a:solidFill>
                  <a:srgbClr val="5353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标题文字内容</a:t>
            </a:r>
            <a:endParaRPr lang="en-US" altLang="zh-CN" sz="5060" dirty="0">
              <a:solidFill>
                <a:srgbClr val="5353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023153" y="2542488"/>
            <a:ext cx="0" cy="1997354"/>
          </a:xfrm>
          <a:prstGeom prst="line">
            <a:avLst/>
          </a:prstGeom>
          <a:ln w="127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3"/>
          <p:cNvSpPr txBox="1"/>
          <p:nvPr/>
        </p:nvSpPr>
        <p:spPr>
          <a:xfrm>
            <a:off x="4260019" y="4193680"/>
            <a:ext cx="1269244" cy="346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n-US" altLang="zh-CN" sz="22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22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52619" y="2505703"/>
            <a:ext cx="1476644" cy="14766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4"/>
          <p:cNvSpPr txBox="1"/>
          <p:nvPr/>
        </p:nvSpPr>
        <p:spPr>
          <a:xfrm>
            <a:off x="6462749" y="4065700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942622" y="4065700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234380" y="2737595"/>
            <a:ext cx="1269244" cy="108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030" b="1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02</a:t>
            </a:r>
            <a:endParaRPr lang="zh-CN" altLang="en-US" sz="7030" b="1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6462749" y="4355339"/>
            <a:ext cx="149682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7942622" y="4355339"/>
            <a:ext cx="1563668" cy="224306"/>
          </a:xfrm>
          <a:prstGeom prst="rect">
            <a:avLst/>
          </a:prstGeom>
          <a:noFill/>
        </p:spPr>
        <p:txBody>
          <a:bodyPr wrap="square" lIns="85010" tIns="42506" rIns="85010" bIns="42506" rtlCol="0">
            <a:spAutoFit/>
          </a:bodyPr>
          <a:lstStyle/>
          <a:p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Content Placeholder 2"/>
          <p:cNvSpPr txBox="1"/>
          <p:nvPr/>
        </p:nvSpPr>
        <p:spPr>
          <a:xfrm>
            <a:off x="4896644" y="269591"/>
            <a:ext cx="3067050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5C93C536-9758-4598-93A6-8042242EBA3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13.pptx"/>
</p:tagLst>
</file>

<file path=ppt/theme/theme1.xml><?xml version="1.0" encoding="utf-8"?>
<a:theme xmlns:a="http://schemas.openxmlformats.org/drawingml/2006/main" name="www.2ppt.com">
  <a:themeElements>
    <a:clrScheme name="自定义 5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16400"/>
      </a:accent1>
      <a:accent2>
        <a:srgbClr val="92D050"/>
      </a:accent2>
      <a:accent3>
        <a:srgbClr val="416400"/>
      </a:accent3>
      <a:accent4>
        <a:srgbClr val="92D050"/>
      </a:accent4>
      <a:accent5>
        <a:srgbClr val="416400"/>
      </a:accent5>
      <a:accent6>
        <a:srgbClr val="00B050"/>
      </a:accent6>
      <a:hlink>
        <a:srgbClr val="416400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2787</Words>
  <Application>Microsoft Office PowerPoint</Application>
  <PresentationFormat>自定义</PresentationFormat>
  <Paragraphs>259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Open Sans</vt:lpstr>
      <vt:lpstr>宋体</vt:lpstr>
      <vt:lpstr>微软雅黑</vt:lpstr>
      <vt:lpstr>Arial</vt:lpstr>
      <vt:lpstr>Calibri</vt:lpstr>
      <vt:lpstr>Calibri Light</vt:lpstr>
      <vt:lpstr>Cambria Math</vt:lpstr>
      <vt:lpstr>Franklin Gothic Book</vt:lpstr>
      <vt:lpstr>Franklin Gothic Medium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2023-01-11T02:21:21Z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591B60392FC04ABCA72D1CE6BB285D38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