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626" r:id="rId2"/>
    <p:sldId id="559" r:id="rId3"/>
    <p:sldId id="525" r:id="rId4"/>
    <p:sldId id="528" r:id="rId5"/>
    <p:sldId id="527" r:id="rId6"/>
    <p:sldId id="594" r:id="rId7"/>
    <p:sldId id="531" r:id="rId8"/>
    <p:sldId id="604" r:id="rId9"/>
    <p:sldId id="625" r:id="rId10"/>
    <p:sldId id="530" r:id="rId11"/>
    <p:sldId id="539" r:id="rId12"/>
    <p:sldId id="541" r:id="rId13"/>
    <p:sldId id="610" r:id="rId14"/>
    <p:sldId id="611" r:id="rId15"/>
    <p:sldId id="595" r:id="rId16"/>
    <p:sldId id="603" r:id="rId17"/>
    <p:sldId id="605" r:id="rId18"/>
    <p:sldId id="614" r:id="rId19"/>
    <p:sldId id="592" r:id="rId20"/>
    <p:sldId id="327" r:id="rId21"/>
  </p:sldIdLst>
  <p:sldSz cx="9144000" cy="5143500" type="screen16x9"/>
  <p:notesSz cx="7104063" cy="10234613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8">
          <p15:clr>
            <a:srgbClr val="A4A3A4"/>
          </p15:clr>
        </p15:guide>
        <p15:guide id="2" pos="28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1DAC0"/>
    <a:srgbClr val="E4DAC1"/>
    <a:srgbClr val="E5D8C5"/>
    <a:srgbClr val="D0C5A5"/>
    <a:srgbClr val="CDBC91"/>
    <a:srgbClr val="C8B58B"/>
    <a:srgbClr val="CAB68E"/>
    <a:srgbClr val="CCBB90"/>
    <a:srgbClr val="1F1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9" autoAdjust="0"/>
    <p:restoredTop sz="86456" autoAdjust="0"/>
  </p:normalViewPr>
  <p:slideViewPr>
    <p:cSldViewPr snapToGrid="0">
      <p:cViewPr varScale="1">
        <p:scale>
          <a:sx n="107" d="100"/>
          <a:sy n="107" d="100"/>
        </p:scale>
        <p:origin x="-90" y="-690"/>
      </p:cViewPr>
      <p:guideLst>
        <p:guide orient="horz" pos="1788"/>
        <p:guide pos="2801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02448" y="714381"/>
            <a:ext cx="8139178" cy="378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02412" y="1941211"/>
            <a:ext cx="8139178" cy="674375"/>
          </a:xfrm>
        </p:spPr>
        <p:txBody>
          <a:bodyPr vert="horz" lIns="76200" tIns="28575" rIns="19050" bIns="28575" rtlCol="0" anchor="t" anchorCtr="0">
            <a:noAutofit/>
          </a:bodyPr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4100" b="0" i="0" u="none" strike="noStrike" kern="1200" cap="none" spc="45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412" y="972000"/>
            <a:ext cx="8139178" cy="378101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2856548"/>
            <a:ext cx="8139178" cy="468634"/>
          </a:xfrm>
        </p:spPr>
        <p:txBody>
          <a:bodyPr lIns="76200" tIns="28575" rIns="47625" bIns="28575" anchor="t" anchorCtr="0">
            <a:noAutofit/>
          </a:bodyPr>
          <a:lstStyle>
            <a:lvl1pPr>
              <a:defRPr sz="2700" b="0" u="none" strike="noStrike" kern="1200" cap="none" spc="225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4" y="3383757"/>
            <a:ext cx="8139178" cy="808489"/>
          </a:xfrm>
        </p:spPr>
        <p:txBody>
          <a:bodyPr lIns="76200" tIns="28575" rIns="57150" bIns="28575">
            <a:noAutofit/>
          </a:bodyPr>
          <a:lstStyle>
            <a:lvl1pPr marL="0" indent="0" eaLnBrk="1" fontAlgn="auto" latinLnBrk="0" hangingPunct="1">
              <a:buNone/>
              <a:defRPr kumimoji="0" lang="zh-CN" altLang="en-US" sz="12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972000"/>
            <a:ext cx="3962432" cy="3780000"/>
          </a:xfrm>
        </p:spPr>
        <p:txBody>
          <a:bodyPr>
            <a:noAutofit/>
          </a:bodyPr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24000"/>
            <a:ext cx="8139178" cy="486000"/>
          </a:xfrm>
        </p:spPr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02447" y="972001"/>
            <a:ext cx="3962432" cy="285752"/>
          </a:xfrm>
        </p:spPr>
        <p:txBody>
          <a:bodyPr lIns="76200" tIns="28575" rIns="57150" bIns="28575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150" normalizeH="0" baseline="0">
                <a:solidFill>
                  <a:schemeClr val="tx1"/>
                </a:solidFill>
                <a:uFillTx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341782"/>
            <a:ext cx="3962400" cy="341417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2" y="972001"/>
            <a:ext cx="3962432" cy="285752"/>
          </a:xfrm>
        </p:spPr>
        <p:txBody>
          <a:bodyPr vert="horz" lIns="76200" tIns="28575" rIns="57150" bIns="28575" rtlCol="0" anchor="t" anchorCtr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2" y="1341782"/>
            <a:ext cx="3962432" cy="3414176"/>
          </a:xfrm>
        </p:spPr>
        <p:txBody>
          <a:bodyPr vert="horz" lIns="76200" tIns="0" rIns="61913" bIns="0"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21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502447" y="972000"/>
            <a:ext cx="3962432" cy="3780000"/>
          </a:xfrm>
        </p:spPr>
        <p:txBody>
          <a:bodyPr vert="horz" lIns="76200" tIns="0" rIns="61913" bIns="0"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679194" y="972000"/>
            <a:ext cx="3962432" cy="3780000"/>
          </a:xfrm>
        </p:spPr>
        <p:txBody>
          <a:bodyPr vert="horz" lIns="76200" tIns="0" rIns="61913" bIns="0"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2"/>
            <a:ext cx="713238" cy="4041680"/>
          </a:xfrm>
        </p:spPr>
        <p:txBody>
          <a:bodyPr vert="eaVert" lIns="76200" tIns="28575" rIns="57150" bIns="28575" rtlCol="0" anchor="ctr" anchorCtr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1.xml"/><Relationship Id="rId38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37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ags" Target="../tags/tag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3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76200" tIns="28575" rIns="57150" bIns="28575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4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76200" tIns="0" rIns="61913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5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6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7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15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wmf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444833"/>
            <a:ext cx="914400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第</a:t>
            </a: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课时</a:t>
            </a:r>
            <a:endParaRPr lang="zh-CN" altLang="en-US" sz="2400" b="1" dirty="0"/>
          </a:p>
        </p:txBody>
      </p:sp>
      <p:sp>
        <p:nvSpPr>
          <p:cNvPr id="3" name="矩形 2"/>
          <p:cNvSpPr/>
          <p:nvPr/>
        </p:nvSpPr>
        <p:spPr>
          <a:xfrm>
            <a:off x="0" y="1311032"/>
            <a:ext cx="9144000" cy="7001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4100" b="1" dirty="0"/>
              <a:t>探索直线平行的条件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101261"/>
            <a:ext cx="9144000" cy="407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/>
          <p:nvPr/>
        </p:nvSpPr>
        <p:spPr>
          <a:xfrm>
            <a:off x="458670" y="415022"/>
            <a:ext cx="4536504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例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  </a:t>
            </a:r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找出图中的平行线，并说明理由</a:t>
            </a:r>
            <a:r>
              <a:rPr lang="en-US" altLang="zh-CN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1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1411809" y="664094"/>
            <a:ext cx="2179209" cy="2051357"/>
            <a:chOff x="5502565" y="789863"/>
            <a:chExt cx="3605939" cy="3463416"/>
          </a:xfrm>
        </p:grpSpPr>
        <p:sp>
          <p:nvSpPr>
            <p:cNvPr id="24" name="TextBox 23"/>
            <p:cNvSpPr txBox="1"/>
            <p:nvPr/>
          </p:nvSpPr>
          <p:spPr>
            <a:xfrm>
              <a:off x="5623317" y="3287141"/>
              <a:ext cx="388843" cy="545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zh-CN" altLang="en-US" sz="15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5719480" y="789863"/>
              <a:ext cx="3389024" cy="3463416"/>
              <a:chOff x="5575464" y="1117965"/>
              <a:chExt cx="3389024" cy="3463416"/>
            </a:xfrm>
          </p:grpSpPr>
          <p:cxnSp>
            <p:nvCxnSpPr>
              <p:cNvPr id="5" name="直接连接符 4"/>
              <p:cNvCxnSpPr/>
              <p:nvPr/>
            </p:nvCxnSpPr>
            <p:spPr>
              <a:xfrm rot="-1320000">
                <a:off x="5575464" y="2492896"/>
                <a:ext cx="3060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接连接符 5"/>
              <p:cNvCxnSpPr/>
              <p:nvPr/>
            </p:nvCxnSpPr>
            <p:spPr>
              <a:xfrm rot="-1320000">
                <a:off x="5727864" y="3287899"/>
                <a:ext cx="3060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 flipH="1">
                <a:off x="6462301" y="1604290"/>
                <a:ext cx="331699" cy="26138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接连接符 7"/>
              <p:cNvCxnSpPr/>
              <p:nvPr/>
            </p:nvCxnSpPr>
            <p:spPr>
              <a:xfrm flipH="1">
                <a:off x="7534666" y="1503410"/>
                <a:ext cx="345283" cy="26235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弧形 8"/>
              <p:cNvSpPr/>
              <p:nvPr/>
            </p:nvSpPr>
            <p:spPr>
              <a:xfrm rot="893532">
                <a:off x="6407269" y="3322107"/>
                <a:ext cx="320508" cy="506257"/>
              </a:xfrm>
              <a:prstGeom prst="arc">
                <a:avLst>
                  <a:gd name="adj1" fmla="val 15247849"/>
                  <a:gd name="adj2" fmla="val 19351542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弧形 9"/>
              <p:cNvSpPr/>
              <p:nvPr/>
            </p:nvSpPr>
            <p:spPr>
              <a:xfrm rot="1132866">
                <a:off x="7516085" y="2847742"/>
                <a:ext cx="320508" cy="506257"/>
              </a:xfrm>
              <a:prstGeom prst="arc">
                <a:avLst>
                  <a:gd name="adj1" fmla="val 15247849"/>
                  <a:gd name="adj2" fmla="val 19351542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弧形 10"/>
              <p:cNvSpPr/>
              <p:nvPr/>
            </p:nvSpPr>
            <p:spPr>
              <a:xfrm rot="17264150">
                <a:off x="7682565" y="2048119"/>
                <a:ext cx="320508" cy="506257"/>
              </a:xfrm>
              <a:prstGeom prst="arc">
                <a:avLst>
                  <a:gd name="adj1" fmla="val 15247849"/>
                  <a:gd name="adj2" fmla="val 19351542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6616799" y="2982031"/>
                <a:ext cx="1185959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50°</a:t>
                </a:r>
                <a:endParaRPr lang="zh-CN" altLang="en-US" sz="15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740350" y="2485682"/>
                <a:ext cx="956045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50°</a:t>
                </a:r>
                <a:endParaRPr lang="zh-CN" altLang="en-US" sz="15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074926" y="1705494"/>
                <a:ext cx="1264016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130°</a:t>
                </a:r>
                <a:endParaRPr lang="zh-CN" altLang="en-US" sz="15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444208" y="3453293"/>
                <a:ext cx="388843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zh-CN" altLang="en-US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559420" y="2564904"/>
                <a:ext cx="388843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endParaRPr lang="zh-CN" altLang="en-US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596337" y="3068961"/>
                <a:ext cx="388843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endParaRPr lang="zh-CN" altLang="en-US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740352" y="2132856"/>
                <a:ext cx="388843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endParaRPr lang="zh-CN" altLang="en-US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380312" y="4000378"/>
                <a:ext cx="388843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zh-CN" altLang="en-US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713395" y="1117965"/>
                <a:ext cx="388843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endParaRPr lang="zh-CN" altLang="en-US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341549" y="4035764"/>
                <a:ext cx="388843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endParaRPr lang="zh-CN" altLang="en-US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641030" y="1153350"/>
                <a:ext cx="388843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endParaRPr lang="zh-CN" altLang="en-US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8575645" y="2429887"/>
                <a:ext cx="388843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zh-CN" altLang="en-US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8428305" y="1609256"/>
                <a:ext cx="388843" cy="545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5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zh-CN" altLang="en-US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5502565" y="2466510"/>
              <a:ext cx="388843" cy="545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5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zh-CN" altLang="en-US" sz="15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Text Box 8"/>
          <p:cNvSpPr txBox="1"/>
          <p:nvPr/>
        </p:nvSpPr>
        <p:spPr>
          <a:xfrm>
            <a:off x="242646" y="2713955"/>
            <a:ext cx="3942438" cy="3924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21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答案：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CD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EF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MN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0" name="Text Box 8"/>
          <p:cNvSpPr txBox="1"/>
          <p:nvPr/>
        </p:nvSpPr>
        <p:spPr>
          <a:xfrm>
            <a:off x="458670" y="3071559"/>
            <a:ext cx="5832648" cy="136191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marL="0" lvl="0" indent="0" algn="l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理由：因为∠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EHD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MKD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=50°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所以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EF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MN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（同位角相等，两直线平行）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因为∠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MSA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MSB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=180°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 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MSA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=130°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所以∠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MSB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=50°=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MKD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，所以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CD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1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5" name="云形标注 34"/>
          <p:cNvSpPr/>
          <p:nvPr/>
        </p:nvSpPr>
        <p:spPr>
          <a:xfrm>
            <a:off x="5512118" y="1521143"/>
            <a:ext cx="2908935" cy="1310164"/>
          </a:xfrm>
          <a:prstGeom prst="cloudCallout">
            <a:avLst>
              <a:gd name="adj1" fmla="val -106344"/>
              <a:gd name="adj2" fmla="val -37204"/>
            </a:avLst>
          </a:prstGeom>
          <a:solidFill>
            <a:srgbClr val="FAFAFA"/>
          </a:solidFill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说明过程中经常用到的</a:t>
            </a:r>
            <a:r>
              <a:rPr lang="zh-CN" altLang="en-US" sz="2100" b="1">
                <a:solidFill>
                  <a:srgbClr val="00B050"/>
                </a:solidFill>
                <a:latin typeface="华文楷体" panose="02010600040101010101" charset="-122"/>
                <a:ea typeface="华文楷体" panose="02010600040101010101" charset="-122"/>
              </a:rPr>
              <a:t>倒角有对顶角和邻补角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  <p:bldP spid="30" grpId="0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2"/>
          <p:cNvSpPr txBox="1"/>
          <p:nvPr/>
        </p:nvSpPr>
        <p:spPr>
          <a:xfrm>
            <a:off x="279083" y="806291"/>
            <a:ext cx="5113020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用三角尺画平行线的方法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(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过直线外一点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)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13849" y="1538526"/>
            <a:ext cx="941546" cy="39147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1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一、放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13849" y="2085022"/>
            <a:ext cx="941546" cy="39147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1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二、靠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13849" y="2679145"/>
            <a:ext cx="941546" cy="39147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1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三、推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313849" y="3250645"/>
            <a:ext cx="941546" cy="39147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100" b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四、画</a:t>
            </a:r>
          </a:p>
        </p:txBody>
      </p:sp>
      <p:grpSp>
        <p:nvGrpSpPr>
          <p:cNvPr id="20" name="Group 540"/>
          <p:cNvGrpSpPr/>
          <p:nvPr/>
        </p:nvGrpSpPr>
        <p:grpSpPr>
          <a:xfrm>
            <a:off x="2737962" y="1416130"/>
            <a:ext cx="2653903" cy="2139553"/>
            <a:chOff x="267" y="1296"/>
            <a:chExt cx="2229" cy="1797"/>
          </a:xfrm>
        </p:grpSpPr>
        <p:sp>
          <p:nvSpPr>
            <p:cNvPr id="14089" name="Freeform 541"/>
            <p:cNvSpPr/>
            <p:nvPr/>
          </p:nvSpPr>
          <p:spPr>
            <a:xfrm rot="-8845963">
              <a:off x="384" y="1296"/>
              <a:ext cx="2112" cy="1344"/>
            </a:xfrm>
            <a:custGeom>
              <a:avLst/>
              <a:gdLst>
                <a:gd name="txL" fmla="*/ 0 w 2112"/>
                <a:gd name="txT" fmla="*/ 0 h 1344"/>
                <a:gd name="txR" fmla="*/ 2112 w 2112"/>
                <a:gd name="txB" fmla="*/ 1344 h 1344"/>
              </a:gdLst>
              <a:ahLst/>
              <a:cxnLst>
                <a:cxn ang="0">
                  <a:pos x="0" y="0"/>
                </a:cxn>
                <a:cxn ang="0">
                  <a:pos x="0" y="1344"/>
                </a:cxn>
                <a:cxn ang="0">
                  <a:pos x="2112" y="0"/>
                </a:cxn>
                <a:cxn ang="0">
                  <a:pos x="0" y="0"/>
                </a:cxn>
              </a:cxnLst>
              <a:rect l="txL" t="txT" r="txR" b="txB"/>
              <a:pathLst>
                <a:path w="2112" h="1344">
                  <a:moveTo>
                    <a:pt x="0" y="0"/>
                  </a:moveTo>
                  <a:lnTo>
                    <a:pt x="0" y="1344"/>
                  </a:ln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F2FF">
                <a:alpha val="50195"/>
              </a:srgbClr>
            </a:solidFill>
            <a:ln w="19050" cap="flat" cmpd="sng">
              <a:solidFill>
                <a:srgbClr val="0033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14090" name="Group 542"/>
            <p:cNvGrpSpPr/>
            <p:nvPr/>
          </p:nvGrpSpPr>
          <p:grpSpPr>
            <a:xfrm rot="7354037">
              <a:off x="1652" y="2437"/>
              <a:ext cx="1104" cy="207"/>
              <a:chOff x="192" y="1824"/>
              <a:chExt cx="1104" cy="207"/>
            </a:xfrm>
          </p:grpSpPr>
          <p:grpSp>
            <p:nvGrpSpPr>
              <p:cNvPr id="14292" name="Group 543"/>
              <p:cNvGrpSpPr/>
              <p:nvPr/>
            </p:nvGrpSpPr>
            <p:grpSpPr>
              <a:xfrm>
                <a:off x="240" y="1824"/>
                <a:ext cx="952" cy="48"/>
                <a:chOff x="240" y="2208"/>
                <a:chExt cx="952" cy="29"/>
              </a:xfrm>
            </p:grpSpPr>
            <p:sp>
              <p:nvSpPr>
                <p:cNvPr id="14294" name="Line 544"/>
                <p:cNvSpPr>
                  <a:spLocks noChangeAspect="1"/>
                </p:cNvSpPr>
                <p:nvPr/>
              </p:nvSpPr>
              <p:spPr>
                <a:xfrm>
                  <a:off x="240" y="2208"/>
                  <a:ext cx="0" cy="2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295" name="Line 545"/>
                <p:cNvSpPr>
                  <a:spLocks noChangeAspect="1"/>
                </p:cNvSpPr>
                <p:nvPr/>
              </p:nvSpPr>
              <p:spPr>
                <a:xfrm>
                  <a:off x="25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296" name="Line 546"/>
                <p:cNvSpPr>
                  <a:spLocks noChangeAspect="1"/>
                </p:cNvSpPr>
                <p:nvPr/>
              </p:nvSpPr>
              <p:spPr>
                <a:xfrm>
                  <a:off x="27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297" name="Line 547"/>
                <p:cNvSpPr>
                  <a:spLocks noChangeAspect="1"/>
                </p:cNvSpPr>
                <p:nvPr/>
              </p:nvSpPr>
              <p:spPr>
                <a:xfrm>
                  <a:off x="28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298" name="Line 548"/>
                <p:cNvSpPr>
                  <a:spLocks noChangeAspect="1"/>
                </p:cNvSpPr>
                <p:nvPr/>
              </p:nvSpPr>
              <p:spPr>
                <a:xfrm>
                  <a:off x="30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299" name="Line 549"/>
                <p:cNvSpPr>
                  <a:spLocks noChangeAspect="1"/>
                </p:cNvSpPr>
                <p:nvPr/>
              </p:nvSpPr>
              <p:spPr>
                <a:xfrm>
                  <a:off x="322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00" name="Line 550"/>
                <p:cNvSpPr>
                  <a:spLocks noChangeAspect="1"/>
                </p:cNvSpPr>
                <p:nvPr/>
              </p:nvSpPr>
              <p:spPr>
                <a:xfrm>
                  <a:off x="33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01" name="Line 551"/>
                <p:cNvSpPr>
                  <a:spLocks noChangeAspect="1"/>
                </p:cNvSpPr>
                <p:nvPr/>
              </p:nvSpPr>
              <p:spPr>
                <a:xfrm>
                  <a:off x="35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02" name="Line 552"/>
                <p:cNvSpPr>
                  <a:spLocks noChangeAspect="1"/>
                </p:cNvSpPr>
                <p:nvPr/>
              </p:nvSpPr>
              <p:spPr>
                <a:xfrm>
                  <a:off x="37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03" name="Line 553"/>
                <p:cNvSpPr>
                  <a:spLocks noChangeAspect="1"/>
                </p:cNvSpPr>
                <p:nvPr/>
              </p:nvSpPr>
              <p:spPr>
                <a:xfrm>
                  <a:off x="38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04" name="Line 554"/>
                <p:cNvSpPr>
                  <a:spLocks noChangeAspect="1"/>
                </p:cNvSpPr>
                <p:nvPr/>
              </p:nvSpPr>
              <p:spPr>
                <a:xfrm>
                  <a:off x="404" y="2208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05" name="Line 555"/>
                <p:cNvSpPr>
                  <a:spLocks noChangeAspect="1"/>
                </p:cNvSpPr>
                <p:nvPr/>
              </p:nvSpPr>
              <p:spPr>
                <a:xfrm>
                  <a:off x="42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06" name="Line 556"/>
                <p:cNvSpPr>
                  <a:spLocks noChangeAspect="1"/>
                </p:cNvSpPr>
                <p:nvPr/>
              </p:nvSpPr>
              <p:spPr>
                <a:xfrm>
                  <a:off x="43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07" name="Line 557"/>
                <p:cNvSpPr>
                  <a:spLocks noChangeAspect="1"/>
                </p:cNvSpPr>
                <p:nvPr/>
              </p:nvSpPr>
              <p:spPr>
                <a:xfrm>
                  <a:off x="45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08" name="Line 558"/>
                <p:cNvSpPr>
                  <a:spLocks noChangeAspect="1"/>
                </p:cNvSpPr>
                <p:nvPr/>
              </p:nvSpPr>
              <p:spPr>
                <a:xfrm>
                  <a:off x="470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09" name="Line 559"/>
                <p:cNvSpPr>
                  <a:spLocks noChangeAspect="1"/>
                </p:cNvSpPr>
                <p:nvPr/>
              </p:nvSpPr>
              <p:spPr>
                <a:xfrm>
                  <a:off x="48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10" name="Line 560"/>
                <p:cNvSpPr>
                  <a:spLocks noChangeAspect="1"/>
                </p:cNvSpPr>
                <p:nvPr/>
              </p:nvSpPr>
              <p:spPr>
                <a:xfrm>
                  <a:off x="50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11" name="Line 561"/>
                <p:cNvSpPr>
                  <a:spLocks noChangeAspect="1"/>
                </p:cNvSpPr>
                <p:nvPr/>
              </p:nvSpPr>
              <p:spPr>
                <a:xfrm>
                  <a:off x="51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12" name="Line 562"/>
                <p:cNvSpPr>
                  <a:spLocks noChangeAspect="1"/>
                </p:cNvSpPr>
                <p:nvPr/>
              </p:nvSpPr>
              <p:spPr>
                <a:xfrm>
                  <a:off x="53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13" name="Line 563"/>
                <p:cNvSpPr>
                  <a:spLocks noChangeAspect="1"/>
                </p:cNvSpPr>
                <p:nvPr/>
              </p:nvSpPr>
              <p:spPr>
                <a:xfrm>
                  <a:off x="552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14" name="Line 564"/>
                <p:cNvSpPr>
                  <a:spLocks noChangeAspect="1"/>
                </p:cNvSpPr>
                <p:nvPr/>
              </p:nvSpPr>
              <p:spPr>
                <a:xfrm>
                  <a:off x="56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15" name="Line 565"/>
                <p:cNvSpPr>
                  <a:spLocks noChangeAspect="1"/>
                </p:cNvSpPr>
                <p:nvPr/>
              </p:nvSpPr>
              <p:spPr>
                <a:xfrm>
                  <a:off x="58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16" name="Line 566"/>
                <p:cNvSpPr>
                  <a:spLocks noChangeAspect="1"/>
                </p:cNvSpPr>
                <p:nvPr/>
              </p:nvSpPr>
              <p:spPr>
                <a:xfrm>
                  <a:off x="60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17" name="Line 567"/>
                <p:cNvSpPr>
                  <a:spLocks noChangeAspect="1"/>
                </p:cNvSpPr>
                <p:nvPr/>
              </p:nvSpPr>
              <p:spPr>
                <a:xfrm>
                  <a:off x="61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18" name="Line 568"/>
                <p:cNvSpPr>
                  <a:spLocks noChangeAspect="1"/>
                </p:cNvSpPr>
                <p:nvPr/>
              </p:nvSpPr>
              <p:spPr>
                <a:xfrm>
                  <a:off x="634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19" name="Line 569"/>
                <p:cNvSpPr>
                  <a:spLocks noChangeAspect="1"/>
                </p:cNvSpPr>
                <p:nvPr/>
              </p:nvSpPr>
              <p:spPr>
                <a:xfrm>
                  <a:off x="65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20" name="Line 570"/>
                <p:cNvSpPr>
                  <a:spLocks noChangeAspect="1"/>
                </p:cNvSpPr>
                <p:nvPr/>
              </p:nvSpPr>
              <p:spPr>
                <a:xfrm>
                  <a:off x="66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21" name="Line 571"/>
                <p:cNvSpPr>
                  <a:spLocks noChangeAspect="1"/>
                </p:cNvSpPr>
                <p:nvPr/>
              </p:nvSpPr>
              <p:spPr>
                <a:xfrm>
                  <a:off x="68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22" name="Line 572"/>
                <p:cNvSpPr>
                  <a:spLocks noChangeAspect="1"/>
                </p:cNvSpPr>
                <p:nvPr/>
              </p:nvSpPr>
              <p:spPr>
                <a:xfrm>
                  <a:off x="70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23" name="Line 573"/>
                <p:cNvSpPr>
                  <a:spLocks noChangeAspect="1"/>
                </p:cNvSpPr>
                <p:nvPr/>
              </p:nvSpPr>
              <p:spPr>
                <a:xfrm>
                  <a:off x="716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24" name="Line 574"/>
                <p:cNvSpPr>
                  <a:spLocks noChangeAspect="1"/>
                </p:cNvSpPr>
                <p:nvPr/>
              </p:nvSpPr>
              <p:spPr>
                <a:xfrm>
                  <a:off x="73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25" name="Line 575"/>
                <p:cNvSpPr>
                  <a:spLocks noChangeAspect="1"/>
                </p:cNvSpPr>
                <p:nvPr/>
              </p:nvSpPr>
              <p:spPr>
                <a:xfrm>
                  <a:off x="74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26" name="Line 576"/>
                <p:cNvSpPr>
                  <a:spLocks noChangeAspect="1"/>
                </p:cNvSpPr>
                <p:nvPr/>
              </p:nvSpPr>
              <p:spPr>
                <a:xfrm>
                  <a:off x="76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27" name="Line 577"/>
                <p:cNvSpPr>
                  <a:spLocks noChangeAspect="1"/>
                </p:cNvSpPr>
                <p:nvPr/>
              </p:nvSpPr>
              <p:spPr>
                <a:xfrm>
                  <a:off x="782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28" name="Line 578"/>
                <p:cNvSpPr>
                  <a:spLocks noChangeAspect="1"/>
                </p:cNvSpPr>
                <p:nvPr/>
              </p:nvSpPr>
              <p:spPr>
                <a:xfrm>
                  <a:off x="79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29" name="Line 579"/>
                <p:cNvSpPr>
                  <a:spLocks noChangeAspect="1"/>
                </p:cNvSpPr>
                <p:nvPr/>
              </p:nvSpPr>
              <p:spPr>
                <a:xfrm>
                  <a:off x="81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30" name="Line 580"/>
                <p:cNvSpPr>
                  <a:spLocks noChangeAspect="1"/>
                </p:cNvSpPr>
                <p:nvPr/>
              </p:nvSpPr>
              <p:spPr>
                <a:xfrm>
                  <a:off x="83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31" name="Line 581"/>
                <p:cNvSpPr>
                  <a:spLocks noChangeAspect="1"/>
                </p:cNvSpPr>
                <p:nvPr/>
              </p:nvSpPr>
              <p:spPr>
                <a:xfrm>
                  <a:off x="84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32" name="Line 582"/>
                <p:cNvSpPr>
                  <a:spLocks noChangeAspect="1"/>
                </p:cNvSpPr>
                <p:nvPr/>
              </p:nvSpPr>
              <p:spPr>
                <a:xfrm>
                  <a:off x="864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33" name="Line 583"/>
                <p:cNvSpPr>
                  <a:spLocks noChangeAspect="1"/>
                </p:cNvSpPr>
                <p:nvPr/>
              </p:nvSpPr>
              <p:spPr>
                <a:xfrm>
                  <a:off x="88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34" name="Line 584"/>
                <p:cNvSpPr>
                  <a:spLocks noChangeAspect="1"/>
                </p:cNvSpPr>
                <p:nvPr/>
              </p:nvSpPr>
              <p:spPr>
                <a:xfrm>
                  <a:off x="89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35" name="Line 585"/>
                <p:cNvSpPr>
                  <a:spLocks noChangeAspect="1"/>
                </p:cNvSpPr>
                <p:nvPr/>
              </p:nvSpPr>
              <p:spPr>
                <a:xfrm>
                  <a:off x="91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36" name="Line 586"/>
                <p:cNvSpPr>
                  <a:spLocks noChangeAspect="1"/>
                </p:cNvSpPr>
                <p:nvPr/>
              </p:nvSpPr>
              <p:spPr>
                <a:xfrm>
                  <a:off x="93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37" name="Line 587"/>
                <p:cNvSpPr>
                  <a:spLocks noChangeAspect="1"/>
                </p:cNvSpPr>
                <p:nvPr/>
              </p:nvSpPr>
              <p:spPr>
                <a:xfrm>
                  <a:off x="946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38" name="Line 588"/>
                <p:cNvSpPr>
                  <a:spLocks noChangeAspect="1"/>
                </p:cNvSpPr>
                <p:nvPr/>
              </p:nvSpPr>
              <p:spPr>
                <a:xfrm>
                  <a:off x="96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39" name="Line 589"/>
                <p:cNvSpPr>
                  <a:spLocks noChangeAspect="1"/>
                </p:cNvSpPr>
                <p:nvPr/>
              </p:nvSpPr>
              <p:spPr>
                <a:xfrm>
                  <a:off x="97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0" name="Line 590"/>
                <p:cNvSpPr>
                  <a:spLocks noChangeAspect="1"/>
                </p:cNvSpPr>
                <p:nvPr/>
              </p:nvSpPr>
              <p:spPr>
                <a:xfrm>
                  <a:off x="99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1" name="Line 591"/>
                <p:cNvSpPr>
                  <a:spLocks noChangeAspect="1"/>
                </p:cNvSpPr>
                <p:nvPr/>
              </p:nvSpPr>
              <p:spPr>
                <a:xfrm>
                  <a:off x="101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2" name="Line 592"/>
                <p:cNvSpPr>
                  <a:spLocks noChangeAspect="1"/>
                </p:cNvSpPr>
                <p:nvPr/>
              </p:nvSpPr>
              <p:spPr>
                <a:xfrm>
                  <a:off x="1028" y="2208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3" name="Line 593"/>
                <p:cNvSpPr>
                  <a:spLocks noChangeAspect="1"/>
                </p:cNvSpPr>
                <p:nvPr/>
              </p:nvSpPr>
              <p:spPr>
                <a:xfrm>
                  <a:off x="104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4" name="Line 594"/>
                <p:cNvSpPr>
                  <a:spLocks noChangeAspect="1"/>
                </p:cNvSpPr>
                <p:nvPr/>
              </p:nvSpPr>
              <p:spPr>
                <a:xfrm>
                  <a:off x="106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5" name="Line 595"/>
                <p:cNvSpPr>
                  <a:spLocks noChangeAspect="1"/>
                </p:cNvSpPr>
                <p:nvPr/>
              </p:nvSpPr>
              <p:spPr>
                <a:xfrm>
                  <a:off x="107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6" name="Line 596"/>
                <p:cNvSpPr>
                  <a:spLocks noChangeAspect="1"/>
                </p:cNvSpPr>
                <p:nvPr/>
              </p:nvSpPr>
              <p:spPr>
                <a:xfrm>
                  <a:off x="1094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7" name="Line 597"/>
                <p:cNvSpPr>
                  <a:spLocks noChangeAspect="1"/>
                </p:cNvSpPr>
                <p:nvPr/>
              </p:nvSpPr>
              <p:spPr>
                <a:xfrm>
                  <a:off x="111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8" name="Line 598"/>
                <p:cNvSpPr>
                  <a:spLocks noChangeAspect="1"/>
                </p:cNvSpPr>
                <p:nvPr/>
              </p:nvSpPr>
              <p:spPr>
                <a:xfrm>
                  <a:off x="112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9" name="Line 599"/>
                <p:cNvSpPr>
                  <a:spLocks noChangeAspect="1"/>
                </p:cNvSpPr>
                <p:nvPr/>
              </p:nvSpPr>
              <p:spPr>
                <a:xfrm>
                  <a:off x="114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50" name="Line 600"/>
                <p:cNvSpPr>
                  <a:spLocks noChangeAspect="1"/>
                </p:cNvSpPr>
                <p:nvPr/>
              </p:nvSpPr>
              <p:spPr>
                <a:xfrm>
                  <a:off x="115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51" name="Line 601"/>
                <p:cNvSpPr>
                  <a:spLocks noChangeAspect="1"/>
                </p:cNvSpPr>
                <p:nvPr/>
              </p:nvSpPr>
              <p:spPr>
                <a:xfrm>
                  <a:off x="1176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52" name="Line 602"/>
                <p:cNvSpPr>
                  <a:spLocks noChangeAspect="1"/>
                </p:cNvSpPr>
                <p:nvPr/>
              </p:nvSpPr>
              <p:spPr>
                <a:xfrm>
                  <a:off x="119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4091" name="Rectangle 603"/>
              <p:cNvSpPr>
                <a:spLocks noChangeArrowheads="1"/>
              </p:cNvSpPr>
              <p:nvPr/>
            </p:nvSpPr>
            <p:spPr bwMode="auto">
              <a:xfrm>
                <a:off x="192" y="1850"/>
                <a:ext cx="1104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</a:t>
                </a:r>
                <a:endParaRPr lang="en-US" sz="1800">
                  <a:solidFill>
                    <a:srgbClr val="04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4091" name="Group 604"/>
            <p:cNvGrpSpPr/>
            <p:nvPr/>
          </p:nvGrpSpPr>
          <p:grpSpPr>
            <a:xfrm rot="-8845963">
              <a:off x="267" y="2322"/>
              <a:ext cx="1828" cy="284"/>
              <a:chOff x="-47" y="3285"/>
              <a:chExt cx="1828" cy="284"/>
            </a:xfrm>
          </p:grpSpPr>
          <p:grpSp>
            <p:nvGrpSpPr>
              <p:cNvPr id="14193" name="Group 605"/>
              <p:cNvGrpSpPr/>
              <p:nvPr/>
            </p:nvGrpSpPr>
            <p:grpSpPr>
              <a:xfrm>
                <a:off x="24" y="3324"/>
                <a:ext cx="1560" cy="36"/>
                <a:chOff x="288" y="3658"/>
                <a:chExt cx="4560" cy="86"/>
              </a:xfrm>
            </p:grpSpPr>
            <p:grpSp>
              <p:nvGrpSpPr>
                <p:cNvPr id="14195" name="Group 606"/>
                <p:cNvGrpSpPr/>
                <p:nvPr/>
              </p:nvGrpSpPr>
              <p:grpSpPr>
                <a:xfrm>
                  <a:off x="288" y="3658"/>
                  <a:ext cx="4464" cy="86"/>
                  <a:chOff x="288" y="3658"/>
                  <a:chExt cx="4464" cy="86"/>
                </a:xfrm>
              </p:grpSpPr>
              <p:sp>
                <p:nvSpPr>
                  <p:cNvPr id="14198" name="Line 607"/>
                  <p:cNvSpPr/>
                  <p:nvPr/>
                </p:nvSpPr>
                <p:spPr>
                  <a:xfrm>
                    <a:off x="288" y="3658"/>
                    <a:ext cx="0" cy="77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99" name="Line 608"/>
                  <p:cNvSpPr/>
                  <p:nvPr/>
                </p:nvSpPr>
                <p:spPr>
                  <a:xfrm>
                    <a:off x="3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00" name="Line 609"/>
                  <p:cNvSpPr/>
                  <p:nvPr/>
                </p:nvSpPr>
                <p:spPr>
                  <a:xfrm>
                    <a:off x="3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01" name="Line 610"/>
                  <p:cNvSpPr/>
                  <p:nvPr/>
                </p:nvSpPr>
                <p:spPr>
                  <a:xfrm>
                    <a:off x="4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02" name="Line 611"/>
                  <p:cNvSpPr/>
                  <p:nvPr/>
                </p:nvSpPr>
                <p:spPr>
                  <a:xfrm>
                    <a:off x="4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03" name="Line 612"/>
                  <p:cNvSpPr/>
                  <p:nvPr/>
                </p:nvSpPr>
                <p:spPr>
                  <a:xfrm>
                    <a:off x="52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04" name="Line 613"/>
                  <p:cNvSpPr/>
                  <p:nvPr/>
                </p:nvSpPr>
                <p:spPr>
                  <a:xfrm>
                    <a:off x="57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05" name="Line 614"/>
                  <p:cNvSpPr/>
                  <p:nvPr/>
                </p:nvSpPr>
                <p:spPr>
                  <a:xfrm>
                    <a:off x="6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06" name="Line 615"/>
                  <p:cNvSpPr/>
                  <p:nvPr/>
                </p:nvSpPr>
                <p:spPr>
                  <a:xfrm>
                    <a:off x="6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07" name="Line 616"/>
                  <p:cNvSpPr/>
                  <p:nvPr/>
                </p:nvSpPr>
                <p:spPr>
                  <a:xfrm>
                    <a:off x="7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08" name="Line 617"/>
                  <p:cNvSpPr/>
                  <p:nvPr/>
                </p:nvSpPr>
                <p:spPr>
                  <a:xfrm>
                    <a:off x="768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09" name="Line 618"/>
                  <p:cNvSpPr/>
                  <p:nvPr/>
                </p:nvSpPr>
                <p:spPr>
                  <a:xfrm>
                    <a:off x="8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10" name="Line 619"/>
                  <p:cNvSpPr/>
                  <p:nvPr/>
                </p:nvSpPr>
                <p:spPr>
                  <a:xfrm>
                    <a:off x="8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11" name="Line 620"/>
                  <p:cNvSpPr/>
                  <p:nvPr/>
                </p:nvSpPr>
                <p:spPr>
                  <a:xfrm>
                    <a:off x="9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12" name="Line 621"/>
                  <p:cNvSpPr/>
                  <p:nvPr/>
                </p:nvSpPr>
                <p:spPr>
                  <a:xfrm>
                    <a:off x="96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13" name="Line 622"/>
                  <p:cNvSpPr/>
                  <p:nvPr/>
                </p:nvSpPr>
                <p:spPr>
                  <a:xfrm>
                    <a:off x="10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14" name="Line 623"/>
                  <p:cNvSpPr/>
                  <p:nvPr/>
                </p:nvSpPr>
                <p:spPr>
                  <a:xfrm>
                    <a:off x="10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15" name="Line 624"/>
                  <p:cNvSpPr/>
                  <p:nvPr/>
                </p:nvSpPr>
                <p:spPr>
                  <a:xfrm>
                    <a:off x="11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16" name="Line 625"/>
                  <p:cNvSpPr/>
                  <p:nvPr/>
                </p:nvSpPr>
                <p:spPr>
                  <a:xfrm>
                    <a:off x="11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17" name="Line 626"/>
                  <p:cNvSpPr/>
                  <p:nvPr/>
                </p:nvSpPr>
                <p:spPr>
                  <a:xfrm>
                    <a:off x="120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18" name="Line 627"/>
                  <p:cNvSpPr/>
                  <p:nvPr/>
                </p:nvSpPr>
                <p:spPr>
                  <a:xfrm>
                    <a:off x="12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19" name="Line 628"/>
                  <p:cNvSpPr/>
                  <p:nvPr/>
                </p:nvSpPr>
                <p:spPr>
                  <a:xfrm>
                    <a:off x="129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20" name="Line 629"/>
                  <p:cNvSpPr/>
                  <p:nvPr/>
                </p:nvSpPr>
                <p:spPr>
                  <a:xfrm>
                    <a:off x="13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21" name="Line 630"/>
                  <p:cNvSpPr/>
                  <p:nvPr/>
                </p:nvSpPr>
                <p:spPr>
                  <a:xfrm>
                    <a:off x="13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22" name="Line 631"/>
                  <p:cNvSpPr/>
                  <p:nvPr/>
                </p:nvSpPr>
                <p:spPr>
                  <a:xfrm>
                    <a:off x="144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23" name="Line 632"/>
                  <p:cNvSpPr/>
                  <p:nvPr/>
                </p:nvSpPr>
                <p:spPr>
                  <a:xfrm>
                    <a:off x="14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24" name="Line 633"/>
                  <p:cNvSpPr/>
                  <p:nvPr/>
                </p:nvSpPr>
                <p:spPr>
                  <a:xfrm>
                    <a:off x="15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25" name="Line 634"/>
                  <p:cNvSpPr/>
                  <p:nvPr/>
                </p:nvSpPr>
                <p:spPr>
                  <a:xfrm>
                    <a:off x="15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26" name="Line 635"/>
                  <p:cNvSpPr/>
                  <p:nvPr/>
                </p:nvSpPr>
                <p:spPr>
                  <a:xfrm>
                    <a:off x="16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27" name="Line 636"/>
                  <p:cNvSpPr/>
                  <p:nvPr/>
                </p:nvSpPr>
                <p:spPr>
                  <a:xfrm>
                    <a:off x="168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28" name="Line 637"/>
                  <p:cNvSpPr/>
                  <p:nvPr/>
                </p:nvSpPr>
                <p:spPr>
                  <a:xfrm>
                    <a:off x="17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29" name="Line 638"/>
                  <p:cNvSpPr/>
                  <p:nvPr/>
                </p:nvSpPr>
                <p:spPr>
                  <a:xfrm>
                    <a:off x="17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30" name="Line 639"/>
                  <p:cNvSpPr/>
                  <p:nvPr/>
                </p:nvSpPr>
                <p:spPr>
                  <a:xfrm>
                    <a:off x="182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31" name="Line 640"/>
                  <p:cNvSpPr/>
                  <p:nvPr/>
                </p:nvSpPr>
                <p:spPr>
                  <a:xfrm>
                    <a:off x="187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32" name="Line 641"/>
                  <p:cNvSpPr/>
                  <p:nvPr/>
                </p:nvSpPr>
                <p:spPr>
                  <a:xfrm>
                    <a:off x="19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33" name="Line 642"/>
                  <p:cNvSpPr/>
                  <p:nvPr/>
                </p:nvSpPr>
                <p:spPr>
                  <a:xfrm>
                    <a:off x="19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34" name="Line 643"/>
                  <p:cNvSpPr/>
                  <p:nvPr/>
                </p:nvSpPr>
                <p:spPr>
                  <a:xfrm>
                    <a:off x="20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35" name="Line 644"/>
                  <p:cNvSpPr/>
                  <p:nvPr/>
                </p:nvSpPr>
                <p:spPr>
                  <a:xfrm>
                    <a:off x="20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36" name="Line 645"/>
                  <p:cNvSpPr/>
                  <p:nvPr/>
                </p:nvSpPr>
                <p:spPr>
                  <a:xfrm>
                    <a:off x="2112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37" name="Line 646"/>
                  <p:cNvSpPr/>
                  <p:nvPr/>
                </p:nvSpPr>
                <p:spPr>
                  <a:xfrm>
                    <a:off x="21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38" name="Line 647"/>
                  <p:cNvSpPr/>
                  <p:nvPr/>
                </p:nvSpPr>
                <p:spPr>
                  <a:xfrm>
                    <a:off x="22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39" name="Line 648"/>
                  <p:cNvSpPr/>
                  <p:nvPr/>
                </p:nvSpPr>
                <p:spPr>
                  <a:xfrm>
                    <a:off x="22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40" name="Line 649"/>
                  <p:cNvSpPr/>
                  <p:nvPr/>
                </p:nvSpPr>
                <p:spPr>
                  <a:xfrm>
                    <a:off x="23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41" name="Line 650"/>
                  <p:cNvSpPr/>
                  <p:nvPr/>
                </p:nvSpPr>
                <p:spPr>
                  <a:xfrm>
                    <a:off x="235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42" name="Line 651"/>
                  <p:cNvSpPr/>
                  <p:nvPr/>
                </p:nvSpPr>
                <p:spPr>
                  <a:xfrm>
                    <a:off x="240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43" name="Line 652"/>
                  <p:cNvSpPr/>
                  <p:nvPr/>
                </p:nvSpPr>
                <p:spPr>
                  <a:xfrm>
                    <a:off x="244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44" name="Line 653"/>
                  <p:cNvSpPr/>
                  <p:nvPr/>
                </p:nvSpPr>
                <p:spPr>
                  <a:xfrm>
                    <a:off x="249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45" name="Line 654"/>
                  <p:cNvSpPr/>
                  <p:nvPr/>
                </p:nvSpPr>
                <p:spPr>
                  <a:xfrm>
                    <a:off x="254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46" name="Line 655"/>
                  <p:cNvSpPr/>
                  <p:nvPr/>
                </p:nvSpPr>
                <p:spPr>
                  <a:xfrm>
                    <a:off x="2592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47" name="Line 656"/>
                  <p:cNvSpPr/>
                  <p:nvPr/>
                </p:nvSpPr>
                <p:spPr>
                  <a:xfrm>
                    <a:off x="26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48" name="Line 657"/>
                  <p:cNvSpPr/>
                  <p:nvPr/>
                </p:nvSpPr>
                <p:spPr>
                  <a:xfrm>
                    <a:off x="26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49" name="Line 658"/>
                  <p:cNvSpPr/>
                  <p:nvPr/>
                </p:nvSpPr>
                <p:spPr>
                  <a:xfrm>
                    <a:off x="27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50" name="Line 659"/>
                  <p:cNvSpPr/>
                  <p:nvPr/>
                </p:nvSpPr>
                <p:spPr>
                  <a:xfrm>
                    <a:off x="278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51" name="Line 660"/>
                  <p:cNvSpPr/>
                  <p:nvPr/>
                </p:nvSpPr>
                <p:spPr>
                  <a:xfrm>
                    <a:off x="28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52" name="Line 661"/>
                  <p:cNvSpPr/>
                  <p:nvPr/>
                </p:nvSpPr>
                <p:spPr>
                  <a:xfrm>
                    <a:off x="28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53" name="Line 662"/>
                  <p:cNvSpPr/>
                  <p:nvPr/>
                </p:nvSpPr>
                <p:spPr>
                  <a:xfrm>
                    <a:off x="29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54" name="Line 663"/>
                  <p:cNvSpPr/>
                  <p:nvPr/>
                </p:nvSpPr>
                <p:spPr>
                  <a:xfrm>
                    <a:off x="29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55" name="Line 664"/>
                  <p:cNvSpPr/>
                  <p:nvPr/>
                </p:nvSpPr>
                <p:spPr>
                  <a:xfrm>
                    <a:off x="302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56" name="Line 665"/>
                  <p:cNvSpPr/>
                  <p:nvPr/>
                </p:nvSpPr>
                <p:spPr>
                  <a:xfrm>
                    <a:off x="307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57" name="Line 666"/>
                  <p:cNvSpPr/>
                  <p:nvPr/>
                </p:nvSpPr>
                <p:spPr>
                  <a:xfrm>
                    <a:off x="31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58" name="Line 667"/>
                  <p:cNvSpPr/>
                  <p:nvPr/>
                </p:nvSpPr>
                <p:spPr>
                  <a:xfrm>
                    <a:off x="31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59" name="Line 668"/>
                  <p:cNvSpPr/>
                  <p:nvPr/>
                </p:nvSpPr>
                <p:spPr>
                  <a:xfrm>
                    <a:off x="32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60" name="Line 669"/>
                  <p:cNvSpPr/>
                  <p:nvPr/>
                </p:nvSpPr>
                <p:spPr>
                  <a:xfrm>
                    <a:off x="326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61" name="Line 670"/>
                  <p:cNvSpPr/>
                  <p:nvPr/>
                </p:nvSpPr>
                <p:spPr>
                  <a:xfrm>
                    <a:off x="33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62" name="Line 671"/>
                  <p:cNvSpPr/>
                  <p:nvPr/>
                </p:nvSpPr>
                <p:spPr>
                  <a:xfrm>
                    <a:off x="33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63" name="Line 672"/>
                  <p:cNvSpPr/>
                  <p:nvPr/>
                </p:nvSpPr>
                <p:spPr>
                  <a:xfrm>
                    <a:off x="34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64" name="Line 673"/>
                  <p:cNvSpPr/>
                  <p:nvPr/>
                </p:nvSpPr>
                <p:spPr>
                  <a:xfrm>
                    <a:off x="34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65" name="Line 674"/>
                  <p:cNvSpPr/>
                  <p:nvPr/>
                </p:nvSpPr>
                <p:spPr>
                  <a:xfrm>
                    <a:off x="350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66" name="Line 675"/>
                  <p:cNvSpPr/>
                  <p:nvPr/>
                </p:nvSpPr>
                <p:spPr>
                  <a:xfrm>
                    <a:off x="35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67" name="Line 676"/>
                  <p:cNvSpPr/>
                  <p:nvPr/>
                </p:nvSpPr>
                <p:spPr>
                  <a:xfrm>
                    <a:off x="360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68" name="Line 677"/>
                  <p:cNvSpPr/>
                  <p:nvPr/>
                </p:nvSpPr>
                <p:spPr>
                  <a:xfrm>
                    <a:off x="36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69" name="Line 678"/>
                  <p:cNvSpPr/>
                  <p:nvPr/>
                </p:nvSpPr>
                <p:spPr>
                  <a:xfrm>
                    <a:off x="369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70" name="Line 679"/>
                  <p:cNvSpPr/>
                  <p:nvPr/>
                </p:nvSpPr>
                <p:spPr>
                  <a:xfrm>
                    <a:off x="37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71" name="Line 680"/>
                  <p:cNvSpPr/>
                  <p:nvPr/>
                </p:nvSpPr>
                <p:spPr>
                  <a:xfrm>
                    <a:off x="37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72" name="Line 681"/>
                  <p:cNvSpPr/>
                  <p:nvPr/>
                </p:nvSpPr>
                <p:spPr>
                  <a:xfrm>
                    <a:off x="38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73" name="Line 682"/>
                  <p:cNvSpPr/>
                  <p:nvPr/>
                </p:nvSpPr>
                <p:spPr>
                  <a:xfrm>
                    <a:off x="38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74" name="Line 683"/>
                  <p:cNvSpPr/>
                  <p:nvPr/>
                </p:nvSpPr>
                <p:spPr>
                  <a:xfrm>
                    <a:off x="3936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75" name="Line 684"/>
                  <p:cNvSpPr/>
                  <p:nvPr/>
                </p:nvSpPr>
                <p:spPr>
                  <a:xfrm>
                    <a:off x="39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76" name="Line 685"/>
                  <p:cNvSpPr/>
                  <p:nvPr/>
                </p:nvSpPr>
                <p:spPr>
                  <a:xfrm>
                    <a:off x="40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77" name="Line 686"/>
                  <p:cNvSpPr/>
                  <p:nvPr/>
                </p:nvSpPr>
                <p:spPr>
                  <a:xfrm>
                    <a:off x="40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78" name="Line 687"/>
                  <p:cNvSpPr/>
                  <p:nvPr/>
                </p:nvSpPr>
                <p:spPr>
                  <a:xfrm>
                    <a:off x="41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79" name="Line 688"/>
                  <p:cNvSpPr/>
                  <p:nvPr/>
                </p:nvSpPr>
                <p:spPr>
                  <a:xfrm>
                    <a:off x="417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80" name="Line 689"/>
                  <p:cNvSpPr/>
                  <p:nvPr/>
                </p:nvSpPr>
                <p:spPr>
                  <a:xfrm>
                    <a:off x="42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81" name="Line 690"/>
                  <p:cNvSpPr/>
                  <p:nvPr/>
                </p:nvSpPr>
                <p:spPr>
                  <a:xfrm>
                    <a:off x="42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82" name="Line 691"/>
                  <p:cNvSpPr/>
                  <p:nvPr/>
                </p:nvSpPr>
                <p:spPr>
                  <a:xfrm>
                    <a:off x="43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83" name="Line 692"/>
                  <p:cNvSpPr/>
                  <p:nvPr/>
                </p:nvSpPr>
                <p:spPr>
                  <a:xfrm>
                    <a:off x="436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84" name="Line 693"/>
                  <p:cNvSpPr/>
                  <p:nvPr/>
                </p:nvSpPr>
                <p:spPr>
                  <a:xfrm>
                    <a:off x="4416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85" name="Line 694"/>
                  <p:cNvSpPr/>
                  <p:nvPr/>
                </p:nvSpPr>
                <p:spPr>
                  <a:xfrm>
                    <a:off x="44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86" name="Line 695"/>
                  <p:cNvSpPr/>
                  <p:nvPr/>
                </p:nvSpPr>
                <p:spPr>
                  <a:xfrm>
                    <a:off x="45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87" name="Line 696"/>
                  <p:cNvSpPr/>
                  <p:nvPr/>
                </p:nvSpPr>
                <p:spPr>
                  <a:xfrm>
                    <a:off x="45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88" name="Line 697"/>
                  <p:cNvSpPr/>
                  <p:nvPr/>
                </p:nvSpPr>
                <p:spPr>
                  <a:xfrm>
                    <a:off x="460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89" name="Line 698"/>
                  <p:cNvSpPr/>
                  <p:nvPr/>
                </p:nvSpPr>
                <p:spPr>
                  <a:xfrm>
                    <a:off x="46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90" name="Line 699"/>
                  <p:cNvSpPr/>
                  <p:nvPr/>
                </p:nvSpPr>
                <p:spPr>
                  <a:xfrm>
                    <a:off x="47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291" name="Line 700"/>
                  <p:cNvSpPr/>
                  <p:nvPr/>
                </p:nvSpPr>
                <p:spPr>
                  <a:xfrm>
                    <a:off x="47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4196" name="Line 701"/>
                <p:cNvSpPr/>
                <p:nvPr/>
              </p:nvSpPr>
              <p:spPr>
                <a:xfrm>
                  <a:off x="4800" y="3658"/>
                  <a:ext cx="0" cy="4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197" name="Line 702"/>
                <p:cNvSpPr/>
                <p:nvPr/>
              </p:nvSpPr>
              <p:spPr>
                <a:xfrm>
                  <a:off x="4848" y="3658"/>
                  <a:ext cx="0" cy="8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4191" name="Rectangle 703"/>
              <p:cNvSpPr>
                <a:spLocks noChangeArrowheads="1"/>
              </p:cNvSpPr>
              <p:nvPr/>
            </p:nvSpPr>
            <p:spPr bwMode="auto">
              <a:xfrm>
                <a:off x="-47" y="3285"/>
                <a:ext cx="1828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0     1      2     3      4      5      6       7     8      9     10</a:t>
                </a:r>
              </a:p>
            </p:txBody>
          </p:sp>
        </p:grpSp>
        <p:grpSp>
          <p:nvGrpSpPr>
            <p:cNvPr id="14092" name="Group 704"/>
            <p:cNvGrpSpPr/>
            <p:nvPr/>
          </p:nvGrpSpPr>
          <p:grpSpPr>
            <a:xfrm>
              <a:off x="668" y="1980"/>
              <a:ext cx="1828" cy="310"/>
              <a:chOff x="-48" y="3324"/>
              <a:chExt cx="1828" cy="310"/>
            </a:xfrm>
          </p:grpSpPr>
          <p:grpSp>
            <p:nvGrpSpPr>
              <p:cNvPr id="14094" name="Group 705"/>
              <p:cNvGrpSpPr/>
              <p:nvPr/>
            </p:nvGrpSpPr>
            <p:grpSpPr>
              <a:xfrm>
                <a:off x="24" y="3324"/>
                <a:ext cx="1560" cy="36"/>
                <a:chOff x="288" y="3658"/>
                <a:chExt cx="4560" cy="86"/>
              </a:xfrm>
            </p:grpSpPr>
            <p:grpSp>
              <p:nvGrpSpPr>
                <p:cNvPr id="14096" name="Group 706"/>
                <p:cNvGrpSpPr/>
                <p:nvPr/>
              </p:nvGrpSpPr>
              <p:grpSpPr>
                <a:xfrm>
                  <a:off x="288" y="3658"/>
                  <a:ext cx="4464" cy="86"/>
                  <a:chOff x="288" y="3658"/>
                  <a:chExt cx="4464" cy="86"/>
                </a:xfrm>
              </p:grpSpPr>
              <p:sp>
                <p:nvSpPr>
                  <p:cNvPr id="14099" name="Line 707"/>
                  <p:cNvSpPr/>
                  <p:nvPr/>
                </p:nvSpPr>
                <p:spPr>
                  <a:xfrm>
                    <a:off x="288" y="3658"/>
                    <a:ext cx="0" cy="77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00" name="Line 708"/>
                  <p:cNvSpPr/>
                  <p:nvPr/>
                </p:nvSpPr>
                <p:spPr>
                  <a:xfrm>
                    <a:off x="3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01" name="Line 709"/>
                  <p:cNvSpPr/>
                  <p:nvPr/>
                </p:nvSpPr>
                <p:spPr>
                  <a:xfrm>
                    <a:off x="3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02" name="Line 710"/>
                  <p:cNvSpPr/>
                  <p:nvPr/>
                </p:nvSpPr>
                <p:spPr>
                  <a:xfrm>
                    <a:off x="4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03" name="Line 711"/>
                  <p:cNvSpPr/>
                  <p:nvPr/>
                </p:nvSpPr>
                <p:spPr>
                  <a:xfrm>
                    <a:off x="4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04" name="Line 712"/>
                  <p:cNvSpPr/>
                  <p:nvPr/>
                </p:nvSpPr>
                <p:spPr>
                  <a:xfrm>
                    <a:off x="52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05" name="Line 713"/>
                  <p:cNvSpPr/>
                  <p:nvPr/>
                </p:nvSpPr>
                <p:spPr>
                  <a:xfrm>
                    <a:off x="57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06" name="Line 714"/>
                  <p:cNvSpPr/>
                  <p:nvPr/>
                </p:nvSpPr>
                <p:spPr>
                  <a:xfrm>
                    <a:off x="6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07" name="Line 715"/>
                  <p:cNvSpPr/>
                  <p:nvPr/>
                </p:nvSpPr>
                <p:spPr>
                  <a:xfrm>
                    <a:off x="6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08" name="Line 716"/>
                  <p:cNvSpPr/>
                  <p:nvPr/>
                </p:nvSpPr>
                <p:spPr>
                  <a:xfrm>
                    <a:off x="7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09" name="Line 717"/>
                  <p:cNvSpPr/>
                  <p:nvPr/>
                </p:nvSpPr>
                <p:spPr>
                  <a:xfrm>
                    <a:off x="768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10" name="Line 718"/>
                  <p:cNvSpPr/>
                  <p:nvPr/>
                </p:nvSpPr>
                <p:spPr>
                  <a:xfrm>
                    <a:off x="8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11" name="Line 719"/>
                  <p:cNvSpPr/>
                  <p:nvPr/>
                </p:nvSpPr>
                <p:spPr>
                  <a:xfrm>
                    <a:off x="8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12" name="Line 720"/>
                  <p:cNvSpPr/>
                  <p:nvPr/>
                </p:nvSpPr>
                <p:spPr>
                  <a:xfrm>
                    <a:off x="9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13" name="Line 721"/>
                  <p:cNvSpPr/>
                  <p:nvPr/>
                </p:nvSpPr>
                <p:spPr>
                  <a:xfrm>
                    <a:off x="96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14" name="Line 722"/>
                  <p:cNvSpPr/>
                  <p:nvPr/>
                </p:nvSpPr>
                <p:spPr>
                  <a:xfrm>
                    <a:off x="10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15" name="Line 723"/>
                  <p:cNvSpPr/>
                  <p:nvPr/>
                </p:nvSpPr>
                <p:spPr>
                  <a:xfrm>
                    <a:off x="10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16" name="Line 724"/>
                  <p:cNvSpPr/>
                  <p:nvPr/>
                </p:nvSpPr>
                <p:spPr>
                  <a:xfrm>
                    <a:off x="11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17" name="Line 725"/>
                  <p:cNvSpPr/>
                  <p:nvPr/>
                </p:nvSpPr>
                <p:spPr>
                  <a:xfrm>
                    <a:off x="11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18" name="Line 726"/>
                  <p:cNvSpPr/>
                  <p:nvPr/>
                </p:nvSpPr>
                <p:spPr>
                  <a:xfrm>
                    <a:off x="120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19" name="Line 727"/>
                  <p:cNvSpPr/>
                  <p:nvPr/>
                </p:nvSpPr>
                <p:spPr>
                  <a:xfrm>
                    <a:off x="12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20" name="Line 728"/>
                  <p:cNvSpPr/>
                  <p:nvPr/>
                </p:nvSpPr>
                <p:spPr>
                  <a:xfrm>
                    <a:off x="129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21" name="Line 729"/>
                  <p:cNvSpPr/>
                  <p:nvPr/>
                </p:nvSpPr>
                <p:spPr>
                  <a:xfrm>
                    <a:off x="13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22" name="Line 730"/>
                  <p:cNvSpPr/>
                  <p:nvPr/>
                </p:nvSpPr>
                <p:spPr>
                  <a:xfrm>
                    <a:off x="13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23" name="Line 731"/>
                  <p:cNvSpPr/>
                  <p:nvPr/>
                </p:nvSpPr>
                <p:spPr>
                  <a:xfrm>
                    <a:off x="144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24" name="Line 732"/>
                  <p:cNvSpPr/>
                  <p:nvPr/>
                </p:nvSpPr>
                <p:spPr>
                  <a:xfrm>
                    <a:off x="14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25" name="Line 733"/>
                  <p:cNvSpPr/>
                  <p:nvPr/>
                </p:nvSpPr>
                <p:spPr>
                  <a:xfrm>
                    <a:off x="15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26" name="Line 734"/>
                  <p:cNvSpPr/>
                  <p:nvPr/>
                </p:nvSpPr>
                <p:spPr>
                  <a:xfrm>
                    <a:off x="15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27" name="Line 735"/>
                  <p:cNvSpPr/>
                  <p:nvPr/>
                </p:nvSpPr>
                <p:spPr>
                  <a:xfrm>
                    <a:off x="16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28" name="Line 736"/>
                  <p:cNvSpPr/>
                  <p:nvPr/>
                </p:nvSpPr>
                <p:spPr>
                  <a:xfrm>
                    <a:off x="168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29" name="Line 737"/>
                  <p:cNvSpPr/>
                  <p:nvPr/>
                </p:nvSpPr>
                <p:spPr>
                  <a:xfrm>
                    <a:off x="17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30" name="Line 738"/>
                  <p:cNvSpPr/>
                  <p:nvPr/>
                </p:nvSpPr>
                <p:spPr>
                  <a:xfrm>
                    <a:off x="17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31" name="Line 739"/>
                  <p:cNvSpPr/>
                  <p:nvPr/>
                </p:nvSpPr>
                <p:spPr>
                  <a:xfrm>
                    <a:off x="182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32" name="Line 740"/>
                  <p:cNvSpPr/>
                  <p:nvPr/>
                </p:nvSpPr>
                <p:spPr>
                  <a:xfrm>
                    <a:off x="187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33" name="Line 741"/>
                  <p:cNvSpPr/>
                  <p:nvPr/>
                </p:nvSpPr>
                <p:spPr>
                  <a:xfrm>
                    <a:off x="19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34" name="Line 742"/>
                  <p:cNvSpPr/>
                  <p:nvPr/>
                </p:nvSpPr>
                <p:spPr>
                  <a:xfrm>
                    <a:off x="19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35" name="Line 743"/>
                  <p:cNvSpPr/>
                  <p:nvPr/>
                </p:nvSpPr>
                <p:spPr>
                  <a:xfrm>
                    <a:off x="20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36" name="Line 744"/>
                  <p:cNvSpPr/>
                  <p:nvPr/>
                </p:nvSpPr>
                <p:spPr>
                  <a:xfrm>
                    <a:off x="20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37" name="Line 745"/>
                  <p:cNvSpPr/>
                  <p:nvPr/>
                </p:nvSpPr>
                <p:spPr>
                  <a:xfrm>
                    <a:off x="2112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38" name="Line 746"/>
                  <p:cNvSpPr/>
                  <p:nvPr/>
                </p:nvSpPr>
                <p:spPr>
                  <a:xfrm>
                    <a:off x="21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39" name="Line 747"/>
                  <p:cNvSpPr/>
                  <p:nvPr/>
                </p:nvSpPr>
                <p:spPr>
                  <a:xfrm>
                    <a:off x="22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40" name="Line 748"/>
                  <p:cNvSpPr/>
                  <p:nvPr/>
                </p:nvSpPr>
                <p:spPr>
                  <a:xfrm>
                    <a:off x="22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41" name="Line 749"/>
                  <p:cNvSpPr/>
                  <p:nvPr/>
                </p:nvSpPr>
                <p:spPr>
                  <a:xfrm>
                    <a:off x="23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42" name="Line 750"/>
                  <p:cNvSpPr/>
                  <p:nvPr/>
                </p:nvSpPr>
                <p:spPr>
                  <a:xfrm>
                    <a:off x="235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43" name="Line 751"/>
                  <p:cNvSpPr/>
                  <p:nvPr/>
                </p:nvSpPr>
                <p:spPr>
                  <a:xfrm>
                    <a:off x="240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44" name="Line 752"/>
                  <p:cNvSpPr/>
                  <p:nvPr/>
                </p:nvSpPr>
                <p:spPr>
                  <a:xfrm>
                    <a:off x="244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45" name="Line 753"/>
                  <p:cNvSpPr/>
                  <p:nvPr/>
                </p:nvSpPr>
                <p:spPr>
                  <a:xfrm>
                    <a:off x="249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46" name="Line 754"/>
                  <p:cNvSpPr/>
                  <p:nvPr/>
                </p:nvSpPr>
                <p:spPr>
                  <a:xfrm>
                    <a:off x="254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47" name="Line 755"/>
                  <p:cNvSpPr/>
                  <p:nvPr/>
                </p:nvSpPr>
                <p:spPr>
                  <a:xfrm>
                    <a:off x="2592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48" name="Line 756"/>
                  <p:cNvSpPr/>
                  <p:nvPr/>
                </p:nvSpPr>
                <p:spPr>
                  <a:xfrm>
                    <a:off x="26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49" name="Line 757"/>
                  <p:cNvSpPr/>
                  <p:nvPr/>
                </p:nvSpPr>
                <p:spPr>
                  <a:xfrm>
                    <a:off x="26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50" name="Line 758"/>
                  <p:cNvSpPr/>
                  <p:nvPr/>
                </p:nvSpPr>
                <p:spPr>
                  <a:xfrm>
                    <a:off x="27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51" name="Line 759"/>
                  <p:cNvSpPr/>
                  <p:nvPr/>
                </p:nvSpPr>
                <p:spPr>
                  <a:xfrm>
                    <a:off x="278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52" name="Line 760"/>
                  <p:cNvSpPr/>
                  <p:nvPr/>
                </p:nvSpPr>
                <p:spPr>
                  <a:xfrm>
                    <a:off x="28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53" name="Line 761"/>
                  <p:cNvSpPr/>
                  <p:nvPr/>
                </p:nvSpPr>
                <p:spPr>
                  <a:xfrm>
                    <a:off x="28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54" name="Line 762"/>
                  <p:cNvSpPr/>
                  <p:nvPr/>
                </p:nvSpPr>
                <p:spPr>
                  <a:xfrm>
                    <a:off x="29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55" name="Line 763"/>
                  <p:cNvSpPr/>
                  <p:nvPr/>
                </p:nvSpPr>
                <p:spPr>
                  <a:xfrm>
                    <a:off x="29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56" name="Line 764"/>
                  <p:cNvSpPr/>
                  <p:nvPr/>
                </p:nvSpPr>
                <p:spPr>
                  <a:xfrm>
                    <a:off x="302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57" name="Line 765"/>
                  <p:cNvSpPr/>
                  <p:nvPr/>
                </p:nvSpPr>
                <p:spPr>
                  <a:xfrm>
                    <a:off x="307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58" name="Line 766"/>
                  <p:cNvSpPr/>
                  <p:nvPr/>
                </p:nvSpPr>
                <p:spPr>
                  <a:xfrm>
                    <a:off x="31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59" name="Line 767"/>
                  <p:cNvSpPr/>
                  <p:nvPr/>
                </p:nvSpPr>
                <p:spPr>
                  <a:xfrm>
                    <a:off x="31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60" name="Line 768"/>
                  <p:cNvSpPr/>
                  <p:nvPr/>
                </p:nvSpPr>
                <p:spPr>
                  <a:xfrm>
                    <a:off x="32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61" name="Line 769"/>
                  <p:cNvSpPr/>
                  <p:nvPr/>
                </p:nvSpPr>
                <p:spPr>
                  <a:xfrm>
                    <a:off x="326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62" name="Line 770"/>
                  <p:cNvSpPr/>
                  <p:nvPr/>
                </p:nvSpPr>
                <p:spPr>
                  <a:xfrm>
                    <a:off x="33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63" name="Line 771"/>
                  <p:cNvSpPr/>
                  <p:nvPr/>
                </p:nvSpPr>
                <p:spPr>
                  <a:xfrm>
                    <a:off x="33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64" name="Line 772"/>
                  <p:cNvSpPr/>
                  <p:nvPr/>
                </p:nvSpPr>
                <p:spPr>
                  <a:xfrm>
                    <a:off x="34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65" name="Line 773"/>
                  <p:cNvSpPr/>
                  <p:nvPr/>
                </p:nvSpPr>
                <p:spPr>
                  <a:xfrm>
                    <a:off x="34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66" name="Line 774"/>
                  <p:cNvSpPr/>
                  <p:nvPr/>
                </p:nvSpPr>
                <p:spPr>
                  <a:xfrm>
                    <a:off x="350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67" name="Line 775"/>
                  <p:cNvSpPr/>
                  <p:nvPr/>
                </p:nvSpPr>
                <p:spPr>
                  <a:xfrm>
                    <a:off x="35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68" name="Line 776"/>
                  <p:cNvSpPr/>
                  <p:nvPr/>
                </p:nvSpPr>
                <p:spPr>
                  <a:xfrm>
                    <a:off x="360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69" name="Line 777"/>
                  <p:cNvSpPr/>
                  <p:nvPr/>
                </p:nvSpPr>
                <p:spPr>
                  <a:xfrm>
                    <a:off x="36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70" name="Line 778"/>
                  <p:cNvSpPr/>
                  <p:nvPr/>
                </p:nvSpPr>
                <p:spPr>
                  <a:xfrm>
                    <a:off x="369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71" name="Line 779"/>
                  <p:cNvSpPr/>
                  <p:nvPr/>
                </p:nvSpPr>
                <p:spPr>
                  <a:xfrm>
                    <a:off x="37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72" name="Line 780"/>
                  <p:cNvSpPr/>
                  <p:nvPr/>
                </p:nvSpPr>
                <p:spPr>
                  <a:xfrm>
                    <a:off x="37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73" name="Line 781"/>
                  <p:cNvSpPr/>
                  <p:nvPr/>
                </p:nvSpPr>
                <p:spPr>
                  <a:xfrm>
                    <a:off x="38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74" name="Line 782"/>
                  <p:cNvSpPr/>
                  <p:nvPr/>
                </p:nvSpPr>
                <p:spPr>
                  <a:xfrm>
                    <a:off x="38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75" name="Line 783"/>
                  <p:cNvSpPr/>
                  <p:nvPr/>
                </p:nvSpPr>
                <p:spPr>
                  <a:xfrm>
                    <a:off x="3936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76" name="Line 784"/>
                  <p:cNvSpPr/>
                  <p:nvPr/>
                </p:nvSpPr>
                <p:spPr>
                  <a:xfrm>
                    <a:off x="39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77" name="Line 785"/>
                  <p:cNvSpPr/>
                  <p:nvPr/>
                </p:nvSpPr>
                <p:spPr>
                  <a:xfrm>
                    <a:off x="40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78" name="Line 786"/>
                  <p:cNvSpPr/>
                  <p:nvPr/>
                </p:nvSpPr>
                <p:spPr>
                  <a:xfrm>
                    <a:off x="40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79" name="Line 787"/>
                  <p:cNvSpPr/>
                  <p:nvPr/>
                </p:nvSpPr>
                <p:spPr>
                  <a:xfrm>
                    <a:off x="41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80" name="Line 788"/>
                  <p:cNvSpPr/>
                  <p:nvPr/>
                </p:nvSpPr>
                <p:spPr>
                  <a:xfrm>
                    <a:off x="417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81" name="Line 789"/>
                  <p:cNvSpPr/>
                  <p:nvPr/>
                </p:nvSpPr>
                <p:spPr>
                  <a:xfrm>
                    <a:off x="42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82" name="Line 790"/>
                  <p:cNvSpPr/>
                  <p:nvPr/>
                </p:nvSpPr>
                <p:spPr>
                  <a:xfrm>
                    <a:off x="42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83" name="Line 791"/>
                  <p:cNvSpPr/>
                  <p:nvPr/>
                </p:nvSpPr>
                <p:spPr>
                  <a:xfrm>
                    <a:off x="43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84" name="Line 792"/>
                  <p:cNvSpPr/>
                  <p:nvPr/>
                </p:nvSpPr>
                <p:spPr>
                  <a:xfrm>
                    <a:off x="436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85" name="Line 793"/>
                  <p:cNvSpPr/>
                  <p:nvPr/>
                </p:nvSpPr>
                <p:spPr>
                  <a:xfrm>
                    <a:off x="4416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86" name="Line 794"/>
                  <p:cNvSpPr/>
                  <p:nvPr/>
                </p:nvSpPr>
                <p:spPr>
                  <a:xfrm>
                    <a:off x="44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87" name="Line 795"/>
                  <p:cNvSpPr/>
                  <p:nvPr/>
                </p:nvSpPr>
                <p:spPr>
                  <a:xfrm>
                    <a:off x="45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88" name="Line 796"/>
                  <p:cNvSpPr/>
                  <p:nvPr/>
                </p:nvSpPr>
                <p:spPr>
                  <a:xfrm>
                    <a:off x="45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89" name="Line 797"/>
                  <p:cNvSpPr/>
                  <p:nvPr/>
                </p:nvSpPr>
                <p:spPr>
                  <a:xfrm>
                    <a:off x="460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90" name="Line 798"/>
                  <p:cNvSpPr/>
                  <p:nvPr/>
                </p:nvSpPr>
                <p:spPr>
                  <a:xfrm>
                    <a:off x="46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91" name="Line 799"/>
                  <p:cNvSpPr/>
                  <p:nvPr/>
                </p:nvSpPr>
                <p:spPr>
                  <a:xfrm>
                    <a:off x="47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192" name="Line 800"/>
                  <p:cNvSpPr/>
                  <p:nvPr/>
                </p:nvSpPr>
                <p:spPr>
                  <a:xfrm>
                    <a:off x="47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4097" name="Line 801"/>
                <p:cNvSpPr/>
                <p:nvPr/>
              </p:nvSpPr>
              <p:spPr>
                <a:xfrm>
                  <a:off x="4800" y="3658"/>
                  <a:ext cx="0" cy="4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98" name="Line 802"/>
                <p:cNvSpPr/>
                <p:nvPr/>
              </p:nvSpPr>
              <p:spPr>
                <a:xfrm>
                  <a:off x="4848" y="3658"/>
                  <a:ext cx="0" cy="8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4291" name="Rectangle 803" descr="PE03255_"/>
              <p:cNvSpPr>
                <a:spLocks noChangeArrowheads="1"/>
              </p:cNvSpPr>
              <p:nvPr/>
            </p:nvSpPr>
            <p:spPr bwMode="auto">
              <a:xfrm>
                <a:off x="-48" y="3350"/>
                <a:ext cx="1828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0     1      2     3      4      5      6       7     8      9     10</a:t>
                </a:r>
              </a:p>
            </p:txBody>
          </p:sp>
        </p:grpSp>
        <p:sp>
          <p:nvSpPr>
            <p:cNvPr id="14093" name="Freeform 804"/>
            <p:cNvSpPr>
              <a:spLocks noChangeAspect="1"/>
            </p:cNvSpPr>
            <p:nvPr/>
          </p:nvSpPr>
          <p:spPr>
            <a:xfrm rot="-8845963">
              <a:off x="1216" y="1963"/>
              <a:ext cx="848" cy="540"/>
            </a:xfrm>
            <a:custGeom>
              <a:avLst/>
              <a:gdLst>
                <a:gd name="txL" fmla="*/ 0 w 2112"/>
                <a:gd name="txT" fmla="*/ 0 h 1344"/>
                <a:gd name="txR" fmla="*/ 2112 w 2112"/>
                <a:gd name="txB" fmla="*/ 1344 h 1344"/>
              </a:gdLst>
              <a:ahLst/>
              <a:cxnLst>
                <a:cxn ang="0">
                  <a:pos x="0" y="0"/>
                </a:cxn>
                <a:cxn ang="0">
                  <a:pos x="0" y="540"/>
                </a:cxn>
                <a:cxn ang="0">
                  <a:pos x="848" y="0"/>
                </a:cxn>
                <a:cxn ang="0">
                  <a:pos x="0" y="0"/>
                </a:cxn>
              </a:cxnLst>
              <a:rect l="txL" t="txT" r="txR" b="txB"/>
              <a:pathLst>
                <a:path w="2112" h="1344">
                  <a:moveTo>
                    <a:pt x="0" y="0"/>
                  </a:moveTo>
                  <a:lnTo>
                    <a:pt x="0" y="1344"/>
                  </a:ln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19050" cap="flat" cmpd="sng">
              <a:solidFill>
                <a:srgbClr val="0033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805"/>
          <p:cNvGrpSpPr/>
          <p:nvPr/>
        </p:nvGrpSpPr>
        <p:grpSpPr>
          <a:xfrm>
            <a:off x="2191465" y="1043464"/>
            <a:ext cx="2653903" cy="2139553"/>
            <a:chOff x="267" y="1296"/>
            <a:chExt cx="2229" cy="1797"/>
          </a:xfrm>
        </p:grpSpPr>
        <p:sp>
          <p:nvSpPr>
            <p:cNvPr id="13825" name="Freeform 806"/>
            <p:cNvSpPr/>
            <p:nvPr/>
          </p:nvSpPr>
          <p:spPr>
            <a:xfrm rot="-8845963">
              <a:off x="384" y="1296"/>
              <a:ext cx="2112" cy="1344"/>
            </a:xfrm>
            <a:custGeom>
              <a:avLst/>
              <a:gdLst>
                <a:gd name="txL" fmla="*/ 0 w 2112"/>
                <a:gd name="txT" fmla="*/ 0 h 1344"/>
                <a:gd name="txR" fmla="*/ 2112 w 2112"/>
                <a:gd name="txB" fmla="*/ 1344 h 1344"/>
              </a:gdLst>
              <a:ahLst/>
              <a:cxnLst>
                <a:cxn ang="0">
                  <a:pos x="0" y="0"/>
                </a:cxn>
                <a:cxn ang="0">
                  <a:pos x="0" y="1344"/>
                </a:cxn>
                <a:cxn ang="0">
                  <a:pos x="2112" y="0"/>
                </a:cxn>
                <a:cxn ang="0">
                  <a:pos x="0" y="0"/>
                </a:cxn>
              </a:cxnLst>
              <a:rect l="txL" t="txT" r="txR" b="txB"/>
              <a:pathLst>
                <a:path w="2112" h="1344">
                  <a:moveTo>
                    <a:pt x="0" y="0"/>
                  </a:moveTo>
                  <a:lnTo>
                    <a:pt x="0" y="1344"/>
                  </a:ln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F2FF">
                <a:alpha val="50195"/>
              </a:srgbClr>
            </a:solidFill>
            <a:ln w="19050" cap="flat" cmpd="sng">
              <a:solidFill>
                <a:srgbClr val="0033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13826" name="Group 807"/>
            <p:cNvGrpSpPr/>
            <p:nvPr/>
          </p:nvGrpSpPr>
          <p:grpSpPr>
            <a:xfrm rot="7354037">
              <a:off x="1652" y="2437"/>
              <a:ext cx="1104" cy="207"/>
              <a:chOff x="192" y="1824"/>
              <a:chExt cx="1104" cy="207"/>
            </a:xfrm>
          </p:grpSpPr>
          <p:grpSp>
            <p:nvGrpSpPr>
              <p:cNvPr id="14028" name="Group 808"/>
              <p:cNvGrpSpPr/>
              <p:nvPr/>
            </p:nvGrpSpPr>
            <p:grpSpPr>
              <a:xfrm>
                <a:off x="240" y="1824"/>
                <a:ext cx="952" cy="48"/>
                <a:chOff x="240" y="2208"/>
                <a:chExt cx="952" cy="29"/>
              </a:xfrm>
            </p:grpSpPr>
            <p:sp>
              <p:nvSpPr>
                <p:cNvPr id="14030" name="Line 809"/>
                <p:cNvSpPr>
                  <a:spLocks noChangeAspect="1"/>
                </p:cNvSpPr>
                <p:nvPr/>
              </p:nvSpPr>
              <p:spPr>
                <a:xfrm>
                  <a:off x="240" y="2208"/>
                  <a:ext cx="0" cy="2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31" name="Line 810"/>
                <p:cNvSpPr>
                  <a:spLocks noChangeAspect="1"/>
                </p:cNvSpPr>
                <p:nvPr/>
              </p:nvSpPr>
              <p:spPr>
                <a:xfrm>
                  <a:off x="25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32" name="Line 811"/>
                <p:cNvSpPr>
                  <a:spLocks noChangeAspect="1"/>
                </p:cNvSpPr>
                <p:nvPr/>
              </p:nvSpPr>
              <p:spPr>
                <a:xfrm>
                  <a:off x="27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33" name="Line 812"/>
                <p:cNvSpPr>
                  <a:spLocks noChangeAspect="1"/>
                </p:cNvSpPr>
                <p:nvPr/>
              </p:nvSpPr>
              <p:spPr>
                <a:xfrm>
                  <a:off x="28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34" name="Line 813"/>
                <p:cNvSpPr>
                  <a:spLocks noChangeAspect="1"/>
                </p:cNvSpPr>
                <p:nvPr/>
              </p:nvSpPr>
              <p:spPr>
                <a:xfrm>
                  <a:off x="30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35" name="Line 814"/>
                <p:cNvSpPr>
                  <a:spLocks noChangeAspect="1"/>
                </p:cNvSpPr>
                <p:nvPr/>
              </p:nvSpPr>
              <p:spPr>
                <a:xfrm>
                  <a:off x="322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36" name="Line 815"/>
                <p:cNvSpPr>
                  <a:spLocks noChangeAspect="1"/>
                </p:cNvSpPr>
                <p:nvPr/>
              </p:nvSpPr>
              <p:spPr>
                <a:xfrm>
                  <a:off x="33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37" name="Line 816"/>
                <p:cNvSpPr>
                  <a:spLocks noChangeAspect="1"/>
                </p:cNvSpPr>
                <p:nvPr/>
              </p:nvSpPr>
              <p:spPr>
                <a:xfrm>
                  <a:off x="35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38" name="Line 817"/>
                <p:cNvSpPr>
                  <a:spLocks noChangeAspect="1"/>
                </p:cNvSpPr>
                <p:nvPr/>
              </p:nvSpPr>
              <p:spPr>
                <a:xfrm>
                  <a:off x="37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39" name="Line 818"/>
                <p:cNvSpPr>
                  <a:spLocks noChangeAspect="1"/>
                </p:cNvSpPr>
                <p:nvPr/>
              </p:nvSpPr>
              <p:spPr>
                <a:xfrm>
                  <a:off x="38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40" name="Line 819"/>
                <p:cNvSpPr>
                  <a:spLocks noChangeAspect="1"/>
                </p:cNvSpPr>
                <p:nvPr/>
              </p:nvSpPr>
              <p:spPr>
                <a:xfrm>
                  <a:off x="404" y="2208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41" name="Line 820"/>
                <p:cNvSpPr>
                  <a:spLocks noChangeAspect="1"/>
                </p:cNvSpPr>
                <p:nvPr/>
              </p:nvSpPr>
              <p:spPr>
                <a:xfrm>
                  <a:off x="42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42" name="Line 821"/>
                <p:cNvSpPr>
                  <a:spLocks noChangeAspect="1"/>
                </p:cNvSpPr>
                <p:nvPr/>
              </p:nvSpPr>
              <p:spPr>
                <a:xfrm>
                  <a:off x="43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43" name="Line 822"/>
                <p:cNvSpPr>
                  <a:spLocks noChangeAspect="1"/>
                </p:cNvSpPr>
                <p:nvPr/>
              </p:nvSpPr>
              <p:spPr>
                <a:xfrm>
                  <a:off x="45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44" name="Line 823"/>
                <p:cNvSpPr>
                  <a:spLocks noChangeAspect="1"/>
                </p:cNvSpPr>
                <p:nvPr/>
              </p:nvSpPr>
              <p:spPr>
                <a:xfrm>
                  <a:off x="470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45" name="Line 824"/>
                <p:cNvSpPr>
                  <a:spLocks noChangeAspect="1"/>
                </p:cNvSpPr>
                <p:nvPr/>
              </p:nvSpPr>
              <p:spPr>
                <a:xfrm>
                  <a:off x="48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46" name="Line 825"/>
                <p:cNvSpPr>
                  <a:spLocks noChangeAspect="1"/>
                </p:cNvSpPr>
                <p:nvPr/>
              </p:nvSpPr>
              <p:spPr>
                <a:xfrm>
                  <a:off x="50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47" name="Line 826"/>
                <p:cNvSpPr>
                  <a:spLocks noChangeAspect="1"/>
                </p:cNvSpPr>
                <p:nvPr/>
              </p:nvSpPr>
              <p:spPr>
                <a:xfrm>
                  <a:off x="51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48" name="Line 827"/>
                <p:cNvSpPr>
                  <a:spLocks noChangeAspect="1"/>
                </p:cNvSpPr>
                <p:nvPr/>
              </p:nvSpPr>
              <p:spPr>
                <a:xfrm>
                  <a:off x="53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49" name="Line 828"/>
                <p:cNvSpPr>
                  <a:spLocks noChangeAspect="1"/>
                </p:cNvSpPr>
                <p:nvPr/>
              </p:nvSpPr>
              <p:spPr>
                <a:xfrm>
                  <a:off x="552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50" name="Line 829"/>
                <p:cNvSpPr>
                  <a:spLocks noChangeAspect="1"/>
                </p:cNvSpPr>
                <p:nvPr/>
              </p:nvSpPr>
              <p:spPr>
                <a:xfrm>
                  <a:off x="56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51" name="Line 830"/>
                <p:cNvSpPr>
                  <a:spLocks noChangeAspect="1"/>
                </p:cNvSpPr>
                <p:nvPr/>
              </p:nvSpPr>
              <p:spPr>
                <a:xfrm>
                  <a:off x="58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52" name="Line 831"/>
                <p:cNvSpPr>
                  <a:spLocks noChangeAspect="1"/>
                </p:cNvSpPr>
                <p:nvPr/>
              </p:nvSpPr>
              <p:spPr>
                <a:xfrm>
                  <a:off x="60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53" name="Line 832"/>
                <p:cNvSpPr>
                  <a:spLocks noChangeAspect="1"/>
                </p:cNvSpPr>
                <p:nvPr/>
              </p:nvSpPr>
              <p:spPr>
                <a:xfrm>
                  <a:off x="61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54" name="Line 833"/>
                <p:cNvSpPr>
                  <a:spLocks noChangeAspect="1"/>
                </p:cNvSpPr>
                <p:nvPr/>
              </p:nvSpPr>
              <p:spPr>
                <a:xfrm>
                  <a:off x="634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55" name="Line 834"/>
                <p:cNvSpPr>
                  <a:spLocks noChangeAspect="1"/>
                </p:cNvSpPr>
                <p:nvPr/>
              </p:nvSpPr>
              <p:spPr>
                <a:xfrm>
                  <a:off x="65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56" name="Line 835"/>
                <p:cNvSpPr>
                  <a:spLocks noChangeAspect="1"/>
                </p:cNvSpPr>
                <p:nvPr/>
              </p:nvSpPr>
              <p:spPr>
                <a:xfrm>
                  <a:off x="66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57" name="Line 836"/>
                <p:cNvSpPr>
                  <a:spLocks noChangeAspect="1"/>
                </p:cNvSpPr>
                <p:nvPr/>
              </p:nvSpPr>
              <p:spPr>
                <a:xfrm>
                  <a:off x="68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58" name="Line 837"/>
                <p:cNvSpPr>
                  <a:spLocks noChangeAspect="1"/>
                </p:cNvSpPr>
                <p:nvPr/>
              </p:nvSpPr>
              <p:spPr>
                <a:xfrm>
                  <a:off x="70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59" name="Line 838"/>
                <p:cNvSpPr>
                  <a:spLocks noChangeAspect="1"/>
                </p:cNvSpPr>
                <p:nvPr/>
              </p:nvSpPr>
              <p:spPr>
                <a:xfrm>
                  <a:off x="716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60" name="Line 839"/>
                <p:cNvSpPr>
                  <a:spLocks noChangeAspect="1"/>
                </p:cNvSpPr>
                <p:nvPr/>
              </p:nvSpPr>
              <p:spPr>
                <a:xfrm>
                  <a:off x="73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61" name="Line 840"/>
                <p:cNvSpPr>
                  <a:spLocks noChangeAspect="1"/>
                </p:cNvSpPr>
                <p:nvPr/>
              </p:nvSpPr>
              <p:spPr>
                <a:xfrm>
                  <a:off x="74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62" name="Line 841"/>
                <p:cNvSpPr>
                  <a:spLocks noChangeAspect="1"/>
                </p:cNvSpPr>
                <p:nvPr/>
              </p:nvSpPr>
              <p:spPr>
                <a:xfrm>
                  <a:off x="76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63" name="Line 842"/>
                <p:cNvSpPr>
                  <a:spLocks noChangeAspect="1"/>
                </p:cNvSpPr>
                <p:nvPr/>
              </p:nvSpPr>
              <p:spPr>
                <a:xfrm>
                  <a:off x="782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64" name="Line 843"/>
                <p:cNvSpPr>
                  <a:spLocks noChangeAspect="1"/>
                </p:cNvSpPr>
                <p:nvPr/>
              </p:nvSpPr>
              <p:spPr>
                <a:xfrm>
                  <a:off x="79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65" name="Line 844"/>
                <p:cNvSpPr>
                  <a:spLocks noChangeAspect="1"/>
                </p:cNvSpPr>
                <p:nvPr/>
              </p:nvSpPr>
              <p:spPr>
                <a:xfrm>
                  <a:off x="81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66" name="Line 845"/>
                <p:cNvSpPr>
                  <a:spLocks noChangeAspect="1"/>
                </p:cNvSpPr>
                <p:nvPr/>
              </p:nvSpPr>
              <p:spPr>
                <a:xfrm>
                  <a:off x="83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67" name="Line 846"/>
                <p:cNvSpPr>
                  <a:spLocks noChangeAspect="1"/>
                </p:cNvSpPr>
                <p:nvPr/>
              </p:nvSpPr>
              <p:spPr>
                <a:xfrm>
                  <a:off x="84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68" name="Line 847"/>
                <p:cNvSpPr>
                  <a:spLocks noChangeAspect="1"/>
                </p:cNvSpPr>
                <p:nvPr/>
              </p:nvSpPr>
              <p:spPr>
                <a:xfrm>
                  <a:off x="864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69" name="Line 848"/>
                <p:cNvSpPr>
                  <a:spLocks noChangeAspect="1"/>
                </p:cNvSpPr>
                <p:nvPr/>
              </p:nvSpPr>
              <p:spPr>
                <a:xfrm>
                  <a:off x="88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70" name="Line 849"/>
                <p:cNvSpPr>
                  <a:spLocks noChangeAspect="1"/>
                </p:cNvSpPr>
                <p:nvPr/>
              </p:nvSpPr>
              <p:spPr>
                <a:xfrm>
                  <a:off x="89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71" name="Line 850"/>
                <p:cNvSpPr>
                  <a:spLocks noChangeAspect="1"/>
                </p:cNvSpPr>
                <p:nvPr/>
              </p:nvSpPr>
              <p:spPr>
                <a:xfrm>
                  <a:off x="91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72" name="Line 851"/>
                <p:cNvSpPr>
                  <a:spLocks noChangeAspect="1"/>
                </p:cNvSpPr>
                <p:nvPr/>
              </p:nvSpPr>
              <p:spPr>
                <a:xfrm>
                  <a:off x="93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73" name="Line 852"/>
                <p:cNvSpPr>
                  <a:spLocks noChangeAspect="1"/>
                </p:cNvSpPr>
                <p:nvPr/>
              </p:nvSpPr>
              <p:spPr>
                <a:xfrm>
                  <a:off x="946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74" name="Line 853"/>
                <p:cNvSpPr>
                  <a:spLocks noChangeAspect="1"/>
                </p:cNvSpPr>
                <p:nvPr/>
              </p:nvSpPr>
              <p:spPr>
                <a:xfrm>
                  <a:off x="96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75" name="Line 854"/>
                <p:cNvSpPr>
                  <a:spLocks noChangeAspect="1"/>
                </p:cNvSpPr>
                <p:nvPr/>
              </p:nvSpPr>
              <p:spPr>
                <a:xfrm>
                  <a:off x="97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76" name="Line 855"/>
                <p:cNvSpPr>
                  <a:spLocks noChangeAspect="1"/>
                </p:cNvSpPr>
                <p:nvPr/>
              </p:nvSpPr>
              <p:spPr>
                <a:xfrm>
                  <a:off x="99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77" name="Line 856"/>
                <p:cNvSpPr>
                  <a:spLocks noChangeAspect="1"/>
                </p:cNvSpPr>
                <p:nvPr/>
              </p:nvSpPr>
              <p:spPr>
                <a:xfrm>
                  <a:off x="101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78" name="Line 857"/>
                <p:cNvSpPr>
                  <a:spLocks noChangeAspect="1"/>
                </p:cNvSpPr>
                <p:nvPr/>
              </p:nvSpPr>
              <p:spPr>
                <a:xfrm>
                  <a:off x="1028" y="2208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79" name="Line 858"/>
                <p:cNvSpPr>
                  <a:spLocks noChangeAspect="1"/>
                </p:cNvSpPr>
                <p:nvPr/>
              </p:nvSpPr>
              <p:spPr>
                <a:xfrm>
                  <a:off x="104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80" name="Line 859"/>
                <p:cNvSpPr>
                  <a:spLocks noChangeAspect="1"/>
                </p:cNvSpPr>
                <p:nvPr/>
              </p:nvSpPr>
              <p:spPr>
                <a:xfrm>
                  <a:off x="106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81" name="Line 860"/>
                <p:cNvSpPr>
                  <a:spLocks noChangeAspect="1"/>
                </p:cNvSpPr>
                <p:nvPr/>
              </p:nvSpPr>
              <p:spPr>
                <a:xfrm>
                  <a:off x="107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82" name="Line 861"/>
                <p:cNvSpPr>
                  <a:spLocks noChangeAspect="1"/>
                </p:cNvSpPr>
                <p:nvPr/>
              </p:nvSpPr>
              <p:spPr>
                <a:xfrm>
                  <a:off x="1094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83" name="Line 862"/>
                <p:cNvSpPr>
                  <a:spLocks noChangeAspect="1"/>
                </p:cNvSpPr>
                <p:nvPr/>
              </p:nvSpPr>
              <p:spPr>
                <a:xfrm>
                  <a:off x="111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84" name="Line 863"/>
                <p:cNvSpPr>
                  <a:spLocks noChangeAspect="1"/>
                </p:cNvSpPr>
                <p:nvPr/>
              </p:nvSpPr>
              <p:spPr>
                <a:xfrm>
                  <a:off x="112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85" name="Line 864"/>
                <p:cNvSpPr>
                  <a:spLocks noChangeAspect="1"/>
                </p:cNvSpPr>
                <p:nvPr/>
              </p:nvSpPr>
              <p:spPr>
                <a:xfrm>
                  <a:off x="114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86" name="Line 865"/>
                <p:cNvSpPr>
                  <a:spLocks noChangeAspect="1"/>
                </p:cNvSpPr>
                <p:nvPr/>
              </p:nvSpPr>
              <p:spPr>
                <a:xfrm>
                  <a:off x="115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87" name="Line 866"/>
                <p:cNvSpPr>
                  <a:spLocks noChangeAspect="1"/>
                </p:cNvSpPr>
                <p:nvPr/>
              </p:nvSpPr>
              <p:spPr>
                <a:xfrm>
                  <a:off x="1176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88" name="Line 867"/>
                <p:cNvSpPr>
                  <a:spLocks noChangeAspect="1"/>
                </p:cNvSpPr>
                <p:nvPr/>
              </p:nvSpPr>
              <p:spPr>
                <a:xfrm>
                  <a:off x="119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4356" name="Rectangle 868"/>
              <p:cNvSpPr>
                <a:spLocks noChangeArrowheads="1"/>
              </p:cNvSpPr>
              <p:nvPr/>
            </p:nvSpPr>
            <p:spPr bwMode="auto">
              <a:xfrm>
                <a:off x="192" y="1850"/>
                <a:ext cx="1104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</a:t>
                </a:r>
                <a:endParaRPr lang="en-US" sz="1800">
                  <a:solidFill>
                    <a:srgbClr val="04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3827" name="Group 869"/>
            <p:cNvGrpSpPr/>
            <p:nvPr/>
          </p:nvGrpSpPr>
          <p:grpSpPr>
            <a:xfrm rot="-8845963">
              <a:off x="267" y="2322"/>
              <a:ext cx="1828" cy="284"/>
              <a:chOff x="-47" y="3285"/>
              <a:chExt cx="1828" cy="284"/>
            </a:xfrm>
          </p:grpSpPr>
          <p:grpSp>
            <p:nvGrpSpPr>
              <p:cNvPr id="13929" name="Group 870"/>
              <p:cNvGrpSpPr/>
              <p:nvPr/>
            </p:nvGrpSpPr>
            <p:grpSpPr>
              <a:xfrm>
                <a:off x="24" y="3324"/>
                <a:ext cx="1560" cy="36"/>
                <a:chOff x="288" y="3658"/>
                <a:chExt cx="4560" cy="86"/>
              </a:xfrm>
            </p:grpSpPr>
            <p:grpSp>
              <p:nvGrpSpPr>
                <p:cNvPr id="13931" name="Group 871"/>
                <p:cNvGrpSpPr/>
                <p:nvPr/>
              </p:nvGrpSpPr>
              <p:grpSpPr>
                <a:xfrm>
                  <a:off x="288" y="3658"/>
                  <a:ext cx="4464" cy="86"/>
                  <a:chOff x="288" y="3658"/>
                  <a:chExt cx="4464" cy="86"/>
                </a:xfrm>
              </p:grpSpPr>
              <p:sp>
                <p:nvSpPr>
                  <p:cNvPr id="13934" name="Line 872"/>
                  <p:cNvSpPr/>
                  <p:nvPr/>
                </p:nvSpPr>
                <p:spPr>
                  <a:xfrm>
                    <a:off x="288" y="3658"/>
                    <a:ext cx="0" cy="77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35" name="Line 873"/>
                  <p:cNvSpPr/>
                  <p:nvPr/>
                </p:nvSpPr>
                <p:spPr>
                  <a:xfrm>
                    <a:off x="3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36" name="Line 874"/>
                  <p:cNvSpPr/>
                  <p:nvPr/>
                </p:nvSpPr>
                <p:spPr>
                  <a:xfrm>
                    <a:off x="3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37" name="Line 875"/>
                  <p:cNvSpPr/>
                  <p:nvPr/>
                </p:nvSpPr>
                <p:spPr>
                  <a:xfrm>
                    <a:off x="4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38" name="Line 876"/>
                  <p:cNvSpPr/>
                  <p:nvPr/>
                </p:nvSpPr>
                <p:spPr>
                  <a:xfrm>
                    <a:off x="4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39" name="Line 877"/>
                  <p:cNvSpPr/>
                  <p:nvPr/>
                </p:nvSpPr>
                <p:spPr>
                  <a:xfrm>
                    <a:off x="52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40" name="Line 878"/>
                  <p:cNvSpPr/>
                  <p:nvPr/>
                </p:nvSpPr>
                <p:spPr>
                  <a:xfrm>
                    <a:off x="57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41" name="Line 879"/>
                  <p:cNvSpPr/>
                  <p:nvPr/>
                </p:nvSpPr>
                <p:spPr>
                  <a:xfrm>
                    <a:off x="6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42" name="Line 880"/>
                  <p:cNvSpPr/>
                  <p:nvPr/>
                </p:nvSpPr>
                <p:spPr>
                  <a:xfrm>
                    <a:off x="6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43" name="Line 881"/>
                  <p:cNvSpPr/>
                  <p:nvPr/>
                </p:nvSpPr>
                <p:spPr>
                  <a:xfrm>
                    <a:off x="7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44" name="Line 882"/>
                  <p:cNvSpPr/>
                  <p:nvPr/>
                </p:nvSpPr>
                <p:spPr>
                  <a:xfrm>
                    <a:off x="768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45" name="Line 883"/>
                  <p:cNvSpPr/>
                  <p:nvPr/>
                </p:nvSpPr>
                <p:spPr>
                  <a:xfrm>
                    <a:off x="8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46" name="Line 884"/>
                  <p:cNvSpPr/>
                  <p:nvPr/>
                </p:nvSpPr>
                <p:spPr>
                  <a:xfrm>
                    <a:off x="8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47" name="Line 885"/>
                  <p:cNvSpPr/>
                  <p:nvPr/>
                </p:nvSpPr>
                <p:spPr>
                  <a:xfrm>
                    <a:off x="9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48" name="Line 886"/>
                  <p:cNvSpPr/>
                  <p:nvPr/>
                </p:nvSpPr>
                <p:spPr>
                  <a:xfrm>
                    <a:off x="96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49" name="Line 887"/>
                  <p:cNvSpPr/>
                  <p:nvPr/>
                </p:nvSpPr>
                <p:spPr>
                  <a:xfrm>
                    <a:off x="10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50" name="Line 888"/>
                  <p:cNvSpPr/>
                  <p:nvPr/>
                </p:nvSpPr>
                <p:spPr>
                  <a:xfrm>
                    <a:off x="10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51" name="Line 889"/>
                  <p:cNvSpPr/>
                  <p:nvPr/>
                </p:nvSpPr>
                <p:spPr>
                  <a:xfrm>
                    <a:off x="11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52" name="Line 890"/>
                  <p:cNvSpPr/>
                  <p:nvPr/>
                </p:nvSpPr>
                <p:spPr>
                  <a:xfrm>
                    <a:off x="11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53" name="Line 891"/>
                  <p:cNvSpPr/>
                  <p:nvPr/>
                </p:nvSpPr>
                <p:spPr>
                  <a:xfrm>
                    <a:off x="120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54" name="Line 892"/>
                  <p:cNvSpPr/>
                  <p:nvPr/>
                </p:nvSpPr>
                <p:spPr>
                  <a:xfrm>
                    <a:off x="12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55" name="Line 893"/>
                  <p:cNvSpPr/>
                  <p:nvPr/>
                </p:nvSpPr>
                <p:spPr>
                  <a:xfrm>
                    <a:off x="129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56" name="Line 894"/>
                  <p:cNvSpPr/>
                  <p:nvPr/>
                </p:nvSpPr>
                <p:spPr>
                  <a:xfrm>
                    <a:off x="13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57" name="Line 895"/>
                  <p:cNvSpPr/>
                  <p:nvPr/>
                </p:nvSpPr>
                <p:spPr>
                  <a:xfrm>
                    <a:off x="13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58" name="Line 896"/>
                  <p:cNvSpPr/>
                  <p:nvPr/>
                </p:nvSpPr>
                <p:spPr>
                  <a:xfrm>
                    <a:off x="144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59" name="Line 897"/>
                  <p:cNvSpPr/>
                  <p:nvPr/>
                </p:nvSpPr>
                <p:spPr>
                  <a:xfrm>
                    <a:off x="14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60" name="Line 898"/>
                  <p:cNvSpPr/>
                  <p:nvPr/>
                </p:nvSpPr>
                <p:spPr>
                  <a:xfrm>
                    <a:off x="15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61" name="Line 899"/>
                  <p:cNvSpPr/>
                  <p:nvPr/>
                </p:nvSpPr>
                <p:spPr>
                  <a:xfrm>
                    <a:off x="15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62" name="Line 900"/>
                  <p:cNvSpPr/>
                  <p:nvPr/>
                </p:nvSpPr>
                <p:spPr>
                  <a:xfrm>
                    <a:off x="16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63" name="Line 901"/>
                  <p:cNvSpPr/>
                  <p:nvPr/>
                </p:nvSpPr>
                <p:spPr>
                  <a:xfrm>
                    <a:off x="168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64" name="Line 902"/>
                  <p:cNvSpPr/>
                  <p:nvPr/>
                </p:nvSpPr>
                <p:spPr>
                  <a:xfrm>
                    <a:off x="17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65" name="Line 903"/>
                  <p:cNvSpPr/>
                  <p:nvPr/>
                </p:nvSpPr>
                <p:spPr>
                  <a:xfrm>
                    <a:off x="17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66" name="Line 904"/>
                  <p:cNvSpPr/>
                  <p:nvPr/>
                </p:nvSpPr>
                <p:spPr>
                  <a:xfrm>
                    <a:off x="182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67" name="Line 905"/>
                  <p:cNvSpPr/>
                  <p:nvPr/>
                </p:nvSpPr>
                <p:spPr>
                  <a:xfrm>
                    <a:off x="187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68" name="Line 906"/>
                  <p:cNvSpPr/>
                  <p:nvPr/>
                </p:nvSpPr>
                <p:spPr>
                  <a:xfrm>
                    <a:off x="19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69" name="Line 907"/>
                  <p:cNvSpPr/>
                  <p:nvPr/>
                </p:nvSpPr>
                <p:spPr>
                  <a:xfrm>
                    <a:off x="19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70" name="Line 908"/>
                  <p:cNvSpPr/>
                  <p:nvPr/>
                </p:nvSpPr>
                <p:spPr>
                  <a:xfrm>
                    <a:off x="20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71" name="Line 909"/>
                  <p:cNvSpPr/>
                  <p:nvPr/>
                </p:nvSpPr>
                <p:spPr>
                  <a:xfrm>
                    <a:off x="20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72" name="Line 910"/>
                  <p:cNvSpPr/>
                  <p:nvPr/>
                </p:nvSpPr>
                <p:spPr>
                  <a:xfrm>
                    <a:off x="2112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73" name="Line 911"/>
                  <p:cNvSpPr/>
                  <p:nvPr/>
                </p:nvSpPr>
                <p:spPr>
                  <a:xfrm>
                    <a:off x="21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74" name="Line 912"/>
                  <p:cNvSpPr/>
                  <p:nvPr/>
                </p:nvSpPr>
                <p:spPr>
                  <a:xfrm>
                    <a:off x="22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75" name="Line 913"/>
                  <p:cNvSpPr/>
                  <p:nvPr/>
                </p:nvSpPr>
                <p:spPr>
                  <a:xfrm>
                    <a:off x="22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76" name="Line 914"/>
                  <p:cNvSpPr/>
                  <p:nvPr/>
                </p:nvSpPr>
                <p:spPr>
                  <a:xfrm>
                    <a:off x="23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77" name="Line 915"/>
                  <p:cNvSpPr/>
                  <p:nvPr/>
                </p:nvSpPr>
                <p:spPr>
                  <a:xfrm>
                    <a:off x="235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78" name="Line 916"/>
                  <p:cNvSpPr/>
                  <p:nvPr/>
                </p:nvSpPr>
                <p:spPr>
                  <a:xfrm>
                    <a:off x="240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79" name="Line 917"/>
                  <p:cNvSpPr/>
                  <p:nvPr/>
                </p:nvSpPr>
                <p:spPr>
                  <a:xfrm>
                    <a:off x="244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80" name="Line 918"/>
                  <p:cNvSpPr/>
                  <p:nvPr/>
                </p:nvSpPr>
                <p:spPr>
                  <a:xfrm>
                    <a:off x="249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81" name="Line 919"/>
                  <p:cNvSpPr/>
                  <p:nvPr/>
                </p:nvSpPr>
                <p:spPr>
                  <a:xfrm>
                    <a:off x="254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82" name="Line 920"/>
                  <p:cNvSpPr/>
                  <p:nvPr/>
                </p:nvSpPr>
                <p:spPr>
                  <a:xfrm>
                    <a:off x="2592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83" name="Line 921"/>
                  <p:cNvSpPr/>
                  <p:nvPr/>
                </p:nvSpPr>
                <p:spPr>
                  <a:xfrm>
                    <a:off x="26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84" name="Line 922"/>
                  <p:cNvSpPr/>
                  <p:nvPr/>
                </p:nvSpPr>
                <p:spPr>
                  <a:xfrm>
                    <a:off x="26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85" name="Line 923"/>
                  <p:cNvSpPr/>
                  <p:nvPr/>
                </p:nvSpPr>
                <p:spPr>
                  <a:xfrm>
                    <a:off x="27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86" name="Line 924"/>
                  <p:cNvSpPr/>
                  <p:nvPr/>
                </p:nvSpPr>
                <p:spPr>
                  <a:xfrm>
                    <a:off x="278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87" name="Line 925"/>
                  <p:cNvSpPr/>
                  <p:nvPr/>
                </p:nvSpPr>
                <p:spPr>
                  <a:xfrm>
                    <a:off x="28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88" name="Line 926"/>
                  <p:cNvSpPr/>
                  <p:nvPr/>
                </p:nvSpPr>
                <p:spPr>
                  <a:xfrm>
                    <a:off x="28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89" name="Line 927"/>
                  <p:cNvSpPr/>
                  <p:nvPr/>
                </p:nvSpPr>
                <p:spPr>
                  <a:xfrm>
                    <a:off x="29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90" name="Line 928"/>
                  <p:cNvSpPr/>
                  <p:nvPr/>
                </p:nvSpPr>
                <p:spPr>
                  <a:xfrm>
                    <a:off x="29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91" name="Line 929"/>
                  <p:cNvSpPr/>
                  <p:nvPr/>
                </p:nvSpPr>
                <p:spPr>
                  <a:xfrm>
                    <a:off x="302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92" name="Line 930"/>
                  <p:cNvSpPr/>
                  <p:nvPr/>
                </p:nvSpPr>
                <p:spPr>
                  <a:xfrm>
                    <a:off x="307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93" name="Line 931"/>
                  <p:cNvSpPr/>
                  <p:nvPr/>
                </p:nvSpPr>
                <p:spPr>
                  <a:xfrm>
                    <a:off x="31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94" name="Line 932"/>
                  <p:cNvSpPr/>
                  <p:nvPr/>
                </p:nvSpPr>
                <p:spPr>
                  <a:xfrm>
                    <a:off x="31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95" name="Line 933"/>
                  <p:cNvSpPr/>
                  <p:nvPr/>
                </p:nvSpPr>
                <p:spPr>
                  <a:xfrm>
                    <a:off x="32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96" name="Line 934"/>
                  <p:cNvSpPr/>
                  <p:nvPr/>
                </p:nvSpPr>
                <p:spPr>
                  <a:xfrm>
                    <a:off x="326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97" name="Line 935"/>
                  <p:cNvSpPr/>
                  <p:nvPr/>
                </p:nvSpPr>
                <p:spPr>
                  <a:xfrm>
                    <a:off x="33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98" name="Line 936"/>
                  <p:cNvSpPr/>
                  <p:nvPr/>
                </p:nvSpPr>
                <p:spPr>
                  <a:xfrm>
                    <a:off x="33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99" name="Line 937"/>
                  <p:cNvSpPr/>
                  <p:nvPr/>
                </p:nvSpPr>
                <p:spPr>
                  <a:xfrm>
                    <a:off x="34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00" name="Line 938"/>
                  <p:cNvSpPr/>
                  <p:nvPr/>
                </p:nvSpPr>
                <p:spPr>
                  <a:xfrm>
                    <a:off x="34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01" name="Line 939"/>
                  <p:cNvSpPr/>
                  <p:nvPr/>
                </p:nvSpPr>
                <p:spPr>
                  <a:xfrm>
                    <a:off x="350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02" name="Line 940"/>
                  <p:cNvSpPr/>
                  <p:nvPr/>
                </p:nvSpPr>
                <p:spPr>
                  <a:xfrm>
                    <a:off x="35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03" name="Line 941"/>
                  <p:cNvSpPr/>
                  <p:nvPr/>
                </p:nvSpPr>
                <p:spPr>
                  <a:xfrm>
                    <a:off x="360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04" name="Line 942"/>
                  <p:cNvSpPr/>
                  <p:nvPr/>
                </p:nvSpPr>
                <p:spPr>
                  <a:xfrm>
                    <a:off x="36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05" name="Line 943"/>
                  <p:cNvSpPr/>
                  <p:nvPr/>
                </p:nvSpPr>
                <p:spPr>
                  <a:xfrm>
                    <a:off x="369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06" name="Line 944"/>
                  <p:cNvSpPr/>
                  <p:nvPr/>
                </p:nvSpPr>
                <p:spPr>
                  <a:xfrm>
                    <a:off x="37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07" name="Line 945"/>
                  <p:cNvSpPr/>
                  <p:nvPr/>
                </p:nvSpPr>
                <p:spPr>
                  <a:xfrm>
                    <a:off x="37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08" name="Line 946"/>
                  <p:cNvSpPr/>
                  <p:nvPr/>
                </p:nvSpPr>
                <p:spPr>
                  <a:xfrm>
                    <a:off x="38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09" name="Line 947"/>
                  <p:cNvSpPr/>
                  <p:nvPr/>
                </p:nvSpPr>
                <p:spPr>
                  <a:xfrm>
                    <a:off x="38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10" name="Line 948"/>
                  <p:cNvSpPr/>
                  <p:nvPr/>
                </p:nvSpPr>
                <p:spPr>
                  <a:xfrm>
                    <a:off x="3936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11" name="Line 949"/>
                  <p:cNvSpPr/>
                  <p:nvPr/>
                </p:nvSpPr>
                <p:spPr>
                  <a:xfrm>
                    <a:off x="39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12" name="Line 950"/>
                  <p:cNvSpPr/>
                  <p:nvPr/>
                </p:nvSpPr>
                <p:spPr>
                  <a:xfrm>
                    <a:off x="40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13" name="Line 951"/>
                  <p:cNvSpPr/>
                  <p:nvPr/>
                </p:nvSpPr>
                <p:spPr>
                  <a:xfrm>
                    <a:off x="40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14" name="Line 952"/>
                  <p:cNvSpPr/>
                  <p:nvPr/>
                </p:nvSpPr>
                <p:spPr>
                  <a:xfrm>
                    <a:off x="41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15" name="Line 953"/>
                  <p:cNvSpPr/>
                  <p:nvPr/>
                </p:nvSpPr>
                <p:spPr>
                  <a:xfrm>
                    <a:off x="417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16" name="Line 954"/>
                  <p:cNvSpPr/>
                  <p:nvPr/>
                </p:nvSpPr>
                <p:spPr>
                  <a:xfrm>
                    <a:off x="42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17" name="Line 955"/>
                  <p:cNvSpPr/>
                  <p:nvPr/>
                </p:nvSpPr>
                <p:spPr>
                  <a:xfrm>
                    <a:off x="42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18" name="Line 956"/>
                  <p:cNvSpPr/>
                  <p:nvPr/>
                </p:nvSpPr>
                <p:spPr>
                  <a:xfrm>
                    <a:off x="43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19" name="Line 957"/>
                  <p:cNvSpPr/>
                  <p:nvPr/>
                </p:nvSpPr>
                <p:spPr>
                  <a:xfrm>
                    <a:off x="436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20" name="Line 958"/>
                  <p:cNvSpPr/>
                  <p:nvPr/>
                </p:nvSpPr>
                <p:spPr>
                  <a:xfrm>
                    <a:off x="4416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21" name="Line 959"/>
                  <p:cNvSpPr/>
                  <p:nvPr/>
                </p:nvSpPr>
                <p:spPr>
                  <a:xfrm>
                    <a:off x="44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22" name="Line 960"/>
                  <p:cNvSpPr/>
                  <p:nvPr/>
                </p:nvSpPr>
                <p:spPr>
                  <a:xfrm>
                    <a:off x="45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23" name="Line 961"/>
                  <p:cNvSpPr/>
                  <p:nvPr/>
                </p:nvSpPr>
                <p:spPr>
                  <a:xfrm>
                    <a:off x="45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24" name="Line 962"/>
                  <p:cNvSpPr/>
                  <p:nvPr/>
                </p:nvSpPr>
                <p:spPr>
                  <a:xfrm>
                    <a:off x="460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25" name="Line 963"/>
                  <p:cNvSpPr/>
                  <p:nvPr/>
                </p:nvSpPr>
                <p:spPr>
                  <a:xfrm>
                    <a:off x="46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26" name="Line 964"/>
                  <p:cNvSpPr/>
                  <p:nvPr/>
                </p:nvSpPr>
                <p:spPr>
                  <a:xfrm>
                    <a:off x="47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027" name="Line 965"/>
                  <p:cNvSpPr/>
                  <p:nvPr/>
                </p:nvSpPr>
                <p:spPr>
                  <a:xfrm>
                    <a:off x="47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3932" name="Line 966"/>
                <p:cNvSpPr/>
                <p:nvPr/>
              </p:nvSpPr>
              <p:spPr>
                <a:xfrm>
                  <a:off x="4800" y="3658"/>
                  <a:ext cx="0" cy="4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933" name="Line 967"/>
                <p:cNvSpPr/>
                <p:nvPr/>
              </p:nvSpPr>
              <p:spPr>
                <a:xfrm>
                  <a:off x="4848" y="3658"/>
                  <a:ext cx="0" cy="8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4456" name="Rectangle 968"/>
              <p:cNvSpPr>
                <a:spLocks noChangeArrowheads="1"/>
              </p:cNvSpPr>
              <p:nvPr/>
            </p:nvSpPr>
            <p:spPr bwMode="auto">
              <a:xfrm>
                <a:off x="-47" y="3285"/>
                <a:ext cx="1828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0     1      2     3      4      5      6       7     8      9     10</a:t>
                </a:r>
              </a:p>
            </p:txBody>
          </p:sp>
        </p:grpSp>
        <p:grpSp>
          <p:nvGrpSpPr>
            <p:cNvPr id="13828" name="Group 969"/>
            <p:cNvGrpSpPr/>
            <p:nvPr/>
          </p:nvGrpSpPr>
          <p:grpSpPr>
            <a:xfrm>
              <a:off x="668" y="1980"/>
              <a:ext cx="1828" cy="310"/>
              <a:chOff x="-48" y="3324"/>
              <a:chExt cx="1828" cy="310"/>
            </a:xfrm>
          </p:grpSpPr>
          <p:grpSp>
            <p:nvGrpSpPr>
              <p:cNvPr id="13830" name="Group 970"/>
              <p:cNvGrpSpPr/>
              <p:nvPr/>
            </p:nvGrpSpPr>
            <p:grpSpPr>
              <a:xfrm>
                <a:off x="24" y="3324"/>
                <a:ext cx="1560" cy="36"/>
                <a:chOff x="288" y="3658"/>
                <a:chExt cx="4560" cy="86"/>
              </a:xfrm>
            </p:grpSpPr>
            <p:grpSp>
              <p:nvGrpSpPr>
                <p:cNvPr id="13832" name="Group 971"/>
                <p:cNvGrpSpPr/>
                <p:nvPr/>
              </p:nvGrpSpPr>
              <p:grpSpPr>
                <a:xfrm>
                  <a:off x="288" y="3658"/>
                  <a:ext cx="4464" cy="86"/>
                  <a:chOff x="288" y="3658"/>
                  <a:chExt cx="4464" cy="86"/>
                </a:xfrm>
              </p:grpSpPr>
              <p:sp>
                <p:nvSpPr>
                  <p:cNvPr id="13835" name="Line 972"/>
                  <p:cNvSpPr/>
                  <p:nvPr/>
                </p:nvSpPr>
                <p:spPr>
                  <a:xfrm>
                    <a:off x="288" y="3658"/>
                    <a:ext cx="0" cy="77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36" name="Line 973"/>
                  <p:cNvSpPr/>
                  <p:nvPr/>
                </p:nvSpPr>
                <p:spPr>
                  <a:xfrm>
                    <a:off x="3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37" name="Line 974"/>
                  <p:cNvSpPr/>
                  <p:nvPr/>
                </p:nvSpPr>
                <p:spPr>
                  <a:xfrm>
                    <a:off x="3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38" name="Line 975"/>
                  <p:cNvSpPr/>
                  <p:nvPr/>
                </p:nvSpPr>
                <p:spPr>
                  <a:xfrm>
                    <a:off x="4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39" name="Line 976"/>
                  <p:cNvSpPr/>
                  <p:nvPr/>
                </p:nvSpPr>
                <p:spPr>
                  <a:xfrm>
                    <a:off x="4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40" name="Line 977"/>
                  <p:cNvSpPr/>
                  <p:nvPr/>
                </p:nvSpPr>
                <p:spPr>
                  <a:xfrm>
                    <a:off x="52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41" name="Line 978"/>
                  <p:cNvSpPr/>
                  <p:nvPr/>
                </p:nvSpPr>
                <p:spPr>
                  <a:xfrm>
                    <a:off x="57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42" name="Line 979"/>
                  <p:cNvSpPr/>
                  <p:nvPr/>
                </p:nvSpPr>
                <p:spPr>
                  <a:xfrm>
                    <a:off x="6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43" name="Line 980"/>
                  <p:cNvSpPr/>
                  <p:nvPr/>
                </p:nvSpPr>
                <p:spPr>
                  <a:xfrm>
                    <a:off x="6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44" name="Line 981"/>
                  <p:cNvSpPr/>
                  <p:nvPr/>
                </p:nvSpPr>
                <p:spPr>
                  <a:xfrm>
                    <a:off x="7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45" name="Line 982"/>
                  <p:cNvSpPr/>
                  <p:nvPr/>
                </p:nvSpPr>
                <p:spPr>
                  <a:xfrm>
                    <a:off x="768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46" name="Line 983"/>
                  <p:cNvSpPr/>
                  <p:nvPr/>
                </p:nvSpPr>
                <p:spPr>
                  <a:xfrm>
                    <a:off x="8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47" name="Line 984"/>
                  <p:cNvSpPr/>
                  <p:nvPr/>
                </p:nvSpPr>
                <p:spPr>
                  <a:xfrm>
                    <a:off x="8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48" name="Line 985"/>
                  <p:cNvSpPr/>
                  <p:nvPr/>
                </p:nvSpPr>
                <p:spPr>
                  <a:xfrm>
                    <a:off x="9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49" name="Line 986"/>
                  <p:cNvSpPr/>
                  <p:nvPr/>
                </p:nvSpPr>
                <p:spPr>
                  <a:xfrm>
                    <a:off x="96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50" name="Line 987"/>
                  <p:cNvSpPr/>
                  <p:nvPr/>
                </p:nvSpPr>
                <p:spPr>
                  <a:xfrm>
                    <a:off x="10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51" name="Line 988"/>
                  <p:cNvSpPr/>
                  <p:nvPr/>
                </p:nvSpPr>
                <p:spPr>
                  <a:xfrm>
                    <a:off x="10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52" name="Line 989"/>
                  <p:cNvSpPr/>
                  <p:nvPr/>
                </p:nvSpPr>
                <p:spPr>
                  <a:xfrm>
                    <a:off x="11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53" name="Line 990"/>
                  <p:cNvSpPr/>
                  <p:nvPr/>
                </p:nvSpPr>
                <p:spPr>
                  <a:xfrm>
                    <a:off x="11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54" name="Line 991"/>
                  <p:cNvSpPr/>
                  <p:nvPr/>
                </p:nvSpPr>
                <p:spPr>
                  <a:xfrm>
                    <a:off x="120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55" name="Line 992"/>
                  <p:cNvSpPr/>
                  <p:nvPr/>
                </p:nvSpPr>
                <p:spPr>
                  <a:xfrm>
                    <a:off x="12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56" name="Line 993"/>
                  <p:cNvSpPr/>
                  <p:nvPr/>
                </p:nvSpPr>
                <p:spPr>
                  <a:xfrm>
                    <a:off x="129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57" name="Line 994"/>
                  <p:cNvSpPr/>
                  <p:nvPr/>
                </p:nvSpPr>
                <p:spPr>
                  <a:xfrm>
                    <a:off x="13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58" name="Line 995"/>
                  <p:cNvSpPr/>
                  <p:nvPr/>
                </p:nvSpPr>
                <p:spPr>
                  <a:xfrm>
                    <a:off x="13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59" name="Line 996"/>
                  <p:cNvSpPr/>
                  <p:nvPr/>
                </p:nvSpPr>
                <p:spPr>
                  <a:xfrm>
                    <a:off x="144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60" name="Line 997"/>
                  <p:cNvSpPr/>
                  <p:nvPr/>
                </p:nvSpPr>
                <p:spPr>
                  <a:xfrm>
                    <a:off x="14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61" name="Line 998"/>
                  <p:cNvSpPr/>
                  <p:nvPr/>
                </p:nvSpPr>
                <p:spPr>
                  <a:xfrm>
                    <a:off x="15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62" name="Line 999"/>
                  <p:cNvSpPr/>
                  <p:nvPr/>
                </p:nvSpPr>
                <p:spPr>
                  <a:xfrm>
                    <a:off x="15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63" name="Line 1000"/>
                  <p:cNvSpPr/>
                  <p:nvPr/>
                </p:nvSpPr>
                <p:spPr>
                  <a:xfrm>
                    <a:off x="16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64" name="Line 1001"/>
                  <p:cNvSpPr/>
                  <p:nvPr/>
                </p:nvSpPr>
                <p:spPr>
                  <a:xfrm>
                    <a:off x="168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65" name="Line 1002"/>
                  <p:cNvSpPr/>
                  <p:nvPr/>
                </p:nvSpPr>
                <p:spPr>
                  <a:xfrm>
                    <a:off x="17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66" name="Line 1003"/>
                  <p:cNvSpPr/>
                  <p:nvPr/>
                </p:nvSpPr>
                <p:spPr>
                  <a:xfrm>
                    <a:off x="17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67" name="Line 1004"/>
                  <p:cNvSpPr/>
                  <p:nvPr/>
                </p:nvSpPr>
                <p:spPr>
                  <a:xfrm>
                    <a:off x="182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68" name="Line 1005"/>
                  <p:cNvSpPr/>
                  <p:nvPr/>
                </p:nvSpPr>
                <p:spPr>
                  <a:xfrm>
                    <a:off x="187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69" name="Line 1006"/>
                  <p:cNvSpPr/>
                  <p:nvPr/>
                </p:nvSpPr>
                <p:spPr>
                  <a:xfrm>
                    <a:off x="19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70" name="Line 1007"/>
                  <p:cNvSpPr/>
                  <p:nvPr/>
                </p:nvSpPr>
                <p:spPr>
                  <a:xfrm>
                    <a:off x="19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71" name="Line 1008"/>
                  <p:cNvSpPr/>
                  <p:nvPr/>
                </p:nvSpPr>
                <p:spPr>
                  <a:xfrm>
                    <a:off x="20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72" name="Line 1009"/>
                  <p:cNvSpPr/>
                  <p:nvPr/>
                </p:nvSpPr>
                <p:spPr>
                  <a:xfrm>
                    <a:off x="20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73" name="Line 1010"/>
                  <p:cNvSpPr/>
                  <p:nvPr/>
                </p:nvSpPr>
                <p:spPr>
                  <a:xfrm>
                    <a:off x="2112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74" name="Line 1011"/>
                  <p:cNvSpPr/>
                  <p:nvPr/>
                </p:nvSpPr>
                <p:spPr>
                  <a:xfrm>
                    <a:off x="21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75" name="Line 1012"/>
                  <p:cNvSpPr/>
                  <p:nvPr/>
                </p:nvSpPr>
                <p:spPr>
                  <a:xfrm>
                    <a:off x="22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76" name="Line 1013"/>
                  <p:cNvSpPr/>
                  <p:nvPr/>
                </p:nvSpPr>
                <p:spPr>
                  <a:xfrm>
                    <a:off x="22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77" name="Line 1014"/>
                  <p:cNvSpPr/>
                  <p:nvPr/>
                </p:nvSpPr>
                <p:spPr>
                  <a:xfrm>
                    <a:off x="23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78" name="Line 1015"/>
                  <p:cNvSpPr/>
                  <p:nvPr/>
                </p:nvSpPr>
                <p:spPr>
                  <a:xfrm>
                    <a:off x="235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79" name="Line 1016"/>
                  <p:cNvSpPr/>
                  <p:nvPr/>
                </p:nvSpPr>
                <p:spPr>
                  <a:xfrm>
                    <a:off x="240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80" name="Line 1017"/>
                  <p:cNvSpPr/>
                  <p:nvPr/>
                </p:nvSpPr>
                <p:spPr>
                  <a:xfrm>
                    <a:off x="244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81" name="Line 1018"/>
                  <p:cNvSpPr/>
                  <p:nvPr/>
                </p:nvSpPr>
                <p:spPr>
                  <a:xfrm>
                    <a:off x="249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82" name="Line 1019"/>
                  <p:cNvSpPr/>
                  <p:nvPr/>
                </p:nvSpPr>
                <p:spPr>
                  <a:xfrm>
                    <a:off x="254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83" name="Line 1020"/>
                  <p:cNvSpPr/>
                  <p:nvPr/>
                </p:nvSpPr>
                <p:spPr>
                  <a:xfrm>
                    <a:off x="2592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84" name="Line 1021"/>
                  <p:cNvSpPr/>
                  <p:nvPr/>
                </p:nvSpPr>
                <p:spPr>
                  <a:xfrm>
                    <a:off x="26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85" name="Line 1022"/>
                  <p:cNvSpPr/>
                  <p:nvPr/>
                </p:nvSpPr>
                <p:spPr>
                  <a:xfrm>
                    <a:off x="26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86" name="Line 1023"/>
                  <p:cNvSpPr/>
                  <p:nvPr/>
                </p:nvSpPr>
                <p:spPr>
                  <a:xfrm>
                    <a:off x="27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87" name="Line 1024"/>
                  <p:cNvSpPr/>
                  <p:nvPr/>
                </p:nvSpPr>
                <p:spPr>
                  <a:xfrm>
                    <a:off x="278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88" name="Line 1025"/>
                  <p:cNvSpPr/>
                  <p:nvPr/>
                </p:nvSpPr>
                <p:spPr>
                  <a:xfrm>
                    <a:off x="28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89" name="Line 1026"/>
                  <p:cNvSpPr/>
                  <p:nvPr/>
                </p:nvSpPr>
                <p:spPr>
                  <a:xfrm>
                    <a:off x="28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90" name="Line 1027"/>
                  <p:cNvSpPr/>
                  <p:nvPr/>
                </p:nvSpPr>
                <p:spPr>
                  <a:xfrm>
                    <a:off x="29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91" name="Line 1028"/>
                  <p:cNvSpPr/>
                  <p:nvPr/>
                </p:nvSpPr>
                <p:spPr>
                  <a:xfrm>
                    <a:off x="29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92" name="Line 1029"/>
                  <p:cNvSpPr/>
                  <p:nvPr/>
                </p:nvSpPr>
                <p:spPr>
                  <a:xfrm>
                    <a:off x="302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93" name="Line 1030"/>
                  <p:cNvSpPr/>
                  <p:nvPr/>
                </p:nvSpPr>
                <p:spPr>
                  <a:xfrm>
                    <a:off x="307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94" name="Line 1031"/>
                  <p:cNvSpPr/>
                  <p:nvPr/>
                </p:nvSpPr>
                <p:spPr>
                  <a:xfrm>
                    <a:off x="31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95" name="Line 1032"/>
                  <p:cNvSpPr/>
                  <p:nvPr/>
                </p:nvSpPr>
                <p:spPr>
                  <a:xfrm>
                    <a:off x="31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96" name="Line 1033"/>
                  <p:cNvSpPr/>
                  <p:nvPr/>
                </p:nvSpPr>
                <p:spPr>
                  <a:xfrm>
                    <a:off x="32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97" name="Line 1034"/>
                  <p:cNvSpPr/>
                  <p:nvPr/>
                </p:nvSpPr>
                <p:spPr>
                  <a:xfrm>
                    <a:off x="326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98" name="Line 1035"/>
                  <p:cNvSpPr/>
                  <p:nvPr/>
                </p:nvSpPr>
                <p:spPr>
                  <a:xfrm>
                    <a:off x="33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899" name="Line 1036"/>
                  <p:cNvSpPr/>
                  <p:nvPr/>
                </p:nvSpPr>
                <p:spPr>
                  <a:xfrm>
                    <a:off x="33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00" name="Line 1037"/>
                  <p:cNvSpPr/>
                  <p:nvPr/>
                </p:nvSpPr>
                <p:spPr>
                  <a:xfrm>
                    <a:off x="34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01" name="Line 1038"/>
                  <p:cNvSpPr/>
                  <p:nvPr/>
                </p:nvSpPr>
                <p:spPr>
                  <a:xfrm>
                    <a:off x="34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02" name="Line 1039"/>
                  <p:cNvSpPr/>
                  <p:nvPr/>
                </p:nvSpPr>
                <p:spPr>
                  <a:xfrm>
                    <a:off x="350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03" name="Line 1040"/>
                  <p:cNvSpPr/>
                  <p:nvPr/>
                </p:nvSpPr>
                <p:spPr>
                  <a:xfrm>
                    <a:off x="35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04" name="Line 1041"/>
                  <p:cNvSpPr/>
                  <p:nvPr/>
                </p:nvSpPr>
                <p:spPr>
                  <a:xfrm>
                    <a:off x="360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05" name="Line 1042"/>
                  <p:cNvSpPr/>
                  <p:nvPr/>
                </p:nvSpPr>
                <p:spPr>
                  <a:xfrm>
                    <a:off x="36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06" name="Line 1043"/>
                  <p:cNvSpPr/>
                  <p:nvPr/>
                </p:nvSpPr>
                <p:spPr>
                  <a:xfrm>
                    <a:off x="369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07" name="Line 1044"/>
                  <p:cNvSpPr/>
                  <p:nvPr/>
                </p:nvSpPr>
                <p:spPr>
                  <a:xfrm>
                    <a:off x="37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08" name="Line 1045"/>
                  <p:cNvSpPr/>
                  <p:nvPr/>
                </p:nvSpPr>
                <p:spPr>
                  <a:xfrm>
                    <a:off x="37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09" name="Line 1046"/>
                  <p:cNvSpPr/>
                  <p:nvPr/>
                </p:nvSpPr>
                <p:spPr>
                  <a:xfrm>
                    <a:off x="38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10" name="Line 1047"/>
                  <p:cNvSpPr/>
                  <p:nvPr/>
                </p:nvSpPr>
                <p:spPr>
                  <a:xfrm>
                    <a:off x="38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11" name="Line 1048"/>
                  <p:cNvSpPr/>
                  <p:nvPr/>
                </p:nvSpPr>
                <p:spPr>
                  <a:xfrm>
                    <a:off x="3936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12" name="Line 1049"/>
                  <p:cNvSpPr/>
                  <p:nvPr/>
                </p:nvSpPr>
                <p:spPr>
                  <a:xfrm>
                    <a:off x="39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13" name="Line 1050"/>
                  <p:cNvSpPr/>
                  <p:nvPr/>
                </p:nvSpPr>
                <p:spPr>
                  <a:xfrm>
                    <a:off x="40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14" name="Line 1051"/>
                  <p:cNvSpPr/>
                  <p:nvPr/>
                </p:nvSpPr>
                <p:spPr>
                  <a:xfrm>
                    <a:off x="40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15" name="Line 1052"/>
                  <p:cNvSpPr/>
                  <p:nvPr/>
                </p:nvSpPr>
                <p:spPr>
                  <a:xfrm>
                    <a:off x="41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16" name="Line 1053"/>
                  <p:cNvSpPr/>
                  <p:nvPr/>
                </p:nvSpPr>
                <p:spPr>
                  <a:xfrm>
                    <a:off x="417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17" name="Line 1054"/>
                  <p:cNvSpPr/>
                  <p:nvPr/>
                </p:nvSpPr>
                <p:spPr>
                  <a:xfrm>
                    <a:off x="42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18" name="Line 1055"/>
                  <p:cNvSpPr/>
                  <p:nvPr/>
                </p:nvSpPr>
                <p:spPr>
                  <a:xfrm>
                    <a:off x="42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19" name="Line 1056"/>
                  <p:cNvSpPr/>
                  <p:nvPr/>
                </p:nvSpPr>
                <p:spPr>
                  <a:xfrm>
                    <a:off x="43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20" name="Line 1057"/>
                  <p:cNvSpPr/>
                  <p:nvPr/>
                </p:nvSpPr>
                <p:spPr>
                  <a:xfrm>
                    <a:off x="436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21" name="Line 1058"/>
                  <p:cNvSpPr/>
                  <p:nvPr/>
                </p:nvSpPr>
                <p:spPr>
                  <a:xfrm>
                    <a:off x="4416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22" name="Line 1059"/>
                  <p:cNvSpPr/>
                  <p:nvPr/>
                </p:nvSpPr>
                <p:spPr>
                  <a:xfrm>
                    <a:off x="44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23" name="Line 1060"/>
                  <p:cNvSpPr/>
                  <p:nvPr/>
                </p:nvSpPr>
                <p:spPr>
                  <a:xfrm>
                    <a:off x="45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24" name="Line 1061"/>
                  <p:cNvSpPr/>
                  <p:nvPr/>
                </p:nvSpPr>
                <p:spPr>
                  <a:xfrm>
                    <a:off x="45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25" name="Line 1062"/>
                  <p:cNvSpPr/>
                  <p:nvPr/>
                </p:nvSpPr>
                <p:spPr>
                  <a:xfrm>
                    <a:off x="460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26" name="Line 1063"/>
                  <p:cNvSpPr/>
                  <p:nvPr/>
                </p:nvSpPr>
                <p:spPr>
                  <a:xfrm>
                    <a:off x="46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27" name="Line 1064"/>
                  <p:cNvSpPr/>
                  <p:nvPr/>
                </p:nvSpPr>
                <p:spPr>
                  <a:xfrm>
                    <a:off x="47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928" name="Line 1065"/>
                  <p:cNvSpPr/>
                  <p:nvPr/>
                </p:nvSpPr>
                <p:spPr>
                  <a:xfrm>
                    <a:off x="47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3833" name="Line 1066"/>
                <p:cNvSpPr/>
                <p:nvPr/>
              </p:nvSpPr>
              <p:spPr>
                <a:xfrm>
                  <a:off x="4800" y="3658"/>
                  <a:ext cx="0" cy="4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34" name="Line 1067"/>
                <p:cNvSpPr/>
                <p:nvPr/>
              </p:nvSpPr>
              <p:spPr>
                <a:xfrm>
                  <a:off x="4848" y="3658"/>
                  <a:ext cx="0" cy="8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4556" name="Rectangle 1068" descr="PE03255_"/>
              <p:cNvSpPr>
                <a:spLocks noChangeArrowheads="1"/>
              </p:cNvSpPr>
              <p:nvPr/>
            </p:nvSpPr>
            <p:spPr bwMode="auto">
              <a:xfrm>
                <a:off x="-48" y="3350"/>
                <a:ext cx="1828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0     1      2     3      4      5      6       7     8      9     10</a:t>
                </a:r>
              </a:p>
            </p:txBody>
          </p:sp>
        </p:grpSp>
        <p:sp>
          <p:nvSpPr>
            <p:cNvPr id="13829" name="Freeform 1069"/>
            <p:cNvSpPr>
              <a:spLocks noChangeAspect="1"/>
            </p:cNvSpPr>
            <p:nvPr/>
          </p:nvSpPr>
          <p:spPr>
            <a:xfrm rot="-8845963">
              <a:off x="1216" y="1963"/>
              <a:ext cx="848" cy="540"/>
            </a:xfrm>
            <a:custGeom>
              <a:avLst/>
              <a:gdLst>
                <a:gd name="txL" fmla="*/ 0 w 2112"/>
                <a:gd name="txT" fmla="*/ 0 h 1344"/>
                <a:gd name="txR" fmla="*/ 2112 w 2112"/>
                <a:gd name="txB" fmla="*/ 1344 h 1344"/>
              </a:gdLst>
              <a:ahLst/>
              <a:cxnLst>
                <a:cxn ang="0">
                  <a:pos x="0" y="0"/>
                </a:cxn>
                <a:cxn ang="0">
                  <a:pos x="0" y="540"/>
                </a:cxn>
                <a:cxn ang="0">
                  <a:pos x="848" y="0"/>
                </a:cxn>
                <a:cxn ang="0">
                  <a:pos x="0" y="0"/>
                </a:cxn>
              </a:cxnLst>
              <a:rect l="txL" t="txT" r="txR" b="txB"/>
              <a:pathLst>
                <a:path w="2112" h="1344">
                  <a:moveTo>
                    <a:pt x="0" y="0"/>
                  </a:moveTo>
                  <a:lnTo>
                    <a:pt x="0" y="1344"/>
                  </a:ln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19050" cap="flat" cmpd="sng">
              <a:solidFill>
                <a:srgbClr val="0033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4359" name="Group 1070"/>
          <p:cNvGrpSpPr/>
          <p:nvPr/>
        </p:nvGrpSpPr>
        <p:grpSpPr>
          <a:xfrm>
            <a:off x="1734265" y="818437"/>
            <a:ext cx="2653903" cy="2139553"/>
            <a:chOff x="267" y="1296"/>
            <a:chExt cx="2229" cy="1797"/>
          </a:xfrm>
        </p:grpSpPr>
        <p:sp>
          <p:nvSpPr>
            <p:cNvPr id="13561" name="Freeform 1071"/>
            <p:cNvSpPr/>
            <p:nvPr/>
          </p:nvSpPr>
          <p:spPr>
            <a:xfrm rot="-8845963">
              <a:off x="384" y="1296"/>
              <a:ext cx="2112" cy="1344"/>
            </a:xfrm>
            <a:custGeom>
              <a:avLst/>
              <a:gdLst>
                <a:gd name="txL" fmla="*/ 0 w 2112"/>
                <a:gd name="txT" fmla="*/ 0 h 1344"/>
                <a:gd name="txR" fmla="*/ 2112 w 2112"/>
                <a:gd name="txB" fmla="*/ 1344 h 1344"/>
              </a:gdLst>
              <a:ahLst/>
              <a:cxnLst>
                <a:cxn ang="0">
                  <a:pos x="0" y="0"/>
                </a:cxn>
                <a:cxn ang="0">
                  <a:pos x="0" y="1344"/>
                </a:cxn>
                <a:cxn ang="0">
                  <a:pos x="2112" y="0"/>
                </a:cxn>
                <a:cxn ang="0">
                  <a:pos x="0" y="0"/>
                </a:cxn>
              </a:cxnLst>
              <a:rect l="txL" t="txT" r="txR" b="txB"/>
              <a:pathLst>
                <a:path w="2112" h="1344">
                  <a:moveTo>
                    <a:pt x="0" y="0"/>
                  </a:moveTo>
                  <a:lnTo>
                    <a:pt x="0" y="1344"/>
                  </a:ln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F2FF">
                <a:alpha val="50195"/>
              </a:srgbClr>
            </a:solidFill>
            <a:ln w="19050" cap="flat" cmpd="sng">
              <a:solidFill>
                <a:srgbClr val="0033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13562" name="Group 1072"/>
            <p:cNvGrpSpPr/>
            <p:nvPr/>
          </p:nvGrpSpPr>
          <p:grpSpPr>
            <a:xfrm rot="7354037">
              <a:off x="1652" y="2437"/>
              <a:ext cx="1104" cy="207"/>
              <a:chOff x="192" y="1824"/>
              <a:chExt cx="1104" cy="207"/>
            </a:xfrm>
          </p:grpSpPr>
          <p:grpSp>
            <p:nvGrpSpPr>
              <p:cNvPr id="13764" name="Group 1073"/>
              <p:cNvGrpSpPr/>
              <p:nvPr/>
            </p:nvGrpSpPr>
            <p:grpSpPr>
              <a:xfrm>
                <a:off x="240" y="1824"/>
                <a:ext cx="952" cy="48"/>
                <a:chOff x="240" y="2208"/>
                <a:chExt cx="952" cy="29"/>
              </a:xfrm>
            </p:grpSpPr>
            <p:sp>
              <p:nvSpPr>
                <p:cNvPr id="13766" name="Line 1074"/>
                <p:cNvSpPr>
                  <a:spLocks noChangeAspect="1"/>
                </p:cNvSpPr>
                <p:nvPr/>
              </p:nvSpPr>
              <p:spPr>
                <a:xfrm>
                  <a:off x="240" y="2208"/>
                  <a:ext cx="0" cy="2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67" name="Line 1075"/>
                <p:cNvSpPr>
                  <a:spLocks noChangeAspect="1"/>
                </p:cNvSpPr>
                <p:nvPr/>
              </p:nvSpPr>
              <p:spPr>
                <a:xfrm>
                  <a:off x="25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68" name="Line 1076"/>
                <p:cNvSpPr>
                  <a:spLocks noChangeAspect="1"/>
                </p:cNvSpPr>
                <p:nvPr/>
              </p:nvSpPr>
              <p:spPr>
                <a:xfrm>
                  <a:off x="27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69" name="Line 1077"/>
                <p:cNvSpPr>
                  <a:spLocks noChangeAspect="1"/>
                </p:cNvSpPr>
                <p:nvPr/>
              </p:nvSpPr>
              <p:spPr>
                <a:xfrm>
                  <a:off x="28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70" name="Line 1078"/>
                <p:cNvSpPr>
                  <a:spLocks noChangeAspect="1"/>
                </p:cNvSpPr>
                <p:nvPr/>
              </p:nvSpPr>
              <p:spPr>
                <a:xfrm>
                  <a:off x="30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71" name="Line 1079"/>
                <p:cNvSpPr>
                  <a:spLocks noChangeAspect="1"/>
                </p:cNvSpPr>
                <p:nvPr/>
              </p:nvSpPr>
              <p:spPr>
                <a:xfrm>
                  <a:off x="322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72" name="Line 1080"/>
                <p:cNvSpPr>
                  <a:spLocks noChangeAspect="1"/>
                </p:cNvSpPr>
                <p:nvPr/>
              </p:nvSpPr>
              <p:spPr>
                <a:xfrm>
                  <a:off x="33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73" name="Line 1081"/>
                <p:cNvSpPr>
                  <a:spLocks noChangeAspect="1"/>
                </p:cNvSpPr>
                <p:nvPr/>
              </p:nvSpPr>
              <p:spPr>
                <a:xfrm>
                  <a:off x="35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74" name="Line 1082"/>
                <p:cNvSpPr>
                  <a:spLocks noChangeAspect="1"/>
                </p:cNvSpPr>
                <p:nvPr/>
              </p:nvSpPr>
              <p:spPr>
                <a:xfrm>
                  <a:off x="37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75" name="Line 1083"/>
                <p:cNvSpPr>
                  <a:spLocks noChangeAspect="1"/>
                </p:cNvSpPr>
                <p:nvPr/>
              </p:nvSpPr>
              <p:spPr>
                <a:xfrm>
                  <a:off x="38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76" name="Line 1084"/>
                <p:cNvSpPr>
                  <a:spLocks noChangeAspect="1"/>
                </p:cNvSpPr>
                <p:nvPr/>
              </p:nvSpPr>
              <p:spPr>
                <a:xfrm>
                  <a:off x="404" y="2208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77" name="Line 1085"/>
                <p:cNvSpPr>
                  <a:spLocks noChangeAspect="1"/>
                </p:cNvSpPr>
                <p:nvPr/>
              </p:nvSpPr>
              <p:spPr>
                <a:xfrm>
                  <a:off x="42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78" name="Line 1086"/>
                <p:cNvSpPr>
                  <a:spLocks noChangeAspect="1"/>
                </p:cNvSpPr>
                <p:nvPr/>
              </p:nvSpPr>
              <p:spPr>
                <a:xfrm>
                  <a:off x="43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79" name="Line 1087"/>
                <p:cNvSpPr>
                  <a:spLocks noChangeAspect="1"/>
                </p:cNvSpPr>
                <p:nvPr/>
              </p:nvSpPr>
              <p:spPr>
                <a:xfrm>
                  <a:off x="45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80" name="Line 1088"/>
                <p:cNvSpPr>
                  <a:spLocks noChangeAspect="1"/>
                </p:cNvSpPr>
                <p:nvPr/>
              </p:nvSpPr>
              <p:spPr>
                <a:xfrm>
                  <a:off x="470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81" name="Line 1089"/>
                <p:cNvSpPr>
                  <a:spLocks noChangeAspect="1"/>
                </p:cNvSpPr>
                <p:nvPr/>
              </p:nvSpPr>
              <p:spPr>
                <a:xfrm>
                  <a:off x="48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82" name="Line 1090"/>
                <p:cNvSpPr>
                  <a:spLocks noChangeAspect="1"/>
                </p:cNvSpPr>
                <p:nvPr/>
              </p:nvSpPr>
              <p:spPr>
                <a:xfrm>
                  <a:off x="50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83" name="Line 1091"/>
                <p:cNvSpPr>
                  <a:spLocks noChangeAspect="1"/>
                </p:cNvSpPr>
                <p:nvPr/>
              </p:nvSpPr>
              <p:spPr>
                <a:xfrm>
                  <a:off x="51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84" name="Line 1092"/>
                <p:cNvSpPr>
                  <a:spLocks noChangeAspect="1"/>
                </p:cNvSpPr>
                <p:nvPr/>
              </p:nvSpPr>
              <p:spPr>
                <a:xfrm>
                  <a:off x="536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85" name="Line 1093"/>
                <p:cNvSpPr>
                  <a:spLocks noChangeAspect="1"/>
                </p:cNvSpPr>
                <p:nvPr/>
              </p:nvSpPr>
              <p:spPr>
                <a:xfrm>
                  <a:off x="552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86" name="Line 1094"/>
                <p:cNvSpPr>
                  <a:spLocks noChangeAspect="1"/>
                </p:cNvSpPr>
                <p:nvPr/>
              </p:nvSpPr>
              <p:spPr>
                <a:xfrm>
                  <a:off x="56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87" name="Line 1095"/>
                <p:cNvSpPr>
                  <a:spLocks noChangeAspect="1"/>
                </p:cNvSpPr>
                <p:nvPr/>
              </p:nvSpPr>
              <p:spPr>
                <a:xfrm>
                  <a:off x="58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88" name="Line 1096"/>
                <p:cNvSpPr>
                  <a:spLocks noChangeAspect="1"/>
                </p:cNvSpPr>
                <p:nvPr/>
              </p:nvSpPr>
              <p:spPr>
                <a:xfrm>
                  <a:off x="60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89" name="Line 1097"/>
                <p:cNvSpPr>
                  <a:spLocks noChangeAspect="1"/>
                </p:cNvSpPr>
                <p:nvPr/>
              </p:nvSpPr>
              <p:spPr>
                <a:xfrm>
                  <a:off x="61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90" name="Line 1098"/>
                <p:cNvSpPr>
                  <a:spLocks noChangeAspect="1"/>
                </p:cNvSpPr>
                <p:nvPr/>
              </p:nvSpPr>
              <p:spPr>
                <a:xfrm>
                  <a:off x="634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91" name="Line 1099"/>
                <p:cNvSpPr>
                  <a:spLocks noChangeAspect="1"/>
                </p:cNvSpPr>
                <p:nvPr/>
              </p:nvSpPr>
              <p:spPr>
                <a:xfrm>
                  <a:off x="65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92" name="Line 1100"/>
                <p:cNvSpPr>
                  <a:spLocks noChangeAspect="1"/>
                </p:cNvSpPr>
                <p:nvPr/>
              </p:nvSpPr>
              <p:spPr>
                <a:xfrm>
                  <a:off x="66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93" name="Line 1101"/>
                <p:cNvSpPr>
                  <a:spLocks noChangeAspect="1"/>
                </p:cNvSpPr>
                <p:nvPr/>
              </p:nvSpPr>
              <p:spPr>
                <a:xfrm>
                  <a:off x="68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94" name="Line 1102"/>
                <p:cNvSpPr>
                  <a:spLocks noChangeAspect="1"/>
                </p:cNvSpPr>
                <p:nvPr/>
              </p:nvSpPr>
              <p:spPr>
                <a:xfrm>
                  <a:off x="70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95" name="Line 1103"/>
                <p:cNvSpPr>
                  <a:spLocks noChangeAspect="1"/>
                </p:cNvSpPr>
                <p:nvPr/>
              </p:nvSpPr>
              <p:spPr>
                <a:xfrm>
                  <a:off x="716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96" name="Line 1104"/>
                <p:cNvSpPr>
                  <a:spLocks noChangeAspect="1"/>
                </p:cNvSpPr>
                <p:nvPr/>
              </p:nvSpPr>
              <p:spPr>
                <a:xfrm>
                  <a:off x="73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97" name="Line 1105"/>
                <p:cNvSpPr>
                  <a:spLocks noChangeAspect="1"/>
                </p:cNvSpPr>
                <p:nvPr/>
              </p:nvSpPr>
              <p:spPr>
                <a:xfrm>
                  <a:off x="74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98" name="Line 1106"/>
                <p:cNvSpPr>
                  <a:spLocks noChangeAspect="1"/>
                </p:cNvSpPr>
                <p:nvPr/>
              </p:nvSpPr>
              <p:spPr>
                <a:xfrm>
                  <a:off x="76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99" name="Line 1107"/>
                <p:cNvSpPr>
                  <a:spLocks noChangeAspect="1"/>
                </p:cNvSpPr>
                <p:nvPr/>
              </p:nvSpPr>
              <p:spPr>
                <a:xfrm>
                  <a:off x="782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00" name="Line 1108"/>
                <p:cNvSpPr>
                  <a:spLocks noChangeAspect="1"/>
                </p:cNvSpPr>
                <p:nvPr/>
              </p:nvSpPr>
              <p:spPr>
                <a:xfrm>
                  <a:off x="79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01" name="Line 1109"/>
                <p:cNvSpPr>
                  <a:spLocks noChangeAspect="1"/>
                </p:cNvSpPr>
                <p:nvPr/>
              </p:nvSpPr>
              <p:spPr>
                <a:xfrm>
                  <a:off x="81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02" name="Line 1110"/>
                <p:cNvSpPr>
                  <a:spLocks noChangeAspect="1"/>
                </p:cNvSpPr>
                <p:nvPr/>
              </p:nvSpPr>
              <p:spPr>
                <a:xfrm>
                  <a:off x="83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03" name="Line 1111"/>
                <p:cNvSpPr>
                  <a:spLocks noChangeAspect="1"/>
                </p:cNvSpPr>
                <p:nvPr/>
              </p:nvSpPr>
              <p:spPr>
                <a:xfrm>
                  <a:off x="848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04" name="Line 1112"/>
                <p:cNvSpPr>
                  <a:spLocks noChangeAspect="1"/>
                </p:cNvSpPr>
                <p:nvPr/>
              </p:nvSpPr>
              <p:spPr>
                <a:xfrm>
                  <a:off x="864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05" name="Line 1113"/>
                <p:cNvSpPr>
                  <a:spLocks noChangeAspect="1"/>
                </p:cNvSpPr>
                <p:nvPr/>
              </p:nvSpPr>
              <p:spPr>
                <a:xfrm>
                  <a:off x="88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06" name="Line 1114"/>
                <p:cNvSpPr>
                  <a:spLocks noChangeAspect="1"/>
                </p:cNvSpPr>
                <p:nvPr/>
              </p:nvSpPr>
              <p:spPr>
                <a:xfrm>
                  <a:off x="89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07" name="Line 1115"/>
                <p:cNvSpPr>
                  <a:spLocks noChangeAspect="1"/>
                </p:cNvSpPr>
                <p:nvPr/>
              </p:nvSpPr>
              <p:spPr>
                <a:xfrm>
                  <a:off x="91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08" name="Line 1116"/>
                <p:cNvSpPr>
                  <a:spLocks noChangeAspect="1"/>
                </p:cNvSpPr>
                <p:nvPr/>
              </p:nvSpPr>
              <p:spPr>
                <a:xfrm>
                  <a:off x="93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09" name="Line 1117"/>
                <p:cNvSpPr>
                  <a:spLocks noChangeAspect="1"/>
                </p:cNvSpPr>
                <p:nvPr/>
              </p:nvSpPr>
              <p:spPr>
                <a:xfrm>
                  <a:off x="946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10" name="Line 1118"/>
                <p:cNvSpPr>
                  <a:spLocks noChangeAspect="1"/>
                </p:cNvSpPr>
                <p:nvPr/>
              </p:nvSpPr>
              <p:spPr>
                <a:xfrm>
                  <a:off x="96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11" name="Line 1119"/>
                <p:cNvSpPr>
                  <a:spLocks noChangeAspect="1"/>
                </p:cNvSpPr>
                <p:nvPr/>
              </p:nvSpPr>
              <p:spPr>
                <a:xfrm>
                  <a:off x="97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12" name="Line 1120"/>
                <p:cNvSpPr>
                  <a:spLocks noChangeAspect="1"/>
                </p:cNvSpPr>
                <p:nvPr/>
              </p:nvSpPr>
              <p:spPr>
                <a:xfrm>
                  <a:off x="99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13" name="Line 1121"/>
                <p:cNvSpPr>
                  <a:spLocks noChangeAspect="1"/>
                </p:cNvSpPr>
                <p:nvPr/>
              </p:nvSpPr>
              <p:spPr>
                <a:xfrm>
                  <a:off x="101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14" name="Line 1122"/>
                <p:cNvSpPr>
                  <a:spLocks noChangeAspect="1"/>
                </p:cNvSpPr>
                <p:nvPr/>
              </p:nvSpPr>
              <p:spPr>
                <a:xfrm>
                  <a:off x="1028" y="2208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15" name="Line 1123"/>
                <p:cNvSpPr>
                  <a:spLocks noChangeAspect="1"/>
                </p:cNvSpPr>
                <p:nvPr/>
              </p:nvSpPr>
              <p:spPr>
                <a:xfrm>
                  <a:off x="1045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16" name="Line 1124"/>
                <p:cNvSpPr>
                  <a:spLocks noChangeAspect="1"/>
                </p:cNvSpPr>
                <p:nvPr/>
              </p:nvSpPr>
              <p:spPr>
                <a:xfrm>
                  <a:off x="1061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17" name="Line 1125"/>
                <p:cNvSpPr>
                  <a:spLocks noChangeAspect="1"/>
                </p:cNvSpPr>
                <p:nvPr/>
              </p:nvSpPr>
              <p:spPr>
                <a:xfrm>
                  <a:off x="107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18" name="Line 1126"/>
                <p:cNvSpPr>
                  <a:spLocks noChangeAspect="1"/>
                </p:cNvSpPr>
                <p:nvPr/>
              </p:nvSpPr>
              <p:spPr>
                <a:xfrm>
                  <a:off x="1094" y="2208"/>
                  <a:ext cx="0" cy="2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19" name="Line 1127"/>
                <p:cNvSpPr>
                  <a:spLocks noChangeAspect="1"/>
                </p:cNvSpPr>
                <p:nvPr/>
              </p:nvSpPr>
              <p:spPr>
                <a:xfrm>
                  <a:off x="1110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20" name="Line 1128"/>
                <p:cNvSpPr>
                  <a:spLocks noChangeAspect="1"/>
                </p:cNvSpPr>
                <p:nvPr/>
              </p:nvSpPr>
              <p:spPr>
                <a:xfrm>
                  <a:off x="1127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21" name="Line 1129"/>
                <p:cNvSpPr>
                  <a:spLocks noChangeAspect="1"/>
                </p:cNvSpPr>
                <p:nvPr/>
              </p:nvSpPr>
              <p:spPr>
                <a:xfrm>
                  <a:off x="1143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22" name="Line 1130"/>
                <p:cNvSpPr>
                  <a:spLocks noChangeAspect="1"/>
                </p:cNvSpPr>
                <p:nvPr/>
              </p:nvSpPr>
              <p:spPr>
                <a:xfrm>
                  <a:off x="1159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23" name="Line 1131"/>
                <p:cNvSpPr>
                  <a:spLocks noChangeAspect="1"/>
                </p:cNvSpPr>
                <p:nvPr/>
              </p:nvSpPr>
              <p:spPr>
                <a:xfrm>
                  <a:off x="1176" y="2208"/>
                  <a:ext cx="0" cy="2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24" name="Line 1132"/>
                <p:cNvSpPr>
                  <a:spLocks noChangeAspect="1"/>
                </p:cNvSpPr>
                <p:nvPr/>
              </p:nvSpPr>
              <p:spPr>
                <a:xfrm>
                  <a:off x="1192" y="2208"/>
                  <a:ext cx="0" cy="14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4621" name="Rectangle 1133"/>
              <p:cNvSpPr>
                <a:spLocks noChangeArrowheads="1"/>
              </p:cNvSpPr>
              <p:nvPr/>
            </p:nvSpPr>
            <p:spPr bwMode="auto">
              <a:xfrm>
                <a:off x="192" y="1850"/>
                <a:ext cx="1104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</a:t>
                </a:r>
                <a:endParaRPr lang="en-US" sz="1800">
                  <a:solidFill>
                    <a:srgbClr val="04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3563" name="Group 1134"/>
            <p:cNvGrpSpPr/>
            <p:nvPr/>
          </p:nvGrpSpPr>
          <p:grpSpPr>
            <a:xfrm rot="-8845963">
              <a:off x="267" y="2322"/>
              <a:ext cx="1828" cy="284"/>
              <a:chOff x="-47" y="3285"/>
              <a:chExt cx="1828" cy="284"/>
            </a:xfrm>
          </p:grpSpPr>
          <p:grpSp>
            <p:nvGrpSpPr>
              <p:cNvPr id="13665" name="Group 1135"/>
              <p:cNvGrpSpPr/>
              <p:nvPr/>
            </p:nvGrpSpPr>
            <p:grpSpPr>
              <a:xfrm>
                <a:off x="24" y="3324"/>
                <a:ext cx="1560" cy="36"/>
                <a:chOff x="288" y="3658"/>
                <a:chExt cx="4560" cy="86"/>
              </a:xfrm>
            </p:grpSpPr>
            <p:grpSp>
              <p:nvGrpSpPr>
                <p:cNvPr id="13667" name="Group 1136"/>
                <p:cNvGrpSpPr/>
                <p:nvPr/>
              </p:nvGrpSpPr>
              <p:grpSpPr>
                <a:xfrm>
                  <a:off x="288" y="3658"/>
                  <a:ext cx="4464" cy="86"/>
                  <a:chOff x="288" y="3658"/>
                  <a:chExt cx="4464" cy="86"/>
                </a:xfrm>
              </p:grpSpPr>
              <p:sp>
                <p:nvSpPr>
                  <p:cNvPr id="13670" name="Line 1137"/>
                  <p:cNvSpPr/>
                  <p:nvPr/>
                </p:nvSpPr>
                <p:spPr>
                  <a:xfrm>
                    <a:off x="288" y="3658"/>
                    <a:ext cx="0" cy="77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71" name="Line 1138"/>
                  <p:cNvSpPr/>
                  <p:nvPr/>
                </p:nvSpPr>
                <p:spPr>
                  <a:xfrm>
                    <a:off x="3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72" name="Line 1139"/>
                  <p:cNvSpPr/>
                  <p:nvPr/>
                </p:nvSpPr>
                <p:spPr>
                  <a:xfrm>
                    <a:off x="3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73" name="Line 1140"/>
                  <p:cNvSpPr/>
                  <p:nvPr/>
                </p:nvSpPr>
                <p:spPr>
                  <a:xfrm>
                    <a:off x="4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74" name="Line 1141"/>
                  <p:cNvSpPr/>
                  <p:nvPr/>
                </p:nvSpPr>
                <p:spPr>
                  <a:xfrm>
                    <a:off x="4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75" name="Line 1142"/>
                  <p:cNvSpPr/>
                  <p:nvPr/>
                </p:nvSpPr>
                <p:spPr>
                  <a:xfrm>
                    <a:off x="52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76" name="Line 1143"/>
                  <p:cNvSpPr/>
                  <p:nvPr/>
                </p:nvSpPr>
                <p:spPr>
                  <a:xfrm>
                    <a:off x="57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77" name="Line 1144"/>
                  <p:cNvSpPr/>
                  <p:nvPr/>
                </p:nvSpPr>
                <p:spPr>
                  <a:xfrm>
                    <a:off x="6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78" name="Line 1145"/>
                  <p:cNvSpPr/>
                  <p:nvPr/>
                </p:nvSpPr>
                <p:spPr>
                  <a:xfrm>
                    <a:off x="6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79" name="Line 1146"/>
                  <p:cNvSpPr/>
                  <p:nvPr/>
                </p:nvSpPr>
                <p:spPr>
                  <a:xfrm>
                    <a:off x="7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80" name="Line 1147"/>
                  <p:cNvSpPr/>
                  <p:nvPr/>
                </p:nvSpPr>
                <p:spPr>
                  <a:xfrm>
                    <a:off x="768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81" name="Line 1148"/>
                  <p:cNvSpPr/>
                  <p:nvPr/>
                </p:nvSpPr>
                <p:spPr>
                  <a:xfrm>
                    <a:off x="8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82" name="Line 1149"/>
                  <p:cNvSpPr/>
                  <p:nvPr/>
                </p:nvSpPr>
                <p:spPr>
                  <a:xfrm>
                    <a:off x="8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83" name="Line 1150"/>
                  <p:cNvSpPr/>
                  <p:nvPr/>
                </p:nvSpPr>
                <p:spPr>
                  <a:xfrm>
                    <a:off x="9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84" name="Line 1151"/>
                  <p:cNvSpPr/>
                  <p:nvPr/>
                </p:nvSpPr>
                <p:spPr>
                  <a:xfrm>
                    <a:off x="96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85" name="Line 1152"/>
                  <p:cNvSpPr/>
                  <p:nvPr/>
                </p:nvSpPr>
                <p:spPr>
                  <a:xfrm>
                    <a:off x="10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86" name="Line 1153"/>
                  <p:cNvSpPr/>
                  <p:nvPr/>
                </p:nvSpPr>
                <p:spPr>
                  <a:xfrm>
                    <a:off x="10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87" name="Line 1154"/>
                  <p:cNvSpPr/>
                  <p:nvPr/>
                </p:nvSpPr>
                <p:spPr>
                  <a:xfrm>
                    <a:off x="11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88" name="Line 1155"/>
                  <p:cNvSpPr/>
                  <p:nvPr/>
                </p:nvSpPr>
                <p:spPr>
                  <a:xfrm>
                    <a:off x="11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89" name="Line 1156"/>
                  <p:cNvSpPr/>
                  <p:nvPr/>
                </p:nvSpPr>
                <p:spPr>
                  <a:xfrm>
                    <a:off x="120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90" name="Line 1157"/>
                  <p:cNvSpPr/>
                  <p:nvPr/>
                </p:nvSpPr>
                <p:spPr>
                  <a:xfrm>
                    <a:off x="12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91" name="Line 1158"/>
                  <p:cNvSpPr/>
                  <p:nvPr/>
                </p:nvSpPr>
                <p:spPr>
                  <a:xfrm>
                    <a:off x="129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92" name="Line 1159"/>
                  <p:cNvSpPr/>
                  <p:nvPr/>
                </p:nvSpPr>
                <p:spPr>
                  <a:xfrm>
                    <a:off x="13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93" name="Line 1160"/>
                  <p:cNvSpPr/>
                  <p:nvPr/>
                </p:nvSpPr>
                <p:spPr>
                  <a:xfrm>
                    <a:off x="13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94" name="Line 1161"/>
                  <p:cNvSpPr/>
                  <p:nvPr/>
                </p:nvSpPr>
                <p:spPr>
                  <a:xfrm>
                    <a:off x="144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95" name="Line 1162"/>
                  <p:cNvSpPr/>
                  <p:nvPr/>
                </p:nvSpPr>
                <p:spPr>
                  <a:xfrm>
                    <a:off x="14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96" name="Line 1163"/>
                  <p:cNvSpPr/>
                  <p:nvPr/>
                </p:nvSpPr>
                <p:spPr>
                  <a:xfrm>
                    <a:off x="15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97" name="Line 1164"/>
                  <p:cNvSpPr/>
                  <p:nvPr/>
                </p:nvSpPr>
                <p:spPr>
                  <a:xfrm>
                    <a:off x="15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98" name="Line 1165"/>
                  <p:cNvSpPr/>
                  <p:nvPr/>
                </p:nvSpPr>
                <p:spPr>
                  <a:xfrm>
                    <a:off x="16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99" name="Line 1166"/>
                  <p:cNvSpPr/>
                  <p:nvPr/>
                </p:nvSpPr>
                <p:spPr>
                  <a:xfrm>
                    <a:off x="168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00" name="Line 1167"/>
                  <p:cNvSpPr/>
                  <p:nvPr/>
                </p:nvSpPr>
                <p:spPr>
                  <a:xfrm>
                    <a:off x="17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01" name="Line 1168"/>
                  <p:cNvSpPr/>
                  <p:nvPr/>
                </p:nvSpPr>
                <p:spPr>
                  <a:xfrm>
                    <a:off x="17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02" name="Line 1169"/>
                  <p:cNvSpPr/>
                  <p:nvPr/>
                </p:nvSpPr>
                <p:spPr>
                  <a:xfrm>
                    <a:off x="182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03" name="Line 1170"/>
                  <p:cNvSpPr/>
                  <p:nvPr/>
                </p:nvSpPr>
                <p:spPr>
                  <a:xfrm>
                    <a:off x="187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04" name="Line 1171"/>
                  <p:cNvSpPr/>
                  <p:nvPr/>
                </p:nvSpPr>
                <p:spPr>
                  <a:xfrm>
                    <a:off x="19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05" name="Line 1172"/>
                  <p:cNvSpPr/>
                  <p:nvPr/>
                </p:nvSpPr>
                <p:spPr>
                  <a:xfrm>
                    <a:off x="19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06" name="Line 1173"/>
                  <p:cNvSpPr/>
                  <p:nvPr/>
                </p:nvSpPr>
                <p:spPr>
                  <a:xfrm>
                    <a:off x="20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07" name="Line 1174"/>
                  <p:cNvSpPr/>
                  <p:nvPr/>
                </p:nvSpPr>
                <p:spPr>
                  <a:xfrm>
                    <a:off x="20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08" name="Line 1175"/>
                  <p:cNvSpPr/>
                  <p:nvPr/>
                </p:nvSpPr>
                <p:spPr>
                  <a:xfrm>
                    <a:off x="2112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09" name="Line 1176"/>
                  <p:cNvSpPr/>
                  <p:nvPr/>
                </p:nvSpPr>
                <p:spPr>
                  <a:xfrm>
                    <a:off x="21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10" name="Line 1177"/>
                  <p:cNvSpPr/>
                  <p:nvPr/>
                </p:nvSpPr>
                <p:spPr>
                  <a:xfrm>
                    <a:off x="22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11" name="Line 1178"/>
                  <p:cNvSpPr/>
                  <p:nvPr/>
                </p:nvSpPr>
                <p:spPr>
                  <a:xfrm>
                    <a:off x="22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12" name="Line 1179"/>
                  <p:cNvSpPr/>
                  <p:nvPr/>
                </p:nvSpPr>
                <p:spPr>
                  <a:xfrm>
                    <a:off x="23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13" name="Line 1180"/>
                  <p:cNvSpPr/>
                  <p:nvPr/>
                </p:nvSpPr>
                <p:spPr>
                  <a:xfrm>
                    <a:off x="235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14" name="Line 1181"/>
                  <p:cNvSpPr/>
                  <p:nvPr/>
                </p:nvSpPr>
                <p:spPr>
                  <a:xfrm>
                    <a:off x="240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15" name="Line 1182"/>
                  <p:cNvSpPr/>
                  <p:nvPr/>
                </p:nvSpPr>
                <p:spPr>
                  <a:xfrm>
                    <a:off x="244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16" name="Line 1183"/>
                  <p:cNvSpPr/>
                  <p:nvPr/>
                </p:nvSpPr>
                <p:spPr>
                  <a:xfrm>
                    <a:off x="249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17" name="Line 1184"/>
                  <p:cNvSpPr/>
                  <p:nvPr/>
                </p:nvSpPr>
                <p:spPr>
                  <a:xfrm>
                    <a:off x="254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18" name="Line 1185"/>
                  <p:cNvSpPr/>
                  <p:nvPr/>
                </p:nvSpPr>
                <p:spPr>
                  <a:xfrm>
                    <a:off x="2592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19" name="Line 1186"/>
                  <p:cNvSpPr/>
                  <p:nvPr/>
                </p:nvSpPr>
                <p:spPr>
                  <a:xfrm>
                    <a:off x="26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0" name="Line 1187"/>
                  <p:cNvSpPr/>
                  <p:nvPr/>
                </p:nvSpPr>
                <p:spPr>
                  <a:xfrm>
                    <a:off x="26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1" name="Line 1188"/>
                  <p:cNvSpPr/>
                  <p:nvPr/>
                </p:nvSpPr>
                <p:spPr>
                  <a:xfrm>
                    <a:off x="27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2" name="Line 1189"/>
                  <p:cNvSpPr/>
                  <p:nvPr/>
                </p:nvSpPr>
                <p:spPr>
                  <a:xfrm>
                    <a:off x="278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3" name="Line 1190"/>
                  <p:cNvSpPr/>
                  <p:nvPr/>
                </p:nvSpPr>
                <p:spPr>
                  <a:xfrm>
                    <a:off x="28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4" name="Line 1191"/>
                  <p:cNvSpPr/>
                  <p:nvPr/>
                </p:nvSpPr>
                <p:spPr>
                  <a:xfrm>
                    <a:off x="28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5" name="Line 1192"/>
                  <p:cNvSpPr/>
                  <p:nvPr/>
                </p:nvSpPr>
                <p:spPr>
                  <a:xfrm>
                    <a:off x="29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6" name="Line 1193"/>
                  <p:cNvSpPr/>
                  <p:nvPr/>
                </p:nvSpPr>
                <p:spPr>
                  <a:xfrm>
                    <a:off x="29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7" name="Line 1194"/>
                  <p:cNvSpPr/>
                  <p:nvPr/>
                </p:nvSpPr>
                <p:spPr>
                  <a:xfrm>
                    <a:off x="302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8" name="Line 1195"/>
                  <p:cNvSpPr/>
                  <p:nvPr/>
                </p:nvSpPr>
                <p:spPr>
                  <a:xfrm>
                    <a:off x="307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29" name="Line 1196"/>
                  <p:cNvSpPr/>
                  <p:nvPr/>
                </p:nvSpPr>
                <p:spPr>
                  <a:xfrm>
                    <a:off x="31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30" name="Line 1197"/>
                  <p:cNvSpPr/>
                  <p:nvPr/>
                </p:nvSpPr>
                <p:spPr>
                  <a:xfrm>
                    <a:off x="31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31" name="Line 1198"/>
                  <p:cNvSpPr/>
                  <p:nvPr/>
                </p:nvSpPr>
                <p:spPr>
                  <a:xfrm>
                    <a:off x="32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32" name="Line 1199"/>
                  <p:cNvSpPr/>
                  <p:nvPr/>
                </p:nvSpPr>
                <p:spPr>
                  <a:xfrm>
                    <a:off x="326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33" name="Line 1200"/>
                  <p:cNvSpPr/>
                  <p:nvPr/>
                </p:nvSpPr>
                <p:spPr>
                  <a:xfrm>
                    <a:off x="33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34" name="Line 1201"/>
                  <p:cNvSpPr/>
                  <p:nvPr/>
                </p:nvSpPr>
                <p:spPr>
                  <a:xfrm>
                    <a:off x="33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35" name="Line 1202"/>
                  <p:cNvSpPr/>
                  <p:nvPr/>
                </p:nvSpPr>
                <p:spPr>
                  <a:xfrm>
                    <a:off x="34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36" name="Line 1203"/>
                  <p:cNvSpPr/>
                  <p:nvPr/>
                </p:nvSpPr>
                <p:spPr>
                  <a:xfrm>
                    <a:off x="34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37" name="Line 1204"/>
                  <p:cNvSpPr/>
                  <p:nvPr/>
                </p:nvSpPr>
                <p:spPr>
                  <a:xfrm>
                    <a:off x="350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38" name="Line 1205"/>
                  <p:cNvSpPr/>
                  <p:nvPr/>
                </p:nvSpPr>
                <p:spPr>
                  <a:xfrm>
                    <a:off x="35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39" name="Line 1206"/>
                  <p:cNvSpPr/>
                  <p:nvPr/>
                </p:nvSpPr>
                <p:spPr>
                  <a:xfrm>
                    <a:off x="360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40" name="Line 1207"/>
                  <p:cNvSpPr/>
                  <p:nvPr/>
                </p:nvSpPr>
                <p:spPr>
                  <a:xfrm>
                    <a:off x="36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41" name="Line 1208"/>
                  <p:cNvSpPr/>
                  <p:nvPr/>
                </p:nvSpPr>
                <p:spPr>
                  <a:xfrm>
                    <a:off x="369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42" name="Line 1209"/>
                  <p:cNvSpPr/>
                  <p:nvPr/>
                </p:nvSpPr>
                <p:spPr>
                  <a:xfrm>
                    <a:off x="37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43" name="Line 1210"/>
                  <p:cNvSpPr/>
                  <p:nvPr/>
                </p:nvSpPr>
                <p:spPr>
                  <a:xfrm>
                    <a:off x="37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44" name="Line 1211"/>
                  <p:cNvSpPr/>
                  <p:nvPr/>
                </p:nvSpPr>
                <p:spPr>
                  <a:xfrm>
                    <a:off x="38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45" name="Line 1212"/>
                  <p:cNvSpPr/>
                  <p:nvPr/>
                </p:nvSpPr>
                <p:spPr>
                  <a:xfrm>
                    <a:off x="38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46" name="Line 1213"/>
                  <p:cNvSpPr/>
                  <p:nvPr/>
                </p:nvSpPr>
                <p:spPr>
                  <a:xfrm>
                    <a:off x="3936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47" name="Line 1214"/>
                  <p:cNvSpPr/>
                  <p:nvPr/>
                </p:nvSpPr>
                <p:spPr>
                  <a:xfrm>
                    <a:off x="39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48" name="Line 1215"/>
                  <p:cNvSpPr/>
                  <p:nvPr/>
                </p:nvSpPr>
                <p:spPr>
                  <a:xfrm>
                    <a:off x="40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49" name="Line 1216"/>
                  <p:cNvSpPr/>
                  <p:nvPr/>
                </p:nvSpPr>
                <p:spPr>
                  <a:xfrm>
                    <a:off x="40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50" name="Line 1217"/>
                  <p:cNvSpPr/>
                  <p:nvPr/>
                </p:nvSpPr>
                <p:spPr>
                  <a:xfrm>
                    <a:off x="41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51" name="Line 1218"/>
                  <p:cNvSpPr/>
                  <p:nvPr/>
                </p:nvSpPr>
                <p:spPr>
                  <a:xfrm>
                    <a:off x="417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52" name="Line 1219"/>
                  <p:cNvSpPr/>
                  <p:nvPr/>
                </p:nvSpPr>
                <p:spPr>
                  <a:xfrm>
                    <a:off x="42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53" name="Line 1220"/>
                  <p:cNvSpPr/>
                  <p:nvPr/>
                </p:nvSpPr>
                <p:spPr>
                  <a:xfrm>
                    <a:off x="42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54" name="Line 1221"/>
                  <p:cNvSpPr/>
                  <p:nvPr/>
                </p:nvSpPr>
                <p:spPr>
                  <a:xfrm>
                    <a:off x="43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55" name="Line 1222"/>
                  <p:cNvSpPr/>
                  <p:nvPr/>
                </p:nvSpPr>
                <p:spPr>
                  <a:xfrm>
                    <a:off x="436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56" name="Line 1223"/>
                  <p:cNvSpPr/>
                  <p:nvPr/>
                </p:nvSpPr>
                <p:spPr>
                  <a:xfrm>
                    <a:off x="4416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57" name="Line 1224"/>
                  <p:cNvSpPr/>
                  <p:nvPr/>
                </p:nvSpPr>
                <p:spPr>
                  <a:xfrm>
                    <a:off x="44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58" name="Line 1225"/>
                  <p:cNvSpPr/>
                  <p:nvPr/>
                </p:nvSpPr>
                <p:spPr>
                  <a:xfrm>
                    <a:off x="45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59" name="Line 1226"/>
                  <p:cNvSpPr/>
                  <p:nvPr/>
                </p:nvSpPr>
                <p:spPr>
                  <a:xfrm>
                    <a:off x="45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60" name="Line 1227"/>
                  <p:cNvSpPr/>
                  <p:nvPr/>
                </p:nvSpPr>
                <p:spPr>
                  <a:xfrm>
                    <a:off x="460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61" name="Line 1228"/>
                  <p:cNvSpPr/>
                  <p:nvPr/>
                </p:nvSpPr>
                <p:spPr>
                  <a:xfrm>
                    <a:off x="46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62" name="Line 1229"/>
                  <p:cNvSpPr/>
                  <p:nvPr/>
                </p:nvSpPr>
                <p:spPr>
                  <a:xfrm>
                    <a:off x="47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763" name="Line 1230"/>
                  <p:cNvSpPr/>
                  <p:nvPr/>
                </p:nvSpPr>
                <p:spPr>
                  <a:xfrm>
                    <a:off x="47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3668" name="Line 1231"/>
                <p:cNvSpPr/>
                <p:nvPr/>
              </p:nvSpPr>
              <p:spPr>
                <a:xfrm>
                  <a:off x="4800" y="3658"/>
                  <a:ext cx="0" cy="4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669" name="Line 1232"/>
                <p:cNvSpPr/>
                <p:nvPr/>
              </p:nvSpPr>
              <p:spPr>
                <a:xfrm>
                  <a:off x="4848" y="3658"/>
                  <a:ext cx="0" cy="8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4721" name="Rectangle 1233"/>
              <p:cNvSpPr>
                <a:spLocks noChangeArrowheads="1"/>
              </p:cNvSpPr>
              <p:nvPr/>
            </p:nvSpPr>
            <p:spPr bwMode="auto">
              <a:xfrm>
                <a:off x="-47" y="3285"/>
                <a:ext cx="1828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0     1      2     3      4      5      6       7     8      9     10</a:t>
                </a:r>
              </a:p>
            </p:txBody>
          </p:sp>
        </p:grpSp>
        <p:grpSp>
          <p:nvGrpSpPr>
            <p:cNvPr id="13564" name="Group 1234"/>
            <p:cNvGrpSpPr/>
            <p:nvPr/>
          </p:nvGrpSpPr>
          <p:grpSpPr>
            <a:xfrm>
              <a:off x="668" y="1980"/>
              <a:ext cx="1828" cy="310"/>
              <a:chOff x="-48" y="3324"/>
              <a:chExt cx="1828" cy="310"/>
            </a:xfrm>
          </p:grpSpPr>
          <p:grpSp>
            <p:nvGrpSpPr>
              <p:cNvPr id="13566" name="Group 1235"/>
              <p:cNvGrpSpPr/>
              <p:nvPr/>
            </p:nvGrpSpPr>
            <p:grpSpPr>
              <a:xfrm>
                <a:off x="24" y="3324"/>
                <a:ext cx="1560" cy="36"/>
                <a:chOff x="288" y="3658"/>
                <a:chExt cx="4560" cy="86"/>
              </a:xfrm>
            </p:grpSpPr>
            <p:grpSp>
              <p:nvGrpSpPr>
                <p:cNvPr id="13568" name="Group 1236"/>
                <p:cNvGrpSpPr/>
                <p:nvPr/>
              </p:nvGrpSpPr>
              <p:grpSpPr>
                <a:xfrm>
                  <a:off x="288" y="3658"/>
                  <a:ext cx="4464" cy="86"/>
                  <a:chOff x="288" y="3658"/>
                  <a:chExt cx="4464" cy="86"/>
                </a:xfrm>
              </p:grpSpPr>
              <p:sp>
                <p:nvSpPr>
                  <p:cNvPr id="13571" name="Line 1237"/>
                  <p:cNvSpPr/>
                  <p:nvPr/>
                </p:nvSpPr>
                <p:spPr>
                  <a:xfrm>
                    <a:off x="288" y="3658"/>
                    <a:ext cx="0" cy="77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72" name="Line 1238"/>
                  <p:cNvSpPr/>
                  <p:nvPr/>
                </p:nvSpPr>
                <p:spPr>
                  <a:xfrm>
                    <a:off x="3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73" name="Line 1239"/>
                  <p:cNvSpPr/>
                  <p:nvPr/>
                </p:nvSpPr>
                <p:spPr>
                  <a:xfrm>
                    <a:off x="3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74" name="Line 1240"/>
                  <p:cNvSpPr/>
                  <p:nvPr/>
                </p:nvSpPr>
                <p:spPr>
                  <a:xfrm>
                    <a:off x="4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75" name="Line 1241"/>
                  <p:cNvSpPr/>
                  <p:nvPr/>
                </p:nvSpPr>
                <p:spPr>
                  <a:xfrm>
                    <a:off x="4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76" name="Line 1242"/>
                  <p:cNvSpPr/>
                  <p:nvPr/>
                </p:nvSpPr>
                <p:spPr>
                  <a:xfrm>
                    <a:off x="52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77" name="Line 1243"/>
                  <p:cNvSpPr/>
                  <p:nvPr/>
                </p:nvSpPr>
                <p:spPr>
                  <a:xfrm>
                    <a:off x="57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78" name="Line 1244"/>
                  <p:cNvSpPr/>
                  <p:nvPr/>
                </p:nvSpPr>
                <p:spPr>
                  <a:xfrm>
                    <a:off x="6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79" name="Line 1245"/>
                  <p:cNvSpPr/>
                  <p:nvPr/>
                </p:nvSpPr>
                <p:spPr>
                  <a:xfrm>
                    <a:off x="6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80" name="Line 1246"/>
                  <p:cNvSpPr/>
                  <p:nvPr/>
                </p:nvSpPr>
                <p:spPr>
                  <a:xfrm>
                    <a:off x="7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81" name="Line 1247"/>
                  <p:cNvSpPr/>
                  <p:nvPr/>
                </p:nvSpPr>
                <p:spPr>
                  <a:xfrm>
                    <a:off x="768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82" name="Line 1248"/>
                  <p:cNvSpPr/>
                  <p:nvPr/>
                </p:nvSpPr>
                <p:spPr>
                  <a:xfrm>
                    <a:off x="8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83" name="Line 1249"/>
                  <p:cNvSpPr/>
                  <p:nvPr/>
                </p:nvSpPr>
                <p:spPr>
                  <a:xfrm>
                    <a:off x="8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84" name="Line 1250"/>
                  <p:cNvSpPr/>
                  <p:nvPr/>
                </p:nvSpPr>
                <p:spPr>
                  <a:xfrm>
                    <a:off x="9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85" name="Line 1251"/>
                  <p:cNvSpPr/>
                  <p:nvPr/>
                </p:nvSpPr>
                <p:spPr>
                  <a:xfrm>
                    <a:off x="96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86" name="Line 1252"/>
                  <p:cNvSpPr/>
                  <p:nvPr/>
                </p:nvSpPr>
                <p:spPr>
                  <a:xfrm>
                    <a:off x="10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87" name="Line 1253"/>
                  <p:cNvSpPr/>
                  <p:nvPr/>
                </p:nvSpPr>
                <p:spPr>
                  <a:xfrm>
                    <a:off x="10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88" name="Line 1254"/>
                  <p:cNvSpPr/>
                  <p:nvPr/>
                </p:nvSpPr>
                <p:spPr>
                  <a:xfrm>
                    <a:off x="11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89" name="Line 1255"/>
                  <p:cNvSpPr/>
                  <p:nvPr/>
                </p:nvSpPr>
                <p:spPr>
                  <a:xfrm>
                    <a:off x="11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90" name="Line 1256"/>
                  <p:cNvSpPr/>
                  <p:nvPr/>
                </p:nvSpPr>
                <p:spPr>
                  <a:xfrm>
                    <a:off x="120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91" name="Line 1257"/>
                  <p:cNvSpPr/>
                  <p:nvPr/>
                </p:nvSpPr>
                <p:spPr>
                  <a:xfrm>
                    <a:off x="12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92" name="Line 1258"/>
                  <p:cNvSpPr/>
                  <p:nvPr/>
                </p:nvSpPr>
                <p:spPr>
                  <a:xfrm>
                    <a:off x="129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93" name="Line 1259"/>
                  <p:cNvSpPr/>
                  <p:nvPr/>
                </p:nvSpPr>
                <p:spPr>
                  <a:xfrm>
                    <a:off x="13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94" name="Line 1260"/>
                  <p:cNvSpPr/>
                  <p:nvPr/>
                </p:nvSpPr>
                <p:spPr>
                  <a:xfrm>
                    <a:off x="13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95" name="Line 1261"/>
                  <p:cNvSpPr/>
                  <p:nvPr/>
                </p:nvSpPr>
                <p:spPr>
                  <a:xfrm>
                    <a:off x="144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96" name="Line 1262"/>
                  <p:cNvSpPr/>
                  <p:nvPr/>
                </p:nvSpPr>
                <p:spPr>
                  <a:xfrm>
                    <a:off x="14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97" name="Line 1263"/>
                  <p:cNvSpPr/>
                  <p:nvPr/>
                </p:nvSpPr>
                <p:spPr>
                  <a:xfrm>
                    <a:off x="15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98" name="Line 1264"/>
                  <p:cNvSpPr/>
                  <p:nvPr/>
                </p:nvSpPr>
                <p:spPr>
                  <a:xfrm>
                    <a:off x="15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99" name="Line 1265"/>
                  <p:cNvSpPr/>
                  <p:nvPr/>
                </p:nvSpPr>
                <p:spPr>
                  <a:xfrm>
                    <a:off x="16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00" name="Line 1266"/>
                  <p:cNvSpPr/>
                  <p:nvPr/>
                </p:nvSpPr>
                <p:spPr>
                  <a:xfrm>
                    <a:off x="168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01" name="Line 1267"/>
                  <p:cNvSpPr/>
                  <p:nvPr/>
                </p:nvSpPr>
                <p:spPr>
                  <a:xfrm>
                    <a:off x="17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02" name="Line 1268"/>
                  <p:cNvSpPr/>
                  <p:nvPr/>
                </p:nvSpPr>
                <p:spPr>
                  <a:xfrm>
                    <a:off x="17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03" name="Line 1269"/>
                  <p:cNvSpPr/>
                  <p:nvPr/>
                </p:nvSpPr>
                <p:spPr>
                  <a:xfrm>
                    <a:off x="182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04" name="Line 1270"/>
                  <p:cNvSpPr/>
                  <p:nvPr/>
                </p:nvSpPr>
                <p:spPr>
                  <a:xfrm>
                    <a:off x="187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05" name="Line 1271"/>
                  <p:cNvSpPr/>
                  <p:nvPr/>
                </p:nvSpPr>
                <p:spPr>
                  <a:xfrm>
                    <a:off x="19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06" name="Line 1272"/>
                  <p:cNvSpPr/>
                  <p:nvPr/>
                </p:nvSpPr>
                <p:spPr>
                  <a:xfrm>
                    <a:off x="19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07" name="Line 1273"/>
                  <p:cNvSpPr/>
                  <p:nvPr/>
                </p:nvSpPr>
                <p:spPr>
                  <a:xfrm>
                    <a:off x="20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08" name="Line 1274"/>
                  <p:cNvSpPr/>
                  <p:nvPr/>
                </p:nvSpPr>
                <p:spPr>
                  <a:xfrm>
                    <a:off x="20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09" name="Line 1275"/>
                  <p:cNvSpPr/>
                  <p:nvPr/>
                </p:nvSpPr>
                <p:spPr>
                  <a:xfrm>
                    <a:off x="2112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10" name="Line 1276"/>
                  <p:cNvSpPr/>
                  <p:nvPr/>
                </p:nvSpPr>
                <p:spPr>
                  <a:xfrm>
                    <a:off x="21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11" name="Line 1277"/>
                  <p:cNvSpPr/>
                  <p:nvPr/>
                </p:nvSpPr>
                <p:spPr>
                  <a:xfrm>
                    <a:off x="22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12" name="Line 1278"/>
                  <p:cNvSpPr/>
                  <p:nvPr/>
                </p:nvSpPr>
                <p:spPr>
                  <a:xfrm>
                    <a:off x="22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13" name="Line 1279"/>
                  <p:cNvSpPr/>
                  <p:nvPr/>
                </p:nvSpPr>
                <p:spPr>
                  <a:xfrm>
                    <a:off x="23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14" name="Line 1280"/>
                  <p:cNvSpPr/>
                  <p:nvPr/>
                </p:nvSpPr>
                <p:spPr>
                  <a:xfrm>
                    <a:off x="235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15" name="Line 1281"/>
                  <p:cNvSpPr/>
                  <p:nvPr/>
                </p:nvSpPr>
                <p:spPr>
                  <a:xfrm>
                    <a:off x="240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16" name="Line 1282"/>
                  <p:cNvSpPr/>
                  <p:nvPr/>
                </p:nvSpPr>
                <p:spPr>
                  <a:xfrm>
                    <a:off x="244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17" name="Line 1283"/>
                  <p:cNvSpPr/>
                  <p:nvPr/>
                </p:nvSpPr>
                <p:spPr>
                  <a:xfrm>
                    <a:off x="249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18" name="Line 1284"/>
                  <p:cNvSpPr/>
                  <p:nvPr/>
                </p:nvSpPr>
                <p:spPr>
                  <a:xfrm>
                    <a:off x="254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19" name="Line 1285"/>
                  <p:cNvSpPr/>
                  <p:nvPr/>
                </p:nvSpPr>
                <p:spPr>
                  <a:xfrm>
                    <a:off x="2592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20" name="Line 1286"/>
                  <p:cNvSpPr/>
                  <p:nvPr/>
                </p:nvSpPr>
                <p:spPr>
                  <a:xfrm>
                    <a:off x="26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21" name="Line 1287"/>
                  <p:cNvSpPr/>
                  <p:nvPr/>
                </p:nvSpPr>
                <p:spPr>
                  <a:xfrm>
                    <a:off x="26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22" name="Line 1288"/>
                  <p:cNvSpPr/>
                  <p:nvPr/>
                </p:nvSpPr>
                <p:spPr>
                  <a:xfrm>
                    <a:off x="27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23" name="Line 1289"/>
                  <p:cNvSpPr/>
                  <p:nvPr/>
                </p:nvSpPr>
                <p:spPr>
                  <a:xfrm>
                    <a:off x="278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24" name="Line 1290"/>
                  <p:cNvSpPr/>
                  <p:nvPr/>
                </p:nvSpPr>
                <p:spPr>
                  <a:xfrm>
                    <a:off x="28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25" name="Line 1291"/>
                  <p:cNvSpPr/>
                  <p:nvPr/>
                </p:nvSpPr>
                <p:spPr>
                  <a:xfrm>
                    <a:off x="28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26" name="Line 1292"/>
                  <p:cNvSpPr/>
                  <p:nvPr/>
                </p:nvSpPr>
                <p:spPr>
                  <a:xfrm>
                    <a:off x="29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27" name="Line 1293"/>
                  <p:cNvSpPr/>
                  <p:nvPr/>
                </p:nvSpPr>
                <p:spPr>
                  <a:xfrm>
                    <a:off x="29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28" name="Line 1294"/>
                  <p:cNvSpPr/>
                  <p:nvPr/>
                </p:nvSpPr>
                <p:spPr>
                  <a:xfrm>
                    <a:off x="302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29" name="Line 1295"/>
                  <p:cNvSpPr/>
                  <p:nvPr/>
                </p:nvSpPr>
                <p:spPr>
                  <a:xfrm>
                    <a:off x="307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30" name="Line 1296"/>
                  <p:cNvSpPr/>
                  <p:nvPr/>
                </p:nvSpPr>
                <p:spPr>
                  <a:xfrm>
                    <a:off x="31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31" name="Line 1297"/>
                  <p:cNvSpPr/>
                  <p:nvPr/>
                </p:nvSpPr>
                <p:spPr>
                  <a:xfrm>
                    <a:off x="31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32" name="Line 1298"/>
                  <p:cNvSpPr/>
                  <p:nvPr/>
                </p:nvSpPr>
                <p:spPr>
                  <a:xfrm>
                    <a:off x="32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33" name="Line 1299"/>
                  <p:cNvSpPr/>
                  <p:nvPr/>
                </p:nvSpPr>
                <p:spPr>
                  <a:xfrm>
                    <a:off x="326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34" name="Line 1300"/>
                  <p:cNvSpPr/>
                  <p:nvPr/>
                </p:nvSpPr>
                <p:spPr>
                  <a:xfrm>
                    <a:off x="33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35" name="Line 1301"/>
                  <p:cNvSpPr/>
                  <p:nvPr/>
                </p:nvSpPr>
                <p:spPr>
                  <a:xfrm>
                    <a:off x="33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36" name="Line 1302"/>
                  <p:cNvSpPr/>
                  <p:nvPr/>
                </p:nvSpPr>
                <p:spPr>
                  <a:xfrm>
                    <a:off x="34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37" name="Line 1303"/>
                  <p:cNvSpPr/>
                  <p:nvPr/>
                </p:nvSpPr>
                <p:spPr>
                  <a:xfrm>
                    <a:off x="34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38" name="Line 1304"/>
                  <p:cNvSpPr/>
                  <p:nvPr/>
                </p:nvSpPr>
                <p:spPr>
                  <a:xfrm>
                    <a:off x="350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39" name="Line 1305"/>
                  <p:cNvSpPr/>
                  <p:nvPr/>
                </p:nvSpPr>
                <p:spPr>
                  <a:xfrm>
                    <a:off x="35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40" name="Line 1306"/>
                  <p:cNvSpPr/>
                  <p:nvPr/>
                </p:nvSpPr>
                <p:spPr>
                  <a:xfrm>
                    <a:off x="360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41" name="Line 1307"/>
                  <p:cNvSpPr/>
                  <p:nvPr/>
                </p:nvSpPr>
                <p:spPr>
                  <a:xfrm>
                    <a:off x="36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42" name="Line 1308"/>
                  <p:cNvSpPr/>
                  <p:nvPr/>
                </p:nvSpPr>
                <p:spPr>
                  <a:xfrm>
                    <a:off x="369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43" name="Line 1309"/>
                  <p:cNvSpPr/>
                  <p:nvPr/>
                </p:nvSpPr>
                <p:spPr>
                  <a:xfrm>
                    <a:off x="37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44" name="Line 1310"/>
                  <p:cNvSpPr/>
                  <p:nvPr/>
                </p:nvSpPr>
                <p:spPr>
                  <a:xfrm>
                    <a:off x="37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45" name="Line 1311"/>
                  <p:cNvSpPr/>
                  <p:nvPr/>
                </p:nvSpPr>
                <p:spPr>
                  <a:xfrm>
                    <a:off x="38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46" name="Line 1312"/>
                  <p:cNvSpPr/>
                  <p:nvPr/>
                </p:nvSpPr>
                <p:spPr>
                  <a:xfrm>
                    <a:off x="38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47" name="Line 1313"/>
                  <p:cNvSpPr/>
                  <p:nvPr/>
                </p:nvSpPr>
                <p:spPr>
                  <a:xfrm>
                    <a:off x="3936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48" name="Line 1314"/>
                  <p:cNvSpPr/>
                  <p:nvPr/>
                </p:nvSpPr>
                <p:spPr>
                  <a:xfrm>
                    <a:off x="39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49" name="Line 1315"/>
                  <p:cNvSpPr/>
                  <p:nvPr/>
                </p:nvSpPr>
                <p:spPr>
                  <a:xfrm>
                    <a:off x="40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50" name="Line 1316"/>
                  <p:cNvSpPr/>
                  <p:nvPr/>
                </p:nvSpPr>
                <p:spPr>
                  <a:xfrm>
                    <a:off x="40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51" name="Line 1317"/>
                  <p:cNvSpPr/>
                  <p:nvPr/>
                </p:nvSpPr>
                <p:spPr>
                  <a:xfrm>
                    <a:off x="41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52" name="Line 1318"/>
                  <p:cNvSpPr/>
                  <p:nvPr/>
                </p:nvSpPr>
                <p:spPr>
                  <a:xfrm>
                    <a:off x="417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53" name="Line 1319"/>
                  <p:cNvSpPr/>
                  <p:nvPr/>
                </p:nvSpPr>
                <p:spPr>
                  <a:xfrm>
                    <a:off x="42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54" name="Line 1320"/>
                  <p:cNvSpPr/>
                  <p:nvPr/>
                </p:nvSpPr>
                <p:spPr>
                  <a:xfrm>
                    <a:off x="42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55" name="Line 1321"/>
                  <p:cNvSpPr/>
                  <p:nvPr/>
                </p:nvSpPr>
                <p:spPr>
                  <a:xfrm>
                    <a:off x="43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56" name="Line 1322"/>
                  <p:cNvSpPr/>
                  <p:nvPr/>
                </p:nvSpPr>
                <p:spPr>
                  <a:xfrm>
                    <a:off x="436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57" name="Line 1323"/>
                  <p:cNvSpPr/>
                  <p:nvPr/>
                </p:nvSpPr>
                <p:spPr>
                  <a:xfrm>
                    <a:off x="4416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58" name="Line 1324"/>
                  <p:cNvSpPr/>
                  <p:nvPr/>
                </p:nvSpPr>
                <p:spPr>
                  <a:xfrm>
                    <a:off x="44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59" name="Line 1325"/>
                  <p:cNvSpPr/>
                  <p:nvPr/>
                </p:nvSpPr>
                <p:spPr>
                  <a:xfrm>
                    <a:off x="45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60" name="Line 1326"/>
                  <p:cNvSpPr/>
                  <p:nvPr/>
                </p:nvSpPr>
                <p:spPr>
                  <a:xfrm>
                    <a:off x="45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61" name="Line 1327"/>
                  <p:cNvSpPr/>
                  <p:nvPr/>
                </p:nvSpPr>
                <p:spPr>
                  <a:xfrm>
                    <a:off x="460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62" name="Line 1328"/>
                  <p:cNvSpPr/>
                  <p:nvPr/>
                </p:nvSpPr>
                <p:spPr>
                  <a:xfrm>
                    <a:off x="46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63" name="Line 1329"/>
                  <p:cNvSpPr/>
                  <p:nvPr/>
                </p:nvSpPr>
                <p:spPr>
                  <a:xfrm>
                    <a:off x="47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664" name="Line 1330"/>
                  <p:cNvSpPr/>
                  <p:nvPr/>
                </p:nvSpPr>
                <p:spPr>
                  <a:xfrm>
                    <a:off x="47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3569" name="Line 1331"/>
                <p:cNvSpPr/>
                <p:nvPr/>
              </p:nvSpPr>
              <p:spPr>
                <a:xfrm>
                  <a:off x="4800" y="3658"/>
                  <a:ext cx="0" cy="4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570" name="Line 1332"/>
                <p:cNvSpPr/>
                <p:nvPr/>
              </p:nvSpPr>
              <p:spPr>
                <a:xfrm>
                  <a:off x="4848" y="3658"/>
                  <a:ext cx="0" cy="8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4821" name="Rectangle 1333" descr="PE03255_"/>
              <p:cNvSpPr>
                <a:spLocks noChangeArrowheads="1"/>
              </p:cNvSpPr>
              <p:nvPr/>
            </p:nvSpPr>
            <p:spPr bwMode="auto">
              <a:xfrm>
                <a:off x="-48" y="3350"/>
                <a:ext cx="1828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800" b="1">
                    <a:solidFill>
                      <a:srgbClr val="04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0     1      2     3      4      5      6       7     8      9     10</a:t>
                </a:r>
              </a:p>
            </p:txBody>
          </p:sp>
        </p:grpSp>
        <p:sp>
          <p:nvSpPr>
            <p:cNvPr id="13565" name="Freeform 1334"/>
            <p:cNvSpPr>
              <a:spLocks noChangeAspect="1"/>
            </p:cNvSpPr>
            <p:nvPr/>
          </p:nvSpPr>
          <p:spPr>
            <a:xfrm rot="-8845963">
              <a:off x="1216" y="1963"/>
              <a:ext cx="848" cy="540"/>
            </a:xfrm>
            <a:custGeom>
              <a:avLst/>
              <a:gdLst>
                <a:gd name="txL" fmla="*/ 0 w 2112"/>
                <a:gd name="txT" fmla="*/ 0 h 1344"/>
                <a:gd name="txR" fmla="*/ 2112 w 2112"/>
                <a:gd name="txB" fmla="*/ 1344 h 1344"/>
              </a:gdLst>
              <a:ahLst/>
              <a:cxnLst>
                <a:cxn ang="0">
                  <a:pos x="0" y="0"/>
                </a:cxn>
                <a:cxn ang="0">
                  <a:pos x="0" y="540"/>
                </a:cxn>
                <a:cxn ang="0">
                  <a:pos x="848" y="0"/>
                </a:cxn>
                <a:cxn ang="0">
                  <a:pos x="0" y="0"/>
                </a:cxn>
              </a:cxnLst>
              <a:rect l="txL" t="txT" r="txR" b="txB"/>
              <a:pathLst>
                <a:path w="2112" h="1344">
                  <a:moveTo>
                    <a:pt x="0" y="0"/>
                  </a:moveTo>
                  <a:lnTo>
                    <a:pt x="0" y="1344"/>
                  </a:lnTo>
                  <a:lnTo>
                    <a:pt x="21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50195"/>
              </a:schemeClr>
            </a:solidFill>
            <a:ln w="19050" cap="flat" cmpd="sng">
              <a:solidFill>
                <a:srgbClr val="0033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4368" name="Group 1338"/>
          <p:cNvGrpSpPr/>
          <p:nvPr/>
        </p:nvGrpSpPr>
        <p:grpSpPr>
          <a:xfrm rot="10045213">
            <a:off x="1624728" y="1187530"/>
            <a:ext cx="1791890" cy="2037159"/>
            <a:chOff x="768" y="2152"/>
            <a:chExt cx="1505" cy="1711"/>
          </a:xfrm>
        </p:grpSpPr>
        <p:sp>
          <p:nvSpPr>
            <p:cNvPr id="13343" name="Freeform 1339"/>
            <p:cNvSpPr>
              <a:spLocks noChangeAspect="1"/>
            </p:cNvSpPr>
            <p:nvPr/>
          </p:nvSpPr>
          <p:spPr>
            <a:xfrm rot="10800000">
              <a:off x="768" y="2310"/>
              <a:ext cx="1505" cy="1505"/>
            </a:xfrm>
            <a:custGeom>
              <a:avLst/>
              <a:gdLst>
                <a:gd name="txL" fmla="*/ 0 w 480"/>
                <a:gd name="txT" fmla="*/ 0 h 480"/>
                <a:gd name="txR" fmla="*/ 480 w 480"/>
                <a:gd name="txB" fmla="*/ 480 h 480"/>
              </a:gdLst>
              <a:ahLst/>
              <a:cxnLst>
                <a:cxn ang="0">
                  <a:pos x="0" y="0"/>
                </a:cxn>
                <a:cxn ang="0">
                  <a:pos x="1505" y="1505"/>
                </a:cxn>
                <a:cxn ang="0">
                  <a:pos x="0" y="1505"/>
                </a:cxn>
                <a:cxn ang="0">
                  <a:pos x="0" y="0"/>
                </a:cxn>
              </a:cxnLst>
              <a:rect l="txL" t="txT" r="txR" b="txB"/>
              <a:pathLst>
                <a:path w="480" h="480">
                  <a:moveTo>
                    <a:pt x="0" y="0"/>
                  </a:moveTo>
                  <a:lnTo>
                    <a:pt x="480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F2FF">
                <a:alpha val="50195"/>
              </a:srgbClr>
            </a:solidFill>
            <a:ln w="9525" cap="flat" cmpd="sng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344" name="Freeform 1340"/>
            <p:cNvSpPr/>
            <p:nvPr/>
          </p:nvSpPr>
          <p:spPr>
            <a:xfrm rot="10800000">
              <a:off x="1488" y="2598"/>
              <a:ext cx="480" cy="480"/>
            </a:xfrm>
            <a:custGeom>
              <a:avLst/>
              <a:gdLst>
                <a:gd name="txL" fmla="*/ 0 w 480"/>
                <a:gd name="txT" fmla="*/ 0 h 480"/>
                <a:gd name="txR" fmla="*/ 480 w 480"/>
                <a:gd name="txB" fmla="*/ 480 h 480"/>
              </a:gdLst>
              <a:ahLst/>
              <a:cxnLst>
                <a:cxn ang="0">
                  <a:pos x="0" y="0"/>
                </a:cxn>
                <a:cxn ang="0">
                  <a:pos x="480" y="480"/>
                </a:cxn>
                <a:cxn ang="0">
                  <a:pos x="0" y="480"/>
                </a:cxn>
                <a:cxn ang="0">
                  <a:pos x="0" y="0"/>
                </a:cxn>
              </a:cxnLst>
              <a:rect l="txL" t="txT" r="txR" b="txB"/>
              <a:pathLst>
                <a:path w="480" h="480">
                  <a:moveTo>
                    <a:pt x="0" y="0"/>
                  </a:moveTo>
                  <a:lnTo>
                    <a:pt x="480" y="480"/>
                  </a:lnTo>
                  <a:lnTo>
                    <a:pt x="0" y="48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grpSp>
          <p:nvGrpSpPr>
            <p:cNvPr id="13345" name="Group 1341"/>
            <p:cNvGrpSpPr/>
            <p:nvPr/>
          </p:nvGrpSpPr>
          <p:grpSpPr>
            <a:xfrm>
              <a:off x="1463" y="2152"/>
              <a:ext cx="362" cy="1711"/>
              <a:chOff x="1797" y="1048"/>
              <a:chExt cx="362" cy="1711"/>
            </a:xfrm>
          </p:grpSpPr>
          <p:grpSp>
            <p:nvGrpSpPr>
              <p:cNvPr id="13462" name="Group 1342"/>
              <p:cNvGrpSpPr/>
              <p:nvPr/>
            </p:nvGrpSpPr>
            <p:grpSpPr>
              <a:xfrm rot="-8100000">
                <a:off x="1153" y="1955"/>
                <a:ext cx="1560" cy="48"/>
                <a:chOff x="288" y="3658"/>
                <a:chExt cx="4560" cy="86"/>
              </a:xfrm>
            </p:grpSpPr>
            <p:grpSp>
              <p:nvGrpSpPr>
                <p:cNvPr id="13464" name="Group 1343"/>
                <p:cNvGrpSpPr/>
                <p:nvPr/>
              </p:nvGrpSpPr>
              <p:grpSpPr>
                <a:xfrm>
                  <a:off x="288" y="3658"/>
                  <a:ext cx="4464" cy="86"/>
                  <a:chOff x="288" y="3658"/>
                  <a:chExt cx="4464" cy="86"/>
                </a:xfrm>
              </p:grpSpPr>
              <p:sp>
                <p:nvSpPr>
                  <p:cNvPr id="13467" name="Line 1344"/>
                  <p:cNvSpPr/>
                  <p:nvPr/>
                </p:nvSpPr>
                <p:spPr>
                  <a:xfrm>
                    <a:off x="288" y="3658"/>
                    <a:ext cx="0" cy="77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68" name="Line 1345"/>
                  <p:cNvSpPr/>
                  <p:nvPr/>
                </p:nvSpPr>
                <p:spPr>
                  <a:xfrm>
                    <a:off x="3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69" name="Line 1346"/>
                  <p:cNvSpPr/>
                  <p:nvPr/>
                </p:nvSpPr>
                <p:spPr>
                  <a:xfrm>
                    <a:off x="3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70" name="Line 1347"/>
                  <p:cNvSpPr/>
                  <p:nvPr/>
                </p:nvSpPr>
                <p:spPr>
                  <a:xfrm>
                    <a:off x="4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71" name="Line 1348"/>
                  <p:cNvSpPr/>
                  <p:nvPr/>
                </p:nvSpPr>
                <p:spPr>
                  <a:xfrm>
                    <a:off x="4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72" name="Line 1349"/>
                  <p:cNvSpPr/>
                  <p:nvPr/>
                </p:nvSpPr>
                <p:spPr>
                  <a:xfrm>
                    <a:off x="52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73" name="Line 1350"/>
                  <p:cNvSpPr/>
                  <p:nvPr/>
                </p:nvSpPr>
                <p:spPr>
                  <a:xfrm>
                    <a:off x="57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74" name="Line 1351"/>
                  <p:cNvSpPr/>
                  <p:nvPr/>
                </p:nvSpPr>
                <p:spPr>
                  <a:xfrm>
                    <a:off x="6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75" name="Line 1352"/>
                  <p:cNvSpPr/>
                  <p:nvPr/>
                </p:nvSpPr>
                <p:spPr>
                  <a:xfrm>
                    <a:off x="6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76" name="Line 1353"/>
                  <p:cNvSpPr/>
                  <p:nvPr/>
                </p:nvSpPr>
                <p:spPr>
                  <a:xfrm>
                    <a:off x="7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77" name="Line 1354"/>
                  <p:cNvSpPr/>
                  <p:nvPr/>
                </p:nvSpPr>
                <p:spPr>
                  <a:xfrm>
                    <a:off x="768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78" name="Line 1355"/>
                  <p:cNvSpPr/>
                  <p:nvPr/>
                </p:nvSpPr>
                <p:spPr>
                  <a:xfrm>
                    <a:off x="8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79" name="Line 1356"/>
                  <p:cNvSpPr/>
                  <p:nvPr/>
                </p:nvSpPr>
                <p:spPr>
                  <a:xfrm>
                    <a:off x="8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80" name="Line 1357"/>
                  <p:cNvSpPr/>
                  <p:nvPr/>
                </p:nvSpPr>
                <p:spPr>
                  <a:xfrm>
                    <a:off x="9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81" name="Line 1358"/>
                  <p:cNvSpPr/>
                  <p:nvPr/>
                </p:nvSpPr>
                <p:spPr>
                  <a:xfrm>
                    <a:off x="96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82" name="Line 1359"/>
                  <p:cNvSpPr/>
                  <p:nvPr/>
                </p:nvSpPr>
                <p:spPr>
                  <a:xfrm>
                    <a:off x="10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83" name="Line 1360"/>
                  <p:cNvSpPr/>
                  <p:nvPr/>
                </p:nvSpPr>
                <p:spPr>
                  <a:xfrm>
                    <a:off x="10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84" name="Line 1361"/>
                  <p:cNvSpPr/>
                  <p:nvPr/>
                </p:nvSpPr>
                <p:spPr>
                  <a:xfrm>
                    <a:off x="11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85" name="Line 1362"/>
                  <p:cNvSpPr/>
                  <p:nvPr/>
                </p:nvSpPr>
                <p:spPr>
                  <a:xfrm>
                    <a:off x="11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86" name="Line 1363"/>
                  <p:cNvSpPr/>
                  <p:nvPr/>
                </p:nvSpPr>
                <p:spPr>
                  <a:xfrm>
                    <a:off x="120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87" name="Line 1364"/>
                  <p:cNvSpPr/>
                  <p:nvPr/>
                </p:nvSpPr>
                <p:spPr>
                  <a:xfrm>
                    <a:off x="12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88" name="Line 1365"/>
                  <p:cNvSpPr/>
                  <p:nvPr/>
                </p:nvSpPr>
                <p:spPr>
                  <a:xfrm>
                    <a:off x="129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89" name="Line 1366"/>
                  <p:cNvSpPr/>
                  <p:nvPr/>
                </p:nvSpPr>
                <p:spPr>
                  <a:xfrm>
                    <a:off x="13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90" name="Line 1367"/>
                  <p:cNvSpPr/>
                  <p:nvPr/>
                </p:nvSpPr>
                <p:spPr>
                  <a:xfrm>
                    <a:off x="13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91" name="Line 1368"/>
                  <p:cNvSpPr/>
                  <p:nvPr/>
                </p:nvSpPr>
                <p:spPr>
                  <a:xfrm>
                    <a:off x="1440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92" name="Line 1369"/>
                  <p:cNvSpPr/>
                  <p:nvPr/>
                </p:nvSpPr>
                <p:spPr>
                  <a:xfrm>
                    <a:off x="14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93" name="Line 1370"/>
                  <p:cNvSpPr/>
                  <p:nvPr/>
                </p:nvSpPr>
                <p:spPr>
                  <a:xfrm>
                    <a:off x="15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94" name="Line 1371"/>
                  <p:cNvSpPr/>
                  <p:nvPr/>
                </p:nvSpPr>
                <p:spPr>
                  <a:xfrm>
                    <a:off x="15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95" name="Line 1372"/>
                  <p:cNvSpPr/>
                  <p:nvPr/>
                </p:nvSpPr>
                <p:spPr>
                  <a:xfrm>
                    <a:off x="16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96" name="Line 1373"/>
                  <p:cNvSpPr/>
                  <p:nvPr/>
                </p:nvSpPr>
                <p:spPr>
                  <a:xfrm>
                    <a:off x="1680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97" name="Line 1374"/>
                  <p:cNvSpPr/>
                  <p:nvPr/>
                </p:nvSpPr>
                <p:spPr>
                  <a:xfrm>
                    <a:off x="17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98" name="Line 1375"/>
                  <p:cNvSpPr/>
                  <p:nvPr/>
                </p:nvSpPr>
                <p:spPr>
                  <a:xfrm>
                    <a:off x="17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499" name="Line 1376"/>
                  <p:cNvSpPr/>
                  <p:nvPr/>
                </p:nvSpPr>
                <p:spPr>
                  <a:xfrm>
                    <a:off x="182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00" name="Line 1377"/>
                  <p:cNvSpPr/>
                  <p:nvPr/>
                </p:nvSpPr>
                <p:spPr>
                  <a:xfrm>
                    <a:off x="187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01" name="Line 1378"/>
                  <p:cNvSpPr/>
                  <p:nvPr/>
                </p:nvSpPr>
                <p:spPr>
                  <a:xfrm>
                    <a:off x="19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02" name="Line 1379"/>
                  <p:cNvSpPr/>
                  <p:nvPr/>
                </p:nvSpPr>
                <p:spPr>
                  <a:xfrm>
                    <a:off x="19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03" name="Line 1380"/>
                  <p:cNvSpPr/>
                  <p:nvPr/>
                </p:nvSpPr>
                <p:spPr>
                  <a:xfrm>
                    <a:off x="20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04" name="Line 1381"/>
                  <p:cNvSpPr/>
                  <p:nvPr/>
                </p:nvSpPr>
                <p:spPr>
                  <a:xfrm>
                    <a:off x="20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05" name="Line 1382"/>
                  <p:cNvSpPr/>
                  <p:nvPr/>
                </p:nvSpPr>
                <p:spPr>
                  <a:xfrm>
                    <a:off x="2112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06" name="Line 1383"/>
                  <p:cNvSpPr/>
                  <p:nvPr/>
                </p:nvSpPr>
                <p:spPr>
                  <a:xfrm>
                    <a:off x="21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07" name="Line 1384"/>
                  <p:cNvSpPr/>
                  <p:nvPr/>
                </p:nvSpPr>
                <p:spPr>
                  <a:xfrm>
                    <a:off x="22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08" name="Line 1385"/>
                  <p:cNvSpPr/>
                  <p:nvPr/>
                </p:nvSpPr>
                <p:spPr>
                  <a:xfrm>
                    <a:off x="22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09" name="Line 1386"/>
                  <p:cNvSpPr/>
                  <p:nvPr/>
                </p:nvSpPr>
                <p:spPr>
                  <a:xfrm>
                    <a:off x="23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10" name="Line 1387"/>
                  <p:cNvSpPr/>
                  <p:nvPr/>
                </p:nvSpPr>
                <p:spPr>
                  <a:xfrm>
                    <a:off x="2352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11" name="Line 1388"/>
                  <p:cNvSpPr/>
                  <p:nvPr/>
                </p:nvSpPr>
                <p:spPr>
                  <a:xfrm>
                    <a:off x="240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12" name="Line 1389"/>
                  <p:cNvSpPr/>
                  <p:nvPr/>
                </p:nvSpPr>
                <p:spPr>
                  <a:xfrm>
                    <a:off x="244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13" name="Line 1390"/>
                  <p:cNvSpPr/>
                  <p:nvPr/>
                </p:nvSpPr>
                <p:spPr>
                  <a:xfrm>
                    <a:off x="2496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14" name="Line 1391"/>
                  <p:cNvSpPr/>
                  <p:nvPr/>
                </p:nvSpPr>
                <p:spPr>
                  <a:xfrm>
                    <a:off x="254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15" name="Line 1392"/>
                  <p:cNvSpPr/>
                  <p:nvPr/>
                </p:nvSpPr>
                <p:spPr>
                  <a:xfrm>
                    <a:off x="2592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16" name="Line 1393"/>
                  <p:cNvSpPr/>
                  <p:nvPr/>
                </p:nvSpPr>
                <p:spPr>
                  <a:xfrm>
                    <a:off x="26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17" name="Line 1394"/>
                  <p:cNvSpPr/>
                  <p:nvPr/>
                </p:nvSpPr>
                <p:spPr>
                  <a:xfrm>
                    <a:off x="26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18" name="Line 1395"/>
                  <p:cNvSpPr/>
                  <p:nvPr/>
                </p:nvSpPr>
                <p:spPr>
                  <a:xfrm>
                    <a:off x="273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19" name="Line 1396"/>
                  <p:cNvSpPr/>
                  <p:nvPr/>
                </p:nvSpPr>
                <p:spPr>
                  <a:xfrm>
                    <a:off x="278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20" name="Line 1397"/>
                  <p:cNvSpPr/>
                  <p:nvPr/>
                </p:nvSpPr>
                <p:spPr>
                  <a:xfrm>
                    <a:off x="28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21" name="Line 1398"/>
                  <p:cNvSpPr/>
                  <p:nvPr/>
                </p:nvSpPr>
                <p:spPr>
                  <a:xfrm>
                    <a:off x="28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22" name="Line 1399"/>
                  <p:cNvSpPr/>
                  <p:nvPr/>
                </p:nvSpPr>
                <p:spPr>
                  <a:xfrm>
                    <a:off x="29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23" name="Line 1400"/>
                  <p:cNvSpPr/>
                  <p:nvPr/>
                </p:nvSpPr>
                <p:spPr>
                  <a:xfrm>
                    <a:off x="297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24" name="Line 1401"/>
                  <p:cNvSpPr/>
                  <p:nvPr/>
                </p:nvSpPr>
                <p:spPr>
                  <a:xfrm>
                    <a:off x="302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25" name="Line 1402"/>
                  <p:cNvSpPr/>
                  <p:nvPr/>
                </p:nvSpPr>
                <p:spPr>
                  <a:xfrm>
                    <a:off x="307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26" name="Line 1403"/>
                  <p:cNvSpPr/>
                  <p:nvPr/>
                </p:nvSpPr>
                <p:spPr>
                  <a:xfrm>
                    <a:off x="312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27" name="Line 1404"/>
                  <p:cNvSpPr/>
                  <p:nvPr/>
                </p:nvSpPr>
                <p:spPr>
                  <a:xfrm>
                    <a:off x="316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28" name="Line 1405"/>
                  <p:cNvSpPr/>
                  <p:nvPr/>
                </p:nvSpPr>
                <p:spPr>
                  <a:xfrm>
                    <a:off x="321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29" name="Line 1406"/>
                  <p:cNvSpPr/>
                  <p:nvPr/>
                </p:nvSpPr>
                <p:spPr>
                  <a:xfrm>
                    <a:off x="3264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30" name="Line 1407"/>
                  <p:cNvSpPr/>
                  <p:nvPr/>
                </p:nvSpPr>
                <p:spPr>
                  <a:xfrm>
                    <a:off x="33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31" name="Line 1408"/>
                  <p:cNvSpPr/>
                  <p:nvPr/>
                </p:nvSpPr>
                <p:spPr>
                  <a:xfrm>
                    <a:off x="33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32" name="Line 1409"/>
                  <p:cNvSpPr/>
                  <p:nvPr/>
                </p:nvSpPr>
                <p:spPr>
                  <a:xfrm>
                    <a:off x="340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33" name="Line 1410"/>
                  <p:cNvSpPr/>
                  <p:nvPr/>
                </p:nvSpPr>
                <p:spPr>
                  <a:xfrm>
                    <a:off x="34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34" name="Line 1411"/>
                  <p:cNvSpPr/>
                  <p:nvPr/>
                </p:nvSpPr>
                <p:spPr>
                  <a:xfrm>
                    <a:off x="3504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35" name="Line 1412"/>
                  <p:cNvSpPr/>
                  <p:nvPr/>
                </p:nvSpPr>
                <p:spPr>
                  <a:xfrm>
                    <a:off x="35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36" name="Line 1413"/>
                  <p:cNvSpPr/>
                  <p:nvPr/>
                </p:nvSpPr>
                <p:spPr>
                  <a:xfrm>
                    <a:off x="360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37" name="Line 1414"/>
                  <p:cNvSpPr/>
                  <p:nvPr/>
                </p:nvSpPr>
                <p:spPr>
                  <a:xfrm>
                    <a:off x="364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38" name="Line 1415"/>
                  <p:cNvSpPr/>
                  <p:nvPr/>
                </p:nvSpPr>
                <p:spPr>
                  <a:xfrm>
                    <a:off x="369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39" name="Line 1416"/>
                  <p:cNvSpPr/>
                  <p:nvPr/>
                </p:nvSpPr>
                <p:spPr>
                  <a:xfrm>
                    <a:off x="374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40" name="Line 1417"/>
                  <p:cNvSpPr/>
                  <p:nvPr/>
                </p:nvSpPr>
                <p:spPr>
                  <a:xfrm>
                    <a:off x="379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41" name="Line 1418"/>
                  <p:cNvSpPr/>
                  <p:nvPr/>
                </p:nvSpPr>
                <p:spPr>
                  <a:xfrm>
                    <a:off x="384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42" name="Line 1419"/>
                  <p:cNvSpPr/>
                  <p:nvPr/>
                </p:nvSpPr>
                <p:spPr>
                  <a:xfrm>
                    <a:off x="388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43" name="Line 1420"/>
                  <p:cNvSpPr/>
                  <p:nvPr/>
                </p:nvSpPr>
                <p:spPr>
                  <a:xfrm>
                    <a:off x="3936" y="3658"/>
                    <a:ext cx="0" cy="86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44" name="Line 1421"/>
                  <p:cNvSpPr/>
                  <p:nvPr/>
                </p:nvSpPr>
                <p:spPr>
                  <a:xfrm>
                    <a:off x="398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45" name="Line 1422"/>
                  <p:cNvSpPr/>
                  <p:nvPr/>
                </p:nvSpPr>
                <p:spPr>
                  <a:xfrm>
                    <a:off x="403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46" name="Line 1423"/>
                  <p:cNvSpPr/>
                  <p:nvPr/>
                </p:nvSpPr>
                <p:spPr>
                  <a:xfrm>
                    <a:off x="408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47" name="Line 1424"/>
                  <p:cNvSpPr/>
                  <p:nvPr/>
                </p:nvSpPr>
                <p:spPr>
                  <a:xfrm>
                    <a:off x="4128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48" name="Line 1425"/>
                  <p:cNvSpPr/>
                  <p:nvPr/>
                </p:nvSpPr>
                <p:spPr>
                  <a:xfrm>
                    <a:off x="4176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49" name="Line 1426"/>
                  <p:cNvSpPr/>
                  <p:nvPr/>
                </p:nvSpPr>
                <p:spPr>
                  <a:xfrm>
                    <a:off x="4224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50" name="Line 1427"/>
                  <p:cNvSpPr/>
                  <p:nvPr/>
                </p:nvSpPr>
                <p:spPr>
                  <a:xfrm>
                    <a:off x="4272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51" name="Line 1428"/>
                  <p:cNvSpPr/>
                  <p:nvPr/>
                </p:nvSpPr>
                <p:spPr>
                  <a:xfrm>
                    <a:off x="4320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52" name="Line 1429"/>
                  <p:cNvSpPr/>
                  <p:nvPr/>
                </p:nvSpPr>
                <p:spPr>
                  <a:xfrm>
                    <a:off x="4368" y="3658"/>
                    <a:ext cx="0" cy="42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53" name="Line 1430"/>
                  <p:cNvSpPr/>
                  <p:nvPr/>
                </p:nvSpPr>
                <p:spPr>
                  <a:xfrm>
                    <a:off x="4416" y="3658"/>
                    <a:ext cx="0" cy="69"/>
                  </a:xfrm>
                  <a:prstGeom prst="line">
                    <a:avLst/>
                  </a:prstGeom>
                  <a:ln w="6350" cap="flat" cmpd="sng">
                    <a:solidFill>
                      <a:schemeClr val="hlink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54" name="Line 1431"/>
                  <p:cNvSpPr/>
                  <p:nvPr/>
                </p:nvSpPr>
                <p:spPr>
                  <a:xfrm>
                    <a:off x="446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55" name="Line 1432"/>
                  <p:cNvSpPr/>
                  <p:nvPr/>
                </p:nvSpPr>
                <p:spPr>
                  <a:xfrm>
                    <a:off x="451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56" name="Line 1433"/>
                  <p:cNvSpPr/>
                  <p:nvPr/>
                </p:nvSpPr>
                <p:spPr>
                  <a:xfrm>
                    <a:off x="4560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57" name="Line 1434"/>
                  <p:cNvSpPr/>
                  <p:nvPr/>
                </p:nvSpPr>
                <p:spPr>
                  <a:xfrm>
                    <a:off x="4608" y="3658"/>
                    <a:ext cx="0" cy="63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58" name="Line 1435"/>
                  <p:cNvSpPr/>
                  <p:nvPr/>
                </p:nvSpPr>
                <p:spPr>
                  <a:xfrm>
                    <a:off x="4656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59" name="Line 1436"/>
                  <p:cNvSpPr/>
                  <p:nvPr/>
                </p:nvSpPr>
                <p:spPr>
                  <a:xfrm>
                    <a:off x="4704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3560" name="Line 1437"/>
                  <p:cNvSpPr/>
                  <p:nvPr/>
                </p:nvSpPr>
                <p:spPr>
                  <a:xfrm>
                    <a:off x="4752" y="3658"/>
                    <a:ext cx="0" cy="41"/>
                  </a:xfrm>
                  <a:prstGeom prst="line">
                    <a:avLst/>
                  </a:prstGeom>
                  <a:ln w="6350" cap="flat" cmpd="sng">
                    <a:solidFill>
                      <a:srgbClr val="0033CC"/>
                    </a:solidFill>
                    <a:prstDash val="solid"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3465" name="Line 1438"/>
                <p:cNvSpPr/>
                <p:nvPr/>
              </p:nvSpPr>
              <p:spPr>
                <a:xfrm>
                  <a:off x="4800" y="3658"/>
                  <a:ext cx="0" cy="41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66" name="Line 1439"/>
                <p:cNvSpPr/>
                <p:nvPr/>
              </p:nvSpPr>
              <p:spPr>
                <a:xfrm>
                  <a:off x="4848" y="3658"/>
                  <a:ext cx="0" cy="86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3463" name="Text Box 1440" descr="PE03255_"/>
              <p:cNvSpPr txBox="1"/>
              <p:nvPr/>
            </p:nvSpPr>
            <p:spPr>
              <a:xfrm rot="8109606">
                <a:off x="1797" y="1048"/>
                <a:ext cx="362" cy="168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>
                <a:spAutoFit/>
              </a:bodyPr>
              <a:lstStyle/>
              <a:p>
                <a:pPr eaLnBrk="0" hangingPunct="0"/>
                <a:r>
                  <a:rPr lang="en-US" altLang="zh-CN" sz="8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0     1      2     3      4      5     6      7      8      9     10</a:t>
                </a:r>
              </a:p>
            </p:txBody>
          </p:sp>
        </p:grpSp>
        <p:grpSp>
          <p:nvGrpSpPr>
            <p:cNvPr id="13346" name="Group 1441"/>
            <p:cNvGrpSpPr/>
            <p:nvPr/>
          </p:nvGrpSpPr>
          <p:grpSpPr>
            <a:xfrm>
              <a:off x="2042" y="2462"/>
              <a:ext cx="214" cy="1017"/>
              <a:chOff x="2520" y="1431"/>
              <a:chExt cx="214" cy="1017"/>
            </a:xfrm>
          </p:grpSpPr>
          <p:sp>
            <p:nvSpPr>
              <p:cNvPr id="13405" name="Rectangle 1442" descr="PE03255_"/>
              <p:cNvSpPr/>
              <p:nvPr/>
            </p:nvSpPr>
            <p:spPr>
              <a:xfrm rot="5400000">
                <a:off x="2102" y="1849"/>
                <a:ext cx="1017" cy="18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8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</a:t>
                </a:r>
              </a:p>
            </p:txBody>
          </p:sp>
          <p:grpSp>
            <p:nvGrpSpPr>
              <p:cNvPr id="13406" name="Group 1443"/>
              <p:cNvGrpSpPr/>
              <p:nvPr/>
            </p:nvGrpSpPr>
            <p:grpSpPr>
              <a:xfrm rot="5400000">
                <a:off x="2266" y="1954"/>
                <a:ext cx="888" cy="48"/>
                <a:chOff x="4104" y="2256"/>
                <a:chExt cx="888" cy="48"/>
              </a:xfrm>
            </p:grpSpPr>
            <p:sp>
              <p:nvSpPr>
                <p:cNvPr id="13407" name="Line 1444"/>
                <p:cNvSpPr/>
                <p:nvPr/>
              </p:nvSpPr>
              <p:spPr>
                <a:xfrm>
                  <a:off x="4104" y="2256"/>
                  <a:ext cx="0" cy="4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8" name="Line 1445"/>
                <p:cNvSpPr/>
                <p:nvPr/>
              </p:nvSpPr>
              <p:spPr>
                <a:xfrm>
                  <a:off x="4120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9" name="Line 1446"/>
                <p:cNvSpPr/>
                <p:nvPr/>
              </p:nvSpPr>
              <p:spPr>
                <a:xfrm>
                  <a:off x="413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0" name="Line 1447"/>
                <p:cNvSpPr/>
                <p:nvPr/>
              </p:nvSpPr>
              <p:spPr>
                <a:xfrm>
                  <a:off x="4153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1" name="Line 1448"/>
                <p:cNvSpPr/>
                <p:nvPr/>
              </p:nvSpPr>
              <p:spPr>
                <a:xfrm>
                  <a:off x="4170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2" name="Line 1449"/>
                <p:cNvSpPr/>
                <p:nvPr/>
              </p:nvSpPr>
              <p:spPr>
                <a:xfrm>
                  <a:off x="4186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3" name="Line 1450"/>
                <p:cNvSpPr/>
                <p:nvPr/>
              </p:nvSpPr>
              <p:spPr>
                <a:xfrm>
                  <a:off x="4203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4" name="Line 1451"/>
                <p:cNvSpPr/>
                <p:nvPr/>
              </p:nvSpPr>
              <p:spPr>
                <a:xfrm>
                  <a:off x="421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5" name="Line 1452"/>
                <p:cNvSpPr/>
                <p:nvPr/>
              </p:nvSpPr>
              <p:spPr>
                <a:xfrm>
                  <a:off x="4235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6" name="Line 1453"/>
                <p:cNvSpPr/>
                <p:nvPr/>
              </p:nvSpPr>
              <p:spPr>
                <a:xfrm>
                  <a:off x="4252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7" name="Line 1454"/>
                <p:cNvSpPr/>
                <p:nvPr/>
              </p:nvSpPr>
              <p:spPr>
                <a:xfrm>
                  <a:off x="4268" y="2256"/>
                  <a:ext cx="0" cy="3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8" name="Line 1455"/>
                <p:cNvSpPr/>
                <p:nvPr/>
              </p:nvSpPr>
              <p:spPr>
                <a:xfrm>
                  <a:off x="4285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19" name="Line 1456"/>
                <p:cNvSpPr/>
                <p:nvPr/>
              </p:nvSpPr>
              <p:spPr>
                <a:xfrm>
                  <a:off x="4301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0" name="Line 1457"/>
                <p:cNvSpPr/>
                <p:nvPr/>
              </p:nvSpPr>
              <p:spPr>
                <a:xfrm>
                  <a:off x="431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1" name="Line 1458"/>
                <p:cNvSpPr/>
                <p:nvPr/>
              </p:nvSpPr>
              <p:spPr>
                <a:xfrm>
                  <a:off x="4334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2" name="Line 1459"/>
                <p:cNvSpPr/>
                <p:nvPr/>
              </p:nvSpPr>
              <p:spPr>
                <a:xfrm>
                  <a:off x="4350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3" name="Line 1460"/>
                <p:cNvSpPr/>
                <p:nvPr/>
              </p:nvSpPr>
              <p:spPr>
                <a:xfrm>
                  <a:off x="436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4" name="Line 1461"/>
                <p:cNvSpPr/>
                <p:nvPr/>
              </p:nvSpPr>
              <p:spPr>
                <a:xfrm>
                  <a:off x="4383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5" name="Line 1462"/>
                <p:cNvSpPr/>
                <p:nvPr/>
              </p:nvSpPr>
              <p:spPr>
                <a:xfrm>
                  <a:off x="4400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6" name="Line 1463"/>
                <p:cNvSpPr/>
                <p:nvPr/>
              </p:nvSpPr>
              <p:spPr>
                <a:xfrm>
                  <a:off x="4416" y="2256"/>
                  <a:ext cx="0" cy="48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7" name="Line 1464"/>
                <p:cNvSpPr/>
                <p:nvPr/>
              </p:nvSpPr>
              <p:spPr>
                <a:xfrm>
                  <a:off x="4432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8" name="Line 1465"/>
                <p:cNvSpPr/>
                <p:nvPr/>
              </p:nvSpPr>
              <p:spPr>
                <a:xfrm>
                  <a:off x="444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9" name="Line 1466"/>
                <p:cNvSpPr/>
                <p:nvPr/>
              </p:nvSpPr>
              <p:spPr>
                <a:xfrm>
                  <a:off x="4465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0" name="Line 1467"/>
                <p:cNvSpPr/>
                <p:nvPr/>
              </p:nvSpPr>
              <p:spPr>
                <a:xfrm>
                  <a:off x="4482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1" name="Line 1468"/>
                <p:cNvSpPr/>
                <p:nvPr/>
              </p:nvSpPr>
              <p:spPr>
                <a:xfrm>
                  <a:off x="4498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2" name="Line 1469"/>
                <p:cNvSpPr/>
                <p:nvPr/>
              </p:nvSpPr>
              <p:spPr>
                <a:xfrm>
                  <a:off x="4514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3" name="Line 1470"/>
                <p:cNvSpPr/>
                <p:nvPr/>
              </p:nvSpPr>
              <p:spPr>
                <a:xfrm>
                  <a:off x="4531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4" name="Line 1471"/>
                <p:cNvSpPr/>
                <p:nvPr/>
              </p:nvSpPr>
              <p:spPr>
                <a:xfrm>
                  <a:off x="454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5" name="Line 1472"/>
                <p:cNvSpPr/>
                <p:nvPr/>
              </p:nvSpPr>
              <p:spPr>
                <a:xfrm>
                  <a:off x="4564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6" name="Line 1473"/>
                <p:cNvSpPr/>
                <p:nvPr/>
              </p:nvSpPr>
              <p:spPr>
                <a:xfrm>
                  <a:off x="4580" y="2256"/>
                  <a:ext cx="0" cy="48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7" name="Line 1474"/>
                <p:cNvSpPr/>
                <p:nvPr/>
              </p:nvSpPr>
              <p:spPr>
                <a:xfrm>
                  <a:off x="459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8" name="Line 1475"/>
                <p:cNvSpPr/>
                <p:nvPr/>
              </p:nvSpPr>
              <p:spPr>
                <a:xfrm>
                  <a:off x="4613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9" name="Line 1476"/>
                <p:cNvSpPr/>
                <p:nvPr/>
              </p:nvSpPr>
              <p:spPr>
                <a:xfrm>
                  <a:off x="462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40" name="Line 1477"/>
                <p:cNvSpPr/>
                <p:nvPr/>
              </p:nvSpPr>
              <p:spPr>
                <a:xfrm>
                  <a:off x="4646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41" name="Line 1478"/>
                <p:cNvSpPr/>
                <p:nvPr/>
              </p:nvSpPr>
              <p:spPr>
                <a:xfrm>
                  <a:off x="4662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42" name="Line 1479"/>
                <p:cNvSpPr/>
                <p:nvPr/>
              </p:nvSpPr>
              <p:spPr>
                <a:xfrm>
                  <a:off x="467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43" name="Line 1480"/>
                <p:cNvSpPr/>
                <p:nvPr/>
              </p:nvSpPr>
              <p:spPr>
                <a:xfrm>
                  <a:off x="4695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44" name="Line 1481"/>
                <p:cNvSpPr/>
                <p:nvPr/>
              </p:nvSpPr>
              <p:spPr>
                <a:xfrm>
                  <a:off x="4712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45" name="Line 1482"/>
                <p:cNvSpPr/>
                <p:nvPr/>
              </p:nvSpPr>
              <p:spPr>
                <a:xfrm>
                  <a:off x="4728" y="2256"/>
                  <a:ext cx="0" cy="48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46" name="Line 1483"/>
                <p:cNvSpPr/>
                <p:nvPr/>
              </p:nvSpPr>
              <p:spPr>
                <a:xfrm>
                  <a:off x="4744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47" name="Line 1484"/>
                <p:cNvSpPr/>
                <p:nvPr/>
              </p:nvSpPr>
              <p:spPr>
                <a:xfrm>
                  <a:off x="4761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48" name="Line 1485"/>
                <p:cNvSpPr/>
                <p:nvPr/>
              </p:nvSpPr>
              <p:spPr>
                <a:xfrm>
                  <a:off x="477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49" name="Line 1486"/>
                <p:cNvSpPr/>
                <p:nvPr/>
              </p:nvSpPr>
              <p:spPr>
                <a:xfrm>
                  <a:off x="4794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50" name="Line 1487"/>
                <p:cNvSpPr/>
                <p:nvPr/>
              </p:nvSpPr>
              <p:spPr>
                <a:xfrm>
                  <a:off x="4810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51" name="Line 1488"/>
                <p:cNvSpPr/>
                <p:nvPr/>
              </p:nvSpPr>
              <p:spPr>
                <a:xfrm>
                  <a:off x="4826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52" name="Line 1489"/>
                <p:cNvSpPr/>
                <p:nvPr/>
              </p:nvSpPr>
              <p:spPr>
                <a:xfrm>
                  <a:off x="4843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53" name="Line 1490"/>
                <p:cNvSpPr/>
                <p:nvPr/>
              </p:nvSpPr>
              <p:spPr>
                <a:xfrm>
                  <a:off x="485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54" name="Line 1491"/>
                <p:cNvSpPr/>
                <p:nvPr/>
              </p:nvSpPr>
              <p:spPr>
                <a:xfrm>
                  <a:off x="4876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55" name="Line 1492"/>
                <p:cNvSpPr/>
                <p:nvPr/>
              </p:nvSpPr>
              <p:spPr>
                <a:xfrm>
                  <a:off x="4892" y="2256"/>
                  <a:ext cx="0" cy="3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56" name="Line 1493"/>
                <p:cNvSpPr/>
                <p:nvPr/>
              </p:nvSpPr>
              <p:spPr>
                <a:xfrm>
                  <a:off x="490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57" name="Line 1494"/>
                <p:cNvSpPr/>
                <p:nvPr/>
              </p:nvSpPr>
              <p:spPr>
                <a:xfrm>
                  <a:off x="4925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58" name="Line 1495"/>
                <p:cNvSpPr/>
                <p:nvPr/>
              </p:nvSpPr>
              <p:spPr>
                <a:xfrm>
                  <a:off x="4941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59" name="Line 1496"/>
                <p:cNvSpPr/>
                <p:nvPr/>
              </p:nvSpPr>
              <p:spPr>
                <a:xfrm>
                  <a:off x="4958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60" name="Line 1497"/>
                <p:cNvSpPr/>
                <p:nvPr/>
              </p:nvSpPr>
              <p:spPr>
                <a:xfrm>
                  <a:off x="4974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61" name="Line 1498"/>
                <p:cNvSpPr/>
                <p:nvPr/>
              </p:nvSpPr>
              <p:spPr>
                <a:xfrm>
                  <a:off x="4991" y="2256"/>
                  <a:ext cx="1" cy="0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3347" name="Group 1499"/>
            <p:cNvGrpSpPr/>
            <p:nvPr/>
          </p:nvGrpSpPr>
          <p:grpSpPr>
            <a:xfrm>
              <a:off x="1124" y="2314"/>
              <a:ext cx="1017" cy="181"/>
              <a:chOff x="1602" y="1283"/>
              <a:chExt cx="1017" cy="181"/>
            </a:xfrm>
          </p:grpSpPr>
          <p:sp>
            <p:nvSpPr>
              <p:cNvPr id="13348" name="Rectangle 1500" descr="PE03255_"/>
              <p:cNvSpPr/>
              <p:nvPr/>
            </p:nvSpPr>
            <p:spPr>
              <a:xfrm>
                <a:off x="1602" y="1283"/>
                <a:ext cx="1017" cy="18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8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0     1      2     3      4      5</a:t>
                </a:r>
              </a:p>
            </p:txBody>
          </p:sp>
          <p:grpSp>
            <p:nvGrpSpPr>
              <p:cNvPr id="13349" name="Group 1501"/>
              <p:cNvGrpSpPr/>
              <p:nvPr/>
            </p:nvGrpSpPr>
            <p:grpSpPr>
              <a:xfrm>
                <a:off x="1704" y="1286"/>
                <a:ext cx="888" cy="48"/>
                <a:chOff x="4104" y="2256"/>
                <a:chExt cx="888" cy="48"/>
              </a:xfrm>
            </p:grpSpPr>
            <p:sp>
              <p:nvSpPr>
                <p:cNvPr id="13350" name="Line 1502"/>
                <p:cNvSpPr/>
                <p:nvPr/>
              </p:nvSpPr>
              <p:spPr>
                <a:xfrm>
                  <a:off x="4104" y="2256"/>
                  <a:ext cx="0" cy="43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51" name="Line 1503"/>
                <p:cNvSpPr/>
                <p:nvPr/>
              </p:nvSpPr>
              <p:spPr>
                <a:xfrm>
                  <a:off x="4120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52" name="Line 1504"/>
                <p:cNvSpPr/>
                <p:nvPr/>
              </p:nvSpPr>
              <p:spPr>
                <a:xfrm>
                  <a:off x="413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53" name="Line 1505"/>
                <p:cNvSpPr/>
                <p:nvPr/>
              </p:nvSpPr>
              <p:spPr>
                <a:xfrm>
                  <a:off x="4153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54" name="Line 1506"/>
                <p:cNvSpPr/>
                <p:nvPr/>
              </p:nvSpPr>
              <p:spPr>
                <a:xfrm>
                  <a:off x="4170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55" name="Line 1507"/>
                <p:cNvSpPr/>
                <p:nvPr/>
              </p:nvSpPr>
              <p:spPr>
                <a:xfrm>
                  <a:off x="4186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56" name="Line 1508"/>
                <p:cNvSpPr/>
                <p:nvPr/>
              </p:nvSpPr>
              <p:spPr>
                <a:xfrm>
                  <a:off x="4203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57" name="Line 1509"/>
                <p:cNvSpPr/>
                <p:nvPr/>
              </p:nvSpPr>
              <p:spPr>
                <a:xfrm>
                  <a:off x="421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58" name="Line 1510"/>
                <p:cNvSpPr/>
                <p:nvPr/>
              </p:nvSpPr>
              <p:spPr>
                <a:xfrm>
                  <a:off x="4235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59" name="Line 1511"/>
                <p:cNvSpPr/>
                <p:nvPr/>
              </p:nvSpPr>
              <p:spPr>
                <a:xfrm>
                  <a:off x="4252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60" name="Line 1512"/>
                <p:cNvSpPr/>
                <p:nvPr/>
              </p:nvSpPr>
              <p:spPr>
                <a:xfrm>
                  <a:off x="4268" y="2256"/>
                  <a:ext cx="0" cy="3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61" name="Line 1513"/>
                <p:cNvSpPr/>
                <p:nvPr/>
              </p:nvSpPr>
              <p:spPr>
                <a:xfrm>
                  <a:off x="4285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62" name="Line 1514"/>
                <p:cNvSpPr/>
                <p:nvPr/>
              </p:nvSpPr>
              <p:spPr>
                <a:xfrm>
                  <a:off x="4301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63" name="Line 1515"/>
                <p:cNvSpPr/>
                <p:nvPr/>
              </p:nvSpPr>
              <p:spPr>
                <a:xfrm>
                  <a:off x="431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64" name="Line 1516"/>
                <p:cNvSpPr/>
                <p:nvPr/>
              </p:nvSpPr>
              <p:spPr>
                <a:xfrm>
                  <a:off x="4334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65" name="Line 1517"/>
                <p:cNvSpPr/>
                <p:nvPr/>
              </p:nvSpPr>
              <p:spPr>
                <a:xfrm>
                  <a:off x="4350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66" name="Line 1518"/>
                <p:cNvSpPr/>
                <p:nvPr/>
              </p:nvSpPr>
              <p:spPr>
                <a:xfrm>
                  <a:off x="436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67" name="Line 1519"/>
                <p:cNvSpPr/>
                <p:nvPr/>
              </p:nvSpPr>
              <p:spPr>
                <a:xfrm>
                  <a:off x="4383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68" name="Line 1520"/>
                <p:cNvSpPr/>
                <p:nvPr/>
              </p:nvSpPr>
              <p:spPr>
                <a:xfrm>
                  <a:off x="4400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69" name="Line 1521"/>
                <p:cNvSpPr/>
                <p:nvPr/>
              </p:nvSpPr>
              <p:spPr>
                <a:xfrm>
                  <a:off x="4416" y="2256"/>
                  <a:ext cx="0" cy="48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0" name="Line 1522"/>
                <p:cNvSpPr/>
                <p:nvPr/>
              </p:nvSpPr>
              <p:spPr>
                <a:xfrm>
                  <a:off x="4432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1" name="Line 1523"/>
                <p:cNvSpPr/>
                <p:nvPr/>
              </p:nvSpPr>
              <p:spPr>
                <a:xfrm>
                  <a:off x="444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2" name="Line 1524"/>
                <p:cNvSpPr/>
                <p:nvPr/>
              </p:nvSpPr>
              <p:spPr>
                <a:xfrm>
                  <a:off x="4465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3" name="Line 1525"/>
                <p:cNvSpPr/>
                <p:nvPr/>
              </p:nvSpPr>
              <p:spPr>
                <a:xfrm>
                  <a:off x="4482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4" name="Line 1526"/>
                <p:cNvSpPr/>
                <p:nvPr/>
              </p:nvSpPr>
              <p:spPr>
                <a:xfrm>
                  <a:off x="4498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5" name="Line 1527"/>
                <p:cNvSpPr/>
                <p:nvPr/>
              </p:nvSpPr>
              <p:spPr>
                <a:xfrm>
                  <a:off x="4514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6" name="Line 1528"/>
                <p:cNvSpPr/>
                <p:nvPr/>
              </p:nvSpPr>
              <p:spPr>
                <a:xfrm>
                  <a:off x="4531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7" name="Line 1529"/>
                <p:cNvSpPr/>
                <p:nvPr/>
              </p:nvSpPr>
              <p:spPr>
                <a:xfrm>
                  <a:off x="454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8" name="Line 1530"/>
                <p:cNvSpPr/>
                <p:nvPr/>
              </p:nvSpPr>
              <p:spPr>
                <a:xfrm>
                  <a:off x="4564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79" name="Line 1531"/>
                <p:cNvSpPr/>
                <p:nvPr/>
              </p:nvSpPr>
              <p:spPr>
                <a:xfrm>
                  <a:off x="4580" y="2256"/>
                  <a:ext cx="0" cy="48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80" name="Line 1532"/>
                <p:cNvSpPr/>
                <p:nvPr/>
              </p:nvSpPr>
              <p:spPr>
                <a:xfrm>
                  <a:off x="459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81" name="Line 1533"/>
                <p:cNvSpPr/>
                <p:nvPr/>
              </p:nvSpPr>
              <p:spPr>
                <a:xfrm>
                  <a:off x="4613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82" name="Line 1534"/>
                <p:cNvSpPr/>
                <p:nvPr/>
              </p:nvSpPr>
              <p:spPr>
                <a:xfrm>
                  <a:off x="462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83" name="Line 1535"/>
                <p:cNvSpPr/>
                <p:nvPr/>
              </p:nvSpPr>
              <p:spPr>
                <a:xfrm>
                  <a:off x="4646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84" name="Line 1536"/>
                <p:cNvSpPr/>
                <p:nvPr/>
              </p:nvSpPr>
              <p:spPr>
                <a:xfrm>
                  <a:off x="4662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85" name="Line 1537"/>
                <p:cNvSpPr/>
                <p:nvPr/>
              </p:nvSpPr>
              <p:spPr>
                <a:xfrm>
                  <a:off x="467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86" name="Line 1538"/>
                <p:cNvSpPr/>
                <p:nvPr/>
              </p:nvSpPr>
              <p:spPr>
                <a:xfrm>
                  <a:off x="4695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87" name="Line 1539"/>
                <p:cNvSpPr/>
                <p:nvPr/>
              </p:nvSpPr>
              <p:spPr>
                <a:xfrm>
                  <a:off x="4712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88" name="Line 1540"/>
                <p:cNvSpPr/>
                <p:nvPr/>
              </p:nvSpPr>
              <p:spPr>
                <a:xfrm>
                  <a:off x="4728" y="2256"/>
                  <a:ext cx="0" cy="48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89" name="Line 1541"/>
                <p:cNvSpPr/>
                <p:nvPr/>
              </p:nvSpPr>
              <p:spPr>
                <a:xfrm>
                  <a:off x="4744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90" name="Line 1542"/>
                <p:cNvSpPr/>
                <p:nvPr/>
              </p:nvSpPr>
              <p:spPr>
                <a:xfrm>
                  <a:off x="4761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91" name="Line 1543"/>
                <p:cNvSpPr/>
                <p:nvPr/>
              </p:nvSpPr>
              <p:spPr>
                <a:xfrm>
                  <a:off x="4777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92" name="Line 1544"/>
                <p:cNvSpPr/>
                <p:nvPr/>
              </p:nvSpPr>
              <p:spPr>
                <a:xfrm>
                  <a:off x="4794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93" name="Line 1545"/>
                <p:cNvSpPr/>
                <p:nvPr/>
              </p:nvSpPr>
              <p:spPr>
                <a:xfrm>
                  <a:off x="4810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94" name="Line 1546"/>
                <p:cNvSpPr/>
                <p:nvPr/>
              </p:nvSpPr>
              <p:spPr>
                <a:xfrm>
                  <a:off x="4826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95" name="Line 1547"/>
                <p:cNvSpPr/>
                <p:nvPr/>
              </p:nvSpPr>
              <p:spPr>
                <a:xfrm>
                  <a:off x="4843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96" name="Line 1548"/>
                <p:cNvSpPr/>
                <p:nvPr/>
              </p:nvSpPr>
              <p:spPr>
                <a:xfrm>
                  <a:off x="485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97" name="Line 1549"/>
                <p:cNvSpPr/>
                <p:nvPr/>
              </p:nvSpPr>
              <p:spPr>
                <a:xfrm>
                  <a:off x="4876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98" name="Line 1550"/>
                <p:cNvSpPr/>
                <p:nvPr/>
              </p:nvSpPr>
              <p:spPr>
                <a:xfrm>
                  <a:off x="4892" y="2256"/>
                  <a:ext cx="0" cy="39"/>
                </a:xfrm>
                <a:prstGeom prst="line">
                  <a:avLst/>
                </a:prstGeom>
                <a:ln w="6350" cap="flat" cmpd="sng">
                  <a:solidFill>
                    <a:schemeClr val="hlink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99" name="Line 1551"/>
                <p:cNvSpPr/>
                <p:nvPr/>
              </p:nvSpPr>
              <p:spPr>
                <a:xfrm>
                  <a:off x="4909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0" name="Line 1552"/>
                <p:cNvSpPr/>
                <p:nvPr/>
              </p:nvSpPr>
              <p:spPr>
                <a:xfrm>
                  <a:off x="4925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1" name="Line 1553"/>
                <p:cNvSpPr/>
                <p:nvPr/>
              </p:nvSpPr>
              <p:spPr>
                <a:xfrm>
                  <a:off x="4941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2" name="Line 1554"/>
                <p:cNvSpPr/>
                <p:nvPr/>
              </p:nvSpPr>
              <p:spPr>
                <a:xfrm>
                  <a:off x="4958" y="2256"/>
                  <a:ext cx="0" cy="35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3" name="Line 1555"/>
                <p:cNvSpPr/>
                <p:nvPr/>
              </p:nvSpPr>
              <p:spPr>
                <a:xfrm>
                  <a:off x="4974" y="2256"/>
                  <a:ext cx="0" cy="23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04" name="Line 1556"/>
                <p:cNvSpPr/>
                <p:nvPr/>
              </p:nvSpPr>
              <p:spPr>
                <a:xfrm>
                  <a:off x="4991" y="2256"/>
                  <a:ext cx="1" cy="0"/>
                </a:xfrm>
                <a:prstGeom prst="line">
                  <a:avLst/>
                </a:prstGeom>
                <a:ln w="6350" cap="flat" cmpd="sng">
                  <a:solidFill>
                    <a:srgbClr val="0033CC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64377" name="Group 1562"/>
          <p:cNvGrpSpPr/>
          <p:nvPr/>
        </p:nvGrpSpPr>
        <p:grpSpPr>
          <a:xfrm>
            <a:off x="1644968" y="1581626"/>
            <a:ext cx="4343400" cy="2000250"/>
            <a:chOff x="1392" y="2208"/>
            <a:chExt cx="3648" cy="1680"/>
          </a:xfrm>
        </p:grpSpPr>
        <p:sp>
          <p:nvSpPr>
            <p:cNvPr id="11" name="Line 1563"/>
            <p:cNvSpPr/>
            <p:nvPr/>
          </p:nvSpPr>
          <p:spPr>
            <a:xfrm>
              <a:off x="1392" y="2208"/>
              <a:ext cx="3408" cy="0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9" name="Line 1564"/>
            <p:cNvSpPr/>
            <p:nvPr/>
          </p:nvSpPr>
          <p:spPr>
            <a:xfrm>
              <a:off x="2496" y="2928"/>
              <a:ext cx="2544" cy="0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0" name="Line 1565"/>
            <p:cNvSpPr/>
            <p:nvPr/>
          </p:nvSpPr>
          <p:spPr>
            <a:xfrm>
              <a:off x="1392" y="2208"/>
              <a:ext cx="2640" cy="1680"/>
            </a:xfrm>
            <a:prstGeom prst="line">
              <a:avLst/>
            </a:prstGeom>
            <a:ln w="57150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5900261" y="1233488"/>
            <a:ext cx="3166110" cy="84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2100" b="1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100" b="1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上面的画法可以看做是怎样的图形变换</a:t>
            </a:r>
            <a:r>
              <a:rPr lang="en-US" altLang="zh-CN" sz="2100" b="1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0" name="Text Box 21"/>
          <p:cNvSpPr txBox="1">
            <a:spLocks noChangeArrowheads="1"/>
          </p:cNvSpPr>
          <p:nvPr/>
        </p:nvSpPr>
        <p:spPr bwMode="auto">
          <a:xfrm>
            <a:off x="5900024" y="2575560"/>
            <a:ext cx="3077766" cy="161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2100" b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100" b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把图中的直线</a:t>
            </a:r>
            <a:r>
              <a:rPr lang="en-US" altLang="zh-CN" sz="2100" b="1" i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100" b="1" kern="0" baseline="-2500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2100" b="1" kern="0" baseline="-2500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看成被尺边</a:t>
            </a:r>
            <a:r>
              <a:rPr lang="en-US" altLang="zh-CN" sz="2100" b="1" i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所截</a:t>
            </a:r>
            <a:r>
              <a:rPr lang="en-US" altLang="zh-CN" sz="2100" b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100" b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那么在画图过程中</a:t>
            </a:r>
            <a:r>
              <a:rPr lang="en-US" altLang="zh-CN" sz="2100" b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100" b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什么角始终保持相等</a:t>
            </a:r>
            <a:r>
              <a:rPr lang="en-US" altLang="zh-CN" sz="2100" b="1" kern="0" dirty="0">
                <a:solidFill>
                  <a:srgbClr val="33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6" name="Text Box 27"/>
          <p:cNvSpPr txBox="1">
            <a:spLocks noChangeArrowheads="1"/>
          </p:cNvSpPr>
          <p:nvPr/>
        </p:nvSpPr>
        <p:spPr bwMode="auto">
          <a:xfrm>
            <a:off x="6288644" y="2111931"/>
            <a:ext cx="1221581" cy="391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1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平移变换</a:t>
            </a:r>
          </a:p>
        </p:txBody>
      </p:sp>
      <p:sp>
        <p:nvSpPr>
          <p:cNvPr id="77" name="Text Box 28"/>
          <p:cNvSpPr txBox="1">
            <a:spLocks noChangeArrowheads="1"/>
          </p:cNvSpPr>
          <p:nvPr/>
        </p:nvSpPr>
        <p:spPr bwMode="auto">
          <a:xfrm>
            <a:off x="6386513" y="4306491"/>
            <a:ext cx="1026319" cy="391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1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同位角</a:t>
            </a:r>
          </a:p>
        </p:txBody>
      </p:sp>
      <p:sp>
        <p:nvSpPr>
          <p:cNvPr id="64825" name="Arc 1337"/>
          <p:cNvSpPr/>
          <p:nvPr/>
        </p:nvSpPr>
        <p:spPr>
          <a:xfrm rot="3389794">
            <a:off x="1959293" y="1521619"/>
            <a:ext cx="170974" cy="658654"/>
          </a:xfrm>
          <a:custGeom>
            <a:avLst/>
            <a:gdLst>
              <a:gd name="txL" fmla="*/ 0 w 17198"/>
              <a:gd name="txT" fmla="*/ 0 h 21600"/>
              <a:gd name="txR" fmla="*/ 17198 w 17198"/>
              <a:gd name="txB" fmla="*/ 21600 h 21600"/>
            </a:gdLst>
            <a:ahLst/>
            <a:cxnLst>
              <a:cxn ang="0">
                <a:pos x="0" y="0"/>
              </a:cxn>
              <a:cxn ang="0">
                <a:pos x="8440573" y="17830015"/>
              </a:cxn>
              <a:cxn ang="0">
                <a:pos x="0" y="45139260"/>
              </a:cxn>
            </a:cxnLst>
            <a:rect l="txL" t="txT" r="txR" b="txB"/>
            <a:pathLst>
              <a:path w="17198" h="21600" fill="none">
                <a:moveTo>
                  <a:pt x="-1" y="0"/>
                </a:moveTo>
                <a:cubicBezTo>
                  <a:pt x="6751" y="0"/>
                  <a:pt x="13113" y="3156"/>
                  <a:pt x="17198" y="8531"/>
                </a:cubicBezTo>
              </a:path>
              <a:path w="17198" h="21600" stroke="0">
                <a:moveTo>
                  <a:pt x="-1" y="0"/>
                </a:moveTo>
                <a:cubicBezTo>
                  <a:pt x="6751" y="0"/>
                  <a:pt x="13113" y="3156"/>
                  <a:pt x="17198" y="8531"/>
                </a:cubicBezTo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5049" name="Arc 1561"/>
          <p:cNvSpPr/>
          <p:nvPr/>
        </p:nvSpPr>
        <p:spPr>
          <a:xfrm rot="3389794">
            <a:off x="3449003" y="2418874"/>
            <a:ext cx="97155" cy="323850"/>
          </a:xfrm>
          <a:custGeom>
            <a:avLst/>
            <a:gdLst>
              <a:gd name="txL" fmla="*/ 0 w 21600"/>
              <a:gd name="txT" fmla="*/ 0 h 24335"/>
              <a:gd name="txR" fmla="*/ 21600 w 21600"/>
              <a:gd name="txB" fmla="*/ 24335 h 24335"/>
            </a:gdLst>
            <a:ahLst/>
            <a:cxnLst>
              <a:cxn ang="0">
                <a:pos x="0" y="0"/>
              </a:cxn>
              <a:cxn ang="0">
                <a:pos x="2140618" y="9697035"/>
              </a:cxn>
              <a:cxn ang="0">
                <a:pos x="0" y="8607190"/>
              </a:cxn>
            </a:cxnLst>
            <a:rect l="txL" t="txT" r="txR" b="txB"/>
            <a:pathLst>
              <a:path w="21600" h="24335" fill="none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514"/>
                  <a:pt x="21541" y="23427"/>
                  <a:pt x="21426" y="24335"/>
                </a:cubicBezTo>
              </a:path>
              <a:path w="21600" h="24335" stroke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514"/>
                  <a:pt x="21541" y="23427"/>
                  <a:pt x="21426" y="24335"/>
                </a:cubicBezTo>
                <a:lnTo>
                  <a:pt x="0" y="21600"/>
                </a:lnTo>
                <a:close/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12" name="图片 11" descr="1-6.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5251" y="67628"/>
            <a:ext cx="1483995" cy="657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6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25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25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6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5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5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3493" grpId="0" bldLvl="0" animBg="1"/>
      <p:bldP spid="63494" grpId="0" bldLvl="0" animBg="1"/>
      <p:bldP spid="63495" grpId="0" bldLvl="0" animBg="1"/>
      <p:bldP spid="63496" grpId="0" bldLvl="0" animBg="1"/>
      <p:bldP spid="52" grpId="0" bldLvl="0" animBg="1"/>
      <p:bldP spid="70" grpId="0" bldLvl="0" animBg="1"/>
      <p:bldP spid="76" grpId="0" bldLvl="0" animBg="1"/>
      <p:bldP spid="77" grpId="0" bldLvl="0" animBg="1"/>
      <p:bldP spid="64825" grpId="0" bldLvl="0" animBg="1"/>
      <p:bldP spid="65049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236220" y="246360"/>
            <a:ext cx="7449503" cy="1423588"/>
            <a:chOff x="319" y="2762"/>
            <a:chExt cx="5010" cy="936"/>
          </a:xfrm>
        </p:grpSpPr>
        <p:sp>
          <p:nvSpPr>
            <p:cNvPr id="7" name="AutoShape 5"/>
            <p:cNvSpPr/>
            <p:nvPr/>
          </p:nvSpPr>
          <p:spPr>
            <a:xfrm>
              <a:off x="319" y="3178"/>
              <a:ext cx="5010" cy="520"/>
            </a:xfrm>
            <a:prstGeom prst="foldedCorner">
              <a:avLst>
                <a:gd name="adj" fmla="val 20380"/>
              </a:avLst>
            </a:prstGeom>
            <a:solidFill>
              <a:srgbClr val="FFCC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l"/>
              <a:endPara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endParaRPr>
            </a:p>
            <a:p>
              <a:pPr algn="l"/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经过直线外一点，</a:t>
              </a:r>
              <a:r>
                <a:rPr lang="zh-CN" altLang="en-US" sz="2100" dirty="0">
                  <a:solidFill>
                    <a:srgbClr val="F8081F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有且只有</a:t>
              </a:r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一条直线与已知直线平行</a:t>
              </a:r>
              <a:r>
                <a:rPr lang="en-US" altLang="zh-CN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.</a:t>
              </a:r>
            </a:p>
            <a:p>
              <a:pPr algn="l"/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如果两条直线</a:t>
              </a:r>
              <a:r>
                <a:rPr lang="zh-CN" altLang="en-US" sz="2100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都与第三条直线平行</a:t>
              </a:r>
              <a:r>
                <a:rPr lang="zh-CN" altLang="en-US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，那么这两条直线</a:t>
              </a:r>
              <a:r>
                <a:rPr lang="zh-CN" altLang="en-US" sz="2100" dirty="0">
                  <a:solidFill>
                    <a:srgbClr val="F8081F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互相平行</a:t>
              </a:r>
              <a:r>
                <a:rPr lang="en-US" altLang="zh-CN" sz="2100" dirty="0">
                  <a:latin typeface="宋体" panose="02010600030101010101" pitchFamily="2" charset="-122"/>
                  <a:ea typeface="宋体" panose="02010600030101010101" pitchFamily="2" charset="-122"/>
                  <a:cs typeface="宋体" panose="02010600030101010101" pitchFamily="2" charset="-122"/>
                  <a:sym typeface="+mn-ea"/>
                </a:rPr>
                <a:t>.</a:t>
              </a:r>
              <a:endPara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endParaRPr>
            </a:p>
          </p:txBody>
        </p:sp>
        <p:pic>
          <p:nvPicPr>
            <p:cNvPr id="9270" name="Picture 6" descr="U_2202~1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87" y="2762"/>
              <a:ext cx="341" cy="47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5379" name="Text Box 4"/>
          <p:cNvSpPr txBox="1"/>
          <p:nvPr/>
        </p:nvSpPr>
        <p:spPr>
          <a:xfrm>
            <a:off x="457200" y="2148602"/>
            <a:ext cx="147066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</a:rPr>
              <a:t>应用格式：</a:t>
            </a:r>
          </a:p>
        </p:txBody>
      </p:sp>
      <p:grpSp>
        <p:nvGrpSpPr>
          <p:cNvPr id="5" name="Group 7"/>
          <p:cNvGrpSpPr/>
          <p:nvPr/>
        </p:nvGrpSpPr>
        <p:grpSpPr>
          <a:xfrm>
            <a:off x="5156597" y="2143220"/>
            <a:ext cx="1390650" cy="2313432"/>
            <a:chOff x="0" y="48"/>
            <a:chExt cx="1168" cy="1104"/>
          </a:xfrm>
        </p:grpSpPr>
        <p:grpSp>
          <p:nvGrpSpPr>
            <p:cNvPr id="29699" name="Group 8"/>
            <p:cNvGrpSpPr/>
            <p:nvPr/>
          </p:nvGrpSpPr>
          <p:grpSpPr>
            <a:xfrm>
              <a:off x="0" y="284"/>
              <a:ext cx="864" cy="868"/>
              <a:chOff x="0" y="-4"/>
              <a:chExt cx="864" cy="868"/>
            </a:xfrm>
          </p:grpSpPr>
          <p:sp>
            <p:nvSpPr>
              <p:cNvPr id="29700" name="Line 9"/>
              <p:cNvSpPr/>
              <p:nvPr/>
            </p:nvSpPr>
            <p:spPr>
              <a:xfrm flipH="1">
                <a:off x="0" y="0"/>
                <a:ext cx="240" cy="864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01" name="Line 10"/>
              <p:cNvSpPr/>
              <p:nvPr/>
            </p:nvSpPr>
            <p:spPr>
              <a:xfrm flipH="1">
                <a:off x="624" y="0"/>
                <a:ext cx="240" cy="864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02" name="Line 11"/>
              <p:cNvSpPr/>
              <p:nvPr/>
            </p:nvSpPr>
            <p:spPr>
              <a:xfrm flipH="1">
                <a:off x="288" y="-4"/>
                <a:ext cx="240" cy="864"/>
              </a:xfrm>
              <a:prstGeom prst="line">
                <a:avLst/>
              </a:prstGeom>
              <a:ln w="38100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9703" name="Oval 12"/>
            <p:cNvSpPr/>
            <p:nvPr/>
          </p:nvSpPr>
          <p:spPr>
            <a:xfrm>
              <a:off x="336" y="48"/>
              <a:ext cx="528" cy="288"/>
            </a:xfrm>
            <a:prstGeom prst="ellipse">
              <a:avLst/>
            </a:prstGeom>
            <a:noFill/>
            <a:ln w="9525">
              <a:noFill/>
            </a:ln>
          </p:spPr>
          <p:txBody>
            <a:bodyPr wrap="none" lIns="90170" tIns="46990" rIns="90170" bIns="46990" anchor="ctr"/>
            <a:lstStyle/>
            <a:p>
              <a:pPr algn="ctr"/>
              <a:r>
                <a:rPr lang="en-US" altLang="zh-CN" sz="18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29704" name="Oval 13"/>
            <p:cNvSpPr/>
            <p:nvPr/>
          </p:nvSpPr>
          <p:spPr>
            <a:xfrm>
              <a:off x="640" y="60"/>
              <a:ext cx="528" cy="288"/>
            </a:xfrm>
            <a:prstGeom prst="ellipse">
              <a:avLst/>
            </a:prstGeom>
            <a:noFill/>
            <a:ln w="9525">
              <a:noFill/>
            </a:ln>
          </p:spPr>
          <p:txBody>
            <a:bodyPr wrap="none" lIns="90170" tIns="46990" rIns="90170" bIns="46990" anchor="ctr"/>
            <a:lstStyle/>
            <a:p>
              <a:pPr algn="ctr"/>
              <a:r>
                <a:rPr lang="en-US" altLang="zh-CN" sz="18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29705" name="Oval 14"/>
            <p:cNvSpPr/>
            <p:nvPr/>
          </p:nvSpPr>
          <p:spPr>
            <a:xfrm>
              <a:off x="0" y="48"/>
              <a:ext cx="528" cy="288"/>
            </a:xfrm>
            <a:prstGeom prst="ellipse">
              <a:avLst/>
            </a:prstGeom>
            <a:noFill/>
            <a:ln w="9525">
              <a:noFill/>
            </a:ln>
          </p:spPr>
          <p:txBody>
            <a:bodyPr wrap="none" lIns="90170" tIns="46990" rIns="90170" bIns="46990" anchor="ctr"/>
            <a:lstStyle/>
            <a:p>
              <a:pPr algn="ctr"/>
              <a:r>
                <a:rPr lang="en-US" altLang="zh-CN" sz="1800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</a:p>
          </p:txBody>
        </p:sp>
      </p:grpSp>
      <p:sp>
        <p:nvSpPr>
          <p:cNvPr id="15390" name="Text Box 30"/>
          <p:cNvSpPr txBox="1"/>
          <p:nvPr/>
        </p:nvSpPr>
        <p:spPr>
          <a:xfrm>
            <a:off x="457200" y="2746534"/>
            <a:ext cx="4699635" cy="152257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∵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//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, </a:t>
            </a:r>
            <a:r>
              <a:rPr lang="en-US" altLang="zh-CN" sz="2100" i="1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altLang="zh-CN" sz="210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//</a:t>
            </a:r>
            <a:r>
              <a:rPr lang="en-US" altLang="zh-CN" sz="2100" i="1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en-US" altLang="zh-CN" sz="210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100" err="1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已知</a:t>
            </a:r>
            <a:r>
              <a:rPr lang="en-US" altLang="zh-CN" sz="210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zh-CN" altLang="en-US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∴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a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//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b</a:t>
            </a:r>
            <a:r>
              <a:rPr lang="en-US" altLang="zh-CN" sz="210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（</a:t>
            </a:r>
            <a:r>
              <a:rPr lang="en-US" altLang="zh-CN" sz="2100" err="1">
                <a:solidFill>
                  <a:srgbClr val="00B05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如果两条直线都与第三条直线平行，那么这两条直线互相平行</a:t>
            </a:r>
            <a:r>
              <a:rPr lang="en-US" altLang="zh-CN" sz="2100" err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rPr>
              <a:t>）</a:t>
            </a:r>
            <a:r>
              <a:rPr lang="en-US" altLang="en-US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Symbol" panose="05050102010706020507" pitchFamily="18" charset="2"/>
              </a:rPr>
              <a:t>.</a:t>
            </a:r>
            <a:endParaRPr lang="en-US" altLang="en-US" sz="21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/>
      <p:bldP spid="15390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2"/>
          <p:cNvSpPr txBox="1"/>
          <p:nvPr/>
        </p:nvSpPr>
        <p:spPr>
          <a:xfrm>
            <a:off x="91917" y="569595"/>
            <a:ext cx="6666071" cy="233076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例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3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完成下列推理，并在括号内注明理由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）如图所示，因为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//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//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（已知），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所以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三点            </a:t>
            </a: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1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理由是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                                                          </a:t>
            </a:r>
            <a:endParaRPr lang="en-US" altLang="zh-CN" sz="21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en-US" altLang="zh-CN" sz="21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32770" name="组合 1"/>
          <p:cNvGrpSpPr/>
          <p:nvPr/>
        </p:nvGrpSpPr>
        <p:grpSpPr>
          <a:xfrm>
            <a:off x="2365296" y="3036570"/>
            <a:ext cx="1657350" cy="1417320"/>
            <a:chOff x="4967" y="6377"/>
            <a:chExt cx="3480" cy="2976"/>
          </a:xfrm>
        </p:grpSpPr>
        <p:sp>
          <p:nvSpPr>
            <p:cNvPr id="32771" name="Line 6"/>
            <p:cNvSpPr/>
            <p:nvPr/>
          </p:nvSpPr>
          <p:spPr>
            <a:xfrm>
              <a:off x="4967" y="7035"/>
              <a:ext cx="3480" cy="0"/>
            </a:xfrm>
            <a:prstGeom prst="line">
              <a:avLst/>
            </a:prstGeom>
            <a:ln w="12700" cap="sq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72" name="Line 7"/>
            <p:cNvSpPr/>
            <p:nvPr/>
          </p:nvSpPr>
          <p:spPr>
            <a:xfrm>
              <a:off x="4967" y="8477"/>
              <a:ext cx="3480" cy="0"/>
            </a:xfrm>
            <a:prstGeom prst="line">
              <a:avLst/>
            </a:prstGeom>
            <a:ln w="12700" cap="sq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773" name="Rectangle 8"/>
            <p:cNvSpPr/>
            <p:nvPr/>
          </p:nvSpPr>
          <p:spPr>
            <a:xfrm>
              <a:off x="5385" y="6535"/>
              <a:ext cx="549" cy="9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·</a:t>
              </a:r>
            </a:p>
          </p:txBody>
        </p:sp>
        <p:sp>
          <p:nvSpPr>
            <p:cNvPr id="32774" name="Rectangle 9"/>
            <p:cNvSpPr/>
            <p:nvPr/>
          </p:nvSpPr>
          <p:spPr>
            <a:xfrm>
              <a:off x="7487" y="6545"/>
              <a:ext cx="549" cy="9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·</a:t>
              </a:r>
            </a:p>
          </p:txBody>
        </p:sp>
        <p:sp>
          <p:nvSpPr>
            <p:cNvPr id="32775" name="Rectangle 10"/>
            <p:cNvSpPr/>
            <p:nvPr/>
          </p:nvSpPr>
          <p:spPr>
            <a:xfrm>
              <a:off x="6287" y="6545"/>
              <a:ext cx="549" cy="9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</a:rPr>
                <a:t>·</a:t>
              </a:r>
            </a:p>
          </p:txBody>
        </p:sp>
        <p:sp>
          <p:nvSpPr>
            <p:cNvPr id="32776" name="Text Box 11"/>
            <p:cNvSpPr txBox="1"/>
            <p:nvPr/>
          </p:nvSpPr>
          <p:spPr>
            <a:xfrm>
              <a:off x="5257" y="6380"/>
              <a:ext cx="582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1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32777" name="Text Box 12"/>
            <p:cNvSpPr txBox="1"/>
            <p:nvPr/>
          </p:nvSpPr>
          <p:spPr>
            <a:xfrm>
              <a:off x="5385" y="8462"/>
              <a:ext cx="625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1800" i="1">
                  <a:latin typeface="Times New Roman" panose="02020603050405020304" pitchFamily="18" charset="0"/>
                  <a:ea typeface="黑体" panose="02010609060101010101" pitchFamily="49" charset="-122"/>
                </a:rPr>
                <a:t>D</a:t>
              </a:r>
            </a:p>
          </p:txBody>
        </p:sp>
        <p:sp>
          <p:nvSpPr>
            <p:cNvPr id="32778" name="Text Box 13"/>
            <p:cNvSpPr txBox="1"/>
            <p:nvPr/>
          </p:nvSpPr>
          <p:spPr>
            <a:xfrm>
              <a:off x="7247" y="8357"/>
              <a:ext cx="684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1800" i="1">
                  <a:latin typeface="Times New Roman" panose="02020603050405020304" pitchFamily="18" charset="0"/>
                  <a:ea typeface="黑体" panose="02010609060101010101" pitchFamily="49" charset="-122"/>
                </a:rPr>
                <a:t>E</a:t>
              </a:r>
            </a:p>
          </p:txBody>
        </p:sp>
        <p:sp>
          <p:nvSpPr>
            <p:cNvPr id="32779" name="Text Box 14"/>
            <p:cNvSpPr txBox="1"/>
            <p:nvPr/>
          </p:nvSpPr>
          <p:spPr>
            <a:xfrm>
              <a:off x="6197" y="6377"/>
              <a:ext cx="684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18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32780" name="Text Box 15"/>
            <p:cNvSpPr txBox="1"/>
            <p:nvPr/>
          </p:nvSpPr>
          <p:spPr>
            <a:xfrm>
              <a:off x="7410" y="6377"/>
              <a:ext cx="711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18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32781" name="Text Box 16"/>
            <p:cNvSpPr txBox="1"/>
            <p:nvPr/>
          </p:nvSpPr>
          <p:spPr>
            <a:xfrm>
              <a:off x="5987" y="8577"/>
              <a:ext cx="388" cy="7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endPara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sp>
        <p:nvSpPr>
          <p:cNvPr id="18467" name="Text Box 28"/>
          <p:cNvSpPr txBox="1"/>
          <p:nvPr/>
        </p:nvSpPr>
        <p:spPr>
          <a:xfrm>
            <a:off x="2590800" y="1664970"/>
            <a:ext cx="1953578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在同一直线上</a:t>
            </a:r>
          </a:p>
        </p:txBody>
      </p:sp>
      <p:sp>
        <p:nvSpPr>
          <p:cNvPr id="19487" name="Text Box 29"/>
          <p:cNvSpPr txBox="1"/>
          <p:nvPr/>
        </p:nvSpPr>
        <p:spPr>
          <a:xfrm>
            <a:off x="1654969" y="2026444"/>
            <a:ext cx="6313170" cy="552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经过直线外一点</a:t>
            </a:r>
            <a:r>
              <a:rPr lang="en-US" altLang="zh-CN" sz="21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有且只有一条直线与这条直线平行</a:t>
            </a:r>
            <a:r>
              <a:rPr lang="en-US" altLang="zh-CN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7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7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7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7" grpId="0"/>
      <p:bldP spid="1948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1-6.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5733" y="59531"/>
            <a:ext cx="4340066" cy="701040"/>
          </a:xfrm>
          <a:prstGeom prst="rect">
            <a:avLst/>
          </a:prstGeom>
        </p:spPr>
      </p:pic>
      <p:sp>
        <p:nvSpPr>
          <p:cNvPr id="23553" name="Rectangle 30"/>
          <p:cNvSpPr/>
          <p:nvPr/>
        </p:nvSpPr>
        <p:spPr>
          <a:xfrm>
            <a:off x="321469" y="1025605"/>
            <a:ext cx="6428899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eaLnBrk="0" hangingPunct="0"/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如图，∠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和∠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不能构成同位角的图形是（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）</a:t>
            </a:r>
          </a:p>
        </p:txBody>
      </p:sp>
      <p:grpSp>
        <p:nvGrpSpPr>
          <p:cNvPr id="23555" name="组合 20504"/>
          <p:cNvGrpSpPr/>
          <p:nvPr/>
        </p:nvGrpSpPr>
        <p:grpSpPr>
          <a:xfrm>
            <a:off x="383382" y="1642825"/>
            <a:ext cx="5961460" cy="1732359"/>
            <a:chOff x="793" y="2659"/>
            <a:chExt cx="4310" cy="1181"/>
          </a:xfrm>
        </p:grpSpPr>
        <p:pic>
          <p:nvPicPr>
            <p:cNvPr id="30724" name="Picture 2" descr="C:\Users\Administrator\Documents\Tencent Files\2983268488\Image\C2C\SB~ZNCEY)8QT{67H{@64~YK.png"/>
            <p:cNvPicPr>
              <a:picLocks noChangeAspect="1"/>
            </p:cNvPicPr>
            <p:nvPr/>
          </p:nvPicPr>
          <p:blipFill>
            <a:blip r:embed="rId3" cstate="email"/>
            <a:srcRect b="2470"/>
            <a:stretch>
              <a:fillRect/>
            </a:stretch>
          </p:blipFill>
          <p:spPr>
            <a:xfrm>
              <a:off x="793" y="2659"/>
              <a:ext cx="4206" cy="118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0725" name="矩形 20503"/>
            <p:cNvSpPr/>
            <p:nvPr/>
          </p:nvSpPr>
          <p:spPr>
            <a:xfrm>
              <a:off x="4785" y="3612"/>
              <a:ext cx="318" cy="181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" name="TextBox 25"/>
          <p:cNvSpPr txBox="1"/>
          <p:nvPr/>
        </p:nvSpPr>
        <p:spPr>
          <a:xfrm>
            <a:off x="5773341" y="1042511"/>
            <a:ext cx="375047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en-US" altLang="zh-CN" sz="21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endParaRPr lang="en-US" altLang="zh-CN" sz="2100" b="1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0"/>
          <p:cNvSpPr txBox="1"/>
          <p:nvPr/>
        </p:nvSpPr>
        <p:spPr>
          <a:xfrm>
            <a:off x="506730" y="477203"/>
            <a:ext cx="5624513" cy="100536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从∠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lang="en-US" altLang="zh-CN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=∠</a:t>
            </a:r>
            <a:r>
              <a:rPr lang="en-US" altLang="zh-CN" sz="21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，可以推出</a:t>
            </a:r>
            <a:r>
              <a:rPr lang="en-US" altLang="zh-CN" sz="2100" b="1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AB</a:t>
            </a:r>
            <a:r>
              <a:rPr lang="en-US" altLang="zh-CN" sz="21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∥</a:t>
            </a:r>
            <a:r>
              <a:rPr lang="en-US" altLang="zh-CN" sz="2100" b="1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CD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</a:p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理由是</a:t>
            </a:r>
            <a:r>
              <a:rPr lang="zh-CN" altLang="en-US" sz="2100" u="sng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      </a:t>
            </a:r>
            <a:endParaRPr lang="en-US" altLang="zh-CN" sz="21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2552" name="Rectangle 24"/>
          <p:cNvSpPr/>
          <p:nvPr/>
        </p:nvSpPr>
        <p:spPr>
          <a:xfrm>
            <a:off x="1838563" y="520065"/>
            <a:ext cx="917972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ctr" eaLnBrk="0" hangingPunct="0"/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endParaRPr lang="en-US" altLang="zh-CN" sz="1800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553" name="Text Box 25"/>
          <p:cNvSpPr txBox="1"/>
          <p:nvPr/>
        </p:nvSpPr>
        <p:spPr>
          <a:xfrm>
            <a:off x="1648778" y="1058227"/>
            <a:ext cx="309181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eaLnBrk="0" hangingPunct="0"/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同位角相等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两直线平行</a:t>
            </a:r>
          </a:p>
        </p:txBody>
      </p:sp>
      <p:grpSp>
        <p:nvGrpSpPr>
          <p:cNvPr id="24580" name="Group 26"/>
          <p:cNvGrpSpPr/>
          <p:nvPr/>
        </p:nvGrpSpPr>
        <p:grpSpPr>
          <a:xfrm>
            <a:off x="938928" y="1761887"/>
            <a:ext cx="3221831" cy="1546621"/>
            <a:chOff x="0" y="0"/>
            <a:chExt cx="2706" cy="1299"/>
          </a:xfrm>
        </p:grpSpPr>
        <p:sp>
          <p:nvSpPr>
            <p:cNvPr id="31749" name="Line 27"/>
            <p:cNvSpPr/>
            <p:nvPr/>
          </p:nvSpPr>
          <p:spPr>
            <a:xfrm flipH="1">
              <a:off x="1433" y="197"/>
              <a:ext cx="805" cy="79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0" name="Line 28"/>
            <p:cNvSpPr/>
            <p:nvPr/>
          </p:nvSpPr>
          <p:spPr>
            <a:xfrm flipH="1">
              <a:off x="225" y="197"/>
              <a:ext cx="805" cy="79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1" name="Line 29"/>
            <p:cNvSpPr/>
            <p:nvPr/>
          </p:nvSpPr>
          <p:spPr>
            <a:xfrm>
              <a:off x="995" y="212"/>
              <a:ext cx="1207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2" name="Line 30"/>
            <p:cNvSpPr/>
            <p:nvPr/>
          </p:nvSpPr>
          <p:spPr>
            <a:xfrm>
              <a:off x="225" y="994"/>
              <a:ext cx="2093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3" name="Line 31"/>
            <p:cNvSpPr/>
            <p:nvPr/>
          </p:nvSpPr>
          <p:spPr>
            <a:xfrm flipH="1">
              <a:off x="225" y="197"/>
              <a:ext cx="2013" cy="79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4" name="Text Box 32"/>
            <p:cNvSpPr txBox="1"/>
            <p:nvPr/>
          </p:nvSpPr>
          <p:spPr>
            <a:xfrm>
              <a:off x="755" y="0"/>
              <a:ext cx="483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31755" name="Text Box 33"/>
            <p:cNvSpPr txBox="1"/>
            <p:nvPr/>
          </p:nvSpPr>
          <p:spPr>
            <a:xfrm>
              <a:off x="0" y="814"/>
              <a:ext cx="483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endPara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31756" name="Text Box 34"/>
            <p:cNvSpPr txBox="1"/>
            <p:nvPr/>
          </p:nvSpPr>
          <p:spPr>
            <a:xfrm>
              <a:off x="1299" y="950"/>
              <a:ext cx="483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31757" name="Text Box 35"/>
            <p:cNvSpPr txBox="1"/>
            <p:nvPr/>
          </p:nvSpPr>
          <p:spPr>
            <a:xfrm>
              <a:off x="2223" y="45"/>
              <a:ext cx="483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1800" i="1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31758" name="Arc 36"/>
            <p:cNvSpPr/>
            <p:nvPr/>
          </p:nvSpPr>
          <p:spPr>
            <a:xfrm>
              <a:off x="547" y="675"/>
              <a:ext cx="81" cy="159"/>
            </a:xfrm>
            <a:custGeom>
              <a:avLst/>
              <a:gdLst/>
              <a:ahLst/>
              <a:cxnLst>
                <a:cxn ang="0">
                  <a:pos x="-1" y="0"/>
                </a:cxn>
                <a:cxn ang="0">
                  <a:pos x="21600" y="21600"/>
                </a:cxn>
                <a:cxn ang="0">
                  <a:pos x="-1" y="0"/>
                </a:cxn>
                <a:cxn ang="0">
                  <a:pos x="21600" y="21600"/>
                </a:cxn>
                <a:cxn ang="0">
                  <a:pos x="0" y="2160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59" name="Arc 37"/>
            <p:cNvSpPr/>
            <p:nvPr/>
          </p:nvSpPr>
          <p:spPr>
            <a:xfrm>
              <a:off x="789" y="754"/>
              <a:ext cx="80" cy="240"/>
            </a:xfrm>
            <a:custGeom>
              <a:avLst/>
              <a:gdLst/>
              <a:ahLst/>
              <a:cxnLst>
                <a:cxn ang="0">
                  <a:pos x="-1" y="0"/>
                </a:cxn>
                <a:cxn ang="0">
                  <a:pos x="21600" y="21600"/>
                </a:cxn>
                <a:cxn ang="0">
                  <a:pos x="-1" y="0"/>
                </a:cxn>
                <a:cxn ang="0">
                  <a:pos x="21600" y="21600"/>
                </a:cxn>
                <a:cxn ang="0">
                  <a:pos x="0" y="2160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0" name="Arc 38"/>
            <p:cNvSpPr/>
            <p:nvPr/>
          </p:nvSpPr>
          <p:spPr>
            <a:xfrm flipH="1" flipV="1">
              <a:off x="1755" y="197"/>
              <a:ext cx="80" cy="159"/>
            </a:xfrm>
            <a:custGeom>
              <a:avLst/>
              <a:gdLst/>
              <a:ahLst/>
              <a:cxnLst>
                <a:cxn ang="0">
                  <a:pos x="-1" y="0"/>
                </a:cxn>
                <a:cxn ang="0">
                  <a:pos x="21600" y="21600"/>
                </a:cxn>
                <a:cxn ang="0">
                  <a:pos x="-1" y="0"/>
                </a:cxn>
                <a:cxn ang="0">
                  <a:pos x="21600" y="21600"/>
                </a:cxn>
                <a:cxn ang="0">
                  <a:pos x="0" y="2160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 cap="flat" cmpd="sng">
              <a:solidFill>
                <a:srgbClr val="008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1" name="Arc 39"/>
            <p:cNvSpPr/>
            <p:nvPr/>
          </p:nvSpPr>
          <p:spPr>
            <a:xfrm flipH="1" flipV="1">
              <a:off x="1674" y="436"/>
              <a:ext cx="161" cy="159"/>
            </a:xfrm>
            <a:custGeom>
              <a:avLst/>
              <a:gdLst/>
              <a:ahLst/>
              <a:cxnLst>
                <a:cxn ang="0">
                  <a:pos x="-1" y="0"/>
                </a:cxn>
                <a:cxn ang="0">
                  <a:pos x="21600" y="21600"/>
                </a:cxn>
                <a:cxn ang="0">
                  <a:pos x="-1" y="0"/>
                </a:cxn>
                <a:cxn ang="0">
                  <a:pos x="21600" y="21600"/>
                </a:cxn>
                <a:cxn ang="0">
                  <a:pos x="0" y="2160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 cap="flat" cmpd="sng">
              <a:solidFill>
                <a:srgbClr val="339933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62" name="Text Box 40"/>
            <p:cNvSpPr txBox="1"/>
            <p:nvPr/>
          </p:nvSpPr>
          <p:spPr>
            <a:xfrm>
              <a:off x="574" y="542"/>
              <a:ext cx="241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80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31763" name="Text Box 41"/>
            <p:cNvSpPr txBox="1"/>
            <p:nvPr/>
          </p:nvSpPr>
          <p:spPr>
            <a:xfrm>
              <a:off x="869" y="725"/>
              <a:ext cx="403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80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31764" name="Text Box 42"/>
            <p:cNvSpPr txBox="1"/>
            <p:nvPr/>
          </p:nvSpPr>
          <p:spPr>
            <a:xfrm>
              <a:off x="1526" y="151"/>
              <a:ext cx="229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800"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31765" name="Text Box 43"/>
            <p:cNvSpPr txBox="1"/>
            <p:nvPr/>
          </p:nvSpPr>
          <p:spPr>
            <a:xfrm>
              <a:off x="1505" y="499"/>
              <a:ext cx="339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800">
                  <a:latin typeface="Times New Roman" panose="02020603050405020304" pitchFamily="18" charset="0"/>
                  <a:ea typeface="黑体" panose="02010609060101010101" pitchFamily="49" charset="-122"/>
                </a:rPr>
                <a:t>4</a:t>
              </a:r>
            </a:p>
          </p:txBody>
        </p:sp>
        <p:sp>
          <p:nvSpPr>
            <p:cNvPr id="31766" name="Text Box 44"/>
            <p:cNvSpPr txBox="1"/>
            <p:nvPr/>
          </p:nvSpPr>
          <p:spPr>
            <a:xfrm>
              <a:off x="1753" y="680"/>
              <a:ext cx="32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1800">
                  <a:latin typeface="Times New Roman" panose="02020603050405020304" pitchFamily="18" charset="0"/>
                  <a:ea typeface="黑体" panose="02010609060101010101" pitchFamily="49" charset="-122"/>
                </a:rPr>
                <a:t>5</a:t>
              </a:r>
            </a:p>
          </p:txBody>
        </p:sp>
        <p:sp>
          <p:nvSpPr>
            <p:cNvPr id="31767" name="Arc 45"/>
            <p:cNvSpPr/>
            <p:nvPr/>
          </p:nvSpPr>
          <p:spPr>
            <a:xfrm>
              <a:off x="1674" y="754"/>
              <a:ext cx="81" cy="240"/>
            </a:xfrm>
            <a:custGeom>
              <a:avLst/>
              <a:gdLst/>
              <a:ahLst/>
              <a:cxnLst>
                <a:cxn ang="0">
                  <a:pos x="-1" y="0"/>
                </a:cxn>
                <a:cxn ang="0">
                  <a:pos x="21600" y="21600"/>
                </a:cxn>
                <a:cxn ang="0">
                  <a:pos x="-1" y="0"/>
                </a:cxn>
                <a:cxn ang="0">
                  <a:pos x="21600" y="21600"/>
                </a:cxn>
                <a:cxn ang="0">
                  <a:pos x="0" y="21600"/>
                </a:cxn>
              </a:cxnLst>
              <a:rect l="0" t="0" r="0" b="0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 cap="flat" cmpd="sng">
              <a:solidFill>
                <a:srgbClr val="000066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22552" grpId="0"/>
      <p:bldP spid="225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内容占位符 7"/>
          <p:cNvSpPr txBox="1">
            <a:spLocks noChangeArrowheads="1"/>
          </p:cNvSpPr>
          <p:nvPr/>
        </p:nvSpPr>
        <p:spPr bwMode="auto">
          <a:xfrm>
            <a:off x="471964" y="374809"/>
            <a:ext cx="6112669" cy="2492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如图，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是三角形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ABC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内部任意一点．</a:t>
            </a:r>
          </a:p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(1)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过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点向左画射线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PM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交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于点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，过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点向右画射线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PN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交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AC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于点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；</a:t>
            </a:r>
          </a:p>
          <a:p>
            <a:pPr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(2)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在</a:t>
            </a: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(1)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中画出的图形中，∠</a:t>
            </a:r>
            <a:r>
              <a:rPr lang="en-US" altLang="zh-CN" sz="21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MPN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的度数一定等于</a:t>
            </a:r>
            <a:endParaRPr lang="en-US" altLang="zh-CN" sz="21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indent="273685" defTabSz="342900" fontAlgn="base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180°</a:t>
            </a:r>
            <a:r>
              <a:rPr lang="zh-CN" altLang="en-US" sz="21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，你能说明其中的道理吗？</a:t>
            </a:r>
          </a:p>
        </p:txBody>
      </p:sp>
      <p:pic>
        <p:nvPicPr>
          <p:cNvPr id="49165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84973" y="2881313"/>
            <a:ext cx="2487216" cy="140851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内容占位符 7"/>
          <p:cNvSpPr txBox="1">
            <a:spLocks noChangeArrowheads="1"/>
          </p:cNvSpPr>
          <p:nvPr/>
        </p:nvSpPr>
        <p:spPr bwMode="auto">
          <a:xfrm>
            <a:off x="729616" y="573405"/>
            <a:ext cx="6283166" cy="3121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defTabSz="342900" eaLnBrk="1" fontAlgn="base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解：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画出的射线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，如图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342900" eaLnBrk="1" fontAlgn="base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∵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射线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，射线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（已知），</a:t>
            </a:r>
          </a:p>
          <a:p>
            <a:pPr defTabSz="342900" eaLnBrk="1" fontAlgn="base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，直线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273685" defTabSz="342900" eaLnBrk="1" fontAlgn="base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∴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可知直线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PM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与直线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是同一条直线（过直线外一点有且只有一条直线与已知直线平行），</a:t>
            </a:r>
          </a:p>
          <a:p>
            <a:pPr indent="273685" defTabSz="342900" eaLnBrk="1" fontAlgn="base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即点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在同一条直线上，</a:t>
            </a:r>
          </a:p>
          <a:p>
            <a:pPr indent="273685" defTabSz="342900" eaLnBrk="1" fontAlgn="base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∠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MPN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180°.</a:t>
            </a:r>
          </a:p>
        </p:txBody>
      </p:sp>
      <p:pic>
        <p:nvPicPr>
          <p:cNvPr id="48130" name="Picture 2" descr="G18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41959" y="2396967"/>
            <a:ext cx="2486025" cy="1407319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云形标注 34"/>
          <p:cNvSpPr/>
          <p:nvPr/>
        </p:nvSpPr>
        <p:spPr>
          <a:xfrm>
            <a:off x="5217795" y="1795462"/>
            <a:ext cx="3394710" cy="2075498"/>
          </a:xfrm>
          <a:prstGeom prst="cloudCallout">
            <a:avLst>
              <a:gd name="adj1" fmla="val -142157"/>
              <a:gd name="adj2" fmla="val -62299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sym typeface="+mn-ea"/>
              </a:rPr>
              <a:t>两次拐弯后，行驶方向与原来相同，说明两次拐弯后的方向与原来的是平行的，明白了吗？</a:t>
            </a:r>
          </a:p>
        </p:txBody>
      </p:sp>
      <p:pic>
        <p:nvPicPr>
          <p:cNvPr id="3" name="图片 2" descr="1-6.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9066" y="157639"/>
            <a:ext cx="1922145" cy="615315"/>
          </a:xfrm>
          <a:prstGeom prst="rect">
            <a:avLst/>
          </a:prstGeom>
        </p:spPr>
      </p:pic>
      <p:sp>
        <p:nvSpPr>
          <p:cNvPr id="3081" name="文本框 2"/>
          <p:cNvSpPr txBox="1">
            <a:spLocks noChangeArrowheads="1"/>
          </p:cNvSpPr>
          <p:nvPr/>
        </p:nvSpPr>
        <p:spPr bwMode="auto">
          <a:xfrm>
            <a:off x="228362" y="655083"/>
            <a:ext cx="5229225" cy="3461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-400050" defTabSz="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b="1" dirty="0">
                <a:latin typeface="Times New Roman" panose="02020603050405020304" pitchFamily="18" charset="0"/>
              </a:rPr>
              <a:t>某人在广场上练习驾驶汽车，两次拐弯后，行驶方向与原来相同，则这两次拐弯的角度可能是</a:t>
            </a:r>
            <a:r>
              <a:rPr lang="en-US" altLang="zh-CN" sz="2100" b="1" dirty="0">
                <a:latin typeface="Times New Roman" panose="02020603050405020304" pitchFamily="18" charset="0"/>
              </a:rPr>
              <a:t>(</a:t>
            </a:r>
            <a:r>
              <a:rPr lang="zh-CN" altLang="en-US" sz="2100" b="1" dirty="0">
                <a:latin typeface="Times New Roman" panose="02020603050405020304" pitchFamily="18" charset="0"/>
              </a:rPr>
              <a:t>　　</a:t>
            </a:r>
            <a:r>
              <a:rPr lang="en-US" altLang="zh-CN" sz="2100" b="1" dirty="0">
                <a:latin typeface="Times New Roman" panose="02020603050405020304" pitchFamily="18" charset="0"/>
              </a:rPr>
              <a:t>)</a:t>
            </a:r>
          </a:p>
          <a:p>
            <a:pPr indent="71755" defTabSz="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b="1" dirty="0">
                <a:latin typeface="Times New Roman" panose="02020603050405020304" pitchFamily="18" charset="0"/>
              </a:rPr>
              <a:t>A</a:t>
            </a:r>
            <a:r>
              <a:rPr lang="zh-CN" altLang="en-US" sz="2100" b="1" dirty="0">
                <a:latin typeface="Times New Roman" panose="02020603050405020304" pitchFamily="18" charset="0"/>
              </a:rPr>
              <a:t>．第一次左拐</a:t>
            </a:r>
            <a:r>
              <a:rPr lang="en-US" altLang="zh-CN" sz="2100" b="1" dirty="0">
                <a:latin typeface="Times New Roman" panose="02020603050405020304" pitchFamily="18" charset="0"/>
              </a:rPr>
              <a:t>30°</a:t>
            </a:r>
            <a:r>
              <a:rPr lang="zh-CN" altLang="en-US" sz="2100" b="1" dirty="0">
                <a:latin typeface="Times New Roman" panose="02020603050405020304" pitchFamily="18" charset="0"/>
              </a:rPr>
              <a:t>，第二次右拐</a:t>
            </a:r>
            <a:r>
              <a:rPr lang="en-US" altLang="zh-CN" sz="2100" b="1" dirty="0">
                <a:latin typeface="Times New Roman" panose="02020603050405020304" pitchFamily="18" charset="0"/>
              </a:rPr>
              <a:t>30°</a:t>
            </a:r>
          </a:p>
          <a:p>
            <a:pPr indent="71755" defTabSz="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b="1" dirty="0">
                <a:latin typeface="Times New Roman" panose="02020603050405020304" pitchFamily="18" charset="0"/>
              </a:rPr>
              <a:t>B</a:t>
            </a:r>
            <a:r>
              <a:rPr lang="zh-CN" altLang="en-US" sz="2100" b="1" dirty="0">
                <a:latin typeface="Times New Roman" panose="02020603050405020304" pitchFamily="18" charset="0"/>
              </a:rPr>
              <a:t>．第一次右拐</a:t>
            </a:r>
            <a:r>
              <a:rPr lang="en-US" altLang="zh-CN" sz="2100" b="1" dirty="0">
                <a:latin typeface="Times New Roman" panose="02020603050405020304" pitchFamily="18" charset="0"/>
              </a:rPr>
              <a:t>50°</a:t>
            </a:r>
            <a:r>
              <a:rPr lang="zh-CN" altLang="en-US" sz="2100" b="1" dirty="0">
                <a:latin typeface="Times New Roman" panose="02020603050405020304" pitchFamily="18" charset="0"/>
              </a:rPr>
              <a:t>，第二次左拐</a:t>
            </a:r>
            <a:r>
              <a:rPr lang="en-US" altLang="zh-CN" sz="2100" b="1" dirty="0">
                <a:latin typeface="Times New Roman" panose="02020603050405020304" pitchFamily="18" charset="0"/>
              </a:rPr>
              <a:t>130°</a:t>
            </a:r>
          </a:p>
          <a:p>
            <a:pPr indent="71755" defTabSz="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b="1" dirty="0">
                <a:latin typeface="Times New Roman" panose="02020603050405020304" pitchFamily="18" charset="0"/>
              </a:rPr>
              <a:t>C</a:t>
            </a:r>
            <a:r>
              <a:rPr lang="zh-CN" altLang="en-US" sz="2100" b="1" dirty="0">
                <a:latin typeface="Times New Roman" panose="02020603050405020304" pitchFamily="18" charset="0"/>
              </a:rPr>
              <a:t>．第一次右拐</a:t>
            </a:r>
            <a:r>
              <a:rPr lang="en-US" altLang="zh-CN" sz="2100" b="1" dirty="0">
                <a:latin typeface="Times New Roman" panose="02020603050405020304" pitchFamily="18" charset="0"/>
              </a:rPr>
              <a:t>50°</a:t>
            </a:r>
            <a:r>
              <a:rPr lang="zh-CN" altLang="en-US" sz="2100" b="1" dirty="0">
                <a:latin typeface="Times New Roman" panose="02020603050405020304" pitchFamily="18" charset="0"/>
              </a:rPr>
              <a:t>，第二次右拐</a:t>
            </a:r>
            <a:r>
              <a:rPr lang="en-US" altLang="zh-CN" sz="2100" b="1" dirty="0">
                <a:latin typeface="Times New Roman" panose="02020603050405020304" pitchFamily="18" charset="0"/>
              </a:rPr>
              <a:t>130°</a:t>
            </a:r>
          </a:p>
          <a:p>
            <a:pPr indent="71755" defTabSz="342900" eaLnBrk="1" fontAlgn="base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100" b="1" dirty="0">
                <a:latin typeface="Times New Roman" panose="02020603050405020304" pitchFamily="18" charset="0"/>
              </a:rPr>
              <a:t>D</a:t>
            </a:r>
            <a:r>
              <a:rPr lang="zh-CN" altLang="en-US" sz="2100" b="1" dirty="0">
                <a:latin typeface="Times New Roman" panose="02020603050405020304" pitchFamily="18" charset="0"/>
              </a:rPr>
              <a:t>．第一次左拐</a:t>
            </a:r>
            <a:r>
              <a:rPr lang="en-US" altLang="zh-CN" sz="2100" b="1" dirty="0">
                <a:latin typeface="Times New Roman" panose="02020603050405020304" pitchFamily="18" charset="0"/>
              </a:rPr>
              <a:t>50°</a:t>
            </a:r>
            <a:r>
              <a:rPr lang="zh-CN" altLang="en-US" sz="2100" b="1" dirty="0">
                <a:latin typeface="Times New Roman" panose="02020603050405020304" pitchFamily="18" charset="0"/>
              </a:rPr>
              <a:t>，第二次左拐</a:t>
            </a:r>
            <a:r>
              <a:rPr lang="en-US" altLang="zh-CN" sz="2100" b="1" dirty="0">
                <a:latin typeface="Times New Roman" panose="02020603050405020304" pitchFamily="18" charset="0"/>
              </a:rPr>
              <a:t>130°</a:t>
            </a:r>
          </a:p>
        </p:txBody>
      </p:sp>
      <p:sp>
        <p:nvSpPr>
          <p:cNvPr id="22" name="文本框 3"/>
          <p:cNvSpPr txBox="1"/>
          <p:nvPr/>
        </p:nvSpPr>
        <p:spPr bwMode="auto">
          <a:xfrm>
            <a:off x="1569244" y="1775460"/>
            <a:ext cx="420529" cy="39147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defTabSz="342900">
              <a:spcBef>
                <a:spcPts val="20"/>
              </a:spcBef>
              <a:defRPr/>
            </a:pP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08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05255" y="170234"/>
            <a:ext cx="979646" cy="437674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 algn="just">
              <a:spcBef>
                <a:spcPct val="20000"/>
              </a:spcBef>
              <a:buClr>
                <a:srgbClr val="FF0000"/>
              </a:buClr>
              <a:buSzPct val="95000"/>
              <a:buFont typeface="Wingdings" panose="05000000000000000000" pitchFamily="2" charset="2"/>
              <a:buChar char="Ø"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小结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1494" y="818198"/>
            <a:ext cx="5972651" cy="94059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zh-CN" sz="21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1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同位角：</a:t>
            </a:r>
            <a:endParaRPr lang="zh-CN" altLang="en-US" sz="21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是两条直线被第三条直线所截形成的，成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“F”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型；</a:t>
            </a:r>
            <a:endParaRPr lang="zh-CN" altLang="en-US" sz="2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3"/>
          <p:cNvSpPr txBox="1"/>
          <p:nvPr/>
        </p:nvSpPr>
        <p:spPr>
          <a:xfrm>
            <a:off x="521494" y="2749392"/>
            <a:ext cx="6487478" cy="181308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zh-CN" sz="21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3.平行线的判定方法：</a:t>
            </a:r>
            <a:endParaRPr lang="zh-CN" altLang="en-US" sz="21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(1)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利用平行线的定义判定（较少使用）；</a:t>
            </a:r>
            <a:endParaRPr lang="en-US" altLang="zh-CN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(2)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利用“同位角相等，两直线平行”判定（经常用）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>
              <a:lnSpc>
                <a:spcPct val="135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(3)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两条直线同平行于第三条直线（传递性偶尔用）；</a:t>
            </a:r>
            <a:endParaRPr lang="zh-CN" altLang="en-US" sz="2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54356" y="1797368"/>
            <a:ext cx="5972651" cy="94059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5000"/>
              </a:lnSpc>
            </a:pPr>
            <a:r>
              <a:rPr lang="en-US" altLang="zh-CN" sz="21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2.平行线的存在性：</a:t>
            </a:r>
            <a:endParaRPr lang="zh-CN" altLang="en-US" sz="21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35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过直线</a:t>
            </a:r>
            <a:r>
              <a:rPr lang="zh-CN" altLang="en-US" sz="21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外一点有且只有一条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直线和已知直线平行；</a:t>
            </a:r>
            <a:endParaRPr lang="zh-CN" altLang="en-US" sz="2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-6.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6690" y="112395"/>
            <a:ext cx="1318260" cy="58388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46221" y="769144"/>
            <a:ext cx="6464618" cy="488156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两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条直</a:t>
            </a:r>
            <a:r>
              <a:rPr lang="zh-CN" altLang="en-US" sz="21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线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CD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和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EF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相交，能形成些具有什么关系的角？</a:t>
            </a:r>
          </a:p>
        </p:txBody>
      </p:sp>
      <p:grpSp>
        <p:nvGrpSpPr>
          <p:cNvPr id="4" name="Group 178"/>
          <p:cNvGrpSpPr/>
          <p:nvPr/>
        </p:nvGrpSpPr>
        <p:grpSpPr>
          <a:xfrm>
            <a:off x="6645116" y="2779395"/>
            <a:ext cx="1404938" cy="1350169"/>
            <a:chOff x="0" y="0"/>
            <a:chExt cx="1180" cy="1134"/>
          </a:xfrm>
        </p:grpSpPr>
        <p:grpSp>
          <p:nvGrpSpPr>
            <p:cNvPr id="5123" name="Group 126"/>
            <p:cNvGrpSpPr/>
            <p:nvPr/>
          </p:nvGrpSpPr>
          <p:grpSpPr>
            <a:xfrm>
              <a:off x="700" y="300"/>
              <a:ext cx="362" cy="368"/>
              <a:chOff x="0" y="0"/>
              <a:chExt cx="362" cy="368"/>
            </a:xfrm>
          </p:grpSpPr>
          <p:sp>
            <p:nvSpPr>
              <p:cNvPr id="5124" name="Arc 127"/>
              <p:cNvSpPr/>
              <p:nvPr/>
            </p:nvSpPr>
            <p:spPr>
              <a:xfrm>
                <a:off x="0" y="227"/>
                <a:ext cx="93" cy="1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21991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30"/>
                      <a:pt x="21598" y="21860"/>
                      <a:pt x="21596" y="21991"/>
                    </a:cubicBezTo>
                  </a:path>
                  <a:path w="21600" h="21991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30"/>
                      <a:pt x="21598" y="21860"/>
                      <a:pt x="21596" y="2199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6F1C0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7" name="Text Box 128"/>
              <p:cNvSpPr txBox="1">
                <a:spLocks noChangeArrowheads="1"/>
              </p:cNvSpPr>
              <p:nvPr/>
            </p:nvSpPr>
            <p:spPr bwMode="auto">
              <a:xfrm>
                <a:off x="45" y="0"/>
                <a:ext cx="317" cy="3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cs typeface="+mn-ea"/>
                  </a:rPr>
                  <a:t>3</a:t>
                </a:r>
                <a:endParaRPr lang="en-US" altLang="zh-CN" sz="1800" noProof="1">
                  <a:solidFill>
                    <a:srgbClr val="FC18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5126" name="Group 139"/>
            <p:cNvGrpSpPr/>
            <p:nvPr/>
          </p:nvGrpSpPr>
          <p:grpSpPr>
            <a:xfrm>
              <a:off x="518" y="681"/>
              <a:ext cx="360" cy="310"/>
              <a:chOff x="0" y="0"/>
              <a:chExt cx="360" cy="310"/>
            </a:xfrm>
          </p:grpSpPr>
          <p:sp>
            <p:nvSpPr>
              <p:cNvPr id="5127" name="Arc 140"/>
              <p:cNvSpPr/>
              <p:nvPr/>
            </p:nvSpPr>
            <p:spPr>
              <a:xfrm flipV="1">
                <a:off x="0" y="19"/>
                <a:ext cx="182" cy="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8C8E7C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0" name="Text Box 141"/>
              <p:cNvSpPr txBox="1">
                <a:spLocks noChangeArrowheads="1"/>
              </p:cNvSpPr>
              <p:nvPr/>
            </p:nvSpPr>
            <p:spPr bwMode="auto">
              <a:xfrm>
                <a:off x="43" y="0"/>
                <a:ext cx="317" cy="3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cs typeface="+mn-ea"/>
                  </a:rPr>
                  <a:t>2</a:t>
                </a:r>
                <a:endParaRPr lang="en-US" altLang="zh-CN" sz="1800" noProof="1">
                  <a:solidFill>
                    <a:srgbClr val="FC18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5129" name="Group 153"/>
            <p:cNvGrpSpPr/>
            <p:nvPr/>
          </p:nvGrpSpPr>
          <p:grpSpPr>
            <a:xfrm>
              <a:off x="0" y="0"/>
              <a:ext cx="1180" cy="1134"/>
              <a:chOff x="0" y="0"/>
              <a:chExt cx="1180" cy="1134"/>
            </a:xfrm>
          </p:grpSpPr>
          <p:sp>
            <p:nvSpPr>
              <p:cNvPr id="5130" name="Line 154"/>
              <p:cNvSpPr/>
              <p:nvPr/>
            </p:nvSpPr>
            <p:spPr>
              <a:xfrm>
                <a:off x="0" y="681"/>
                <a:ext cx="1180" cy="0"/>
              </a:xfrm>
              <a:prstGeom prst="line">
                <a:avLst/>
              </a:prstGeom>
              <a:ln w="571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1" name="Line 155"/>
              <p:cNvSpPr/>
              <p:nvPr/>
            </p:nvSpPr>
            <p:spPr>
              <a:xfrm flipH="1">
                <a:off x="305" y="0"/>
                <a:ext cx="693" cy="1134"/>
              </a:xfrm>
              <a:prstGeom prst="line">
                <a:avLst/>
              </a:prstGeom>
              <a:ln w="5715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8" name="Group 177"/>
          <p:cNvGrpSpPr/>
          <p:nvPr/>
        </p:nvGrpSpPr>
        <p:grpSpPr>
          <a:xfrm>
            <a:off x="6629638" y="2777014"/>
            <a:ext cx="1404938" cy="1350169"/>
            <a:chOff x="0" y="0"/>
            <a:chExt cx="1180" cy="1134"/>
          </a:xfrm>
        </p:grpSpPr>
        <p:grpSp>
          <p:nvGrpSpPr>
            <p:cNvPr id="5133" name="Group 132"/>
            <p:cNvGrpSpPr/>
            <p:nvPr/>
          </p:nvGrpSpPr>
          <p:grpSpPr>
            <a:xfrm>
              <a:off x="521" y="661"/>
              <a:ext cx="360" cy="310"/>
              <a:chOff x="0" y="0"/>
              <a:chExt cx="360" cy="310"/>
            </a:xfrm>
          </p:grpSpPr>
          <p:sp>
            <p:nvSpPr>
              <p:cNvPr id="5134" name="Arc 90"/>
              <p:cNvSpPr/>
              <p:nvPr/>
            </p:nvSpPr>
            <p:spPr>
              <a:xfrm flipV="1">
                <a:off x="0" y="19"/>
                <a:ext cx="182" cy="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8C8E7C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27" name="Text Box 92"/>
              <p:cNvSpPr txBox="1">
                <a:spLocks noChangeArrowheads="1"/>
              </p:cNvSpPr>
              <p:nvPr/>
            </p:nvSpPr>
            <p:spPr bwMode="auto">
              <a:xfrm>
                <a:off x="43" y="0"/>
                <a:ext cx="317" cy="3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cs typeface="+mn-ea"/>
                  </a:rPr>
                  <a:t>2</a:t>
                </a:r>
                <a:endParaRPr lang="en-US" altLang="zh-CN" sz="1800" noProof="1">
                  <a:solidFill>
                    <a:srgbClr val="FC18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5136" name="Group 152"/>
            <p:cNvGrpSpPr/>
            <p:nvPr/>
          </p:nvGrpSpPr>
          <p:grpSpPr>
            <a:xfrm>
              <a:off x="0" y="0"/>
              <a:ext cx="1180" cy="1134"/>
              <a:chOff x="0" y="0"/>
              <a:chExt cx="1180" cy="1134"/>
            </a:xfrm>
          </p:grpSpPr>
          <p:sp>
            <p:nvSpPr>
              <p:cNvPr id="5137" name="Line 94"/>
              <p:cNvSpPr/>
              <p:nvPr/>
            </p:nvSpPr>
            <p:spPr>
              <a:xfrm>
                <a:off x="0" y="681"/>
                <a:ext cx="1180" cy="0"/>
              </a:xfrm>
              <a:prstGeom prst="line">
                <a:avLst/>
              </a:prstGeom>
              <a:ln w="571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8" name="Line 95"/>
              <p:cNvSpPr/>
              <p:nvPr/>
            </p:nvSpPr>
            <p:spPr>
              <a:xfrm flipH="1">
                <a:off x="305" y="0"/>
                <a:ext cx="693" cy="1134"/>
              </a:xfrm>
              <a:prstGeom prst="line">
                <a:avLst/>
              </a:prstGeom>
              <a:ln w="5715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139" name="Group 143"/>
            <p:cNvGrpSpPr/>
            <p:nvPr/>
          </p:nvGrpSpPr>
          <p:grpSpPr>
            <a:xfrm>
              <a:off x="214" y="609"/>
              <a:ext cx="317" cy="310"/>
              <a:chOff x="0" y="0"/>
              <a:chExt cx="317" cy="310"/>
            </a:xfrm>
          </p:grpSpPr>
          <p:sp>
            <p:nvSpPr>
              <p:cNvPr id="5140" name="Arc 144"/>
              <p:cNvSpPr/>
              <p:nvPr/>
            </p:nvSpPr>
            <p:spPr>
              <a:xfrm flipH="1" flipV="1">
                <a:off x="197" y="39"/>
                <a:ext cx="90" cy="18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100" h="21600" fill="none">
                    <a:moveTo>
                      <a:pt x="-1" y="0"/>
                    </a:moveTo>
                    <a:cubicBezTo>
                      <a:pt x="10148" y="0"/>
                      <a:pt x="18928" y="7065"/>
                      <a:pt x="21099" y="16979"/>
                    </a:cubicBezTo>
                  </a:path>
                  <a:path w="21100" h="21600" stroke="0">
                    <a:moveTo>
                      <a:pt x="-1" y="0"/>
                    </a:moveTo>
                    <a:cubicBezTo>
                      <a:pt x="10148" y="0"/>
                      <a:pt x="18928" y="7065"/>
                      <a:pt x="21099" y="1697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E7092E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33" name="Text Box 145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17" cy="3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cs typeface="+mn-ea"/>
                  </a:rPr>
                  <a:t>1</a:t>
                </a:r>
                <a:endParaRPr lang="en-US" altLang="zh-CN" sz="1800" noProof="1">
                  <a:solidFill>
                    <a:srgbClr val="FC18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</p:grpSp>
      <p:grpSp>
        <p:nvGrpSpPr>
          <p:cNvPr id="12" name="Group 180"/>
          <p:cNvGrpSpPr/>
          <p:nvPr/>
        </p:nvGrpSpPr>
        <p:grpSpPr>
          <a:xfrm>
            <a:off x="6616541" y="2781777"/>
            <a:ext cx="1404938" cy="1350169"/>
            <a:chOff x="0" y="0"/>
            <a:chExt cx="1180" cy="1134"/>
          </a:xfrm>
        </p:grpSpPr>
        <p:grpSp>
          <p:nvGrpSpPr>
            <p:cNvPr id="5143" name="Group 179"/>
            <p:cNvGrpSpPr/>
            <p:nvPr/>
          </p:nvGrpSpPr>
          <p:grpSpPr>
            <a:xfrm>
              <a:off x="417" y="221"/>
              <a:ext cx="640" cy="471"/>
              <a:chOff x="0" y="0"/>
              <a:chExt cx="640" cy="471"/>
            </a:xfrm>
          </p:grpSpPr>
          <p:grpSp>
            <p:nvGrpSpPr>
              <p:cNvPr id="5144" name="Group 122"/>
              <p:cNvGrpSpPr/>
              <p:nvPr/>
            </p:nvGrpSpPr>
            <p:grpSpPr>
              <a:xfrm>
                <a:off x="278" y="103"/>
                <a:ext cx="362" cy="368"/>
                <a:chOff x="0" y="0"/>
                <a:chExt cx="362" cy="368"/>
              </a:xfrm>
            </p:grpSpPr>
            <p:sp>
              <p:nvSpPr>
                <p:cNvPr id="5145" name="Arc 82"/>
                <p:cNvSpPr/>
                <p:nvPr/>
              </p:nvSpPr>
              <p:spPr>
                <a:xfrm>
                  <a:off x="0" y="227"/>
                  <a:ext cx="93" cy="1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0" b="0"/>
                  <a:pathLst>
                    <a:path w="21600" h="21991" fill="none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730"/>
                        <a:pt x="21598" y="21860"/>
                        <a:pt x="21596" y="21991"/>
                      </a:cubicBezTo>
                    </a:path>
                    <a:path w="21600" h="21991" stroke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21730"/>
                        <a:pt x="21598" y="21860"/>
                        <a:pt x="21596" y="21991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57150" cap="flat" cmpd="sng">
                  <a:solidFill>
                    <a:srgbClr val="6F1C0B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38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45" y="0"/>
                  <a:ext cx="317" cy="3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1800" noProof="1">
                      <a:solidFill>
                        <a:srgbClr val="FC1800"/>
                      </a:solidFill>
                      <a:effectLst>
                        <a:outerShdw blurRad="38100" dist="38100" dir="2700000">
                          <a:srgbClr val="000000"/>
                        </a:outerShdw>
                      </a:effectLst>
                      <a:latin typeface="Times New Roman" panose="02020603050405020304" pitchFamily="18" charset="0"/>
                      <a:ea typeface="黑体" panose="02010609060101010101" pitchFamily="49" charset="-122"/>
                      <a:cs typeface="+mn-ea"/>
                    </a:rPr>
                    <a:t>3</a:t>
                  </a:r>
                  <a:endPara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</p:grpSp>
          <p:grpSp>
            <p:nvGrpSpPr>
              <p:cNvPr id="5147" name="Group 119"/>
              <p:cNvGrpSpPr/>
              <p:nvPr/>
            </p:nvGrpSpPr>
            <p:grpSpPr>
              <a:xfrm>
                <a:off x="0" y="0"/>
                <a:ext cx="317" cy="453"/>
                <a:chOff x="0" y="0"/>
                <a:chExt cx="317" cy="453"/>
              </a:xfrm>
            </p:grpSpPr>
            <p:sp>
              <p:nvSpPr>
                <p:cNvPr id="5148" name="Arc 120"/>
                <p:cNvSpPr/>
                <p:nvPr/>
              </p:nvSpPr>
              <p:spPr>
                <a:xfrm flipH="1">
                  <a:off x="22" y="317"/>
                  <a:ext cx="253" cy="1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0" b="0"/>
                  <a:pathLst>
                    <a:path w="30017" h="21600" fill="none">
                      <a:moveTo>
                        <a:pt x="0" y="1707"/>
                      </a:moveTo>
                      <a:cubicBezTo>
                        <a:pt x="2663" y="580"/>
                        <a:pt x="5525" y="-1"/>
                        <a:pt x="8417" y="0"/>
                      </a:cubicBezTo>
                      <a:cubicBezTo>
                        <a:pt x="20346" y="0"/>
                        <a:pt x="30017" y="9670"/>
                        <a:pt x="30017" y="21600"/>
                      </a:cubicBezTo>
                    </a:path>
                    <a:path w="30017" h="21600" stroke="0">
                      <a:moveTo>
                        <a:pt x="0" y="1707"/>
                      </a:moveTo>
                      <a:cubicBezTo>
                        <a:pt x="2663" y="580"/>
                        <a:pt x="5525" y="-1"/>
                        <a:pt x="8417" y="0"/>
                      </a:cubicBezTo>
                      <a:cubicBezTo>
                        <a:pt x="20346" y="0"/>
                        <a:pt x="30017" y="9670"/>
                        <a:pt x="30017" y="21600"/>
                      </a:cubicBezTo>
                      <a:lnTo>
                        <a:pt x="8417" y="21600"/>
                      </a:lnTo>
                      <a:close/>
                    </a:path>
                  </a:pathLst>
                </a:custGeom>
                <a:noFill/>
                <a:ln w="57150" cap="flat" cmpd="sng">
                  <a:solidFill>
                    <a:srgbClr val="1BCEE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41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317" cy="3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1800" noProof="1">
                      <a:solidFill>
                        <a:srgbClr val="FC1800"/>
                      </a:solidFill>
                      <a:effectLst>
                        <a:outerShdw blurRad="38100" dist="38100" dir="2700000">
                          <a:srgbClr val="000000"/>
                        </a:outerShdw>
                      </a:effectLst>
                      <a:latin typeface="Times New Roman" panose="02020603050405020304" pitchFamily="18" charset="0"/>
                      <a:ea typeface="黑体" panose="02010609060101010101" pitchFamily="49" charset="-122"/>
                      <a:cs typeface="+mn-ea"/>
                    </a:rPr>
                    <a:t>4</a:t>
                  </a:r>
                  <a:endPara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</p:grpSp>
        </p:grpSp>
        <p:grpSp>
          <p:nvGrpSpPr>
            <p:cNvPr id="5150" name="Group 156"/>
            <p:cNvGrpSpPr/>
            <p:nvPr/>
          </p:nvGrpSpPr>
          <p:grpSpPr>
            <a:xfrm>
              <a:off x="0" y="0"/>
              <a:ext cx="1180" cy="1134"/>
              <a:chOff x="0" y="0"/>
              <a:chExt cx="1180" cy="1134"/>
            </a:xfrm>
          </p:grpSpPr>
          <p:sp>
            <p:nvSpPr>
              <p:cNvPr id="5151" name="Line 157"/>
              <p:cNvSpPr/>
              <p:nvPr/>
            </p:nvSpPr>
            <p:spPr>
              <a:xfrm>
                <a:off x="0" y="681"/>
                <a:ext cx="1180" cy="0"/>
              </a:xfrm>
              <a:prstGeom prst="line">
                <a:avLst/>
              </a:prstGeom>
              <a:ln w="571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2" name="Line 158"/>
              <p:cNvSpPr/>
              <p:nvPr/>
            </p:nvSpPr>
            <p:spPr>
              <a:xfrm flipH="1">
                <a:off x="305" y="0"/>
                <a:ext cx="693" cy="1134"/>
              </a:xfrm>
              <a:prstGeom prst="line">
                <a:avLst/>
              </a:prstGeom>
              <a:ln w="5715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7" name="Group 176"/>
          <p:cNvGrpSpPr/>
          <p:nvPr/>
        </p:nvGrpSpPr>
        <p:grpSpPr>
          <a:xfrm>
            <a:off x="6636782" y="2781777"/>
            <a:ext cx="1404938" cy="1350169"/>
            <a:chOff x="0" y="0"/>
            <a:chExt cx="1180" cy="1134"/>
          </a:xfrm>
        </p:grpSpPr>
        <p:grpSp>
          <p:nvGrpSpPr>
            <p:cNvPr id="5154" name="Group 142"/>
            <p:cNvGrpSpPr/>
            <p:nvPr/>
          </p:nvGrpSpPr>
          <p:grpSpPr>
            <a:xfrm>
              <a:off x="182" y="590"/>
              <a:ext cx="317" cy="310"/>
              <a:chOff x="0" y="0"/>
              <a:chExt cx="317" cy="310"/>
            </a:xfrm>
          </p:grpSpPr>
          <p:sp>
            <p:nvSpPr>
              <p:cNvPr id="5155" name="Arc 89"/>
              <p:cNvSpPr/>
              <p:nvPr/>
            </p:nvSpPr>
            <p:spPr>
              <a:xfrm flipH="1" flipV="1">
                <a:off x="197" y="39"/>
                <a:ext cx="90" cy="18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100" h="21600" fill="none">
                    <a:moveTo>
                      <a:pt x="-1" y="0"/>
                    </a:moveTo>
                    <a:cubicBezTo>
                      <a:pt x="10148" y="0"/>
                      <a:pt x="18928" y="7065"/>
                      <a:pt x="21099" y="16979"/>
                    </a:cubicBezTo>
                  </a:path>
                  <a:path w="21100" h="21600" stroke="0">
                    <a:moveTo>
                      <a:pt x="-1" y="0"/>
                    </a:moveTo>
                    <a:cubicBezTo>
                      <a:pt x="10148" y="0"/>
                      <a:pt x="18928" y="7065"/>
                      <a:pt x="21099" y="1697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E7092E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48" name="Text Box 9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17" cy="3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cs typeface="+mn-ea"/>
                  </a:rPr>
                  <a:t>1</a:t>
                </a:r>
                <a:endParaRPr lang="en-US" altLang="zh-CN" sz="1800" noProof="1">
                  <a:solidFill>
                    <a:srgbClr val="FC18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5157" name="Group 129"/>
            <p:cNvGrpSpPr/>
            <p:nvPr/>
          </p:nvGrpSpPr>
          <p:grpSpPr>
            <a:xfrm>
              <a:off x="376" y="207"/>
              <a:ext cx="317" cy="453"/>
              <a:chOff x="0" y="0"/>
              <a:chExt cx="317" cy="453"/>
            </a:xfrm>
          </p:grpSpPr>
          <p:sp>
            <p:nvSpPr>
              <p:cNvPr id="5158" name="Arc 130"/>
              <p:cNvSpPr/>
              <p:nvPr/>
            </p:nvSpPr>
            <p:spPr>
              <a:xfrm flipH="1">
                <a:off x="22" y="317"/>
                <a:ext cx="253" cy="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30017" h="21600" fill="none">
                    <a:moveTo>
                      <a:pt x="0" y="1707"/>
                    </a:moveTo>
                    <a:cubicBezTo>
                      <a:pt x="2663" y="580"/>
                      <a:pt x="5525" y="-1"/>
                      <a:pt x="8417" y="0"/>
                    </a:cubicBezTo>
                    <a:cubicBezTo>
                      <a:pt x="20346" y="0"/>
                      <a:pt x="30017" y="9670"/>
                      <a:pt x="30017" y="21600"/>
                    </a:cubicBezTo>
                  </a:path>
                  <a:path w="30017" h="21600" stroke="0">
                    <a:moveTo>
                      <a:pt x="0" y="1707"/>
                    </a:moveTo>
                    <a:cubicBezTo>
                      <a:pt x="2663" y="580"/>
                      <a:pt x="5525" y="-1"/>
                      <a:pt x="8417" y="0"/>
                    </a:cubicBezTo>
                    <a:cubicBezTo>
                      <a:pt x="20346" y="0"/>
                      <a:pt x="30017" y="9670"/>
                      <a:pt x="30017" y="21600"/>
                    </a:cubicBezTo>
                    <a:lnTo>
                      <a:pt x="8417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1BCEE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51" name="Text Box 13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17" cy="3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cs typeface="+mn-ea"/>
                  </a:rPr>
                  <a:t>4</a:t>
                </a:r>
                <a:endParaRPr lang="en-US" altLang="zh-CN" sz="1800" noProof="1">
                  <a:solidFill>
                    <a:srgbClr val="FC18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5160" name="Group 159"/>
            <p:cNvGrpSpPr/>
            <p:nvPr/>
          </p:nvGrpSpPr>
          <p:grpSpPr>
            <a:xfrm>
              <a:off x="0" y="0"/>
              <a:ext cx="1180" cy="1134"/>
              <a:chOff x="0" y="0"/>
              <a:chExt cx="1180" cy="1134"/>
            </a:xfrm>
          </p:grpSpPr>
          <p:sp>
            <p:nvSpPr>
              <p:cNvPr id="5161" name="Line 160"/>
              <p:cNvSpPr/>
              <p:nvPr/>
            </p:nvSpPr>
            <p:spPr>
              <a:xfrm>
                <a:off x="0" y="681"/>
                <a:ext cx="1180" cy="0"/>
              </a:xfrm>
              <a:prstGeom prst="line">
                <a:avLst/>
              </a:prstGeom>
              <a:ln w="571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2" name="Line 161"/>
              <p:cNvSpPr/>
              <p:nvPr/>
            </p:nvSpPr>
            <p:spPr>
              <a:xfrm flipH="1">
                <a:off x="305" y="0"/>
                <a:ext cx="693" cy="1134"/>
              </a:xfrm>
              <a:prstGeom prst="line">
                <a:avLst/>
              </a:prstGeom>
              <a:ln w="5715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5163" name="Group 175"/>
          <p:cNvGrpSpPr/>
          <p:nvPr/>
        </p:nvGrpSpPr>
        <p:grpSpPr>
          <a:xfrm>
            <a:off x="6162914" y="2020967"/>
            <a:ext cx="2430065" cy="2466974"/>
            <a:chOff x="0" y="0"/>
            <a:chExt cx="2041" cy="2072"/>
          </a:xfrm>
        </p:grpSpPr>
        <p:grpSp>
          <p:nvGrpSpPr>
            <p:cNvPr id="5164" name="Group 162"/>
            <p:cNvGrpSpPr/>
            <p:nvPr/>
          </p:nvGrpSpPr>
          <p:grpSpPr>
            <a:xfrm>
              <a:off x="0" y="0"/>
              <a:ext cx="2041" cy="2072"/>
              <a:chOff x="0" y="0"/>
              <a:chExt cx="2041" cy="2072"/>
            </a:xfrm>
          </p:grpSpPr>
          <p:sp>
            <p:nvSpPr>
              <p:cNvPr id="5165" name="Line 5"/>
              <p:cNvSpPr/>
              <p:nvPr/>
            </p:nvSpPr>
            <p:spPr>
              <a:xfrm>
                <a:off x="227" y="1318"/>
                <a:ext cx="1497" cy="0"/>
              </a:xfrm>
              <a:prstGeom prst="line">
                <a:avLst/>
              </a:prstGeom>
              <a:ln w="3810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6" name="Line 6"/>
              <p:cNvSpPr/>
              <p:nvPr/>
            </p:nvSpPr>
            <p:spPr>
              <a:xfrm rot="-289476" flipH="1">
                <a:off x="636" y="288"/>
                <a:ext cx="1083" cy="1465"/>
              </a:xfrm>
              <a:prstGeom prst="line">
                <a:avLst/>
              </a:prstGeom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5167" name="Group 73"/>
              <p:cNvGrpSpPr/>
              <p:nvPr/>
            </p:nvGrpSpPr>
            <p:grpSpPr>
              <a:xfrm>
                <a:off x="0" y="1087"/>
                <a:ext cx="2041" cy="393"/>
                <a:chOff x="0" y="-1"/>
                <a:chExt cx="2041" cy="393"/>
              </a:xfrm>
            </p:grpSpPr>
            <p:sp>
              <p:nvSpPr>
                <p:cNvPr id="416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0" y="43"/>
                  <a:ext cx="317" cy="3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100" b="1" i="1" noProof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</a:t>
                  </a:r>
                  <a:endParaRPr lang="en-US" altLang="zh-CN" sz="1800" i="1" noProof="1">
                    <a:solidFill>
                      <a:srgbClr val="394041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416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724" y="-1"/>
                  <a:ext cx="317" cy="3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100" b="1" i="1" noProof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</a:t>
                  </a:r>
                </a:p>
              </p:txBody>
            </p:sp>
          </p:grpSp>
          <p:sp>
            <p:nvSpPr>
              <p:cNvPr id="4162" name="Text Box 15"/>
              <p:cNvSpPr txBox="1">
                <a:spLocks noChangeArrowheads="1"/>
              </p:cNvSpPr>
              <p:nvPr/>
            </p:nvSpPr>
            <p:spPr bwMode="auto">
              <a:xfrm>
                <a:off x="1632" y="0"/>
                <a:ext cx="317" cy="34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100" b="1" i="1" noProof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4163" name="Text Box 16"/>
              <p:cNvSpPr txBox="1">
                <a:spLocks noChangeArrowheads="1"/>
              </p:cNvSpPr>
              <p:nvPr/>
            </p:nvSpPr>
            <p:spPr bwMode="auto">
              <a:xfrm>
                <a:off x="498" y="1723"/>
                <a:ext cx="317" cy="34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100" b="1" i="1" noProof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</a:p>
            </p:txBody>
          </p:sp>
        </p:grpSp>
        <p:grpSp>
          <p:nvGrpSpPr>
            <p:cNvPr id="5172" name="Group 163"/>
            <p:cNvGrpSpPr/>
            <p:nvPr/>
          </p:nvGrpSpPr>
          <p:grpSpPr>
            <a:xfrm>
              <a:off x="589" y="1246"/>
              <a:ext cx="317" cy="310"/>
              <a:chOff x="0" y="0"/>
              <a:chExt cx="317" cy="310"/>
            </a:xfrm>
          </p:grpSpPr>
          <p:sp>
            <p:nvSpPr>
              <p:cNvPr id="5173" name="Arc 164"/>
              <p:cNvSpPr/>
              <p:nvPr/>
            </p:nvSpPr>
            <p:spPr>
              <a:xfrm flipH="1" flipV="1">
                <a:off x="197" y="39"/>
                <a:ext cx="90" cy="18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100" h="21600" fill="none">
                    <a:moveTo>
                      <a:pt x="-1" y="0"/>
                    </a:moveTo>
                    <a:cubicBezTo>
                      <a:pt x="10148" y="0"/>
                      <a:pt x="18928" y="7065"/>
                      <a:pt x="21099" y="16979"/>
                    </a:cubicBezTo>
                  </a:path>
                  <a:path w="21100" h="21600" stroke="0">
                    <a:moveTo>
                      <a:pt x="-1" y="0"/>
                    </a:moveTo>
                    <a:cubicBezTo>
                      <a:pt x="10148" y="0"/>
                      <a:pt x="18928" y="7065"/>
                      <a:pt x="21099" y="1697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E7092E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66" name="Text Box 165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17" cy="3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cs typeface="+mn-ea"/>
                  </a:rPr>
                  <a:t>1</a:t>
                </a:r>
                <a:endParaRPr lang="en-US" altLang="zh-CN" sz="1800" noProof="1">
                  <a:solidFill>
                    <a:srgbClr val="FC18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5175" name="Group 166"/>
            <p:cNvGrpSpPr/>
            <p:nvPr/>
          </p:nvGrpSpPr>
          <p:grpSpPr>
            <a:xfrm>
              <a:off x="1107" y="941"/>
              <a:ext cx="362" cy="368"/>
              <a:chOff x="0" y="0"/>
              <a:chExt cx="362" cy="368"/>
            </a:xfrm>
          </p:grpSpPr>
          <p:sp>
            <p:nvSpPr>
              <p:cNvPr id="5176" name="Arc 167"/>
              <p:cNvSpPr/>
              <p:nvPr/>
            </p:nvSpPr>
            <p:spPr>
              <a:xfrm>
                <a:off x="0" y="227"/>
                <a:ext cx="93" cy="1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21991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30"/>
                      <a:pt x="21598" y="21860"/>
                      <a:pt x="21596" y="21991"/>
                    </a:cubicBezTo>
                  </a:path>
                  <a:path w="21600" h="21991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30"/>
                      <a:pt x="21598" y="21860"/>
                      <a:pt x="21596" y="2199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6F1C0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69" name="Text Box 168"/>
              <p:cNvSpPr txBox="1">
                <a:spLocks noChangeArrowheads="1"/>
              </p:cNvSpPr>
              <p:nvPr/>
            </p:nvSpPr>
            <p:spPr bwMode="auto">
              <a:xfrm>
                <a:off x="45" y="0"/>
                <a:ext cx="317" cy="3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cs typeface="+mn-ea"/>
                  </a:rPr>
                  <a:t>3</a:t>
                </a:r>
                <a:endParaRPr lang="en-US" altLang="zh-CN" sz="1800" noProof="1">
                  <a:solidFill>
                    <a:srgbClr val="FC18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5178" name="Group 169"/>
            <p:cNvGrpSpPr/>
            <p:nvPr/>
          </p:nvGrpSpPr>
          <p:grpSpPr>
            <a:xfrm>
              <a:off x="783" y="863"/>
              <a:ext cx="317" cy="453"/>
              <a:chOff x="0" y="0"/>
              <a:chExt cx="317" cy="453"/>
            </a:xfrm>
          </p:grpSpPr>
          <p:sp>
            <p:nvSpPr>
              <p:cNvPr id="5179" name="Arc 170"/>
              <p:cNvSpPr/>
              <p:nvPr/>
            </p:nvSpPr>
            <p:spPr>
              <a:xfrm flipH="1">
                <a:off x="22" y="317"/>
                <a:ext cx="253" cy="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30017" h="21600" fill="none">
                    <a:moveTo>
                      <a:pt x="0" y="1707"/>
                    </a:moveTo>
                    <a:cubicBezTo>
                      <a:pt x="2663" y="580"/>
                      <a:pt x="5525" y="-1"/>
                      <a:pt x="8417" y="0"/>
                    </a:cubicBezTo>
                    <a:cubicBezTo>
                      <a:pt x="20346" y="0"/>
                      <a:pt x="30017" y="9670"/>
                      <a:pt x="30017" y="21600"/>
                    </a:cubicBezTo>
                  </a:path>
                  <a:path w="30017" h="21600" stroke="0">
                    <a:moveTo>
                      <a:pt x="0" y="1707"/>
                    </a:moveTo>
                    <a:cubicBezTo>
                      <a:pt x="2663" y="580"/>
                      <a:pt x="5525" y="-1"/>
                      <a:pt x="8417" y="0"/>
                    </a:cubicBezTo>
                    <a:cubicBezTo>
                      <a:pt x="20346" y="0"/>
                      <a:pt x="30017" y="9670"/>
                      <a:pt x="30017" y="21600"/>
                    </a:cubicBezTo>
                    <a:lnTo>
                      <a:pt x="8417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1BCEE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72" name="Text Box 17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17" cy="3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cs typeface="+mn-ea"/>
                  </a:rPr>
                  <a:t>4</a:t>
                </a:r>
                <a:endParaRPr lang="en-US" altLang="zh-CN" sz="1800" noProof="1">
                  <a:solidFill>
                    <a:srgbClr val="FC18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5181" name="Group 172"/>
            <p:cNvGrpSpPr/>
            <p:nvPr/>
          </p:nvGrpSpPr>
          <p:grpSpPr>
            <a:xfrm>
              <a:off x="928" y="1317"/>
              <a:ext cx="360" cy="310"/>
              <a:chOff x="0" y="0"/>
              <a:chExt cx="360" cy="310"/>
            </a:xfrm>
          </p:grpSpPr>
          <p:sp>
            <p:nvSpPr>
              <p:cNvPr id="5182" name="Arc 173"/>
              <p:cNvSpPr/>
              <p:nvPr/>
            </p:nvSpPr>
            <p:spPr>
              <a:xfrm flipV="1">
                <a:off x="0" y="19"/>
                <a:ext cx="182" cy="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8C8E7C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75" name="Text Box 174"/>
              <p:cNvSpPr txBox="1">
                <a:spLocks noChangeArrowheads="1"/>
              </p:cNvSpPr>
              <p:nvPr/>
            </p:nvSpPr>
            <p:spPr bwMode="auto">
              <a:xfrm>
                <a:off x="43" y="0"/>
                <a:ext cx="317" cy="31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 noProof="1">
                    <a:solidFill>
                      <a:srgbClr val="FC1800"/>
                    </a:solidFill>
                    <a:effectLst>
                      <a:outerShdw blurRad="38100" dist="38100" dir="2700000">
                        <a:srgbClr val="000000"/>
                      </a:outerShdw>
                    </a:effectLst>
                    <a:latin typeface="Times New Roman" panose="02020603050405020304" pitchFamily="18" charset="0"/>
                    <a:ea typeface="黑体" panose="02010609060101010101" pitchFamily="49" charset="-122"/>
                    <a:cs typeface="+mn-ea"/>
                  </a:rPr>
                  <a:t>2</a:t>
                </a:r>
                <a:endParaRPr lang="en-US" altLang="zh-CN" sz="1800" noProof="1">
                  <a:solidFill>
                    <a:srgbClr val="FC1800"/>
                  </a:solidFill>
                  <a:effectLst>
                    <a:outerShdw blurRad="38100" dist="38100" dir="2700000">
                      <a:srgbClr val="000000"/>
                    </a:outerShdw>
                  </a:effectLst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</p:grpSp>
      <p:sp>
        <p:nvSpPr>
          <p:cNvPr id="35" name="云形标注 34"/>
          <p:cNvSpPr/>
          <p:nvPr/>
        </p:nvSpPr>
        <p:spPr>
          <a:xfrm>
            <a:off x="3929063" y="1611154"/>
            <a:ext cx="2444591" cy="1310164"/>
          </a:xfrm>
          <a:prstGeom prst="cloudCallout">
            <a:avLst>
              <a:gd name="adj1" fmla="val 53995"/>
              <a:gd name="adj2" fmla="val -80061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zh-CN" sz="2100" b="1" dirty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此处的关系包含了数量和位置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58617" y="1498282"/>
            <a:ext cx="2577941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互补关系的角：</a:t>
            </a:r>
            <a:r>
              <a:rPr lang="en-US" altLang="zh-CN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052 0.000000 L -0.702656 -0.100185 " pathEditMode="relative" rAng="0" ptsTypes="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00" y="-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052 0.000000 L -0.716719 0.089537 " pathEditMode="relative" rAng="0" ptsTypes="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900" y="4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04 0.000000 L -0.474063 0.119352 " pathEditMode="relative" rAng="0" ptsTypes="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00" y="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19 0.000000 L -0.258490 0.109722 " pathEditMode="relative" rAng="0" ptsTypes="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00" y="1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5" grpId="0" animBg="1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33926" y="1145857"/>
            <a:ext cx="7741920" cy="21459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500"/>
              <a:t>             </a:t>
            </a:r>
            <a:endParaRPr lang="zh-CN" altLang="en-US" sz="45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45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11042" y="2135975"/>
            <a:ext cx="7909084" cy="83869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5000" dirty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5"/>
          <p:cNvSpPr txBox="1"/>
          <p:nvPr/>
        </p:nvSpPr>
        <p:spPr>
          <a:xfrm>
            <a:off x="1657350" y="897970"/>
            <a:ext cx="292894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1" name="Text Box 7"/>
          <p:cNvSpPr txBox="1"/>
          <p:nvPr/>
        </p:nvSpPr>
        <p:spPr>
          <a:xfrm>
            <a:off x="1134666" y="2257663"/>
            <a:ext cx="292894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" name="Text Box 8"/>
          <p:cNvSpPr txBox="1"/>
          <p:nvPr/>
        </p:nvSpPr>
        <p:spPr>
          <a:xfrm>
            <a:off x="4914900" y="840820"/>
            <a:ext cx="305991" cy="34647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4" name="Text Box 9"/>
          <p:cNvSpPr txBox="1"/>
          <p:nvPr/>
        </p:nvSpPr>
        <p:spPr>
          <a:xfrm>
            <a:off x="3257550" y="1428988"/>
            <a:ext cx="285750" cy="34647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r>
              <a:rPr lang="en-US" altLang="zh-CN" sz="18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O</a:t>
            </a:r>
          </a:p>
        </p:txBody>
      </p:sp>
      <p:grpSp>
        <p:nvGrpSpPr>
          <p:cNvPr id="6145" name="Group 45"/>
          <p:cNvGrpSpPr/>
          <p:nvPr/>
        </p:nvGrpSpPr>
        <p:grpSpPr>
          <a:xfrm>
            <a:off x="5747862" y="781051"/>
            <a:ext cx="2375297" cy="2646760"/>
            <a:chOff x="0" y="0"/>
            <a:chExt cx="1995" cy="2223"/>
          </a:xfrm>
        </p:grpSpPr>
        <p:grpSp>
          <p:nvGrpSpPr>
            <p:cNvPr id="6146" name="Group 46"/>
            <p:cNvGrpSpPr/>
            <p:nvPr/>
          </p:nvGrpSpPr>
          <p:grpSpPr>
            <a:xfrm>
              <a:off x="0" y="0"/>
              <a:ext cx="1995" cy="2223"/>
              <a:chOff x="0" y="0"/>
              <a:chExt cx="1995" cy="2223"/>
            </a:xfrm>
          </p:grpSpPr>
          <p:sp>
            <p:nvSpPr>
              <p:cNvPr id="6147" name="Line 47"/>
              <p:cNvSpPr/>
              <p:nvPr/>
            </p:nvSpPr>
            <p:spPr>
              <a:xfrm>
                <a:off x="227" y="1318"/>
                <a:ext cx="1497" cy="0"/>
              </a:xfrm>
              <a:prstGeom prst="line">
                <a:avLst/>
              </a:prstGeom>
              <a:ln w="3810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48" name="Line 48"/>
              <p:cNvSpPr/>
              <p:nvPr/>
            </p:nvSpPr>
            <p:spPr>
              <a:xfrm rot="-289476" flipH="1">
                <a:off x="636" y="288"/>
                <a:ext cx="1083" cy="1465"/>
              </a:xfrm>
              <a:prstGeom prst="line">
                <a:avLst/>
              </a:prstGeom>
              <a:ln w="57150" cap="flat" cmpd="sng">
                <a:solidFill>
                  <a:srgbClr val="FF66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6149" name="Group 49"/>
              <p:cNvGrpSpPr/>
              <p:nvPr/>
            </p:nvGrpSpPr>
            <p:grpSpPr>
              <a:xfrm>
                <a:off x="0" y="1088"/>
                <a:ext cx="1995" cy="392"/>
                <a:chOff x="0" y="0"/>
                <a:chExt cx="1995" cy="392"/>
              </a:xfrm>
            </p:grpSpPr>
            <p:sp>
              <p:nvSpPr>
                <p:cNvPr id="6150" name="Text Box 50"/>
                <p:cNvSpPr txBox="1"/>
                <p:nvPr/>
              </p:nvSpPr>
              <p:spPr>
                <a:xfrm>
                  <a:off x="0" y="43"/>
                  <a:ext cx="317" cy="3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100" b="1" i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en-US" altLang="zh-CN" sz="1800" i="1">
                    <a:solidFill>
                      <a:srgbClr val="39404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endParaRPr>
                </a:p>
              </p:txBody>
            </p:sp>
            <p:sp>
              <p:nvSpPr>
                <p:cNvPr id="6151" name="Text Box 51"/>
                <p:cNvSpPr txBox="1"/>
                <p:nvPr/>
              </p:nvSpPr>
              <p:spPr>
                <a:xfrm>
                  <a:off x="1678" y="0"/>
                  <a:ext cx="317" cy="3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sz="2100" b="1" i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</a:p>
              </p:txBody>
            </p:sp>
          </p:grpSp>
          <p:sp>
            <p:nvSpPr>
              <p:cNvPr id="6152" name="Text Box 52"/>
              <p:cNvSpPr txBox="1"/>
              <p:nvPr/>
            </p:nvSpPr>
            <p:spPr>
              <a:xfrm>
                <a:off x="1632" y="0"/>
                <a:ext cx="317" cy="3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6153" name="Text Box 53"/>
              <p:cNvSpPr txBox="1"/>
              <p:nvPr/>
            </p:nvSpPr>
            <p:spPr>
              <a:xfrm>
                <a:off x="550" y="1874"/>
                <a:ext cx="317" cy="34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1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</a:p>
            </p:txBody>
          </p:sp>
        </p:grpSp>
        <p:grpSp>
          <p:nvGrpSpPr>
            <p:cNvPr id="6154" name="Group 54"/>
            <p:cNvGrpSpPr/>
            <p:nvPr/>
          </p:nvGrpSpPr>
          <p:grpSpPr>
            <a:xfrm>
              <a:off x="589" y="1246"/>
              <a:ext cx="317" cy="310"/>
              <a:chOff x="0" y="0"/>
              <a:chExt cx="317" cy="310"/>
            </a:xfrm>
          </p:grpSpPr>
          <p:sp>
            <p:nvSpPr>
              <p:cNvPr id="6155" name="Arc 55"/>
              <p:cNvSpPr/>
              <p:nvPr/>
            </p:nvSpPr>
            <p:spPr>
              <a:xfrm flipH="1" flipV="1">
                <a:off x="197" y="39"/>
                <a:ext cx="90" cy="18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100" h="21600" fill="none">
                    <a:moveTo>
                      <a:pt x="-1" y="0"/>
                    </a:moveTo>
                    <a:cubicBezTo>
                      <a:pt x="10148" y="0"/>
                      <a:pt x="18928" y="7065"/>
                      <a:pt x="21099" y="16979"/>
                    </a:cubicBezTo>
                  </a:path>
                  <a:path w="21100" h="21600" stroke="0">
                    <a:moveTo>
                      <a:pt x="-1" y="0"/>
                    </a:moveTo>
                    <a:cubicBezTo>
                      <a:pt x="10148" y="0"/>
                      <a:pt x="18928" y="7065"/>
                      <a:pt x="21099" y="1697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E7092E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56" name="Text Box 56"/>
              <p:cNvSpPr txBox="1"/>
              <p:nvPr/>
            </p:nvSpPr>
            <p:spPr>
              <a:xfrm>
                <a:off x="0" y="0"/>
                <a:ext cx="317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>
                    <a:solidFill>
                      <a:srgbClr val="FC18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1</a:t>
                </a:r>
              </a:p>
            </p:txBody>
          </p:sp>
        </p:grpSp>
        <p:grpSp>
          <p:nvGrpSpPr>
            <p:cNvPr id="6157" name="Group 57"/>
            <p:cNvGrpSpPr/>
            <p:nvPr/>
          </p:nvGrpSpPr>
          <p:grpSpPr>
            <a:xfrm>
              <a:off x="1107" y="941"/>
              <a:ext cx="362" cy="368"/>
              <a:chOff x="0" y="0"/>
              <a:chExt cx="362" cy="368"/>
            </a:xfrm>
          </p:grpSpPr>
          <p:sp>
            <p:nvSpPr>
              <p:cNvPr id="6158" name="Arc 58"/>
              <p:cNvSpPr/>
              <p:nvPr/>
            </p:nvSpPr>
            <p:spPr>
              <a:xfrm>
                <a:off x="0" y="227"/>
                <a:ext cx="93" cy="1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21991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30"/>
                      <a:pt x="21598" y="21860"/>
                      <a:pt x="21596" y="21991"/>
                    </a:cubicBezTo>
                  </a:path>
                  <a:path w="21600" h="21991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1730"/>
                      <a:pt x="21598" y="21860"/>
                      <a:pt x="21596" y="2199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6F1C0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59" name="Text Box 59"/>
              <p:cNvSpPr txBox="1"/>
              <p:nvPr/>
            </p:nvSpPr>
            <p:spPr>
              <a:xfrm>
                <a:off x="45" y="0"/>
                <a:ext cx="317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>
                    <a:solidFill>
                      <a:srgbClr val="FC18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3</a:t>
                </a:r>
              </a:p>
            </p:txBody>
          </p:sp>
        </p:grpSp>
        <p:grpSp>
          <p:nvGrpSpPr>
            <p:cNvPr id="6160" name="Group 60"/>
            <p:cNvGrpSpPr/>
            <p:nvPr/>
          </p:nvGrpSpPr>
          <p:grpSpPr>
            <a:xfrm>
              <a:off x="783" y="863"/>
              <a:ext cx="317" cy="453"/>
              <a:chOff x="0" y="0"/>
              <a:chExt cx="317" cy="453"/>
            </a:xfrm>
          </p:grpSpPr>
          <p:sp>
            <p:nvSpPr>
              <p:cNvPr id="6161" name="Arc 61"/>
              <p:cNvSpPr/>
              <p:nvPr/>
            </p:nvSpPr>
            <p:spPr>
              <a:xfrm flipH="1">
                <a:off x="22" y="317"/>
                <a:ext cx="253" cy="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30017" h="21600" fill="none">
                    <a:moveTo>
                      <a:pt x="0" y="1707"/>
                    </a:moveTo>
                    <a:cubicBezTo>
                      <a:pt x="2663" y="580"/>
                      <a:pt x="5525" y="-1"/>
                      <a:pt x="8417" y="0"/>
                    </a:cubicBezTo>
                    <a:cubicBezTo>
                      <a:pt x="20346" y="0"/>
                      <a:pt x="30017" y="9670"/>
                      <a:pt x="30017" y="21600"/>
                    </a:cubicBezTo>
                  </a:path>
                  <a:path w="30017" h="21600" stroke="0">
                    <a:moveTo>
                      <a:pt x="0" y="1707"/>
                    </a:moveTo>
                    <a:cubicBezTo>
                      <a:pt x="2663" y="580"/>
                      <a:pt x="5525" y="-1"/>
                      <a:pt x="8417" y="0"/>
                    </a:cubicBezTo>
                    <a:cubicBezTo>
                      <a:pt x="20346" y="0"/>
                      <a:pt x="30017" y="9670"/>
                      <a:pt x="30017" y="21600"/>
                    </a:cubicBezTo>
                    <a:lnTo>
                      <a:pt x="8417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1BCEE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62" name="Text Box 62"/>
              <p:cNvSpPr txBox="1"/>
              <p:nvPr/>
            </p:nvSpPr>
            <p:spPr>
              <a:xfrm>
                <a:off x="0" y="0"/>
                <a:ext cx="317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>
                    <a:solidFill>
                      <a:srgbClr val="FC18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4</a:t>
                </a:r>
              </a:p>
            </p:txBody>
          </p:sp>
        </p:grpSp>
        <p:grpSp>
          <p:nvGrpSpPr>
            <p:cNvPr id="6163" name="Group 63"/>
            <p:cNvGrpSpPr/>
            <p:nvPr/>
          </p:nvGrpSpPr>
          <p:grpSpPr>
            <a:xfrm>
              <a:off x="928" y="1317"/>
              <a:ext cx="360" cy="310"/>
              <a:chOff x="0" y="0"/>
              <a:chExt cx="360" cy="310"/>
            </a:xfrm>
          </p:grpSpPr>
          <p:sp>
            <p:nvSpPr>
              <p:cNvPr id="6164" name="Arc 64"/>
              <p:cNvSpPr/>
              <p:nvPr/>
            </p:nvSpPr>
            <p:spPr>
              <a:xfrm flipV="1">
                <a:off x="0" y="19"/>
                <a:ext cx="182" cy="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8C8E7C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65" name="Text Box 65"/>
              <p:cNvSpPr txBox="1"/>
              <p:nvPr/>
            </p:nvSpPr>
            <p:spPr>
              <a:xfrm>
                <a:off x="43" y="0"/>
                <a:ext cx="317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>
                    <a:solidFill>
                      <a:srgbClr val="FC18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2</a:t>
                </a:r>
              </a:p>
            </p:txBody>
          </p:sp>
        </p:grpSp>
      </p:grpSp>
      <p:grpSp>
        <p:nvGrpSpPr>
          <p:cNvPr id="21" name="Group 93"/>
          <p:cNvGrpSpPr/>
          <p:nvPr/>
        </p:nvGrpSpPr>
        <p:grpSpPr>
          <a:xfrm>
            <a:off x="6234827" y="1539479"/>
            <a:ext cx="1404938" cy="1350169"/>
            <a:chOff x="0" y="0"/>
            <a:chExt cx="1180" cy="1134"/>
          </a:xfrm>
        </p:grpSpPr>
        <p:grpSp>
          <p:nvGrpSpPr>
            <p:cNvPr id="6167" name="Group 31"/>
            <p:cNvGrpSpPr/>
            <p:nvPr/>
          </p:nvGrpSpPr>
          <p:grpSpPr>
            <a:xfrm>
              <a:off x="0" y="0"/>
              <a:ext cx="1180" cy="1134"/>
              <a:chOff x="0" y="0"/>
              <a:chExt cx="1180" cy="1134"/>
            </a:xfrm>
          </p:grpSpPr>
          <p:sp>
            <p:nvSpPr>
              <p:cNvPr id="6168" name="Line 32"/>
              <p:cNvSpPr/>
              <p:nvPr/>
            </p:nvSpPr>
            <p:spPr>
              <a:xfrm>
                <a:off x="0" y="681"/>
                <a:ext cx="1180" cy="0"/>
              </a:xfrm>
              <a:prstGeom prst="line">
                <a:avLst/>
              </a:prstGeom>
              <a:ln w="571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69" name="Line 33"/>
              <p:cNvSpPr/>
              <p:nvPr/>
            </p:nvSpPr>
            <p:spPr>
              <a:xfrm flipH="1">
                <a:off x="305" y="0"/>
                <a:ext cx="693" cy="1134"/>
              </a:xfrm>
              <a:prstGeom prst="line">
                <a:avLst/>
              </a:prstGeom>
              <a:ln w="57150" cap="flat" cmpd="sng">
                <a:solidFill>
                  <a:schemeClr val="hlink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6170" name="Group 66"/>
            <p:cNvGrpSpPr/>
            <p:nvPr/>
          </p:nvGrpSpPr>
          <p:grpSpPr>
            <a:xfrm>
              <a:off x="376" y="207"/>
              <a:ext cx="317" cy="453"/>
              <a:chOff x="0" y="0"/>
              <a:chExt cx="317" cy="453"/>
            </a:xfrm>
          </p:grpSpPr>
          <p:sp>
            <p:nvSpPr>
              <p:cNvPr id="6171" name="Arc 67"/>
              <p:cNvSpPr/>
              <p:nvPr/>
            </p:nvSpPr>
            <p:spPr>
              <a:xfrm flipH="1">
                <a:off x="22" y="317"/>
                <a:ext cx="253" cy="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30017" h="21600" fill="none">
                    <a:moveTo>
                      <a:pt x="0" y="1707"/>
                    </a:moveTo>
                    <a:cubicBezTo>
                      <a:pt x="2663" y="580"/>
                      <a:pt x="5525" y="-1"/>
                      <a:pt x="8417" y="0"/>
                    </a:cubicBezTo>
                    <a:cubicBezTo>
                      <a:pt x="20346" y="0"/>
                      <a:pt x="30017" y="9670"/>
                      <a:pt x="30017" y="21600"/>
                    </a:cubicBezTo>
                  </a:path>
                  <a:path w="30017" h="21600" stroke="0">
                    <a:moveTo>
                      <a:pt x="0" y="1707"/>
                    </a:moveTo>
                    <a:cubicBezTo>
                      <a:pt x="2663" y="580"/>
                      <a:pt x="5525" y="-1"/>
                      <a:pt x="8417" y="0"/>
                    </a:cubicBezTo>
                    <a:cubicBezTo>
                      <a:pt x="20346" y="0"/>
                      <a:pt x="30017" y="9670"/>
                      <a:pt x="30017" y="21600"/>
                    </a:cubicBezTo>
                    <a:lnTo>
                      <a:pt x="8417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1BCEE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72" name="Text Box 68"/>
              <p:cNvSpPr txBox="1"/>
              <p:nvPr/>
            </p:nvSpPr>
            <p:spPr>
              <a:xfrm>
                <a:off x="0" y="0"/>
                <a:ext cx="317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>
                    <a:solidFill>
                      <a:srgbClr val="FC18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4</a:t>
                </a:r>
              </a:p>
            </p:txBody>
          </p:sp>
        </p:grpSp>
        <p:grpSp>
          <p:nvGrpSpPr>
            <p:cNvPr id="6173" name="Group 76"/>
            <p:cNvGrpSpPr/>
            <p:nvPr/>
          </p:nvGrpSpPr>
          <p:grpSpPr>
            <a:xfrm>
              <a:off x="518" y="680"/>
              <a:ext cx="360" cy="310"/>
              <a:chOff x="0" y="0"/>
              <a:chExt cx="360" cy="310"/>
            </a:xfrm>
          </p:grpSpPr>
          <p:sp>
            <p:nvSpPr>
              <p:cNvPr id="6174" name="Arc 77"/>
              <p:cNvSpPr/>
              <p:nvPr/>
            </p:nvSpPr>
            <p:spPr>
              <a:xfrm flipV="1">
                <a:off x="0" y="19"/>
                <a:ext cx="182" cy="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 cap="flat" cmpd="sng">
                <a:solidFill>
                  <a:srgbClr val="8C8E7C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75" name="Text Box 78"/>
              <p:cNvSpPr txBox="1"/>
              <p:nvPr/>
            </p:nvSpPr>
            <p:spPr>
              <a:xfrm>
                <a:off x="43" y="0"/>
                <a:ext cx="317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1800">
                    <a:solidFill>
                      <a:srgbClr val="FC18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2</a:t>
                </a:r>
              </a:p>
            </p:txBody>
          </p:sp>
        </p:grpSp>
      </p:grpSp>
      <p:grpSp>
        <p:nvGrpSpPr>
          <p:cNvPr id="6176" name="Group 28"/>
          <p:cNvGrpSpPr/>
          <p:nvPr/>
        </p:nvGrpSpPr>
        <p:grpSpPr>
          <a:xfrm>
            <a:off x="6231255" y="1541860"/>
            <a:ext cx="1404938" cy="1350169"/>
            <a:chOff x="0" y="0"/>
            <a:chExt cx="1180" cy="1134"/>
          </a:xfrm>
        </p:grpSpPr>
        <p:sp>
          <p:nvSpPr>
            <p:cNvPr id="6177" name="Line 29"/>
            <p:cNvSpPr/>
            <p:nvPr/>
          </p:nvSpPr>
          <p:spPr>
            <a:xfrm>
              <a:off x="0" y="681"/>
              <a:ext cx="1180" cy="0"/>
            </a:xfrm>
            <a:prstGeom prst="line">
              <a:avLst/>
            </a:prstGeom>
            <a:ln w="57150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78" name="Line 30"/>
            <p:cNvSpPr/>
            <p:nvPr/>
          </p:nvSpPr>
          <p:spPr>
            <a:xfrm flipH="1">
              <a:off x="305" y="0"/>
              <a:ext cx="693" cy="1134"/>
            </a:xfrm>
            <a:prstGeom prst="line">
              <a:avLst/>
            </a:prstGeom>
            <a:ln w="5715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179" name="Group 70"/>
          <p:cNvGrpSpPr/>
          <p:nvPr/>
        </p:nvGrpSpPr>
        <p:grpSpPr>
          <a:xfrm>
            <a:off x="7040881" y="1903810"/>
            <a:ext cx="431006" cy="438150"/>
            <a:chOff x="0" y="0"/>
            <a:chExt cx="362" cy="368"/>
          </a:xfrm>
        </p:grpSpPr>
        <p:sp>
          <p:nvSpPr>
            <p:cNvPr id="6180" name="Arc 71"/>
            <p:cNvSpPr/>
            <p:nvPr/>
          </p:nvSpPr>
          <p:spPr>
            <a:xfrm>
              <a:off x="0" y="227"/>
              <a:ext cx="93" cy="1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600" h="21991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30"/>
                    <a:pt x="21598" y="21860"/>
                    <a:pt x="21596" y="21991"/>
                  </a:cubicBezTo>
                </a:path>
                <a:path w="21600" h="21991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730"/>
                    <a:pt x="21598" y="21860"/>
                    <a:pt x="21596" y="2199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 cap="flat" cmpd="sng">
              <a:solidFill>
                <a:srgbClr val="6F1C0B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81" name="Text Box 72"/>
            <p:cNvSpPr txBox="1"/>
            <p:nvPr/>
          </p:nvSpPr>
          <p:spPr>
            <a:xfrm>
              <a:off x="45" y="0"/>
              <a:ext cx="317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rgbClr val="FC18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3</a:t>
              </a:r>
            </a:p>
          </p:txBody>
        </p:sp>
      </p:grpSp>
      <p:grpSp>
        <p:nvGrpSpPr>
          <p:cNvPr id="6182" name="Group 84"/>
          <p:cNvGrpSpPr/>
          <p:nvPr/>
        </p:nvGrpSpPr>
        <p:grpSpPr>
          <a:xfrm>
            <a:off x="6463428" y="2294335"/>
            <a:ext cx="377428" cy="369094"/>
            <a:chOff x="0" y="0"/>
            <a:chExt cx="317" cy="310"/>
          </a:xfrm>
        </p:grpSpPr>
        <p:sp>
          <p:nvSpPr>
            <p:cNvPr id="6183" name="Text Box 69"/>
            <p:cNvSpPr txBox="1"/>
            <p:nvPr/>
          </p:nvSpPr>
          <p:spPr>
            <a:xfrm>
              <a:off x="0" y="0"/>
              <a:ext cx="317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>
                  <a:solidFill>
                    <a:srgbClr val="FC18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6184" name="Arc 82"/>
            <p:cNvSpPr/>
            <p:nvPr/>
          </p:nvSpPr>
          <p:spPr>
            <a:xfrm flipH="1" flipV="1">
              <a:off x="178" y="28"/>
              <a:ext cx="90" cy="18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100" h="21600" fill="none">
                  <a:moveTo>
                    <a:pt x="-1" y="0"/>
                  </a:moveTo>
                  <a:cubicBezTo>
                    <a:pt x="10148" y="0"/>
                    <a:pt x="18928" y="7065"/>
                    <a:pt x="21099" y="16979"/>
                  </a:cubicBezTo>
                </a:path>
                <a:path w="21100" h="21600" stroke="0">
                  <a:moveTo>
                    <a:pt x="-1" y="0"/>
                  </a:moveTo>
                  <a:cubicBezTo>
                    <a:pt x="10148" y="0"/>
                    <a:pt x="18928" y="7065"/>
                    <a:pt x="21099" y="1697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 cap="flat" cmpd="sng">
              <a:solidFill>
                <a:srgbClr val="E7092E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812482" y="551974"/>
            <a:ext cx="2125028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对顶角：</a:t>
            </a:r>
            <a:r>
              <a:rPr lang="en-US" altLang="zh-CN" sz="21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2806E-6 L -0.33073 0.29358 " pathEditMode="relative" ptsTypes="AA"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4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01466" y="543878"/>
            <a:ext cx="5862638" cy="297703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defTabSz="342900">
              <a:lnSpc>
                <a:spcPct val="150000"/>
              </a:lnSpc>
              <a:defRPr/>
            </a:pP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 日常生活中，人们经常用到平行线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如图，装修工人正在向墙上钉木条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如果木条</a:t>
            </a:r>
            <a:r>
              <a:rPr lang="en-US" altLang="zh-CN" sz="2100" b="1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b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与墙壁边缘垂直，那么木条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与墙壁边缘所成的角为多少度时，才能使木条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与木条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平行？</a:t>
            </a:r>
          </a:p>
          <a:p>
            <a:pPr defTabSz="342900">
              <a:lnSpc>
                <a:spcPct val="150000"/>
              </a:lnSpc>
              <a:defRPr/>
            </a:pP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你知道其中的理由吗？</a:t>
            </a:r>
          </a:p>
          <a:p>
            <a:pPr defTabSz="342900">
              <a:lnSpc>
                <a:spcPct val="150000"/>
              </a:lnSpc>
              <a:defRPr/>
            </a:pP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如果木条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不与墙壁边缘垂直呢？</a:t>
            </a:r>
          </a:p>
        </p:txBody>
      </p:sp>
      <p:pic>
        <p:nvPicPr>
          <p:cNvPr id="4119" name="Picture 2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313647" y="787004"/>
            <a:ext cx="1664494" cy="2559844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90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>
                                            <p:txEl>
                                              <p:charRg st="90" end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charRg st="109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>
                                            <p:txEl>
                                              <p:charRg st="109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1-6.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460" y="170974"/>
            <a:ext cx="1660208" cy="531495"/>
          </a:xfrm>
          <a:prstGeom prst="rect">
            <a:avLst/>
          </a:prstGeom>
        </p:spPr>
      </p:pic>
      <p:sp>
        <p:nvSpPr>
          <p:cNvPr id="7182" name="TextBox 26"/>
          <p:cNvSpPr txBox="1"/>
          <p:nvPr/>
        </p:nvSpPr>
        <p:spPr>
          <a:xfrm>
            <a:off x="251460" y="861061"/>
            <a:ext cx="5708333" cy="152257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如图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直线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也可以说两条直线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被第三条直线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 截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，构成八个角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我们看那些没有公共顶点的两个角的关系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1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210" name="Picture 1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959317" y="1066562"/>
            <a:ext cx="2555081" cy="190857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82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1" name="Text Box 47"/>
          <p:cNvSpPr txBox="1"/>
          <p:nvPr/>
        </p:nvSpPr>
        <p:spPr>
          <a:xfrm>
            <a:off x="3669506" y="920115"/>
            <a:ext cx="3142298" cy="1037749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、都在被截直线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_______________.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32" name="Text Box 48"/>
          <p:cNvSpPr txBox="1"/>
          <p:nvPr/>
        </p:nvSpPr>
        <p:spPr>
          <a:xfrm>
            <a:off x="4387691" y="1773079"/>
            <a:ext cx="2243138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、在截线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___________.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Rectangle 49"/>
          <p:cNvSpPr/>
          <p:nvPr/>
        </p:nvSpPr>
        <p:spPr>
          <a:xfrm>
            <a:off x="4381976" y="1514951"/>
            <a:ext cx="177736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 eaLnBrk="0" hangingPunct="0"/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同一方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上方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1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Rectangle 50"/>
          <p:cNvSpPr/>
          <p:nvPr/>
        </p:nvSpPr>
        <p:spPr>
          <a:xfrm>
            <a:off x="4744879" y="2274094"/>
            <a:ext cx="1559719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 eaLnBrk="0" hangingPunct="0"/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同旁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右侧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1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Rectangle 51"/>
          <p:cNvSpPr>
            <a:spLocks noChangeArrowheads="1"/>
          </p:cNvSpPr>
          <p:nvPr/>
        </p:nvSpPr>
        <p:spPr bwMode="auto">
          <a:xfrm>
            <a:off x="4902994" y="2745581"/>
            <a:ext cx="1553766" cy="391478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和∠</a:t>
            </a:r>
            <a:r>
              <a:rPr lang="en-US" altLang="zh-CN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72" name="Rectangle 52"/>
          <p:cNvSpPr>
            <a:spLocks noChangeArrowheads="1"/>
          </p:cNvSpPr>
          <p:nvPr/>
        </p:nvSpPr>
        <p:spPr bwMode="auto">
          <a:xfrm>
            <a:off x="4914900" y="3281362"/>
            <a:ext cx="1553766" cy="391478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和∠</a:t>
            </a:r>
            <a:r>
              <a:rPr lang="en-US" altLang="zh-CN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73" name="Rectangle 53"/>
          <p:cNvSpPr>
            <a:spLocks noChangeArrowheads="1"/>
          </p:cNvSpPr>
          <p:nvPr/>
        </p:nvSpPr>
        <p:spPr bwMode="auto">
          <a:xfrm>
            <a:off x="4914900" y="3782616"/>
            <a:ext cx="1553766" cy="391478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3429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和∠</a:t>
            </a:r>
            <a:r>
              <a:rPr lang="en-US" altLang="zh-CN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97" name="Text Box 78"/>
          <p:cNvSpPr txBox="1"/>
          <p:nvPr/>
        </p:nvSpPr>
        <p:spPr>
          <a:xfrm>
            <a:off x="912019" y="4329112"/>
            <a:ext cx="5829300" cy="391478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我们把具有∠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和∠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这种位置关系的角叫同位角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 Box 40"/>
          <p:cNvSpPr txBox="1"/>
          <p:nvPr/>
        </p:nvSpPr>
        <p:spPr>
          <a:xfrm>
            <a:off x="4357450" y="481727"/>
            <a:ext cx="1376363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algn="ctr" eaLnBrk="0" hangingPunct="0"/>
            <a:r>
              <a:rPr lang="zh-CN" altLang="en-US" sz="2100" b="1" u="sng" dirty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同位角</a:t>
            </a:r>
            <a:endParaRPr lang="zh-CN" altLang="en-US" sz="2100" b="1" u="sng" dirty="0">
              <a:solidFill>
                <a:srgbClr val="0099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roup 2"/>
          <p:cNvGrpSpPr/>
          <p:nvPr/>
        </p:nvGrpSpPr>
        <p:grpSpPr>
          <a:xfrm>
            <a:off x="477917" y="1414701"/>
            <a:ext cx="3619499" cy="1141810"/>
            <a:chOff x="911" y="890"/>
            <a:chExt cx="3040" cy="959"/>
          </a:xfrm>
        </p:grpSpPr>
        <p:sp>
          <p:nvSpPr>
            <p:cNvPr id="21584" name="Line 3"/>
            <p:cNvSpPr/>
            <p:nvPr/>
          </p:nvSpPr>
          <p:spPr>
            <a:xfrm>
              <a:off x="1215" y="1228"/>
              <a:ext cx="2449" cy="5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5" name="Text Box 4"/>
            <p:cNvSpPr txBox="1"/>
            <p:nvPr/>
          </p:nvSpPr>
          <p:spPr>
            <a:xfrm>
              <a:off x="911" y="890"/>
              <a:ext cx="306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1586" name="Text Box 5"/>
            <p:cNvSpPr txBox="1"/>
            <p:nvPr/>
          </p:nvSpPr>
          <p:spPr>
            <a:xfrm>
              <a:off x="3645" y="1500"/>
              <a:ext cx="306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23" name="Group 6"/>
          <p:cNvGrpSpPr/>
          <p:nvPr/>
        </p:nvGrpSpPr>
        <p:grpSpPr>
          <a:xfrm>
            <a:off x="592217" y="2994662"/>
            <a:ext cx="3694508" cy="686992"/>
            <a:chOff x="1007" y="2217"/>
            <a:chExt cx="3103" cy="577"/>
          </a:xfrm>
        </p:grpSpPr>
        <p:sp>
          <p:nvSpPr>
            <p:cNvPr id="21581" name="Line 7"/>
            <p:cNvSpPr/>
            <p:nvPr/>
          </p:nvSpPr>
          <p:spPr>
            <a:xfrm flipV="1">
              <a:off x="1408" y="2399"/>
              <a:ext cx="2359" cy="18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82" name="Text Box 8"/>
            <p:cNvSpPr txBox="1"/>
            <p:nvPr/>
          </p:nvSpPr>
          <p:spPr>
            <a:xfrm>
              <a:off x="1007" y="2445"/>
              <a:ext cx="306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1583" name="Text Box 9"/>
            <p:cNvSpPr txBox="1"/>
            <p:nvPr/>
          </p:nvSpPr>
          <p:spPr>
            <a:xfrm>
              <a:off x="3792" y="2217"/>
              <a:ext cx="318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endPara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33" name="Group 15"/>
          <p:cNvGrpSpPr/>
          <p:nvPr/>
        </p:nvGrpSpPr>
        <p:grpSpPr>
          <a:xfrm>
            <a:off x="1654255" y="1684973"/>
            <a:ext cx="375047" cy="369094"/>
            <a:chOff x="1899" y="1117"/>
            <a:chExt cx="315" cy="310"/>
          </a:xfrm>
        </p:grpSpPr>
        <p:sp>
          <p:nvSpPr>
            <p:cNvPr id="21576" name="Arc 16"/>
            <p:cNvSpPr/>
            <p:nvPr/>
          </p:nvSpPr>
          <p:spPr>
            <a:xfrm rot="-10800000" flipV="1">
              <a:off x="2076" y="1326"/>
              <a:ext cx="138" cy="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916" h="22084" fill="none">
                  <a:moveTo>
                    <a:pt x="-1" y="0"/>
                  </a:moveTo>
                  <a:cubicBezTo>
                    <a:pt x="11837" y="0"/>
                    <a:pt x="21469" y="9527"/>
                    <a:pt x="21598" y="21364"/>
                  </a:cubicBezTo>
                </a:path>
                <a:path w="21916" h="22084" stroke="0">
                  <a:moveTo>
                    <a:pt x="-1" y="0"/>
                  </a:moveTo>
                  <a:cubicBezTo>
                    <a:pt x="11837" y="0"/>
                    <a:pt x="21469" y="9527"/>
                    <a:pt x="21598" y="21364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7" name="Text Box 17"/>
            <p:cNvSpPr txBox="1"/>
            <p:nvPr/>
          </p:nvSpPr>
          <p:spPr>
            <a:xfrm>
              <a:off x="1899" y="1117"/>
              <a:ext cx="25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18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altLang="zh-CN" sz="1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36" name="Group 18"/>
          <p:cNvGrpSpPr/>
          <p:nvPr/>
        </p:nvGrpSpPr>
        <p:grpSpPr>
          <a:xfrm>
            <a:off x="1710215" y="1955245"/>
            <a:ext cx="411956" cy="692944"/>
            <a:chOff x="1946" y="1344"/>
            <a:chExt cx="346" cy="582"/>
          </a:xfrm>
        </p:grpSpPr>
        <p:sp>
          <p:nvSpPr>
            <p:cNvPr id="21574" name="Arc 19"/>
            <p:cNvSpPr/>
            <p:nvPr/>
          </p:nvSpPr>
          <p:spPr>
            <a:xfrm rot="-1644049">
              <a:off x="2110" y="1344"/>
              <a:ext cx="182" cy="4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600" h="30229" fill="none">
                  <a:moveTo>
                    <a:pt x="19478" y="30073"/>
                  </a:moveTo>
                  <a:cubicBezTo>
                    <a:pt x="8424" y="28982"/>
                    <a:pt x="0" y="19685"/>
                    <a:pt x="0" y="8578"/>
                  </a:cubicBezTo>
                  <a:cubicBezTo>
                    <a:pt x="-1" y="5643"/>
                    <a:pt x="598" y="2738"/>
                    <a:pt x="1758" y="41"/>
                  </a:cubicBezTo>
                </a:path>
                <a:path w="21600" h="30229" stroke="0">
                  <a:moveTo>
                    <a:pt x="19478" y="30073"/>
                  </a:moveTo>
                  <a:cubicBezTo>
                    <a:pt x="8424" y="28982"/>
                    <a:pt x="0" y="19685"/>
                    <a:pt x="0" y="8578"/>
                  </a:cubicBezTo>
                  <a:cubicBezTo>
                    <a:pt x="-1" y="5643"/>
                    <a:pt x="598" y="2738"/>
                    <a:pt x="1758" y="41"/>
                  </a:cubicBezTo>
                  <a:lnTo>
                    <a:pt x="21600" y="8578"/>
                  </a:lnTo>
                  <a:lnTo>
                    <a:pt x="19478" y="30073"/>
                  </a:lnTo>
                  <a:close/>
                </a:path>
              </a:pathLst>
            </a:custGeom>
            <a:noFill/>
            <a:ln w="9525" cap="flat" cmpd="sng">
              <a:solidFill>
                <a:srgbClr val="3366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5" name="Text Box 20"/>
            <p:cNvSpPr txBox="1"/>
            <p:nvPr/>
          </p:nvSpPr>
          <p:spPr>
            <a:xfrm>
              <a:off x="1946" y="1616"/>
              <a:ext cx="25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1800" b="1" dirty="0">
                  <a:solidFill>
                    <a:srgbClr val="33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altLang="zh-CN" sz="1800" b="1" dirty="0">
                <a:solidFill>
                  <a:srgbClr val="33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2" name="Group 21"/>
          <p:cNvGrpSpPr/>
          <p:nvPr/>
        </p:nvGrpSpPr>
        <p:grpSpPr>
          <a:xfrm>
            <a:off x="2032874" y="2873216"/>
            <a:ext cx="372666" cy="420291"/>
            <a:chOff x="2217" y="2115"/>
            <a:chExt cx="313" cy="353"/>
          </a:xfrm>
        </p:grpSpPr>
        <p:sp>
          <p:nvSpPr>
            <p:cNvPr id="21572" name="Arc 22"/>
            <p:cNvSpPr/>
            <p:nvPr/>
          </p:nvSpPr>
          <p:spPr>
            <a:xfrm rot="-10800000" flipV="1">
              <a:off x="2394" y="2328"/>
              <a:ext cx="136" cy="1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600" h="33255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607"/>
                    <a:pt x="20485" y="29535"/>
                    <a:pt x="18380" y="32945"/>
                  </a:cubicBezTo>
                </a:path>
                <a:path w="21600" h="33255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607"/>
                    <a:pt x="20485" y="29535"/>
                    <a:pt x="18380" y="32945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0000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3" name="Text Box 23"/>
            <p:cNvSpPr txBox="1"/>
            <p:nvPr/>
          </p:nvSpPr>
          <p:spPr>
            <a:xfrm>
              <a:off x="2217" y="2115"/>
              <a:ext cx="25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18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altLang="zh-CN" sz="1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44" name="Group 24"/>
          <p:cNvGrpSpPr/>
          <p:nvPr/>
        </p:nvGrpSpPr>
        <p:grpSpPr>
          <a:xfrm>
            <a:off x="2235282" y="3198258"/>
            <a:ext cx="300038" cy="707231"/>
            <a:chOff x="2387" y="2388"/>
            <a:chExt cx="252" cy="594"/>
          </a:xfrm>
        </p:grpSpPr>
        <p:sp>
          <p:nvSpPr>
            <p:cNvPr id="21570" name="Arc 25"/>
            <p:cNvSpPr/>
            <p:nvPr/>
          </p:nvSpPr>
          <p:spPr>
            <a:xfrm rot="-1644049">
              <a:off x="2430" y="2388"/>
              <a:ext cx="180" cy="3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1446" h="21651" fill="none">
                  <a:moveTo>
                    <a:pt x="19317" y="21494"/>
                  </a:moveTo>
                  <a:cubicBezTo>
                    <a:pt x="9789" y="20551"/>
                    <a:pt x="2019" y="13447"/>
                    <a:pt x="228" y="4041"/>
                  </a:cubicBezTo>
                </a:path>
                <a:path w="21446" h="21651" stroke="0">
                  <a:moveTo>
                    <a:pt x="19317" y="21494"/>
                  </a:moveTo>
                  <a:cubicBezTo>
                    <a:pt x="9789" y="20551"/>
                    <a:pt x="2019" y="13447"/>
                    <a:pt x="228" y="4041"/>
                  </a:cubicBezTo>
                  <a:lnTo>
                    <a:pt x="21446" y="0"/>
                  </a:lnTo>
                  <a:lnTo>
                    <a:pt x="19317" y="21494"/>
                  </a:lnTo>
                  <a:close/>
                </a:path>
              </a:pathLst>
            </a:custGeom>
            <a:noFill/>
            <a:ln w="9525" cap="flat" cmpd="sng">
              <a:solidFill>
                <a:srgbClr val="3366FF">
                  <a:alpha val="10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71" name="Text Box 26"/>
            <p:cNvSpPr txBox="1"/>
            <p:nvPr/>
          </p:nvSpPr>
          <p:spPr>
            <a:xfrm>
              <a:off x="2387" y="2672"/>
              <a:ext cx="25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1800" b="1" dirty="0">
                  <a:solidFill>
                    <a:srgbClr val="33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altLang="zh-CN" sz="1800" b="1" dirty="0">
                <a:solidFill>
                  <a:srgbClr val="3366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47" name="Group 27"/>
          <p:cNvGrpSpPr/>
          <p:nvPr/>
        </p:nvGrpSpPr>
        <p:grpSpPr>
          <a:xfrm>
            <a:off x="2551988" y="3305414"/>
            <a:ext cx="414337" cy="545306"/>
            <a:chOff x="2653" y="2478"/>
            <a:chExt cx="348" cy="458"/>
          </a:xfrm>
        </p:grpSpPr>
        <p:sp>
          <p:nvSpPr>
            <p:cNvPr id="21568" name="Arc 28"/>
            <p:cNvSpPr/>
            <p:nvPr/>
          </p:nvSpPr>
          <p:spPr>
            <a:xfrm rot="4408924">
              <a:off x="2670" y="2461"/>
              <a:ext cx="127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30140" h="25382" fill="none">
                  <a:moveTo>
                    <a:pt x="6" y="1757"/>
                  </a:moveTo>
                  <a:cubicBezTo>
                    <a:pt x="2702" y="598"/>
                    <a:pt x="5605" y="-1"/>
                    <a:pt x="8540" y="0"/>
                  </a:cubicBezTo>
                  <a:cubicBezTo>
                    <a:pt x="20469" y="0"/>
                    <a:pt x="30140" y="9670"/>
                    <a:pt x="30140" y="21600"/>
                  </a:cubicBezTo>
                  <a:cubicBezTo>
                    <a:pt x="30140" y="22863"/>
                    <a:pt x="30029" y="24123"/>
                    <a:pt x="29808" y="25367"/>
                  </a:cubicBezTo>
                </a:path>
                <a:path w="30140" h="25382" stroke="0">
                  <a:moveTo>
                    <a:pt x="6" y="1757"/>
                  </a:moveTo>
                  <a:cubicBezTo>
                    <a:pt x="2702" y="598"/>
                    <a:pt x="5605" y="-1"/>
                    <a:pt x="8540" y="0"/>
                  </a:cubicBezTo>
                  <a:cubicBezTo>
                    <a:pt x="20469" y="0"/>
                    <a:pt x="30140" y="9670"/>
                    <a:pt x="30140" y="21600"/>
                  </a:cubicBezTo>
                  <a:cubicBezTo>
                    <a:pt x="30140" y="22863"/>
                    <a:pt x="30029" y="24123"/>
                    <a:pt x="29808" y="25367"/>
                  </a:cubicBezTo>
                  <a:lnTo>
                    <a:pt x="8540" y="21600"/>
                  </a:lnTo>
                  <a:lnTo>
                    <a:pt x="6" y="1757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9" name="Text Box 29"/>
            <p:cNvSpPr txBox="1"/>
            <p:nvPr/>
          </p:nvSpPr>
          <p:spPr>
            <a:xfrm>
              <a:off x="2749" y="2626"/>
              <a:ext cx="25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1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50" name="Group 30"/>
          <p:cNvGrpSpPr/>
          <p:nvPr/>
        </p:nvGrpSpPr>
        <p:grpSpPr>
          <a:xfrm>
            <a:off x="2119790" y="2165986"/>
            <a:ext cx="414338" cy="550069"/>
            <a:chOff x="2290" y="1521"/>
            <a:chExt cx="348" cy="462"/>
          </a:xfrm>
        </p:grpSpPr>
        <p:sp>
          <p:nvSpPr>
            <p:cNvPr id="21566" name="Arc 31"/>
            <p:cNvSpPr/>
            <p:nvPr/>
          </p:nvSpPr>
          <p:spPr>
            <a:xfrm rot="4408924">
              <a:off x="2304" y="1507"/>
              <a:ext cx="133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31563" h="25382" fill="none">
                  <a:moveTo>
                    <a:pt x="-105" y="2489"/>
                  </a:moveTo>
                  <a:cubicBezTo>
                    <a:pt x="2999" y="854"/>
                    <a:pt x="6455" y="-1"/>
                    <a:pt x="9963" y="0"/>
                  </a:cubicBezTo>
                  <a:cubicBezTo>
                    <a:pt x="21892" y="0"/>
                    <a:pt x="31563" y="9670"/>
                    <a:pt x="31563" y="21600"/>
                  </a:cubicBezTo>
                  <a:cubicBezTo>
                    <a:pt x="31563" y="22863"/>
                    <a:pt x="31452" y="24123"/>
                    <a:pt x="31231" y="25367"/>
                  </a:cubicBezTo>
                </a:path>
                <a:path w="31563" h="25382" stroke="0">
                  <a:moveTo>
                    <a:pt x="-105" y="2489"/>
                  </a:moveTo>
                  <a:cubicBezTo>
                    <a:pt x="2999" y="854"/>
                    <a:pt x="6455" y="-1"/>
                    <a:pt x="9963" y="0"/>
                  </a:cubicBezTo>
                  <a:cubicBezTo>
                    <a:pt x="21892" y="0"/>
                    <a:pt x="31563" y="9670"/>
                    <a:pt x="31563" y="21600"/>
                  </a:cubicBezTo>
                  <a:cubicBezTo>
                    <a:pt x="31563" y="22863"/>
                    <a:pt x="31452" y="24123"/>
                    <a:pt x="31231" y="25367"/>
                  </a:cubicBezTo>
                  <a:lnTo>
                    <a:pt x="9963" y="21600"/>
                  </a:lnTo>
                  <a:lnTo>
                    <a:pt x="-105" y="2489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7" name="Text Box 32"/>
            <p:cNvSpPr txBox="1"/>
            <p:nvPr/>
          </p:nvSpPr>
          <p:spPr>
            <a:xfrm>
              <a:off x="2386" y="1673"/>
              <a:ext cx="25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18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53" name="Group 33"/>
          <p:cNvGrpSpPr/>
          <p:nvPr/>
        </p:nvGrpSpPr>
        <p:grpSpPr>
          <a:xfrm rot="232146">
            <a:off x="2066631" y="1506996"/>
            <a:ext cx="439341" cy="683419"/>
            <a:chOff x="2245" y="967"/>
            <a:chExt cx="369" cy="574"/>
          </a:xfrm>
        </p:grpSpPr>
        <p:sp>
          <p:nvSpPr>
            <p:cNvPr id="21564" name="Arc 34"/>
            <p:cNvSpPr/>
            <p:nvPr/>
          </p:nvSpPr>
          <p:spPr>
            <a:xfrm rot="4222617" flipH="1">
              <a:off x="2200" y="1256"/>
              <a:ext cx="330" cy="2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29130" h="21600" fill="none">
                  <a:moveTo>
                    <a:pt x="-43" y="1425"/>
                  </a:moveTo>
                  <a:cubicBezTo>
                    <a:pt x="2420" y="483"/>
                    <a:pt x="5035" y="-1"/>
                    <a:pt x="7673" y="0"/>
                  </a:cubicBezTo>
                  <a:cubicBezTo>
                    <a:pt x="19389" y="0"/>
                    <a:pt x="28969" y="9340"/>
                    <a:pt x="29266" y="21053"/>
                  </a:cubicBezTo>
                </a:path>
                <a:path w="29130" h="21600" stroke="0">
                  <a:moveTo>
                    <a:pt x="-43" y="1425"/>
                  </a:moveTo>
                  <a:cubicBezTo>
                    <a:pt x="2420" y="483"/>
                    <a:pt x="5035" y="-1"/>
                    <a:pt x="7673" y="0"/>
                  </a:cubicBezTo>
                  <a:cubicBezTo>
                    <a:pt x="19389" y="0"/>
                    <a:pt x="28969" y="9340"/>
                    <a:pt x="29266" y="21053"/>
                  </a:cubicBezTo>
                  <a:lnTo>
                    <a:pt x="7673" y="21600"/>
                  </a:lnTo>
                  <a:lnTo>
                    <a:pt x="-43" y="1425"/>
                  </a:lnTo>
                  <a:close/>
                </a:path>
              </a:pathLst>
            </a:custGeom>
            <a:solidFill>
              <a:srgbClr val="CC99FF">
                <a:alpha val="100000"/>
              </a:srgbClr>
            </a:solidFill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5" name="Text Box 35"/>
            <p:cNvSpPr txBox="1"/>
            <p:nvPr/>
          </p:nvSpPr>
          <p:spPr>
            <a:xfrm>
              <a:off x="2362" y="967"/>
              <a:ext cx="25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1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56" name="Group 36"/>
          <p:cNvGrpSpPr/>
          <p:nvPr/>
        </p:nvGrpSpPr>
        <p:grpSpPr>
          <a:xfrm>
            <a:off x="2440069" y="2711291"/>
            <a:ext cx="552450" cy="676275"/>
            <a:chOff x="2559" y="1979"/>
            <a:chExt cx="464" cy="568"/>
          </a:xfrm>
        </p:grpSpPr>
        <p:sp>
          <p:nvSpPr>
            <p:cNvPr id="21562" name="Arc 37"/>
            <p:cNvSpPr/>
            <p:nvPr/>
          </p:nvSpPr>
          <p:spPr>
            <a:xfrm rot="3653456" flipH="1">
              <a:off x="2508" y="2208"/>
              <a:ext cx="390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0" b="0"/>
              <a:pathLst>
                <a:path w="32636" h="21600" fill="none">
                  <a:moveTo>
                    <a:pt x="-52" y="3064"/>
                  </a:moveTo>
                  <a:cubicBezTo>
                    <a:pt x="3300" y="1059"/>
                    <a:pt x="7133" y="-1"/>
                    <a:pt x="11039" y="0"/>
                  </a:cubicBezTo>
                  <a:cubicBezTo>
                    <a:pt x="21764" y="0"/>
                    <a:pt x="30864" y="7869"/>
                    <a:pt x="32412" y="18482"/>
                  </a:cubicBezTo>
                </a:path>
                <a:path w="32636" h="21600" stroke="0">
                  <a:moveTo>
                    <a:pt x="-52" y="3064"/>
                  </a:moveTo>
                  <a:cubicBezTo>
                    <a:pt x="3300" y="1059"/>
                    <a:pt x="7133" y="-1"/>
                    <a:pt x="11039" y="0"/>
                  </a:cubicBezTo>
                  <a:cubicBezTo>
                    <a:pt x="21764" y="0"/>
                    <a:pt x="30864" y="7869"/>
                    <a:pt x="32412" y="18482"/>
                  </a:cubicBezTo>
                  <a:lnTo>
                    <a:pt x="11039" y="21600"/>
                  </a:lnTo>
                  <a:lnTo>
                    <a:pt x="-52" y="3064"/>
                  </a:lnTo>
                  <a:close/>
                </a:path>
              </a:pathLst>
            </a:custGeom>
            <a:solidFill>
              <a:srgbClr val="CC99FF">
                <a:alpha val="100000"/>
              </a:srgbClr>
            </a:solidFill>
            <a:ln w="9525" cap="flat" cmpd="sng">
              <a:solidFill>
                <a:schemeClr val="tx1">
                  <a:alpha val="10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3" name="Text Box 38"/>
            <p:cNvSpPr txBox="1"/>
            <p:nvPr/>
          </p:nvSpPr>
          <p:spPr>
            <a:xfrm>
              <a:off x="2771" y="1979"/>
              <a:ext cx="252" cy="31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1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altLang="zh-CN" sz="1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62" name="Text Box 42"/>
          <p:cNvSpPr txBox="1"/>
          <p:nvPr/>
        </p:nvSpPr>
        <p:spPr>
          <a:xfrm>
            <a:off x="1489472" y="1312307"/>
            <a:ext cx="315278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ctr" eaLnBrk="0" hangingPunct="0"/>
            <a:r>
              <a:rPr lang="en-US" altLang="zh-CN" sz="21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4" name="Group 54"/>
          <p:cNvGrpSpPr/>
          <p:nvPr/>
        </p:nvGrpSpPr>
        <p:grpSpPr>
          <a:xfrm>
            <a:off x="2079308" y="2082642"/>
            <a:ext cx="1754981" cy="2032397"/>
            <a:chOff x="2256" y="1451"/>
            <a:chExt cx="1474" cy="1707"/>
          </a:xfrm>
        </p:grpSpPr>
        <p:sp>
          <p:nvSpPr>
            <p:cNvPr id="21559" name="Line 55"/>
            <p:cNvSpPr/>
            <p:nvPr/>
          </p:nvSpPr>
          <p:spPr>
            <a:xfrm>
              <a:off x="2256" y="1451"/>
              <a:ext cx="1418" cy="341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0" name="Line 56"/>
            <p:cNvSpPr/>
            <p:nvPr/>
          </p:nvSpPr>
          <p:spPr>
            <a:xfrm>
              <a:off x="2256" y="1451"/>
              <a:ext cx="533" cy="1707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61" name="Line 57"/>
            <p:cNvSpPr/>
            <p:nvPr/>
          </p:nvSpPr>
          <p:spPr>
            <a:xfrm flipV="1">
              <a:off x="2597" y="2415"/>
              <a:ext cx="1133" cy="85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8" name="Group 58"/>
          <p:cNvGrpSpPr/>
          <p:nvPr/>
        </p:nvGrpSpPr>
        <p:grpSpPr>
          <a:xfrm>
            <a:off x="795813" y="1239679"/>
            <a:ext cx="1653779" cy="2193131"/>
            <a:chOff x="1178" y="743"/>
            <a:chExt cx="1389" cy="1842"/>
          </a:xfrm>
        </p:grpSpPr>
        <p:sp>
          <p:nvSpPr>
            <p:cNvPr id="21556" name="Line 59"/>
            <p:cNvSpPr/>
            <p:nvPr/>
          </p:nvSpPr>
          <p:spPr>
            <a:xfrm>
              <a:off x="1178" y="1225"/>
              <a:ext cx="1077" cy="226"/>
            </a:xfrm>
            <a:prstGeom prst="line">
              <a:avLst/>
            </a:prstGeom>
            <a:ln w="76200" cap="flat" cmpd="sng">
              <a:solidFill>
                <a:srgbClr val="00FF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7" name="Line 60"/>
            <p:cNvSpPr/>
            <p:nvPr/>
          </p:nvSpPr>
          <p:spPr>
            <a:xfrm>
              <a:off x="1971" y="743"/>
              <a:ext cx="596" cy="1757"/>
            </a:xfrm>
            <a:prstGeom prst="line">
              <a:avLst/>
            </a:prstGeom>
            <a:ln w="76200" cap="flat" cmpd="sng">
              <a:solidFill>
                <a:srgbClr val="00FF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8" name="Line 61"/>
            <p:cNvSpPr/>
            <p:nvPr/>
          </p:nvSpPr>
          <p:spPr>
            <a:xfrm flipV="1">
              <a:off x="1319" y="2500"/>
              <a:ext cx="1219" cy="85"/>
            </a:xfrm>
            <a:prstGeom prst="line">
              <a:avLst/>
            </a:prstGeom>
            <a:ln w="76200" cap="flat" cmpd="sng">
              <a:solidFill>
                <a:srgbClr val="00FF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2" name="Group 62"/>
          <p:cNvGrpSpPr/>
          <p:nvPr/>
        </p:nvGrpSpPr>
        <p:grpSpPr>
          <a:xfrm>
            <a:off x="795814" y="1813560"/>
            <a:ext cx="1919288" cy="2301479"/>
            <a:chOff x="1178" y="1225"/>
            <a:chExt cx="1612" cy="1933"/>
          </a:xfrm>
        </p:grpSpPr>
        <p:sp>
          <p:nvSpPr>
            <p:cNvPr id="21553" name="Line 63"/>
            <p:cNvSpPr/>
            <p:nvPr/>
          </p:nvSpPr>
          <p:spPr>
            <a:xfrm>
              <a:off x="1178" y="1225"/>
              <a:ext cx="1020" cy="226"/>
            </a:xfrm>
            <a:prstGeom prst="line">
              <a:avLst/>
            </a:prstGeom>
            <a:ln w="76200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4" name="Line 64"/>
            <p:cNvSpPr/>
            <p:nvPr/>
          </p:nvSpPr>
          <p:spPr>
            <a:xfrm>
              <a:off x="2198" y="1451"/>
              <a:ext cx="592" cy="1707"/>
            </a:xfrm>
            <a:prstGeom prst="line">
              <a:avLst/>
            </a:prstGeom>
            <a:ln w="76200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55" name="Line 65"/>
            <p:cNvSpPr/>
            <p:nvPr/>
          </p:nvSpPr>
          <p:spPr>
            <a:xfrm flipV="1">
              <a:off x="1291" y="2500"/>
              <a:ext cx="1276" cy="85"/>
            </a:xfrm>
            <a:prstGeom prst="line">
              <a:avLst/>
            </a:prstGeom>
            <a:ln w="76200" cap="flat" cmpd="sng">
              <a:solidFill>
                <a:srgbClr val="FF00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6" name="Group 66"/>
          <p:cNvGrpSpPr/>
          <p:nvPr/>
        </p:nvGrpSpPr>
        <p:grpSpPr>
          <a:xfrm>
            <a:off x="1793557" y="1281351"/>
            <a:ext cx="2025254" cy="2093119"/>
            <a:chOff x="2016" y="778"/>
            <a:chExt cx="1701" cy="1758"/>
          </a:xfrm>
        </p:grpSpPr>
        <p:grpSp>
          <p:nvGrpSpPr>
            <p:cNvPr id="21543" name="Group 67"/>
            <p:cNvGrpSpPr/>
            <p:nvPr/>
          </p:nvGrpSpPr>
          <p:grpSpPr>
            <a:xfrm>
              <a:off x="2016" y="778"/>
              <a:ext cx="1701" cy="1729"/>
              <a:chOff x="2016" y="778"/>
              <a:chExt cx="1701" cy="1729"/>
            </a:xfrm>
          </p:grpSpPr>
          <p:sp>
            <p:nvSpPr>
              <p:cNvPr id="21550" name="Line 68"/>
              <p:cNvSpPr/>
              <p:nvPr/>
            </p:nvSpPr>
            <p:spPr>
              <a:xfrm>
                <a:off x="2016" y="778"/>
                <a:ext cx="567" cy="1729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51" name="Line 69"/>
              <p:cNvSpPr/>
              <p:nvPr/>
            </p:nvSpPr>
            <p:spPr>
              <a:xfrm flipV="1">
                <a:off x="2583" y="2422"/>
                <a:ext cx="1134" cy="85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52" name="Line 70"/>
              <p:cNvSpPr/>
              <p:nvPr/>
            </p:nvSpPr>
            <p:spPr>
              <a:xfrm>
                <a:off x="2243" y="1458"/>
                <a:ext cx="1417" cy="340"/>
              </a:xfrm>
              <a:prstGeom prst="line">
                <a:avLst/>
              </a:prstGeom>
              <a:ln w="76200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1544" name="Group 71"/>
            <p:cNvGrpSpPr/>
            <p:nvPr/>
          </p:nvGrpSpPr>
          <p:grpSpPr>
            <a:xfrm rot="232146">
              <a:off x="2244" y="986"/>
              <a:ext cx="369" cy="575"/>
              <a:chOff x="2244" y="985"/>
              <a:chExt cx="369" cy="575"/>
            </a:xfrm>
          </p:grpSpPr>
          <p:sp>
            <p:nvSpPr>
              <p:cNvPr id="21548" name="Arc 72"/>
              <p:cNvSpPr/>
              <p:nvPr/>
            </p:nvSpPr>
            <p:spPr>
              <a:xfrm rot="4222617" flipH="1">
                <a:off x="2199" y="1275"/>
                <a:ext cx="330" cy="23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9130" h="21600" fill="none">
                    <a:moveTo>
                      <a:pt x="66" y="1383"/>
                    </a:moveTo>
                    <a:cubicBezTo>
                      <a:pt x="2498" y="468"/>
                      <a:pt x="5075" y="-1"/>
                      <a:pt x="7673" y="0"/>
                    </a:cubicBezTo>
                    <a:cubicBezTo>
                      <a:pt x="19370" y="0"/>
                      <a:pt x="28941" y="9310"/>
                      <a:pt x="29264" y="21003"/>
                    </a:cubicBezTo>
                  </a:path>
                  <a:path w="29130" h="21600" stroke="0">
                    <a:moveTo>
                      <a:pt x="66" y="1383"/>
                    </a:moveTo>
                    <a:cubicBezTo>
                      <a:pt x="2498" y="468"/>
                      <a:pt x="5075" y="-1"/>
                      <a:pt x="7673" y="0"/>
                    </a:cubicBezTo>
                    <a:cubicBezTo>
                      <a:pt x="19370" y="0"/>
                      <a:pt x="28941" y="9310"/>
                      <a:pt x="29264" y="21003"/>
                    </a:cubicBezTo>
                    <a:lnTo>
                      <a:pt x="7673" y="21600"/>
                    </a:lnTo>
                    <a:lnTo>
                      <a:pt x="66" y="1383"/>
                    </a:lnTo>
                    <a:close/>
                  </a:path>
                </a:pathLst>
              </a:custGeom>
              <a:solidFill>
                <a:srgbClr val="CC99FF">
                  <a:alpha val="100000"/>
                </a:srgb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49" name="Text Box 73"/>
              <p:cNvSpPr txBox="1"/>
              <p:nvPr/>
            </p:nvSpPr>
            <p:spPr>
              <a:xfrm>
                <a:off x="2361" y="985"/>
                <a:ext cx="252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1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altLang="zh-CN" sz="1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grpSp>
          <p:nvGrpSpPr>
            <p:cNvPr id="21545" name="Group 74"/>
            <p:cNvGrpSpPr/>
            <p:nvPr/>
          </p:nvGrpSpPr>
          <p:grpSpPr>
            <a:xfrm>
              <a:off x="2558" y="1968"/>
              <a:ext cx="464" cy="568"/>
              <a:chOff x="2558" y="1968"/>
              <a:chExt cx="464" cy="568"/>
            </a:xfrm>
          </p:grpSpPr>
          <p:sp>
            <p:nvSpPr>
              <p:cNvPr id="21546" name="Arc 75"/>
              <p:cNvSpPr/>
              <p:nvPr/>
            </p:nvSpPr>
            <p:spPr>
              <a:xfrm rot="3653456" flipH="1">
                <a:off x="2507" y="2197"/>
                <a:ext cx="390" cy="2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32636" h="21600" fill="none">
                    <a:moveTo>
                      <a:pt x="42" y="3009"/>
                    </a:moveTo>
                    <a:cubicBezTo>
                      <a:pt x="3372" y="1039"/>
                      <a:pt x="7170" y="-1"/>
                      <a:pt x="11039" y="0"/>
                    </a:cubicBezTo>
                    <a:cubicBezTo>
                      <a:pt x="21725" y="0"/>
                      <a:pt x="30804" y="7813"/>
                      <a:pt x="32397" y="18380"/>
                    </a:cubicBezTo>
                  </a:path>
                  <a:path w="32636" h="21600" stroke="0">
                    <a:moveTo>
                      <a:pt x="42" y="3009"/>
                    </a:moveTo>
                    <a:cubicBezTo>
                      <a:pt x="3372" y="1039"/>
                      <a:pt x="7170" y="-1"/>
                      <a:pt x="11039" y="0"/>
                    </a:cubicBezTo>
                    <a:cubicBezTo>
                      <a:pt x="21725" y="0"/>
                      <a:pt x="30804" y="7813"/>
                      <a:pt x="32397" y="18380"/>
                    </a:cubicBezTo>
                    <a:lnTo>
                      <a:pt x="11039" y="21600"/>
                    </a:lnTo>
                    <a:lnTo>
                      <a:pt x="42" y="3009"/>
                    </a:lnTo>
                    <a:close/>
                  </a:path>
                </a:pathLst>
              </a:custGeom>
              <a:solidFill>
                <a:srgbClr val="CC99FF">
                  <a:alpha val="100000"/>
                </a:srgb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547" name="Text Box 76"/>
              <p:cNvSpPr txBox="1"/>
              <p:nvPr/>
            </p:nvSpPr>
            <p:spPr>
              <a:xfrm>
                <a:off x="2770" y="1968"/>
                <a:ext cx="252" cy="31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altLang="zh-CN" sz="1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en-US" altLang="zh-CN" sz="1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/>
                                        <p:tgtEl>
                                          <p:spTgt spid="6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/>
                                        <p:tgtEl>
                                          <p:spTgt spid="7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"/>
                                        <p:tgtEl>
                                          <p:spTgt spid="7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6" presetClass="emph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0"/>
                            </p:stCondLst>
                            <p:childTnLst>
                              <p:par>
                                <p:cTn id="9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3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3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1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500"/>
                            </p:stCondLst>
                            <p:childTnLst>
                              <p:par>
                                <p:cTn id="14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500"/>
                            </p:stCondLst>
                            <p:childTnLst>
                              <p:par>
                                <p:cTn id="14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bldLvl="0" animBg="1"/>
      <p:bldP spid="72" grpId="0" bldLvl="0" animBg="1"/>
      <p:bldP spid="73" grpId="0" bldLvl="0" animBg="1"/>
      <p:bldP spid="97" grpId="0" bldLvl="0" animBg="1"/>
      <p:bldP spid="60" grpId="0" animBg="1"/>
      <p:bldP spid="60" grpId="1" animBg="1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对象 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229100" y="2496979"/>
          <a:ext cx="685800" cy="149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3" imgW="914400" imgH="198755" progId="Equation.KSEE3">
                  <p:embed/>
                </p:oleObj>
              </mc:Choice>
              <mc:Fallback>
                <p:oleObj r:id="rId3" imgW="914400" imgH="198755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29100" y="2496979"/>
                        <a:ext cx="685800" cy="1490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1" name="Text Box 3"/>
          <p:cNvSpPr txBox="1"/>
          <p:nvPr/>
        </p:nvSpPr>
        <p:spPr>
          <a:xfrm>
            <a:off x="358140" y="702231"/>
            <a:ext cx="3511154" cy="103774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如图，三根木条相交成∠</a:t>
            </a:r>
            <a:r>
              <a:rPr lang="en-US" altLang="zh-CN" sz="2100" b="1" dirty="0">
                <a:ea typeface="宋体" panose="02010600030101010101" pitchFamily="2" charset="-122"/>
                <a:cs typeface="+mn-lt"/>
              </a:rPr>
              <a:t>1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 ∠</a:t>
            </a:r>
            <a:r>
              <a:rPr lang="en-US" altLang="zh-CN" sz="2100" b="1" dirty="0">
                <a:ea typeface="宋体" panose="02010600030101010101" pitchFamily="2" charset="-122"/>
                <a:cs typeface="+mn-lt"/>
              </a:rPr>
              <a:t>2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，固定木条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1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，转动木条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100" i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pic>
        <p:nvPicPr>
          <p:cNvPr id="53252" name="Picture 4" descr="直线平行的条件p5305"/>
          <p:cNvPicPr>
            <a:picLocks noChangeAspect="1"/>
          </p:cNvPicPr>
          <p:nvPr/>
        </p:nvPicPr>
        <p:blipFill>
          <a:blip r:embed="rId5" cstate="email">
            <a:lum contrast="17998"/>
          </a:blip>
          <a:srcRect/>
          <a:stretch>
            <a:fillRect/>
          </a:stretch>
        </p:blipFill>
        <p:spPr>
          <a:xfrm>
            <a:off x="3944302" y="326232"/>
            <a:ext cx="2462213" cy="160377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3254" name="Picture 6" descr="直线平行的条件p5306"/>
          <p:cNvPicPr>
            <a:picLocks noChangeAspect="1"/>
          </p:cNvPicPr>
          <p:nvPr/>
        </p:nvPicPr>
        <p:blipFill>
          <a:blip r:embed="rId6" cstate="email">
            <a:lum contrast="17998"/>
          </a:blip>
          <a:stretch>
            <a:fillRect/>
          </a:stretch>
        </p:blipFill>
        <p:spPr>
          <a:xfrm>
            <a:off x="156925" y="2420541"/>
            <a:ext cx="2039540" cy="17192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3255" name="Picture 7" descr="直线平行的条件p5307"/>
          <p:cNvPicPr>
            <a:picLocks noChangeAspect="1"/>
          </p:cNvPicPr>
          <p:nvPr/>
        </p:nvPicPr>
        <p:blipFill>
          <a:blip r:embed="rId7" cstate="email">
            <a:lum contrast="17998"/>
          </a:blip>
          <a:stretch>
            <a:fillRect/>
          </a:stretch>
        </p:blipFill>
        <p:spPr>
          <a:xfrm>
            <a:off x="2423875" y="2420541"/>
            <a:ext cx="1991915" cy="16811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3256" name="Picture 8" descr="直线平行的条件p5309"/>
          <p:cNvPicPr>
            <a:picLocks noChangeAspect="1"/>
          </p:cNvPicPr>
          <p:nvPr/>
        </p:nvPicPr>
        <p:blipFill>
          <a:blip r:embed="rId8" cstate="email">
            <a:lum contrast="17998"/>
          </a:blip>
          <a:stretch>
            <a:fillRect/>
          </a:stretch>
        </p:blipFill>
        <p:spPr>
          <a:xfrm>
            <a:off x="4729878" y="2420541"/>
            <a:ext cx="1969294" cy="166092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3257" name="Text Box 9"/>
          <p:cNvSpPr txBox="1"/>
          <p:nvPr/>
        </p:nvSpPr>
        <p:spPr>
          <a:xfrm>
            <a:off x="274796" y="2000250"/>
            <a:ext cx="2106216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+mn-ea"/>
              </a:rPr>
              <a:t>当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∠</a:t>
            </a:r>
            <a:r>
              <a:rPr lang="en-US" altLang="zh-CN" sz="2100" b="1" dirty="0">
                <a:ea typeface="宋体" panose="02010600030101010101" pitchFamily="2" charset="-122"/>
                <a:cs typeface="+mn-lt"/>
              </a:rPr>
              <a:t>1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＞∠</a:t>
            </a:r>
            <a:r>
              <a:rPr lang="en-US" altLang="zh-CN" sz="2100" b="1" dirty="0">
                <a:ea typeface="宋体" panose="02010600030101010101" pitchFamily="2" charset="-122"/>
                <a:cs typeface="+mn-lt"/>
              </a:rPr>
              <a:t>2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时</a:t>
            </a:r>
          </a:p>
        </p:txBody>
      </p:sp>
      <p:sp>
        <p:nvSpPr>
          <p:cNvPr id="53258" name="Text Box 10"/>
          <p:cNvSpPr txBox="1"/>
          <p:nvPr/>
        </p:nvSpPr>
        <p:spPr>
          <a:xfrm>
            <a:off x="2542938" y="2000250"/>
            <a:ext cx="2106215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+mn-ea"/>
              </a:rPr>
              <a:t>当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∠</a:t>
            </a:r>
            <a:r>
              <a:rPr lang="en-US" altLang="zh-CN" sz="2100" b="1" dirty="0">
                <a:ea typeface="宋体" panose="02010600030101010101" pitchFamily="2" charset="-122"/>
                <a:cs typeface="+mn-lt"/>
              </a:rPr>
              <a:t>1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＝∠</a:t>
            </a:r>
            <a:r>
              <a:rPr lang="en-US" altLang="zh-CN" sz="2100" b="1" dirty="0">
                <a:ea typeface="宋体" panose="02010600030101010101" pitchFamily="2" charset="-122"/>
                <a:cs typeface="+mn-lt"/>
              </a:rPr>
              <a:t>2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时</a:t>
            </a:r>
          </a:p>
        </p:txBody>
      </p:sp>
      <p:sp>
        <p:nvSpPr>
          <p:cNvPr id="53259" name="Text Box 11"/>
          <p:cNvSpPr txBox="1"/>
          <p:nvPr/>
        </p:nvSpPr>
        <p:spPr>
          <a:xfrm>
            <a:off x="4707018" y="2000250"/>
            <a:ext cx="2106215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+mn-ea"/>
              </a:rPr>
              <a:t>当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∠</a:t>
            </a:r>
            <a:r>
              <a:rPr lang="en-US" altLang="zh-CN" sz="2100" b="1" dirty="0">
                <a:ea typeface="宋体" panose="02010600030101010101" pitchFamily="2" charset="-122"/>
                <a:cs typeface="+mn-lt"/>
              </a:rPr>
              <a:t>1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＜∠</a:t>
            </a:r>
            <a:r>
              <a:rPr lang="en-US" altLang="zh-CN" sz="2100" b="1" dirty="0">
                <a:ea typeface="宋体" panose="02010600030101010101" pitchFamily="2" charset="-122"/>
                <a:cs typeface="+mn-lt"/>
              </a:rPr>
              <a:t>2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时</a:t>
            </a:r>
          </a:p>
        </p:txBody>
      </p:sp>
      <p:sp>
        <p:nvSpPr>
          <p:cNvPr id="53260" name="Text Box 12"/>
          <p:cNvSpPr txBox="1"/>
          <p:nvPr/>
        </p:nvSpPr>
        <p:spPr>
          <a:xfrm>
            <a:off x="85487" y="4177903"/>
            <a:ext cx="2376488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①</a:t>
            </a:r>
            <a:r>
              <a:rPr lang="zh-CN" altLang="en-US" sz="2100" dirty="0">
                <a:latin typeface="+mn-ea"/>
              </a:rPr>
              <a:t>直线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dirty="0">
                <a:latin typeface="+mn-ea"/>
              </a:rPr>
              <a:t>和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dirty="0">
                <a:latin typeface="+mn-ea"/>
              </a:rPr>
              <a:t>不平行</a:t>
            </a:r>
            <a:endParaRPr lang="zh-CN" altLang="en-US" sz="21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53261" name="Text Box 13"/>
          <p:cNvSpPr txBox="1"/>
          <p:nvPr/>
        </p:nvSpPr>
        <p:spPr>
          <a:xfrm>
            <a:off x="2474119" y="4184332"/>
            <a:ext cx="2115979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②</a:t>
            </a:r>
            <a:r>
              <a:rPr lang="zh-CN" altLang="en-US" sz="2100" dirty="0">
                <a:latin typeface="+mn-ea"/>
              </a:rPr>
              <a:t>直线</a:t>
            </a: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dirty="0">
                <a:latin typeface="+mn-ea"/>
              </a:rPr>
              <a:t>和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dirty="0">
                <a:latin typeface="+mn-ea"/>
              </a:rPr>
              <a:t>平行</a:t>
            </a:r>
            <a:endParaRPr lang="zh-CN" altLang="en-US" sz="21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3262" name="Text Box 14"/>
          <p:cNvSpPr txBox="1"/>
          <p:nvPr/>
        </p:nvSpPr>
        <p:spPr>
          <a:xfrm>
            <a:off x="4627245" y="4165759"/>
            <a:ext cx="2316004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100" dirty="0">
                <a:latin typeface="Arial" panose="020B0604020202020204" pitchFamily="34" charset="0"/>
                <a:ea typeface="黑体" panose="02010609060101010101" pitchFamily="49" charset="-122"/>
              </a:rPr>
              <a:t>③</a:t>
            </a:r>
            <a:r>
              <a:rPr lang="zh-CN" altLang="en-US" sz="2100" dirty="0">
                <a:latin typeface="+mn-ea"/>
              </a:rPr>
              <a:t>直线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100" dirty="0">
                <a:latin typeface="+mn-ea"/>
              </a:rPr>
              <a:t>和</a:t>
            </a:r>
            <a:r>
              <a:rPr lang="en-US" altLang="zh-CN" sz="2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100" dirty="0">
                <a:latin typeface="+mn-ea"/>
              </a:rPr>
              <a:t>不平行</a:t>
            </a:r>
            <a:endParaRPr lang="zh-CN" altLang="en-US" sz="2100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pic>
        <p:nvPicPr>
          <p:cNvPr id="53253" name="Picture 5" descr="一根木条p5304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 rot="19216812">
            <a:off x="4814888" y="1137047"/>
            <a:ext cx="1401366" cy="1143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  <p:bldP spid="53257" grpId="0"/>
      <p:bldP spid="53258" grpId="0"/>
      <p:bldP spid="53259" grpId="0"/>
      <p:bldP spid="53260" grpId="0"/>
      <p:bldP spid="53261" grpId="0"/>
      <p:bldP spid="532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236220" y="319676"/>
            <a:ext cx="6900863" cy="2253794"/>
            <a:chOff x="319" y="2738"/>
            <a:chExt cx="5010" cy="1411"/>
          </a:xfrm>
        </p:grpSpPr>
        <p:sp>
          <p:nvSpPr>
            <p:cNvPr id="7" name="AutoShape 5"/>
            <p:cNvSpPr/>
            <p:nvPr/>
          </p:nvSpPr>
          <p:spPr>
            <a:xfrm>
              <a:off x="319" y="3112"/>
              <a:ext cx="5010" cy="1037"/>
            </a:xfrm>
            <a:prstGeom prst="foldedCorner">
              <a:avLst>
                <a:gd name="adj" fmla="val 20380"/>
              </a:avLst>
            </a:prstGeom>
            <a:solidFill>
              <a:srgbClr val="FFCC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l"/>
              <a:endParaRPr lang="zh-CN" altLang="en-US" dirty="0">
                <a:latin typeface="Arial" panose="020B0604020202020204" pitchFamily="34" charset="0"/>
              </a:endParaRPr>
            </a:p>
            <a:p>
              <a:pPr algn="l"/>
              <a:endParaRPr lang="zh-CN" altLang="en-US" sz="2100" dirty="0">
                <a:solidFill>
                  <a:srgbClr val="00B0F0"/>
                </a:solidFill>
                <a:latin typeface="Arial" panose="020B0604020202020204" pitchFamily="34" charset="0"/>
              </a:endParaRPr>
            </a:p>
            <a:p>
              <a:pPr algn="l"/>
              <a:r>
                <a:rPr lang="zh-CN" altLang="en-US" sz="2100" dirty="0">
                  <a:solidFill>
                    <a:srgbClr val="FF0000"/>
                  </a:solidFill>
                  <a:latin typeface="Arial" panose="020B0604020202020204" pitchFamily="34" charset="0"/>
                </a:rPr>
                <a:t>平行线的判定方法</a:t>
              </a:r>
              <a:r>
                <a:rPr lang="en-US" altLang="zh-CN" sz="2100" dirty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r>
                <a:rPr lang="zh-CN" altLang="en-US" sz="2100" dirty="0">
                  <a:solidFill>
                    <a:srgbClr val="FF0000"/>
                  </a:solidFill>
                  <a:latin typeface="Arial" panose="020B0604020202020204" pitchFamily="34" charset="0"/>
                </a:rPr>
                <a:t>：</a:t>
              </a:r>
              <a:endParaRPr lang="zh-CN" altLang="en-US" sz="2100" dirty="0">
                <a:solidFill>
                  <a:srgbClr val="00B0F0"/>
                </a:solidFill>
                <a:latin typeface="Arial" panose="020B0604020202020204" pitchFamily="34" charset="0"/>
              </a:endParaRPr>
            </a:p>
            <a:p>
              <a:pPr algn="l"/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两条直线被第三条直线所截，</a:t>
              </a:r>
            </a:p>
            <a:p>
              <a:pPr algn="l"/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如果同位角相等，那么两条直线平行</a:t>
              </a:r>
              <a:endParaRPr lang="zh-CN" altLang="en-US" sz="1200" dirty="0">
                <a:latin typeface="Arial" panose="020B0604020202020204" pitchFamily="34" charset="0"/>
              </a:endParaRPr>
            </a:p>
            <a:p>
              <a:pPr algn="l">
                <a:lnSpc>
                  <a:spcPct val="130000"/>
                </a:lnSpc>
              </a:pPr>
              <a:r>
                <a:rPr lang="zh-CN" altLang="en-US" sz="2100" dirty="0"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简称为：同位角相等，两直线平行</a:t>
              </a:r>
            </a:p>
          </p:txBody>
        </p:sp>
        <p:pic>
          <p:nvPicPr>
            <p:cNvPr id="9270" name="Picture 6" descr="U_2202~1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87" y="2738"/>
              <a:ext cx="341" cy="475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264" name="Rectangle 6"/>
          <p:cNvSpPr/>
          <p:nvPr/>
        </p:nvSpPr>
        <p:spPr>
          <a:xfrm>
            <a:off x="351235" y="2746296"/>
            <a:ext cx="160401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/>
          <a:p>
            <a:r>
              <a:rPr lang="zh-CN" altLang="en-US" sz="2100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应用格式： </a:t>
            </a:r>
          </a:p>
        </p:txBody>
      </p:sp>
      <p:sp>
        <p:nvSpPr>
          <p:cNvPr id="10265" name="Rectangle 7"/>
          <p:cNvSpPr/>
          <p:nvPr/>
        </p:nvSpPr>
        <p:spPr>
          <a:xfrm>
            <a:off x="351473" y="3282315"/>
            <a:ext cx="5069681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indent="707390"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∵∠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1=∠2</a:t>
            </a:r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1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已知</a:t>
            </a:r>
            <a:r>
              <a:rPr lang="en-US" altLang="zh-CN" sz="21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  <a:p>
            <a:pPr indent="707390">
              <a:lnSpc>
                <a:spcPct val="150000"/>
              </a:lnSpc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∴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en-US" altLang="zh-CN" sz="21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1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∥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</a:t>
            </a:r>
            <a:r>
              <a:rPr lang="en-US" altLang="zh-CN" sz="2100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zh-CN" altLang="en-US" sz="2100" dirty="0">
                <a:solidFill>
                  <a:srgbClr val="F8081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同位角相等，两直线平行</a:t>
            </a:r>
            <a:r>
              <a:rPr lang="zh-CN" altLang="en-US" sz="21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endParaRPr lang="zh-CN" altLang="en-US" sz="2100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6" name="Group 125"/>
          <p:cNvGrpSpPr/>
          <p:nvPr/>
        </p:nvGrpSpPr>
        <p:grpSpPr>
          <a:xfrm>
            <a:off x="5775008" y="2686050"/>
            <a:ext cx="2321719" cy="1801205"/>
            <a:chOff x="0" y="-228"/>
            <a:chExt cx="2171" cy="2537"/>
          </a:xfrm>
        </p:grpSpPr>
        <p:sp>
          <p:nvSpPr>
            <p:cNvPr id="18438" name="Line 126"/>
            <p:cNvSpPr/>
            <p:nvPr/>
          </p:nvSpPr>
          <p:spPr>
            <a:xfrm>
              <a:off x="0" y="454"/>
              <a:ext cx="1581" cy="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39" name="Line 127"/>
            <p:cNvSpPr/>
            <p:nvPr/>
          </p:nvSpPr>
          <p:spPr>
            <a:xfrm>
              <a:off x="46" y="1270"/>
              <a:ext cx="1717" cy="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0" name="Line 128"/>
            <p:cNvSpPr/>
            <p:nvPr/>
          </p:nvSpPr>
          <p:spPr>
            <a:xfrm>
              <a:off x="135" y="0"/>
              <a:ext cx="1174" cy="186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1" name="Freeform 129"/>
            <p:cNvSpPr/>
            <p:nvPr/>
          </p:nvSpPr>
          <p:spPr>
            <a:xfrm>
              <a:off x="538" y="454"/>
              <a:ext cx="90" cy="181"/>
            </a:xfrm>
            <a:custGeom>
              <a:avLst/>
              <a:gdLst/>
              <a:ahLst/>
              <a:cxnLst>
                <a:cxn ang="0">
                  <a:pos x="90" y="0"/>
                </a:cxn>
                <a:cxn ang="0">
                  <a:pos x="45" y="136"/>
                </a:cxn>
                <a:cxn ang="0">
                  <a:pos x="0" y="181"/>
                </a:cxn>
              </a:cxnLst>
              <a:rect l="0" t="0" r="0" b="0"/>
              <a:pathLst>
                <a:path w="90" h="181">
                  <a:moveTo>
                    <a:pt x="90" y="0"/>
                  </a:moveTo>
                  <a:cubicBezTo>
                    <a:pt x="75" y="53"/>
                    <a:pt x="60" y="106"/>
                    <a:pt x="45" y="136"/>
                  </a:cubicBezTo>
                  <a:cubicBezTo>
                    <a:pt x="30" y="166"/>
                    <a:pt x="15" y="173"/>
                    <a:pt x="0" y="181"/>
                  </a:cubicBezTo>
                </a:path>
              </a:pathLst>
            </a:custGeom>
            <a:noFill/>
            <a:ln w="28575" cap="flat" cmpd="sng">
              <a:solidFill>
                <a:srgbClr val="F8081F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2" name="Freeform 130"/>
            <p:cNvSpPr/>
            <p:nvPr/>
          </p:nvSpPr>
          <p:spPr>
            <a:xfrm>
              <a:off x="1037" y="1270"/>
              <a:ext cx="45" cy="13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0" y="136"/>
                </a:cxn>
              </a:cxnLst>
              <a:rect l="0" t="0" r="0" b="0"/>
              <a:pathLst>
                <a:path w="45" h="136">
                  <a:moveTo>
                    <a:pt x="45" y="0"/>
                  </a:moveTo>
                  <a:cubicBezTo>
                    <a:pt x="26" y="56"/>
                    <a:pt x="7" y="113"/>
                    <a:pt x="0" y="136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43" name="Text Box 131"/>
            <p:cNvSpPr txBox="1"/>
            <p:nvPr/>
          </p:nvSpPr>
          <p:spPr>
            <a:xfrm>
              <a:off x="574" y="380"/>
              <a:ext cx="227" cy="58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>
                  <a:solidFill>
                    <a:srgbClr val="F8081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8444" name="Text Box 132"/>
            <p:cNvSpPr txBox="1"/>
            <p:nvPr/>
          </p:nvSpPr>
          <p:spPr>
            <a:xfrm>
              <a:off x="1129" y="1164"/>
              <a:ext cx="225" cy="58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>
                  <a:solidFill>
                    <a:srgbClr val="F8081F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8445" name="Text Box 133"/>
            <p:cNvSpPr txBox="1"/>
            <p:nvPr/>
          </p:nvSpPr>
          <p:spPr>
            <a:xfrm>
              <a:off x="1719" y="408"/>
              <a:ext cx="271" cy="78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lang="en-US" altLang="zh-CN" sz="1800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18446" name="Text Box 134"/>
            <p:cNvSpPr txBox="1"/>
            <p:nvPr/>
          </p:nvSpPr>
          <p:spPr>
            <a:xfrm>
              <a:off x="1854" y="1134"/>
              <a:ext cx="317" cy="52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800" i="1">
                  <a:latin typeface="Times New Roman" panose="02020603050405020304" pitchFamily="18" charset="0"/>
                  <a:ea typeface="宋体" panose="02010600030101010101" pitchFamily="2" charset="-122"/>
                </a:rPr>
                <a:t>l</a:t>
              </a:r>
              <a:r>
                <a:rPr lang="en-US" altLang="zh-CN" sz="1800" baseline="-25000"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18447" name="Text Box 135"/>
            <p:cNvSpPr txBox="1"/>
            <p:nvPr/>
          </p:nvSpPr>
          <p:spPr>
            <a:xfrm>
              <a:off x="222" y="-228"/>
              <a:ext cx="224" cy="58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8448" name="Text Box 136"/>
            <p:cNvSpPr txBox="1"/>
            <p:nvPr/>
          </p:nvSpPr>
          <p:spPr>
            <a:xfrm>
              <a:off x="1305" y="1724"/>
              <a:ext cx="317" cy="58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1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" fill="hold"/>
                                        <p:tgtEl>
                                          <p:spTgt spid="1026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4" grpId="0"/>
      <p:bldP spid="10265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8" name="TextBox 24"/>
          <p:cNvSpPr txBox="1"/>
          <p:nvPr/>
        </p:nvSpPr>
        <p:spPr>
          <a:xfrm>
            <a:off x="234792" y="461487"/>
            <a:ext cx="6065996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例</a:t>
            </a:r>
            <a:r>
              <a:rPr lang="en-US" altLang="zh-CN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如图，下列四个图形中，∠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和∠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不是同位角的是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1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40" name="Picture 2" descr="G16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10039" y="2440068"/>
            <a:ext cx="5185172" cy="132159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矩形 1"/>
          <p:cNvSpPr/>
          <p:nvPr/>
        </p:nvSpPr>
        <p:spPr>
          <a:xfrm>
            <a:off x="1591866" y="1090612"/>
            <a:ext cx="315278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5" name="云形标注 34"/>
          <p:cNvSpPr/>
          <p:nvPr/>
        </p:nvSpPr>
        <p:spPr>
          <a:xfrm>
            <a:off x="4908233" y="1265397"/>
            <a:ext cx="3712845" cy="1310164"/>
          </a:xfrm>
          <a:prstGeom prst="cloudCallout">
            <a:avLst>
              <a:gd name="adj1" fmla="val -89372"/>
              <a:gd name="adj2" fmla="val -65121"/>
            </a:avLst>
          </a:prstGeom>
          <a:noFill/>
          <a:ln w="0" cmpd="sng">
            <a:solidFill>
              <a:srgbClr val="00B0F0">
                <a:alpha val="40000"/>
              </a:srgbClr>
            </a:solidFill>
            <a:prstDash val="solid"/>
          </a:ln>
          <a:effectLst>
            <a:outerShdw blurRad="63500" dist="114300" dir="2700000" algn="tl" rotWithShape="0">
              <a:srgbClr val="00B0F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l"/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同位角的识别：</a:t>
            </a:r>
          </a:p>
          <a:p>
            <a:pPr algn="l"/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1.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两角是三线构成</a:t>
            </a:r>
          </a:p>
          <a:p>
            <a:pPr algn="l"/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2.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成</a:t>
            </a:r>
            <a:r>
              <a:rPr lang="en-US" altLang="zh-CN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“F”</a:t>
            </a:r>
            <a:r>
              <a:rPr lang="zh-CN" altLang="en-US" sz="2100" b="1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8" grpId="0"/>
      <p:bldP spid="2" grpId="0"/>
      <p:bldP spid="3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1243</Words>
  <Application>Microsoft Office PowerPoint</Application>
  <PresentationFormat>全屏显示(16:9)</PresentationFormat>
  <Paragraphs>205</Paragraphs>
  <Slides>20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黑体</vt:lpstr>
      <vt:lpstr>华文楷体</vt:lpstr>
      <vt:lpstr>华文中宋</vt:lpstr>
      <vt:lpstr>宋体</vt:lpstr>
      <vt:lpstr>微软雅黑</vt:lpstr>
      <vt:lpstr>Arial</vt:lpstr>
      <vt:lpstr>Calibri</vt:lpstr>
      <vt:lpstr>Symbol</vt:lpstr>
      <vt:lpstr>Times New Roman</vt:lpstr>
      <vt:lpstr>Wingdings</vt:lpstr>
      <vt:lpstr>WWW.2PPT.COM
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2023-01-17T03:03:13Z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48BCF5DC4734431EBF057438BF000323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