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9" r:id="rId6"/>
    <p:sldId id="306" r:id="rId7"/>
    <p:sldId id="310" r:id="rId8"/>
    <p:sldId id="311" r:id="rId9"/>
    <p:sldId id="312" r:id="rId10"/>
    <p:sldId id="313" r:id="rId11"/>
    <p:sldId id="314" r:id="rId12"/>
    <p:sldId id="315" r:id="rId13"/>
    <p:sldId id="260" r:id="rId14"/>
    <p:sldId id="316" r:id="rId15"/>
    <p:sldId id="317" r:id="rId16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1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6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第三章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6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3</a:t>
            </a:r>
            <a:r>
              <a:rPr lang="en-US" altLang="zh-CN" i="1" dirty="0" smtClean="0"/>
              <a:t>.</a:t>
            </a:r>
            <a:r>
              <a:rPr lang="en-US" altLang="zh-CN" dirty="0" smtClean="0"/>
              <a:t>7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切线长定理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6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__3.docx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__4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800" dirty="0" smtClean="0"/>
              <a:t>3</a:t>
            </a:r>
            <a:r>
              <a:rPr lang="en-US" altLang="zh-CN" sz="4800" i="1" dirty="0" smtClean="0"/>
              <a:t>.</a:t>
            </a:r>
            <a:r>
              <a:rPr lang="en-US" altLang="zh-CN" sz="4800" dirty="0" smtClean="0"/>
              <a:t>7</a:t>
            </a:r>
            <a:r>
              <a:rPr lang="en-US" altLang="zh-CN" sz="4800" i="1" dirty="0"/>
              <a:t> </a:t>
            </a:r>
            <a:r>
              <a:rPr lang="en-US" altLang="zh-CN" sz="4800" i="1" dirty="0" smtClean="0"/>
              <a:t> </a:t>
            </a:r>
            <a:r>
              <a:rPr lang="zh-CN" altLang="zh-CN" sz="4800" dirty="0" smtClean="0"/>
              <a:t>切</a:t>
            </a:r>
            <a:r>
              <a:rPr lang="zh-CN" altLang="zh-CN" sz="4800" dirty="0"/>
              <a:t>线长定理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259769"/>
            <a:ext cx="9144000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89688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/>
              <a:t>第三章 圆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54745"/>
            <a:ext cx="8572500" cy="336145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是半圆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是半圆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上一点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两点分别作半圆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的切线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它们相交于点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CE=AD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PDA=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是半圆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的切线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是半圆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EBA=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APD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BE=AD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都是半圆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的切线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CE=BE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CE=AD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7ZKXSH171.EPS" descr="id:214749649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312799" y="1581914"/>
            <a:ext cx="1915691" cy="18945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777355"/>
            <a:ext cx="8572500" cy="139884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凉山州中考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的切线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切点为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的延长线相交于点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的切线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5" name="17ZKXSH172.EPS" descr="id:214749649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166282" y="2176199"/>
            <a:ext cx="1799856" cy="22204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56351"/>
            <a:ext cx="8572500" cy="40262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DAO=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OA=OD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DAO=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OD=OB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OC=OC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≌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CDO=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CBO.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的切线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CBO=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CDO=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的切线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OD=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=r+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的切线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EDO=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+OD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=OE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+r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807622"/>
            <a:ext cx="8572500" cy="372563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的内切圆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切点分别是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AB=AC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HF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圆心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CD=CG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CG=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HF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4" name="19ZKXSL165.EPS" descr="id:2147496512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252640" y="1525143"/>
            <a:ext cx="2273174" cy="2192963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27958"/>
            <a:ext cx="8572500" cy="36938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的内切圆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切点分别是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AF=AE.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AB=AC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CF=BE.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CF=CD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BD=BE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CD=BD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圆心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DF.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DFH=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FDH+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FHD=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FHD=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FDH=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相切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AFH=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GFC=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FDH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GFC=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CG=CF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CD=CF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CD=CG.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85750" y="826377"/>
          <a:ext cx="6620074" cy="3943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文档" r:id="rId3" imgW="3839210" imgH="2287270" progId="Word.Document.12">
                  <p:embed/>
                </p:oleObj>
              </mc:Choice>
              <mc:Fallback>
                <p:oleObj name="文档" r:id="rId3" imgW="3839210" imgH="2287270" progId="Word.Document.12">
                  <p:embed/>
                  <p:pic>
                    <p:nvPicPr>
                      <p:cNvPr id="0" name="图片 614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826377"/>
                        <a:ext cx="6620074" cy="39434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8ZKXSL340.EPS" descr="id:214749640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737058" y="3147561"/>
            <a:ext cx="2875466" cy="1519196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50" y="783307"/>
            <a:ext cx="8572500" cy="239604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切线长的概念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下列说法正确的有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切线就是切线长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切线是可以度量的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切线长是可以度量的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切线与切线长是不同的量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切线是直线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而切线长是线段的长度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过半圆的圆心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交半圆于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切半圆于点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则该半圆的半径为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16095" y="1135997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996648" y="2797958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/>
        </p:nvSpPr>
        <p:spPr>
          <a:xfrm>
            <a:off x="285750" y="743894"/>
            <a:ext cx="8572500" cy="405803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切线长定理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杭州中考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外一点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分别切圆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	B.3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C.4	D.5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的内切圆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分别相切于点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A.3	B.4	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C.5	D.6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9ZKXSL161.EPS" descr="id:214749642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888671" y="1429947"/>
            <a:ext cx="1652909" cy="1242338"/>
          </a:xfrm>
          <a:prstGeom prst="rect">
            <a:avLst/>
          </a:prstGeom>
        </p:spPr>
      </p:pic>
      <p:pic>
        <p:nvPicPr>
          <p:cNvPr id="8" name="19ZKXSL162.EPS" descr="id:2147496428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785998" y="3131239"/>
            <a:ext cx="1889588" cy="161666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016652" y="1149630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393092" y="3096949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78771"/>
            <a:ext cx="8572500" cy="17312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已知直尺、三角板和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相切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与三角板相切于点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都是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的切线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切点分别是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OEA=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OE=OB.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OA=OA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OAE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≌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(HL),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56695" y="2854579"/>
          <a:ext cx="6620074" cy="103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文档" r:id="rId3" imgW="3839210" imgH="603250" progId="Word.Document.12">
                  <p:embed/>
                </p:oleObj>
              </mc:Choice>
              <mc:Fallback>
                <p:oleObj name="文档" r:id="rId3" imgW="3839210" imgH="603250" progId="Word.Document.12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695" y="2854579"/>
                        <a:ext cx="6620074" cy="103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18ZKXSL342.EPS" descr="id:2147496435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457258" y="1839502"/>
            <a:ext cx="2346673" cy="16817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/>
        </p:nvSpPr>
        <p:spPr>
          <a:xfrm>
            <a:off x="285750" y="907449"/>
            <a:ext cx="8572500" cy="336145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上的一点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为半径的圆与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相切于点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OD.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是半径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切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切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OD=OE=r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+OD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=OA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+r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CD=CB=x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398330" y="2524454"/>
          <a:ext cx="6620074" cy="40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文档" r:id="rId3" imgW="3839210" imgH="234950" progId="Word.Document.12">
                  <p:embed/>
                </p:oleObj>
              </mc:Choice>
              <mc:Fallback>
                <p:oleObj name="文档" r:id="rId3" imgW="3839210" imgH="234950" progId="Word.Document.12">
                  <p:embed/>
                  <p:pic>
                    <p:nvPicPr>
                      <p:cNvPr id="0" name="图片 205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8330" y="2524454"/>
                        <a:ext cx="6620074" cy="40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17ZKXSQ62.EPS" descr="id:2147496442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532761" y="1974532"/>
            <a:ext cx="1963743" cy="18695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78735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外的一点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引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的两条切线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切点分别是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09398" y="1467321"/>
          <a:ext cx="8481845" cy="34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文档" r:id="rId3" imgW="4918075" imgH="199390" progId="Word.Document.12">
                  <p:embed/>
                </p:oleObj>
              </mc:Choice>
              <mc:Fallback>
                <p:oleObj name="文档" r:id="rId3" imgW="4918075" imgH="199390" progId="Word.Document.12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398" y="1467321"/>
                        <a:ext cx="8481845" cy="341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spect="1"/>
          </p:cNvSpPr>
          <p:nvPr/>
        </p:nvSpPr>
        <p:spPr>
          <a:xfrm>
            <a:off x="285750" y="1842246"/>
            <a:ext cx="8572500" cy="27284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重庆中考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相切于点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的垂线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A.4	B. 	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C.3	D.2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468164" y="3865971"/>
          <a:ext cx="6620074" cy="30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文档" r:id="rId5" imgW="3839210" imgH="176530" progId="Word.Document.12">
                  <p:embed/>
                </p:oleObj>
              </mc:Choice>
              <mc:Fallback>
                <p:oleObj name="文档" r:id="rId5" imgW="3839210" imgH="176530" progId="Word.Document.12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8164" y="3865971"/>
                        <a:ext cx="6620074" cy="30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18ZKXSL343.EPS" descr="id:2147496456;FounderCES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3612583" y="2579396"/>
            <a:ext cx="2236424" cy="170826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621567" y="1161670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889609" y="2219593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spect="1"/>
          </p:cNvSpPr>
          <p:nvPr/>
        </p:nvSpPr>
        <p:spPr>
          <a:xfrm>
            <a:off x="285750" y="807619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的两条切线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为切点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下列结论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ABP=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AOP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       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PD=PE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其中正确的结论有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分别切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cm,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的周长为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16 cm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4" name="19ZKXSL163.EPS" descr="id:2147496463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873404" y="2875370"/>
            <a:ext cx="2069085" cy="1603227"/>
          </a:xfrm>
          <a:prstGeom prst="rect">
            <a:avLst/>
          </a:prstGeom>
        </p:spPr>
      </p:pic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665234" y="1164659"/>
          <a:ext cx="6620074" cy="3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文档" r:id="rId4" imgW="3839210" imgH="187325" progId="Word.Document.12">
                  <p:embed/>
                </p:oleObj>
              </mc:Choice>
              <mc:Fallback>
                <p:oleObj name="文档" r:id="rId4" imgW="3839210" imgH="187325" progId="Word.Document.12">
                  <p:embed/>
                  <p:pic>
                    <p:nvPicPr>
                      <p:cNvPr id="0" name="图片 410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65234" y="1164659"/>
                        <a:ext cx="6620074" cy="3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1092290" y="1520518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114388" y="2491482"/>
            <a:ext cx="693566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85751" y="982369"/>
          <a:ext cx="8481845" cy="3079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文档" r:id="rId3" imgW="4918075" imgH="1786255" progId="Word.Document.12">
                  <p:embed/>
                </p:oleObj>
              </mc:Choice>
              <mc:Fallback>
                <p:oleObj name="文档" r:id="rId3" imgW="4918075" imgH="1786255" progId="Word.Document.12">
                  <p:embed/>
                  <p:pic>
                    <p:nvPicPr>
                      <p:cNvPr id="0" name="图片 51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1" y="982369"/>
                        <a:ext cx="8481845" cy="30794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5041994" y="1333165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699908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相切于点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线段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垂直于点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则切线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4" name="17ZKXSH168.EPS" descr="id:214749647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907153" y="1402167"/>
            <a:ext cx="1846151" cy="1472164"/>
          </a:xfrm>
          <a:prstGeom prst="rect">
            <a:avLst/>
          </a:prstGeom>
        </p:spPr>
      </p:pic>
      <p:sp>
        <p:nvSpPr>
          <p:cNvPr id="5" name="矩形 4"/>
          <p:cNvSpPr>
            <a:spLocks noChangeAspect="1"/>
          </p:cNvSpPr>
          <p:nvPr/>
        </p:nvSpPr>
        <p:spPr>
          <a:xfrm>
            <a:off x="285750" y="2875545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上一点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为直径的半圆与边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相切于点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BD=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6" name="19ZKXSL164.EPS" descr="id:2147496484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147285" y="3577804"/>
            <a:ext cx="1755791" cy="141540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075598" y="1076755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147285" y="3252391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946</Words>
  <Application>Microsoft Office PowerPoint</Application>
  <PresentationFormat>全屏显示(16:9)</PresentationFormat>
  <Paragraphs>95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Segoe UI Symbol</vt:lpstr>
      <vt:lpstr>Times New Roman</vt:lpstr>
      <vt:lpstr>WWW.2PPT.COM
</vt:lpstr>
      <vt:lpstr>文档</vt:lpstr>
      <vt:lpstr>3.7  切线长定理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2023-01-17T03:03:30Z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FEE649C2682E4E5AA6C786FB2748AC9C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