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18"/>
  </p:notesMasterIdLst>
  <p:sldIdLst>
    <p:sldId id="257" r:id="rId3"/>
    <p:sldId id="265" r:id="rId4"/>
    <p:sldId id="258" r:id="rId5"/>
    <p:sldId id="263" r:id="rId6"/>
    <p:sldId id="262" r:id="rId7"/>
    <p:sldId id="264" r:id="rId8"/>
    <p:sldId id="259" r:id="rId9"/>
    <p:sldId id="266" r:id="rId10"/>
    <p:sldId id="267" r:id="rId11"/>
    <p:sldId id="268" r:id="rId12"/>
    <p:sldId id="260" r:id="rId13"/>
    <p:sldId id="270" r:id="rId14"/>
    <p:sldId id="269" r:id="rId15"/>
    <p:sldId id="271" r:id="rId16"/>
    <p:sldId id="272" r:id="rId17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784C"/>
    <a:srgbClr val="A45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9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4" y="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C600E-72D7-49ED-9B86-8A2F4D67EAE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7F9F-CD96-40DC-9EF9-D8128122CFD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7F9F-CD96-40DC-9EF9-D8128122CFD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4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536593" y="2408784"/>
            <a:ext cx="5994418" cy="815975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4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手绘小熊清新模板</a:t>
            </a:r>
          </a:p>
        </p:txBody>
      </p:sp>
      <p:sp>
        <p:nvSpPr>
          <p:cNvPr id="3" name="文本框 1"/>
          <p:cNvSpPr txBox="1">
            <a:spLocks noChangeArrowheads="1"/>
          </p:cNvSpPr>
          <p:nvPr/>
        </p:nvSpPr>
        <p:spPr bwMode="auto">
          <a:xfrm>
            <a:off x="7922642" y="4158117"/>
            <a:ext cx="24917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mtClean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汇报人 ：</a:t>
            </a:r>
            <a:r>
              <a:rPr lang="en-US" altLang="zh-CN" sz="2000" b="1" smtClean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PPT818</a:t>
            </a:r>
            <a:endParaRPr lang="en-US" altLang="zh-CN" sz="2000" b="1" dirty="0" smtClean="0"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02822" y="2352779"/>
            <a:ext cx="5948738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4582273" y="3283450"/>
            <a:ext cx="5948738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4740006" y="3342142"/>
            <a:ext cx="5674370" cy="815975"/>
          </a:xfrm>
          <a:prstGeom prst="rect">
            <a:avLst/>
          </a:prstGeom>
          <a:noFill/>
          <a:ln w="15875" cap="flat" cmpd="dbl">
            <a:noFill/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dist"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商务总结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各类汇报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毕业答辩</a:t>
            </a:r>
            <a:r>
              <a:rPr lang="en-US" altLang="zh-CN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/</a:t>
            </a:r>
            <a:r>
              <a:rPr lang="zh-CN" altLang="en-US" sz="2000" b="1" dirty="0">
                <a:solidFill>
                  <a:schemeClr val="tx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通用模板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81" y="1306214"/>
            <a:ext cx="3503540" cy="4817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sp>
        <p:nvSpPr>
          <p:cNvPr id="5" name="矩形 4"/>
          <p:cNvSpPr/>
          <p:nvPr/>
        </p:nvSpPr>
        <p:spPr>
          <a:xfrm>
            <a:off x="0" y="3570321"/>
            <a:ext cx="12192000" cy="2250815"/>
          </a:xfrm>
          <a:prstGeom prst="rect">
            <a:avLst/>
          </a:prstGeom>
          <a:solidFill>
            <a:srgbClr val="C1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18"/>
          <p:cNvSpPr txBox="1">
            <a:spLocks noChangeArrowheads="1"/>
          </p:cNvSpPr>
          <p:nvPr/>
        </p:nvSpPr>
        <p:spPr bwMode="auto">
          <a:xfrm>
            <a:off x="923843" y="4312888"/>
            <a:ext cx="2946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7" name="文本框 18"/>
          <p:cNvSpPr txBox="1">
            <a:spLocks noChangeArrowheads="1"/>
          </p:cNvSpPr>
          <p:nvPr/>
        </p:nvSpPr>
        <p:spPr bwMode="auto">
          <a:xfrm>
            <a:off x="4622827" y="4339596"/>
            <a:ext cx="2946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8" name="文本框 18"/>
          <p:cNvSpPr txBox="1">
            <a:spLocks noChangeArrowheads="1"/>
          </p:cNvSpPr>
          <p:nvPr/>
        </p:nvSpPr>
        <p:spPr bwMode="auto">
          <a:xfrm>
            <a:off x="8311086" y="4346138"/>
            <a:ext cx="2946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680966" y="1806874"/>
            <a:ext cx="1432098" cy="1554539"/>
            <a:chOff x="2536074" y="2232274"/>
            <a:chExt cx="1432098" cy="1554539"/>
          </a:xfrm>
        </p:grpSpPr>
        <p:sp>
          <p:nvSpPr>
            <p:cNvPr id="10" name="菱形 9"/>
            <p:cNvSpPr/>
            <p:nvPr/>
          </p:nvSpPr>
          <p:spPr>
            <a:xfrm>
              <a:off x="2536074" y="2354715"/>
              <a:ext cx="1432098" cy="1432098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菱形 10"/>
            <p:cNvSpPr/>
            <p:nvPr/>
          </p:nvSpPr>
          <p:spPr>
            <a:xfrm>
              <a:off x="2536074" y="2232274"/>
              <a:ext cx="1432098" cy="1432098"/>
            </a:xfrm>
            <a:prstGeom prst="diamond">
              <a:avLst/>
            </a:prstGeom>
            <a:solidFill>
              <a:srgbClr val="C1784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Freeform 221"/>
            <p:cNvSpPr/>
            <p:nvPr/>
          </p:nvSpPr>
          <p:spPr bwMode="auto">
            <a:xfrm>
              <a:off x="2973387" y="2670507"/>
              <a:ext cx="555625" cy="555625"/>
            </a:xfrm>
            <a:custGeom>
              <a:avLst/>
              <a:gdLst/>
              <a:ahLst/>
              <a:cxnLst>
                <a:cxn ang="0">
                  <a:pos x="334" y="254"/>
                </a:cxn>
                <a:cxn ang="0">
                  <a:pos x="298" y="228"/>
                </a:cxn>
                <a:cxn ang="0">
                  <a:pos x="262" y="212"/>
                </a:cxn>
                <a:cxn ang="0">
                  <a:pos x="252" y="212"/>
                </a:cxn>
                <a:cxn ang="0">
                  <a:pos x="236" y="216"/>
                </a:cxn>
                <a:cxn ang="0">
                  <a:pos x="218" y="226"/>
                </a:cxn>
                <a:cxn ang="0">
                  <a:pos x="206" y="232"/>
                </a:cxn>
                <a:cxn ang="0">
                  <a:pos x="202" y="230"/>
                </a:cxn>
                <a:cxn ang="0">
                  <a:pos x="192" y="222"/>
                </a:cxn>
                <a:cxn ang="0">
                  <a:pos x="174" y="206"/>
                </a:cxn>
                <a:cxn ang="0">
                  <a:pos x="162" y="192"/>
                </a:cxn>
                <a:cxn ang="0">
                  <a:pos x="158" y="190"/>
                </a:cxn>
                <a:cxn ang="0">
                  <a:pos x="132" y="160"/>
                </a:cxn>
                <a:cxn ang="0">
                  <a:pos x="130" y="160"/>
                </a:cxn>
                <a:cxn ang="0">
                  <a:pos x="118" y="142"/>
                </a:cxn>
                <a:cxn ang="0">
                  <a:pos x="120" y="132"/>
                </a:cxn>
                <a:cxn ang="0">
                  <a:pos x="130" y="118"/>
                </a:cxn>
                <a:cxn ang="0">
                  <a:pos x="138" y="94"/>
                </a:cxn>
                <a:cxn ang="0">
                  <a:pos x="132" y="66"/>
                </a:cxn>
                <a:cxn ang="0">
                  <a:pos x="124" y="54"/>
                </a:cxn>
                <a:cxn ang="0">
                  <a:pos x="100" y="20"/>
                </a:cxn>
                <a:cxn ang="0">
                  <a:pos x="98" y="18"/>
                </a:cxn>
                <a:cxn ang="0">
                  <a:pos x="82" y="4"/>
                </a:cxn>
                <a:cxn ang="0">
                  <a:pos x="64" y="0"/>
                </a:cxn>
                <a:cxn ang="0">
                  <a:pos x="54" y="2"/>
                </a:cxn>
                <a:cxn ang="0">
                  <a:pos x="32" y="12"/>
                </a:cxn>
                <a:cxn ang="0">
                  <a:pos x="32" y="12"/>
                </a:cxn>
                <a:cxn ang="0">
                  <a:pos x="22" y="20"/>
                </a:cxn>
                <a:cxn ang="0">
                  <a:pos x="8" y="36"/>
                </a:cxn>
                <a:cxn ang="0">
                  <a:pos x="4" y="46"/>
                </a:cxn>
                <a:cxn ang="0">
                  <a:pos x="0" y="70"/>
                </a:cxn>
                <a:cxn ang="0">
                  <a:pos x="2" y="92"/>
                </a:cxn>
                <a:cxn ang="0">
                  <a:pos x="12" y="120"/>
                </a:cxn>
                <a:cxn ang="0">
                  <a:pos x="22" y="138"/>
                </a:cxn>
                <a:cxn ang="0">
                  <a:pos x="56" y="194"/>
                </a:cxn>
                <a:cxn ang="0">
                  <a:pos x="100" y="244"/>
                </a:cxn>
                <a:cxn ang="0">
                  <a:pos x="122" y="266"/>
                </a:cxn>
                <a:cxn ang="0">
                  <a:pos x="178" y="310"/>
                </a:cxn>
                <a:cxn ang="0">
                  <a:pos x="204" y="328"/>
                </a:cxn>
                <a:cxn ang="0">
                  <a:pos x="252" y="348"/>
                </a:cxn>
                <a:cxn ang="0">
                  <a:pos x="270" y="350"/>
                </a:cxn>
                <a:cxn ang="0">
                  <a:pos x="286" y="350"/>
                </a:cxn>
                <a:cxn ang="0">
                  <a:pos x="310" y="344"/>
                </a:cxn>
                <a:cxn ang="0">
                  <a:pos x="326" y="330"/>
                </a:cxn>
                <a:cxn ang="0">
                  <a:pos x="334" y="322"/>
                </a:cxn>
                <a:cxn ang="0">
                  <a:pos x="348" y="300"/>
                </a:cxn>
                <a:cxn ang="0">
                  <a:pos x="350" y="282"/>
                </a:cxn>
                <a:cxn ang="0">
                  <a:pos x="344" y="268"/>
                </a:cxn>
                <a:cxn ang="0">
                  <a:pos x="334" y="254"/>
                </a:cxn>
              </a:cxnLst>
              <a:rect l="0" t="0" r="r" b="b"/>
              <a:pathLst>
                <a:path w="350" h="350">
                  <a:moveTo>
                    <a:pt x="334" y="254"/>
                  </a:moveTo>
                  <a:lnTo>
                    <a:pt x="334" y="254"/>
                  </a:lnTo>
                  <a:lnTo>
                    <a:pt x="320" y="242"/>
                  </a:lnTo>
                  <a:lnTo>
                    <a:pt x="298" y="228"/>
                  </a:lnTo>
                  <a:lnTo>
                    <a:pt x="274" y="216"/>
                  </a:lnTo>
                  <a:lnTo>
                    <a:pt x="262" y="212"/>
                  </a:lnTo>
                  <a:lnTo>
                    <a:pt x="252" y="212"/>
                  </a:lnTo>
                  <a:lnTo>
                    <a:pt x="252" y="212"/>
                  </a:lnTo>
                  <a:lnTo>
                    <a:pt x="242" y="212"/>
                  </a:lnTo>
                  <a:lnTo>
                    <a:pt x="236" y="216"/>
                  </a:lnTo>
                  <a:lnTo>
                    <a:pt x="236" y="216"/>
                  </a:lnTo>
                  <a:lnTo>
                    <a:pt x="218" y="226"/>
                  </a:lnTo>
                  <a:lnTo>
                    <a:pt x="210" y="230"/>
                  </a:lnTo>
                  <a:lnTo>
                    <a:pt x="206" y="232"/>
                  </a:lnTo>
                  <a:lnTo>
                    <a:pt x="206" y="232"/>
                  </a:lnTo>
                  <a:lnTo>
                    <a:pt x="202" y="230"/>
                  </a:lnTo>
                  <a:lnTo>
                    <a:pt x="194" y="222"/>
                  </a:lnTo>
                  <a:lnTo>
                    <a:pt x="192" y="222"/>
                  </a:lnTo>
                  <a:lnTo>
                    <a:pt x="192" y="222"/>
                  </a:lnTo>
                  <a:lnTo>
                    <a:pt x="174" y="206"/>
                  </a:lnTo>
                  <a:lnTo>
                    <a:pt x="164" y="194"/>
                  </a:lnTo>
                  <a:lnTo>
                    <a:pt x="162" y="192"/>
                  </a:lnTo>
                  <a:lnTo>
                    <a:pt x="162" y="192"/>
                  </a:lnTo>
                  <a:lnTo>
                    <a:pt x="158" y="190"/>
                  </a:lnTo>
                  <a:lnTo>
                    <a:pt x="158" y="190"/>
                  </a:lnTo>
                  <a:lnTo>
                    <a:pt x="132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2" y="148"/>
                  </a:lnTo>
                  <a:lnTo>
                    <a:pt x="118" y="142"/>
                  </a:lnTo>
                  <a:lnTo>
                    <a:pt x="118" y="142"/>
                  </a:lnTo>
                  <a:lnTo>
                    <a:pt x="120" y="132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36" y="108"/>
                  </a:lnTo>
                  <a:lnTo>
                    <a:pt x="138" y="94"/>
                  </a:lnTo>
                  <a:lnTo>
                    <a:pt x="136" y="80"/>
                  </a:lnTo>
                  <a:lnTo>
                    <a:pt x="132" y="66"/>
                  </a:lnTo>
                  <a:lnTo>
                    <a:pt x="132" y="66"/>
                  </a:lnTo>
                  <a:lnTo>
                    <a:pt x="124" y="54"/>
                  </a:lnTo>
                  <a:lnTo>
                    <a:pt x="116" y="42"/>
                  </a:lnTo>
                  <a:lnTo>
                    <a:pt x="100" y="20"/>
                  </a:lnTo>
                  <a:lnTo>
                    <a:pt x="98" y="18"/>
                  </a:lnTo>
                  <a:lnTo>
                    <a:pt x="98" y="18"/>
                  </a:lnTo>
                  <a:lnTo>
                    <a:pt x="90" y="10"/>
                  </a:lnTo>
                  <a:lnTo>
                    <a:pt x="82" y="4"/>
                  </a:lnTo>
                  <a:lnTo>
                    <a:pt x="74" y="2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54" y="2"/>
                  </a:lnTo>
                  <a:lnTo>
                    <a:pt x="46" y="4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32" y="12"/>
                  </a:lnTo>
                  <a:lnTo>
                    <a:pt x="22" y="20"/>
                  </a:lnTo>
                  <a:lnTo>
                    <a:pt x="14" y="28"/>
                  </a:lnTo>
                  <a:lnTo>
                    <a:pt x="8" y="36"/>
                  </a:lnTo>
                  <a:lnTo>
                    <a:pt x="4" y="46"/>
                  </a:lnTo>
                  <a:lnTo>
                    <a:pt x="4" y="46"/>
                  </a:lnTo>
                  <a:lnTo>
                    <a:pt x="0" y="60"/>
                  </a:lnTo>
                  <a:lnTo>
                    <a:pt x="0" y="7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6" y="106"/>
                  </a:lnTo>
                  <a:lnTo>
                    <a:pt x="12" y="120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38" y="168"/>
                  </a:lnTo>
                  <a:lnTo>
                    <a:pt x="56" y="194"/>
                  </a:lnTo>
                  <a:lnTo>
                    <a:pt x="76" y="220"/>
                  </a:lnTo>
                  <a:lnTo>
                    <a:pt x="100" y="244"/>
                  </a:lnTo>
                  <a:lnTo>
                    <a:pt x="100" y="244"/>
                  </a:lnTo>
                  <a:lnTo>
                    <a:pt x="122" y="266"/>
                  </a:lnTo>
                  <a:lnTo>
                    <a:pt x="138" y="282"/>
                  </a:lnTo>
                  <a:lnTo>
                    <a:pt x="178" y="310"/>
                  </a:lnTo>
                  <a:lnTo>
                    <a:pt x="178" y="310"/>
                  </a:lnTo>
                  <a:lnTo>
                    <a:pt x="204" y="328"/>
                  </a:lnTo>
                  <a:lnTo>
                    <a:pt x="228" y="340"/>
                  </a:lnTo>
                  <a:lnTo>
                    <a:pt x="252" y="348"/>
                  </a:lnTo>
                  <a:lnTo>
                    <a:pt x="262" y="350"/>
                  </a:lnTo>
                  <a:lnTo>
                    <a:pt x="270" y="350"/>
                  </a:lnTo>
                  <a:lnTo>
                    <a:pt x="270" y="350"/>
                  </a:lnTo>
                  <a:lnTo>
                    <a:pt x="286" y="350"/>
                  </a:lnTo>
                  <a:lnTo>
                    <a:pt x="302" y="348"/>
                  </a:lnTo>
                  <a:lnTo>
                    <a:pt x="310" y="344"/>
                  </a:lnTo>
                  <a:lnTo>
                    <a:pt x="318" y="338"/>
                  </a:lnTo>
                  <a:lnTo>
                    <a:pt x="326" y="330"/>
                  </a:lnTo>
                  <a:lnTo>
                    <a:pt x="334" y="322"/>
                  </a:lnTo>
                  <a:lnTo>
                    <a:pt x="334" y="322"/>
                  </a:lnTo>
                  <a:lnTo>
                    <a:pt x="342" y="310"/>
                  </a:lnTo>
                  <a:lnTo>
                    <a:pt x="348" y="300"/>
                  </a:lnTo>
                  <a:lnTo>
                    <a:pt x="350" y="290"/>
                  </a:lnTo>
                  <a:lnTo>
                    <a:pt x="350" y="282"/>
                  </a:lnTo>
                  <a:lnTo>
                    <a:pt x="348" y="274"/>
                  </a:lnTo>
                  <a:lnTo>
                    <a:pt x="344" y="268"/>
                  </a:lnTo>
                  <a:lnTo>
                    <a:pt x="334" y="254"/>
                  </a:lnTo>
                  <a:lnTo>
                    <a:pt x="334" y="25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382721" y="1806872"/>
            <a:ext cx="1432100" cy="1554541"/>
            <a:chOff x="5150354" y="2232272"/>
            <a:chExt cx="1432100" cy="1554541"/>
          </a:xfrm>
        </p:grpSpPr>
        <p:sp>
          <p:nvSpPr>
            <p:cNvPr id="14" name="菱形 13"/>
            <p:cNvSpPr/>
            <p:nvPr/>
          </p:nvSpPr>
          <p:spPr>
            <a:xfrm>
              <a:off x="5150354" y="2354715"/>
              <a:ext cx="1432098" cy="1432098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菱形 14"/>
            <p:cNvSpPr/>
            <p:nvPr/>
          </p:nvSpPr>
          <p:spPr>
            <a:xfrm>
              <a:off x="5150356" y="2232272"/>
              <a:ext cx="1432098" cy="1432098"/>
            </a:xfrm>
            <a:prstGeom prst="diamond">
              <a:avLst/>
            </a:prstGeom>
            <a:solidFill>
              <a:srgbClr val="C1784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183"/>
            <p:cNvSpPr>
              <a:spLocks noEditPoints="1"/>
            </p:cNvSpPr>
            <p:nvPr/>
          </p:nvSpPr>
          <p:spPr bwMode="auto">
            <a:xfrm>
              <a:off x="5673212" y="2622550"/>
              <a:ext cx="606161" cy="60358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68"/>
                </a:cxn>
                <a:cxn ang="0">
                  <a:pos x="192" y="374"/>
                </a:cxn>
                <a:cxn ang="0">
                  <a:pos x="232" y="442"/>
                </a:cxn>
                <a:cxn ang="0">
                  <a:pos x="294" y="330"/>
                </a:cxn>
                <a:cxn ang="0">
                  <a:pos x="470" y="284"/>
                </a:cxn>
                <a:cxn ang="0">
                  <a:pos x="0" y="0"/>
                </a:cxn>
                <a:cxn ang="0">
                  <a:pos x="232" y="396"/>
                </a:cxn>
                <a:cxn ang="0">
                  <a:pos x="54" y="80"/>
                </a:cxn>
                <a:cxn ang="0">
                  <a:pos x="272" y="324"/>
                </a:cxn>
                <a:cxn ang="0">
                  <a:pos x="232" y="396"/>
                </a:cxn>
              </a:cxnLst>
              <a:rect l="0" t="0" r="r" b="b"/>
              <a:pathLst>
                <a:path w="470" h="468">
                  <a:moveTo>
                    <a:pt x="0" y="0"/>
                  </a:moveTo>
                  <a:lnTo>
                    <a:pt x="20" y="468"/>
                  </a:lnTo>
                  <a:lnTo>
                    <a:pt x="192" y="374"/>
                  </a:lnTo>
                  <a:lnTo>
                    <a:pt x="232" y="442"/>
                  </a:lnTo>
                  <a:lnTo>
                    <a:pt x="294" y="330"/>
                  </a:lnTo>
                  <a:lnTo>
                    <a:pt x="470" y="284"/>
                  </a:lnTo>
                  <a:lnTo>
                    <a:pt x="0" y="0"/>
                  </a:lnTo>
                  <a:close/>
                  <a:moveTo>
                    <a:pt x="232" y="396"/>
                  </a:moveTo>
                  <a:lnTo>
                    <a:pt x="54" y="80"/>
                  </a:lnTo>
                  <a:lnTo>
                    <a:pt x="272" y="324"/>
                  </a:lnTo>
                  <a:lnTo>
                    <a:pt x="232" y="39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9004929" y="1777639"/>
            <a:ext cx="1432098" cy="1554542"/>
            <a:chOff x="7980783" y="2232271"/>
            <a:chExt cx="1432098" cy="1554542"/>
          </a:xfrm>
        </p:grpSpPr>
        <p:sp>
          <p:nvSpPr>
            <p:cNvPr id="18" name="菱形 17"/>
            <p:cNvSpPr/>
            <p:nvPr/>
          </p:nvSpPr>
          <p:spPr>
            <a:xfrm>
              <a:off x="7980783" y="2354715"/>
              <a:ext cx="1432098" cy="1432098"/>
            </a:xfrm>
            <a:prstGeom prst="diamond">
              <a:avLst/>
            </a:prstGeom>
            <a:solidFill>
              <a:schemeClr val="bg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菱形 18"/>
            <p:cNvSpPr/>
            <p:nvPr/>
          </p:nvSpPr>
          <p:spPr>
            <a:xfrm>
              <a:off x="7980783" y="2232271"/>
              <a:ext cx="1432098" cy="1432098"/>
            </a:xfrm>
            <a:prstGeom prst="diamond">
              <a:avLst/>
            </a:prstGeom>
            <a:solidFill>
              <a:srgbClr val="C1784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Freeform 97"/>
            <p:cNvSpPr/>
            <p:nvPr/>
          </p:nvSpPr>
          <p:spPr bwMode="auto">
            <a:xfrm>
              <a:off x="8480932" y="2721007"/>
              <a:ext cx="508000" cy="5080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0" y="170"/>
                </a:cxn>
                <a:cxn ang="0">
                  <a:pos x="0" y="150"/>
                </a:cxn>
                <a:cxn ang="0">
                  <a:pos x="0" y="128"/>
                </a:cxn>
                <a:cxn ang="0">
                  <a:pos x="0" y="62"/>
                </a:cxn>
                <a:cxn ang="0">
                  <a:pos x="48" y="128"/>
                </a:cxn>
                <a:cxn ang="0">
                  <a:pos x="122" y="128"/>
                </a:cxn>
                <a:cxn ang="0">
                  <a:pos x="86" y="0"/>
                </a:cxn>
                <a:cxn ang="0">
                  <a:pos x="106" y="0"/>
                </a:cxn>
                <a:cxn ang="0">
                  <a:pos x="216" y="128"/>
                </a:cxn>
                <a:cxn ang="0">
                  <a:pos x="280" y="128"/>
                </a:cxn>
                <a:cxn ang="0">
                  <a:pos x="280" y="128"/>
                </a:cxn>
                <a:cxn ang="0">
                  <a:pos x="288" y="128"/>
                </a:cxn>
                <a:cxn ang="0">
                  <a:pos x="294" y="130"/>
                </a:cxn>
                <a:cxn ang="0">
                  <a:pos x="306" y="136"/>
                </a:cxn>
                <a:cxn ang="0">
                  <a:pos x="316" y="148"/>
                </a:cxn>
                <a:cxn ang="0">
                  <a:pos x="320" y="160"/>
                </a:cxn>
                <a:cxn ang="0">
                  <a:pos x="320" y="160"/>
                </a:cxn>
                <a:cxn ang="0">
                  <a:pos x="316" y="172"/>
                </a:cxn>
                <a:cxn ang="0">
                  <a:pos x="306" y="182"/>
                </a:cxn>
                <a:cxn ang="0">
                  <a:pos x="294" y="190"/>
                </a:cxn>
                <a:cxn ang="0">
                  <a:pos x="288" y="192"/>
                </a:cxn>
                <a:cxn ang="0">
                  <a:pos x="280" y="192"/>
                </a:cxn>
                <a:cxn ang="0">
                  <a:pos x="218" y="192"/>
                </a:cxn>
                <a:cxn ang="0">
                  <a:pos x="106" y="320"/>
                </a:cxn>
                <a:cxn ang="0">
                  <a:pos x="86" y="320"/>
                </a:cxn>
                <a:cxn ang="0">
                  <a:pos x="122" y="192"/>
                </a:cxn>
                <a:cxn ang="0">
                  <a:pos x="48" y="192"/>
                </a:cxn>
                <a:cxn ang="0">
                  <a:pos x="0" y="256"/>
                </a:cxn>
                <a:cxn ang="0">
                  <a:pos x="0" y="192"/>
                </a:cxn>
              </a:cxnLst>
              <a:rect l="0" t="0" r="r" b="b"/>
              <a:pathLst>
                <a:path w="320" h="320">
                  <a:moveTo>
                    <a:pt x="0" y="192"/>
                  </a:moveTo>
                  <a:lnTo>
                    <a:pt x="0" y="170"/>
                  </a:lnTo>
                  <a:lnTo>
                    <a:pt x="0" y="150"/>
                  </a:lnTo>
                  <a:lnTo>
                    <a:pt x="0" y="128"/>
                  </a:lnTo>
                  <a:lnTo>
                    <a:pt x="0" y="62"/>
                  </a:lnTo>
                  <a:lnTo>
                    <a:pt x="48" y="128"/>
                  </a:lnTo>
                  <a:lnTo>
                    <a:pt x="122" y="128"/>
                  </a:lnTo>
                  <a:lnTo>
                    <a:pt x="86" y="0"/>
                  </a:lnTo>
                  <a:lnTo>
                    <a:pt x="106" y="0"/>
                  </a:lnTo>
                  <a:lnTo>
                    <a:pt x="216" y="128"/>
                  </a:lnTo>
                  <a:lnTo>
                    <a:pt x="280" y="128"/>
                  </a:lnTo>
                  <a:lnTo>
                    <a:pt x="280" y="128"/>
                  </a:lnTo>
                  <a:lnTo>
                    <a:pt x="288" y="128"/>
                  </a:lnTo>
                  <a:lnTo>
                    <a:pt x="294" y="130"/>
                  </a:lnTo>
                  <a:lnTo>
                    <a:pt x="306" y="136"/>
                  </a:lnTo>
                  <a:lnTo>
                    <a:pt x="316" y="148"/>
                  </a:lnTo>
                  <a:lnTo>
                    <a:pt x="320" y="160"/>
                  </a:lnTo>
                  <a:lnTo>
                    <a:pt x="320" y="160"/>
                  </a:lnTo>
                  <a:lnTo>
                    <a:pt x="316" y="172"/>
                  </a:lnTo>
                  <a:lnTo>
                    <a:pt x="306" y="182"/>
                  </a:lnTo>
                  <a:lnTo>
                    <a:pt x="294" y="190"/>
                  </a:lnTo>
                  <a:lnTo>
                    <a:pt x="288" y="192"/>
                  </a:lnTo>
                  <a:lnTo>
                    <a:pt x="280" y="192"/>
                  </a:lnTo>
                  <a:lnTo>
                    <a:pt x="218" y="192"/>
                  </a:lnTo>
                  <a:lnTo>
                    <a:pt x="106" y="320"/>
                  </a:lnTo>
                  <a:lnTo>
                    <a:pt x="86" y="320"/>
                  </a:lnTo>
                  <a:lnTo>
                    <a:pt x="122" y="192"/>
                  </a:lnTo>
                  <a:lnTo>
                    <a:pt x="48" y="192"/>
                  </a:lnTo>
                  <a:lnTo>
                    <a:pt x="0" y="2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u="sng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2677883" y="3786351"/>
            <a:ext cx="4255810" cy="6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点此添加你的标题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612571" y="4487646"/>
            <a:ext cx="4440323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612571" y="3723770"/>
            <a:ext cx="4440323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013850" y="2216691"/>
            <a:ext cx="15650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03</a:t>
            </a:r>
            <a:endParaRPr lang="zh-CN" altLang="en-US" sz="9600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07" y="296266"/>
            <a:ext cx="3567305" cy="5179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sp>
        <p:nvSpPr>
          <p:cNvPr id="5" name="타원 4"/>
          <p:cNvSpPr/>
          <p:nvPr/>
        </p:nvSpPr>
        <p:spPr>
          <a:xfrm>
            <a:off x="1801481" y="2105539"/>
            <a:ext cx="1457094" cy="1457094"/>
          </a:xfrm>
          <a:prstGeom prst="ellipse">
            <a:avLst/>
          </a:prstGeom>
          <a:solidFill>
            <a:srgbClr val="C1784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倩简体" panose="03000509000000000000" pitchFamily="65" charset="-122"/>
            </a:endParaRPr>
          </a:p>
        </p:txBody>
      </p:sp>
      <p:grpSp>
        <p:nvGrpSpPr>
          <p:cNvPr id="6" name="그룹 42"/>
          <p:cNvGrpSpPr/>
          <p:nvPr/>
        </p:nvGrpSpPr>
        <p:grpSpPr>
          <a:xfrm>
            <a:off x="2001160" y="2830866"/>
            <a:ext cx="1057735" cy="440849"/>
            <a:chOff x="1290570" y="3156155"/>
            <a:chExt cx="1090252" cy="454402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90570" y="3156155"/>
              <a:ext cx="1090252" cy="19192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1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290570" y="3366283"/>
              <a:ext cx="1090252" cy="2442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400" b="1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cs typeface="Tahoma" panose="020B0604030504040204" pitchFamily="34" charset="0"/>
                </a:rPr>
                <a:t>2014</a:t>
              </a:r>
            </a:p>
          </p:txBody>
        </p:sp>
      </p:grpSp>
      <p:sp>
        <p:nvSpPr>
          <p:cNvPr id="9" name="타원 7"/>
          <p:cNvSpPr/>
          <p:nvPr/>
        </p:nvSpPr>
        <p:spPr>
          <a:xfrm>
            <a:off x="3367203" y="2397070"/>
            <a:ext cx="1852413" cy="1852413"/>
          </a:xfrm>
          <a:prstGeom prst="ellipse">
            <a:avLst/>
          </a:prstGeom>
          <a:solidFill>
            <a:srgbClr val="C1784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倩简体" panose="03000509000000000000" pitchFamily="65" charset="-122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3764543" y="3269232"/>
            <a:ext cx="1057735" cy="506117"/>
            <a:chOff x="1290570" y="3147431"/>
            <a:chExt cx="1090252" cy="521676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290570" y="3147431"/>
              <a:ext cx="1090252" cy="20937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90570" y="3389938"/>
              <a:ext cx="1090252" cy="27916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cs typeface="Tahoma" panose="020B0604030504040204" pitchFamily="34" charset="0"/>
                </a:rPr>
                <a:t>2015</a:t>
              </a:r>
              <a:endParaRPr kumimoji="1" lang="en-US" sz="16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3" name="타원 8"/>
          <p:cNvSpPr/>
          <p:nvPr/>
        </p:nvSpPr>
        <p:spPr>
          <a:xfrm>
            <a:off x="5328245" y="2066331"/>
            <a:ext cx="1535509" cy="1535507"/>
          </a:xfrm>
          <a:prstGeom prst="ellipse">
            <a:avLst/>
          </a:prstGeom>
          <a:solidFill>
            <a:srgbClr val="C1784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倩简体" panose="03000509000000000000" pitchFamily="65" charset="-122"/>
            </a:endParaRPr>
          </a:p>
        </p:txBody>
      </p:sp>
      <p:grpSp>
        <p:nvGrpSpPr>
          <p:cNvPr id="14" name="그룹 46"/>
          <p:cNvGrpSpPr/>
          <p:nvPr/>
        </p:nvGrpSpPr>
        <p:grpSpPr>
          <a:xfrm>
            <a:off x="5567132" y="2808420"/>
            <a:ext cx="1057735" cy="440851"/>
            <a:chOff x="1290570" y="3156154"/>
            <a:chExt cx="1090252" cy="454404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90570" y="3156154"/>
              <a:ext cx="1090252" cy="19192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1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290570" y="3366285"/>
              <a:ext cx="1090252" cy="2442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400" b="1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cs typeface="Tahoma" panose="020B0604030504040204" pitchFamily="34" charset="0"/>
                </a:rPr>
                <a:t>2016</a:t>
              </a:r>
              <a:endParaRPr kumimoji="1" lang="en-US" sz="1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7" name="타원 9"/>
          <p:cNvSpPr/>
          <p:nvPr/>
        </p:nvSpPr>
        <p:spPr>
          <a:xfrm>
            <a:off x="6972383" y="2611567"/>
            <a:ext cx="1483233" cy="1483232"/>
          </a:xfrm>
          <a:prstGeom prst="ellipse">
            <a:avLst/>
          </a:prstGeom>
          <a:solidFill>
            <a:srgbClr val="C1784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倩简体" panose="03000509000000000000" pitchFamily="65" charset="-122"/>
            </a:endParaRPr>
          </a:p>
        </p:txBody>
      </p:sp>
      <p:grpSp>
        <p:nvGrpSpPr>
          <p:cNvPr id="18" name="그룹 49"/>
          <p:cNvGrpSpPr/>
          <p:nvPr/>
        </p:nvGrpSpPr>
        <p:grpSpPr>
          <a:xfrm>
            <a:off x="7185131" y="3327518"/>
            <a:ext cx="1057735" cy="440851"/>
            <a:chOff x="1290570" y="3156154"/>
            <a:chExt cx="1090252" cy="454404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90570" y="3156154"/>
              <a:ext cx="1090252" cy="19192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1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290570" y="3366285"/>
              <a:ext cx="1090252" cy="244273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400" b="1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cs typeface="Tahoma" panose="020B0604030504040204" pitchFamily="34" charset="0"/>
                </a:rPr>
                <a:t>2017</a:t>
              </a:r>
              <a:endParaRPr kumimoji="1" lang="en-US" sz="1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</p:grpSp>
      <p:sp>
        <p:nvSpPr>
          <p:cNvPr id="21" name="타원 10"/>
          <p:cNvSpPr/>
          <p:nvPr/>
        </p:nvSpPr>
        <p:spPr>
          <a:xfrm>
            <a:off x="8564244" y="1916725"/>
            <a:ext cx="1681125" cy="1681125"/>
          </a:xfrm>
          <a:prstGeom prst="ellipse">
            <a:avLst/>
          </a:prstGeom>
          <a:solidFill>
            <a:srgbClr val="C1784C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细倩简体" panose="03000509000000000000" pitchFamily="65" charset="-122"/>
            </a:endParaRPr>
          </a:p>
        </p:txBody>
      </p:sp>
      <p:grpSp>
        <p:nvGrpSpPr>
          <p:cNvPr id="22" name="그룹 52"/>
          <p:cNvGrpSpPr/>
          <p:nvPr/>
        </p:nvGrpSpPr>
        <p:grpSpPr>
          <a:xfrm>
            <a:off x="8878277" y="2731628"/>
            <a:ext cx="1057735" cy="440852"/>
            <a:chOff x="1290570" y="3156154"/>
            <a:chExt cx="1090252" cy="454405"/>
          </a:xfrm>
        </p:grpSpPr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1290570" y="3156154"/>
              <a:ext cx="1090252" cy="19192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1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cs typeface="Tahoma" panose="020B0604030504040204" pitchFamily="34" charset="0"/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1290570" y="3366285"/>
              <a:ext cx="1090252" cy="244274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cs typeface="Tahoma" panose="020B0604030504040204" pitchFamily="34" charset="0"/>
                </a:rPr>
                <a:t>2018</a:t>
              </a:r>
            </a:p>
          </p:txBody>
        </p:sp>
      </p:grpSp>
      <p:cxnSp>
        <p:nvCxnSpPr>
          <p:cNvPr id="25" name="직선 연결선 12"/>
          <p:cNvCxnSpPr/>
          <p:nvPr/>
        </p:nvCxnSpPr>
        <p:spPr>
          <a:xfrm>
            <a:off x="2693132" y="4152513"/>
            <a:ext cx="1763382" cy="93827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3"/>
          <p:cNvCxnSpPr/>
          <p:nvPr/>
        </p:nvCxnSpPr>
        <p:spPr>
          <a:xfrm flipV="1">
            <a:off x="4479810" y="4010586"/>
            <a:ext cx="1695171" cy="107578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16"/>
          <p:cNvCxnSpPr/>
          <p:nvPr/>
        </p:nvCxnSpPr>
        <p:spPr>
          <a:xfrm>
            <a:off x="6212949" y="4062636"/>
            <a:ext cx="1568365" cy="79286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18"/>
          <p:cNvCxnSpPr/>
          <p:nvPr/>
        </p:nvCxnSpPr>
        <p:spPr>
          <a:xfrm flipV="1">
            <a:off x="7815821" y="4142508"/>
            <a:ext cx="1611861" cy="695645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0"/>
          <p:cNvSpPr/>
          <p:nvPr/>
        </p:nvSpPr>
        <p:spPr>
          <a:xfrm>
            <a:off x="2566026" y="4005212"/>
            <a:ext cx="193150" cy="193150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方正细倩简体" panose="03000509000000000000" pitchFamily="65" charset="-122"/>
            </a:endParaRPr>
          </a:p>
        </p:txBody>
      </p:sp>
      <p:sp>
        <p:nvSpPr>
          <p:cNvPr id="30" name="타원 22"/>
          <p:cNvSpPr/>
          <p:nvPr/>
        </p:nvSpPr>
        <p:spPr>
          <a:xfrm>
            <a:off x="4359939" y="4970995"/>
            <a:ext cx="193150" cy="193150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方正细倩简体" panose="03000509000000000000" pitchFamily="65" charset="-122"/>
            </a:endParaRPr>
          </a:p>
        </p:txBody>
      </p:sp>
      <p:sp>
        <p:nvSpPr>
          <p:cNvPr id="31" name="타원 23"/>
          <p:cNvSpPr/>
          <p:nvPr/>
        </p:nvSpPr>
        <p:spPr>
          <a:xfrm>
            <a:off x="6080297" y="3946878"/>
            <a:ext cx="193150" cy="193150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方正细倩简体" panose="03000509000000000000" pitchFamily="65" charset="-122"/>
            </a:endParaRPr>
          </a:p>
        </p:txBody>
      </p:sp>
      <p:sp>
        <p:nvSpPr>
          <p:cNvPr id="32" name="타원 24"/>
          <p:cNvSpPr/>
          <p:nvPr/>
        </p:nvSpPr>
        <p:spPr>
          <a:xfrm>
            <a:off x="7680173" y="4737653"/>
            <a:ext cx="193150" cy="193150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方正细倩简体" panose="03000509000000000000" pitchFamily="65" charset="-122"/>
            </a:endParaRPr>
          </a:p>
        </p:txBody>
      </p:sp>
      <p:sp>
        <p:nvSpPr>
          <p:cNvPr id="33" name="타원 27"/>
          <p:cNvSpPr/>
          <p:nvPr/>
        </p:nvSpPr>
        <p:spPr>
          <a:xfrm>
            <a:off x="9353586" y="4018178"/>
            <a:ext cx="193150" cy="193150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latin typeface="方正细倩简体" panose="03000509000000000000" pitchFamily="65" charset="-122"/>
            </a:endParaRPr>
          </a:p>
        </p:txBody>
      </p:sp>
      <p:sp>
        <p:nvSpPr>
          <p:cNvPr id="34" name="Freeform 17"/>
          <p:cNvSpPr>
            <a:spLocks noEditPoints="1"/>
          </p:cNvSpPr>
          <p:nvPr/>
        </p:nvSpPr>
        <p:spPr bwMode="auto">
          <a:xfrm>
            <a:off x="7420467" y="2803388"/>
            <a:ext cx="619183" cy="619183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200" b="1" kern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5" name="Freeform 92"/>
          <p:cNvSpPr>
            <a:spLocks noEditPoints="1"/>
          </p:cNvSpPr>
          <p:nvPr/>
        </p:nvSpPr>
        <p:spPr bwMode="auto">
          <a:xfrm>
            <a:off x="2256434" y="2401161"/>
            <a:ext cx="619183" cy="619183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200" b="1" kern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6" name="Freeform 12"/>
          <p:cNvSpPr>
            <a:spLocks noEditPoints="1"/>
          </p:cNvSpPr>
          <p:nvPr/>
        </p:nvSpPr>
        <p:spPr bwMode="auto">
          <a:xfrm>
            <a:off x="3984224" y="2760874"/>
            <a:ext cx="619183" cy="619183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200" b="1" kern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7" name="Freeform 70"/>
          <p:cNvSpPr>
            <a:spLocks noEditPoints="1"/>
          </p:cNvSpPr>
          <p:nvPr/>
        </p:nvSpPr>
        <p:spPr bwMode="auto">
          <a:xfrm>
            <a:off x="9095215" y="2214901"/>
            <a:ext cx="619183" cy="61918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200" b="1" kern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cs typeface="+mn-ea"/>
              <a:sym typeface="+mn-lt"/>
            </a:endParaRPr>
          </a:p>
        </p:txBody>
      </p:sp>
      <p:sp>
        <p:nvSpPr>
          <p:cNvPr id="38" name="Freeform 71"/>
          <p:cNvSpPr>
            <a:spLocks noEditPoints="1"/>
          </p:cNvSpPr>
          <p:nvPr/>
        </p:nvSpPr>
        <p:spPr bwMode="auto">
          <a:xfrm>
            <a:off x="5787613" y="2308854"/>
            <a:ext cx="619183" cy="619183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200" b="1" kern="0">
              <a:solidFill>
                <a:sysClr val="windowText" lastClr="000000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1283065" y="4556705"/>
            <a:ext cx="2123398" cy="1121195"/>
            <a:chOff x="1283065" y="4556705"/>
            <a:chExt cx="2123398" cy="1121195"/>
          </a:xfrm>
        </p:grpSpPr>
        <p:sp>
          <p:nvSpPr>
            <p:cNvPr id="40" name="矩形: 圆角 39"/>
            <p:cNvSpPr/>
            <p:nvPr/>
          </p:nvSpPr>
          <p:spPr>
            <a:xfrm>
              <a:off x="1620794" y="4556705"/>
              <a:ext cx="1438101" cy="440473"/>
            </a:xfrm>
            <a:prstGeom prst="roundRect">
              <a:avLst/>
            </a:prstGeom>
            <a:solidFill>
              <a:srgbClr val="C17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1" name="文本框 40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42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你的标题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061733" y="4834228"/>
            <a:ext cx="2123398" cy="1121195"/>
            <a:chOff x="1283065" y="4556705"/>
            <a:chExt cx="2123398" cy="1121195"/>
          </a:xfrm>
        </p:grpSpPr>
        <p:sp>
          <p:nvSpPr>
            <p:cNvPr id="44" name="矩形: 圆角 43"/>
            <p:cNvSpPr/>
            <p:nvPr/>
          </p:nvSpPr>
          <p:spPr>
            <a:xfrm>
              <a:off x="1620794" y="4556705"/>
              <a:ext cx="1438101" cy="440473"/>
            </a:xfrm>
            <a:prstGeom prst="roundRect">
              <a:avLst/>
            </a:prstGeom>
            <a:solidFill>
              <a:srgbClr val="C17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5" name="文本框 44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46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你的标题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3150533" y="1017284"/>
            <a:ext cx="2123398" cy="1121195"/>
            <a:chOff x="1283065" y="4556705"/>
            <a:chExt cx="2123398" cy="1121195"/>
          </a:xfrm>
        </p:grpSpPr>
        <p:sp>
          <p:nvSpPr>
            <p:cNvPr id="48" name="矩形: 圆角 47"/>
            <p:cNvSpPr/>
            <p:nvPr/>
          </p:nvSpPr>
          <p:spPr>
            <a:xfrm>
              <a:off x="1620794" y="4556705"/>
              <a:ext cx="1438101" cy="440473"/>
            </a:xfrm>
            <a:prstGeom prst="roundRect">
              <a:avLst/>
            </a:prstGeom>
            <a:solidFill>
              <a:srgbClr val="C17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49" name="文本框 48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50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你的标题</a:t>
              </a: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8621751" y="4582572"/>
            <a:ext cx="2123398" cy="1121195"/>
            <a:chOff x="1283065" y="4556705"/>
            <a:chExt cx="2123398" cy="1121195"/>
          </a:xfrm>
        </p:grpSpPr>
        <p:sp>
          <p:nvSpPr>
            <p:cNvPr id="52" name="矩形: 圆角 51"/>
            <p:cNvSpPr/>
            <p:nvPr/>
          </p:nvSpPr>
          <p:spPr>
            <a:xfrm>
              <a:off x="1620794" y="4556705"/>
              <a:ext cx="1438101" cy="440473"/>
            </a:xfrm>
            <a:prstGeom prst="roundRect">
              <a:avLst/>
            </a:prstGeom>
            <a:solidFill>
              <a:srgbClr val="C17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53" name="文本框 52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54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你的标题</a:t>
              </a: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629837" y="974375"/>
            <a:ext cx="2123398" cy="1121195"/>
            <a:chOff x="1283065" y="4556705"/>
            <a:chExt cx="2123398" cy="1121195"/>
          </a:xfrm>
        </p:grpSpPr>
        <p:sp>
          <p:nvSpPr>
            <p:cNvPr id="56" name="矩形: 圆角 55"/>
            <p:cNvSpPr/>
            <p:nvPr/>
          </p:nvSpPr>
          <p:spPr>
            <a:xfrm>
              <a:off x="1620794" y="4556705"/>
              <a:ext cx="1438101" cy="440473"/>
            </a:xfrm>
            <a:prstGeom prst="roundRect">
              <a:avLst/>
            </a:prstGeom>
            <a:solidFill>
              <a:srgbClr val="C17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57" name="文本框 56"/>
            <p:cNvSpPr txBox="1">
              <a:spLocks noChangeArrowheads="1"/>
            </p:cNvSpPr>
            <p:nvPr/>
          </p:nvSpPr>
          <p:spPr bwMode="auto">
            <a:xfrm>
              <a:off x="1283065" y="5093125"/>
              <a:ext cx="2123398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</a:t>
              </a:r>
            </a:p>
          </p:txBody>
        </p:sp>
        <p:sp>
          <p:nvSpPr>
            <p:cNvPr id="58" name="文本框 12"/>
            <p:cNvSpPr txBox="1">
              <a:spLocks noChangeArrowheads="1"/>
            </p:cNvSpPr>
            <p:nvPr/>
          </p:nvSpPr>
          <p:spPr bwMode="auto">
            <a:xfrm>
              <a:off x="1735850" y="4599198"/>
              <a:ext cx="11971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你的标题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grpSp>
        <p:nvGrpSpPr>
          <p:cNvPr id="5" name="组合 6"/>
          <p:cNvGrpSpPr/>
          <p:nvPr/>
        </p:nvGrpSpPr>
        <p:grpSpPr bwMode="auto">
          <a:xfrm>
            <a:off x="4453086" y="2050866"/>
            <a:ext cx="6534150" cy="1008856"/>
            <a:chOff x="0" y="0"/>
            <a:chExt cx="6535007" cy="1008996"/>
          </a:xfrm>
        </p:grpSpPr>
        <p:cxnSp>
          <p:nvCxnSpPr>
            <p:cNvPr id="6" name="肘形连接符 151"/>
            <p:cNvCxnSpPr>
              <a:cxnSpLocks noChangeShapeType="1"/>
              <a:stCxn id="7" idx="6"/>
              <a:endCxn id="32" idx="2"/>
            </p:cNvCxnSpPr>
            <p:nvPr/>
          </p:nvCxnSpPr>
          <p:spPr bwMode="auto">
            <a:xfrm>
              <a:off x="756000" y="378000"/>
              <a:ext cx="5779007" cy="630996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C1784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" name="椭圆 13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C17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 b="1" dirty="0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grpSp>
          <p:nvGrpSpPr>
            <p:cNvPr id="8" name="组合 125"/>
            <p:cNvGrpSpPr/>
            <p:nvPr/>
          </p:nvGrpSpPr>
          <p:grpSpPr bwMode="auto">
            <a:xfrm>
              <a:off x="153000" y="136763"/>
              <a:ext cx="450000" cy="434596"/>
              <a:chOff x="0" y="0"/>
              <a:chExt cx="583915" cy="496874"/>
            </a:xfrm>
          </p:grpSpPr>
          <p:sp>
            <p:nvSpPr>
              <p:cNvPr id="9" name="Freeform 159"/>
              <p:cNvSpPr>
                <a:spLocks noChangeArrowheads="1"/>
              </p:cNvSpPr>
              <p:nvPr/>
            </p:nvSpPr>
            <p:spPr bwMode="auto">
              <a:xfrm>
                <a:off x="61656" y="94297"/>
                <a:ext cx="460603" cy="402577"/>
              </a:xfrm>
              <a:custGeom>
                <a:avLst/>
                <a:gdLst>
                  <a:gd name="T0" fmla="*/ 2109911457 w 54"/>
                  <a:gd name="T1" fmla="*/ 73363234 h 47"/>
                  <a:gd name="T2" fmla="*/ 1746128914 w 54"/>
                  <a:gd name="T3" fmla="*/ 73363234 h 47"/>
                  <a:gd name="T4" fmla="*/ 145507900 w 54"/>
                  <a:gd name="T5" fmla="*/ 1100508471 h 47"/>
                  <a:gd name="T6" fmla="*/ 0 w 54"/>
                  <a:gd name="T7" fmla="*/ 1467341772 h 47"/>
                  <a:gd name="T8" fmla="*/ 0 w 54"/>
                  <a:gd name="T9" fmla="*/ 2147483647 h 47"/>
                  <a:gd name="T10" fmla="*/ 218266114 w 54"/>
                  <a:gd name="T11" fmla="*/ 2147483647 h 47"/>
                  <a:gd name="T12" fmla="*/ 945822671 w 54"/>
                  <a:gd name="T13" fmla="*/ 2147483647 h 47"/>
                  <a:gd name="T14" fmla="*/ 1164088786 w 54"/>
                  <a:gd name="T15" fmla="*/ 2147483647 h 47"/>
                  <a:gd name="T16" fmla="*/ 1164088786 w 54"/>
                  <a:gd name="T17" fmla="*/ 1980918673 h 47"/>
                  <a:gd name="T18" fmla="*/ 1382354900 w 54"/>
                  <a:gd name="T19" fmla="*/ 1760811840 h 47"/>
                  <a:gd name="T20" fmla="*/ 2147483647 w 54"/>
                  <a:gd name="T21" fmla="*/ 1760811840 h 47"/>
                  <a:gd name="T22" fmla="*/ 2147483647 w 54"/>
                  <a:gd name="T23" fmla="*/ 1980918673 h 47"/>
                  <a:gd name="T24" fmla="*/ 2147483647 w 54"/>
                  <a:gd name="T25" fmla="*/ 2147483647 h 47"/>
                  <a:gd name="T26" fmla="*/ 2147483647 w 54"/>
                  <a:gd name="T27" fmla="*/ 2147483647 h 47"/>
                  <a:gd name="T28" fmla="*/ 2147483647 w 54"/>
                  <a:gd name="T29" fmla="*/ 2147483647 h 47"/>
                  <a:gd name="T30" fmla="*/ 2147483647 w 54"/>
                  <a:gd name="T31" fmla="*/ 2147483647 h 47"/>
                  <a:gd name="T32" fmla="*/ 2147483647 w 54"/>
                  <a:gd name="T33" fmla="*/ 1467341772 h 47"/>
                  <a:gd name="T34" fmla="*/ 2147483647 w 54"/>
                  <a:gd name="T35" fmla="*/ 1173880270 h 47"/>
                  <a:gd name="T36" fmla="*/ 2109911457 w 54"/>
                  <a:gd name="T37" fmla="*/ 73363234 h 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4"/>
                  <a:gd name="T58" fmla="*/ 0 h 47"/>
                  <a:gd name="T59" fmla="*/ 54 w 54"/>
                  <a:gd name="T60" fmla="*/ 47 h 4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10" name="Freeform 16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83915" cy="224863"/>
              </a:xfrm>
              <a:custGeom>
                <a:avLst/>
                <a:gdLst>
                  <a:gd name="T0" fmla="*/ 2147483647 w 68"/>
                  <a:gd name="T1" fmla="*/ 1495961648 h 26"/>
                  <a:gd name="T2" fmla="*/ 2147483647 w 68"/>
                  <a:gd name="T3" fmla="*/ 1121971236 h 26"/>
                  <a:gd name="T4" fmla="*/ 2147483647 w 68"/>
                  <a:gd name="T5" fmla="*/ 747980824 h 26"/>
                  <a:gd name="T6" fmla="*/ 2147483647 w 68"/>
                  <a:gd name="T7" fmla="*/ 523584847 h 26"/>
                  <a:gd name="T8" fmla="*/ 2147483647 w 68"/>
                  <a:gd name="T9" fmla="*/ 523584847 h 26"/>
                  <a:gd name="T10" fmla="*/ 2147483647 w 68"/>
                  <a:gd name="T11" fmla="*/ 747980824 h 26"/>
                  <a:gd name="T12" fmla="*/ 2147483647 w 68"/>
                  <a:gd name="T13" fmla="*/ 747980824 h 26"/>
                  <a:gd name="T14" fmla="*/ 2147483647 w 68"/>
                  <a:gd name="T15" fmla="*/ 897575259 h 26"/>
                  <a:gd name="T16" fmla="*/ 2147483647 w 68"/>
                  <a:gd name="T17" fmla="*/ 74801542 h 26"/>
                  <a:gd name="T18" fmla="*/ 2147483647 w 68"/>
                  <a:gd name="T19" fmla="*/ 0 h 26"/>
                  <a:gd name="T20" fmla="*/ 2147483647 w 68"/>
                  <a:gd name="T21" fmla="*/ 74801542 h 26"/>
                  <a:gd name="T22" fmla="*/ 147472885 w 68"/>
                  <a:gd name="T23" fmla="*/ 1495961648 h 26"/>
                  <a:gd name="T24" fmla="*/ 73736443 w 68"/>
                  <a:gd name="T25" fmla="*/ 1795150518 h 26"/>
                  <a:gd name="T26" fmla="*/ 368682214 w 68"/>
                  <a:gd name="T27" fmla="*/ 1795150518 h 26"/>
                  <a:gd name="T28" fmla="*/ 2147483647 w 68"/>
                  <a:gd name="T29" fmla="*/ 523584847 h 26"/>
                  <a:gd name="T30" fmla="*/ 2147483647 w 68"/>
                  <a:gd name="T31" fmla="*/ 523584847 h 26"/>
                  <a:gd name="T32" fmla="*/ 2147483647 w 68"/>
                  <a:gd name="T33" fmla="*/ 1869943411 h 26"/>
                  <a:gd name="T34" fmla="*/ 2147483647 w 68"/>
                  <a:gd name="T35" fmla="*/ 1869943411 h 26"/>
                  <a:gd name="T36" fmla="*/ 2147483647 w 68"/>
                  <a:gd name="T37" fmla="*/ 1570754541 h 26"/>
                  <a:gd name="T38" fmla="*/ 2147483647 w 68"/>
                  <a:gd name="T39" fmla="*/ 1495961648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8"/>
                  <a:gd name="T61" fmla="*/ 0 h 26"/>
                  <a:gd name="T62" fmla="*/ 68 w 68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</p:grpSp>
      <p:grpSp>
        <p:nvGrpSpPr>
          <p:cNvPr id="11" name="组合 4"/>
          <p:cNvGrpSpPr/>
          <p:nvPr/>
        </p:nvGrpSpPr>
        <p:grpSpPr bwMode="auto">
          <a:xfrm>
            <a:off x="4453086" y="3927291"/>
            <a:ext cx="4067175" cy="755650"/>
            <a:chOff x="0" y="0"/>
            <a:chExt cx="4066973" cy="756000"/>
          </a:xfrm>
        </p:grpSpPr>
        <p:cxnSp>
          <p:nvCxnSpPr>
            <p:cNvPr id="12" name="肘形连接符 160"/>
            <p:cNvCxnSpPr>
              <a:cxnSpLocks noChangeShapeType="1"/>
              <a:stCxn id="13" idx="6"/>
              <a:endCxn id="34" idx="2"/>
            </p:cNvCxnSpPr>
            <p:nvPr/>
          </p:nvCxnSpPr>
          <p:spPr bwMode="auto">
            <a:xfrm>
              <a:off x="756000" y="378000"/>
              <a:ext cx="3310973" cy="376412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rgbClr val="C1784C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椭圆 140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rgbClr val="C178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Freeform 277"/>
            <p:cNvSpPr>
              <a:spLocks noEditPoints="1" noChangeArrowheads="1"/>
            </p:cNvSpPr>
            <p:nvPr/>
          </p:nvSpPr>
          <p:spPr bwMode="auto">
            <a:xfrm>
              <a:off x="190444" y="121807"/>
              <a:ext cx="383972" cy="455826"/>
            </a:xfrm>
            <a:custGeom>
              <a:avLst/>
              <a:gdLst>
                <a:gd name="T0" fmla="*/ 1763295417 w 72"/>
                <a:gd name="T1" fmla="*/ 927075880 h 86"/>
                <a:gd name="T2" fmla="*/ 1621097786 w 72"/>
                <a:gd name="T3" fmla="*/ 927075880 h 86"/>
                <a:gd name="T4" fmla="*/ 1621097786 w 72"/>
                <a:gd name="T5" fmla="*/ 533772246 h 86"/>
                <a:gd name="T6" fmla="*/ 1080731858 w 72"/>
                <a:gd name="T7" fmla="*/ 0 h 86"/>
                <a:gd name="T8" fmla="*/ 966969487 w 72"/>
                <a:gd name="T9" fmla="*/ 0 h 86"/>
                <a:gd name="T10" fmla="*/ 426603558 w 72"/>
                <a:gd name="T11" fmla="*/ 533772246 h 86"/>
                <a:gd name="T12" fmla="*/ 426603558 w 72"/>
                <a:gd name="T13" fmla="*/ 927075880 h 86"/>
                <a:gd name="T14" fmla="*/ 284400594 w 72"/>
                <a:gd name="T15" fmla="*/ 927075880 h 86"/>
                <a:gd name="T16" fmla="*/ 0 w 72"/>
                <a:gd name="T17" fmla="*/ 1208007804 h 86"/>
                <a:gd name="T18" fmla="*/ 0 w 72"/>
                <a:gd name="T19" fmla="*/ 2135083684 h 86"/>
                <a:gd name="T20" fmla="*/ 284400594 w 72"/>
                <a:gd name="T21" fmla="*/ 2147483647 h 86"/>
                <a:gd name="T22" fmla="*/ 1763295417 w 72"/>
                <a:gd name="T23" fmla="*/ 2147483647 h 86"/>
                <a:gd name="T24" fmla="*/ 2047701344 w 72"/>
                <a:gd name="T25" fmla="*/ 2135083684 h 86"/>
                <a:gd name="T26" fmla="*/ 2047701344 w 72"/>
                <a:gd name="T27" fmla="*/ 1208007804 h 86"/>
                <a:gd name="T28" fmla="*/ 1763295417 w 72"/>
                <a:gd name="T29" fmla="*/ 927075880 h 86"/>
                <a:gd name="T30" fmla="*/ 1194494228 w 72"/>
                <a:gd name="T31" fmla="*/ 2147483647 h 86"/>
                <a:gd name="T32" fmla="*/ 881647709 w 72"/>
                <a:gd name="T33" fmla="*/ 2147483647 h 86"/>
                <a:gd name="T34" fmla="*/ 910088301 w 72"/>
                <a:gd name="T35" fmla="*/ 1797963255 h 86"/>
                <a:gd name="T36" fmla="*/ 824766523 w 72"/>
                <a:gd name="T37" fmla="*/ 1629408340 h 86"/>
                <a:gd name="T38" fmla="*/ 1023850672 w 72"/>
                <a:gd name="T39" fmla="*/ 1432751223 h 86"/>
                <a:gd name="T40" fmla="*/ 1222934821 w 72"/>
                <a:gd name="T41" fmla="*/ 1629408340 h 86"/>
                <a:gd name="T42" fmla="*/ 1137613043 w 72"/>
                <a:gd name="T43" fmla="*/ 1797963255 h 86"/>
                <a:gd name="T44" fmla="*/ 1194494228 w 72"/>
                <a:gd name="T45" fmla="*/ 2147483647 h 86"/>
                <a:gd name="T46" fmla="*/ 1422013637 w 72"/>
                <a:gd name="T47" fmla="*/ 927075880 h 86"/>
                <a:gd name="T48" fmla="*/ 625687707 w 72"/>
                <a:gd name="T49" fmla="*/ 927075880 h 86"/>
                <a:gd name="T50" fmla="*/ 625687707 w 72"/>
                <a:gd name="T51" fmla="*/ 533772246 h 86"/>
                <a:gd name="T52" fmla="*/ 966969487 w 72"/>
                <a:gd name="T53" fmla="*/ 196651817 h 86"/>
                <a:gd name="T54" fmla="*/ 1080731858 w 72"/>
                <a:gd name="T55" fmla="*/ 196651817 h 86"/>
                <a:gd name="T56" fmla="*/ 1422013637 w 72"/>
                <a:gd name="T57" fmla="*/ 533772246 h 86"/>
                <a:gd name="T58" fmla="*/ 1422013637 w 72"/>
                <a:gd name="T59" fmla="*/ 927075880 h 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86"/>
                <a:gd name="T92" fmla="*/ 72 w 72"/>
                <a:gd name="T93" fmla="*/ 86 h 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lIns="121920" tIns="60960" rIns="121920" bIns="6096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5" name="组合 5"/>
          <p:cNvGrpSpPr/>
          <p:nvPr/>
        </p:nvGrpSpPr>
        <p:grpSpPr bwMode="auto">
          <a:xfrm>
            <a:off x="4453086" y="2989078"/>
            <a:ext cx="5300662" cy="1052513"/>
            <a:chOff x="0" y="0"/>
            <a:chExt cx="5300991" cy="1051895"/>
          </a:xfrm>
        </p:grpSpPr>
        <p:cxnSp>
          <p:nvCxnSpPr>
            <p:cNvPr id="16" name="肘形连接符 154"/>
            <p:cNvCxnSpPr>
              <a:cxnSpLocks noChangeShapeType="1"/>
              <a:stCxn id="17" idx="6"/>
              <a:endCxn id="33" idx="2"/>
            </p:cNvCxnSpPr>
            <p:nvPr/>
          </p:nvCxnSpPr>
          <p:spPr bwMode="auto">
            <a:xfrm>
              <a:off x="756000" y="378000"/>
              <a:ext cx="4544991" cy="673895"/>
            </a:xfrm>
            <a:prstGeom prst="bentConnector3">
              <a:avLst>
                <a:gd name="adj1" fmla="val 50000"/>
              </a:avLst>
            </a:prstGeom>
            <a:noFill/>
            <a:ln w="12700">
              <a:solidFill>
                <a:schemeClr val="bg1">
                  <a:lumMod val="7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椭圆 139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grpSp>
          <p:nvGrpSpPr>
            <p:cNvPr id="18" name="Group 92"/>
            <p:cNvGrpSpPr/>
            <p:nvPr/>
          </p:nvGrpSpPr>
          <p:grpSpPr bwMode="auto">
            <a:xfrm>
              <a:off x="153436" y="235588"/>
              <a:ext cx="474528" cy="295582"/>
              <a:chOff x="0" y="0"/>
              <a:chExt cx="471488" cy="293688"/>
            </a:xfrm>
          </p:grpSpPr>
          <p:sp>
            <p:nvSpPr>
              <p:cNvPr id="19" name="Freeform 8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471488" cy="293688"/>
              </a:xfrm>
              <a:custGeom>
                <a:avLst/>
                <a:gdLst>
                  <a:gd name="T0" fmla="*/ 1607679782 w 125"/>
                  <a:gd name="T1" fmla="*/ 255184750 h 78"/>
                  <a:gd name="T2" fmla="*/ 1607679782 w 125"/>
                  <a:gd name="T3" fmla="*/ 0 h 78"/>
                  <a:gd name="T4" fmla="*/ 0 w 125"/>
                  <a:gd name="T5" fmla="*/ 0 h 78"/>
                  <a:gd name="T6" fmla="*/ 0 w 125"/>
                  <a:gd name="T7" fmla="*/ 1105803094 h 78"/>
                  <a:gd name="T8" fmla="*/ 1607679782 w 125"/>
                  <a:gd name="T9" fmla="*/ 1105803094 h 78"/>
                  <a:gd name="T10" fmla="*/ 1607679782 w 125"/>
                  <a:gd name="T11" fmla="*/ 850618344 h 78"/>
                  <a:gd name="T12" fmla="*/ 1778407473 w 125"/>
                  <a:gd name="T13" fmla="*/ 765554250 h 78"/>
                  <a:gd name="T14" fmla="*/ 1778407473 w 125"/>
                  <a:gd name="T15" fmla="*/ 368601031 h 78"/>
                  <a:gd name="T16" fmla="*/ 1607679782 w 125"/>
                  <a:gd name="T17" fmla="*/ 255184750 h 78"/>
                  <a:gd name="T18" fmla="*/ 1479634957 w 125"/>
                  <a:gd name="T19" fmla="*/ 978210719 h 78"/>
                  <a:gd name="T20" fmla="*/ 142272447 w 125"/>
                  <a:gd name="T21" fmla="*/ 978210719 h 78"/>
                  <a:gd name="T22" fmla="*/ 142272447 w 125"/>
                  <a:gd name="T23" fmla="*/ 141768469 h 78"/>
                  <a:gd name="T24" fmla="*/ 1479634957 w 125"/>
                  <a:gd name="T25" fmla="*/ 141768469 h 78"/>
                  <a:gd name="T26" fmla="*/ 1479634957 w 125"/>
                  <a:gd name="T27" fmla="*/ 978210719 h 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5"/>
                  <a:gd name="T43" fmla="*/ 0 h 78"/>
                  <a:gd name="T44" fmla="*/ 125 w 125"/>
                  <a:gd name="T45" fmla="*/ 78 h 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63500" y="63499"/>
                <a:ext cx="90488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 b="1">
                  <a:solidFill>
                    <a:srgbClr val="00000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21" name="Rectangle 10"/>
              <p:cNvSpPr>
                <a:spLocks noChangeArrowheads="1"/>
              </p:cNvSpPr>
              <p:nvPr/>
            </p:nvSpPr>
            <p:spPr bwMode="auto">
              <a:xfrm>
                <a:off x="169862" y="63499"/>
                <a:ext cx="85725" cy="1666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lIns="121920" tIns="60960" rIns="121920" bIns="60960"/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Char char="•"/>
                  <a:defRPr sz="28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4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方正兰亭黑_GBK" panose="02000000000000000000" pitchFamily="2" charset="-122"/>
                    <a:ea typeface="方正兰亭黑_GBK" panose="02000000000000000000" pitchFamily="2" charset="-122"/>
                    <a:sym typeface="Calibri" panose="020F0502020204030204" pitchFamily="34" charset="0"/>
                  </a:defRPr>
                </a:lvl9pPr>
              </a:lstStyle>
              <a:p>
                <a:pPr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zh-CN" sz="2400" b="1">
                  <a:solidFill>
                    <a:srgbClr val="000000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</p:grpSp>
      <p:grpSp>
        <p:nvGrpSpPr>
          <p:cNvPr id="22" name="组合 3"/>
          <p:cNvGrpSpPr/>
          <p:nvPr/>
        </p:nvGrpSpPr>
        <p:grpSpPr bwMode="auto">
          <a:xfrm>
            <a:off x="4453086" y="4865503"/>
            <a:ext cx="2454275" cy="755650"/>
            <a:chOff x="0" y="0"/>
            <a:chExt cx="2455131" cy="756000"/>
          </a:xfrm>
        </p:grpSpPr>
        <p:sp>
          <p:nvSpPr>
            <p:cNvPr id="23" name="直接连接符 68"/>
            <p:cNvSpPr>
              <a:spLocks noChangeShapeType="1"/>
            </p:cNvSpPr>
            <p:nvPr/>
          </p:nvSpPr>
          <p:spPr bwMode="auto">
            <a:xfrm flipH="1">
              <a:off x="412977" y="378001"/>
              <a:ext cx="2042154" cy="1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600" b="1">
                <a:solidFill>
                  <a:prstClr val="black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4" name="椭圆 85"/>
            <p:cNvSpPr>
              <a:spLocks noChangeArrowheads="1"/>
            </p:cNvSpPr>
            <p:nvPr/>
          </p:nvSpPr>
          <p:spPr bwMode="auto">
            <a:xfrm>
              <a:off x="0" y="0"/>
              <a:ext cx="756000" cy="756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600" b="1">
                <a:solidFill>
                  <a:srgbClr val="FFFFFF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grpSp>
          <p:nvGrpSpPr>
            <p:cNvPr id="25" name="Group 9"/>
            <p:cNvGrpSpPr/>
            <p:nvPr/>
          </p:nvGrpSpPr>
          <p:grpSpPr bwMode="auto">
            <a:xfrm>
              <a:off x="124976" y="198348"/>
              <a:ext cx="516045" cy="382660"/>
              <a:chOff x="0" y="0"/>
              <a:chExt cx="374651" cy="277813"/>
            </a:xfrm>
          </p:grpSpPr>
          <p:sp>
            <p:nvSpPr>
              <p:cNvPr id="26" name="Freeform 17"/>
              <p:cNvSpPr>
                <a:spLocks noChangeArrowheads="1"/>
              </p:cNvSpPr>
              <p:nvPr/>
            </p:nvSpPr>
            <p:spPr bwMode="auto">
              <a:xfrm>
                <a:off x="141288" y="66675"/>
                <a:ext cx="233363" cy="211138"/>
              </a:xfrm>
              <a:custGeom>
                <a:avLst/>
                <a:gdLst>
                  <a:gd name="T0" fmla="*/ 611890896 w 89"/>
                  <a:gd name="T1" fmla="*/ 224220736 h 81"/>
                  <a:gd name="T2" fmla="*/ 295631590 w 89"/>
                  <a:gd name="T3" fmla="*/ 0 h 81"/>
                  <a:gd name="T4" fmla="*/ 275006496 w 89"/>
                  <a:gd name="T5" fmla="*/ 6795516 h 81"/>
                  <a:gd name="T6" fmla="*/ 295631590 w 89"/>
                  <a:gd name="T7" fmla="*/ 74740245 h 81"/>
                  <a:gd name="T8" fmla="*/ 0 w 89"/>
                  <a:gd name="T9" fmla="*/ 298960981 h 81"/>
                  <a:gd name="T10" fmla="*/ 0 w 89"/>
                  <a:gd name="T11" fmla="*/ 298960981 h 81"/>
                  <a:gd name="T12" fmla="*/ 275006496 w 89"/>
                  <a:gd name="T13" fmla="*/ 441648563 h 81"/>
                  <a:gd name="T14" fmla="*/ 508762805 w 89"/>
                  <a:gd name="T15" fmla="*/ 550361173 h 81"/>
                  <a:gd name="T16" fmla="*/ 440012492 w 89"/>
                  <a:gd name="T17" fmla="*/ 421264623 h 81"/>
                  <a:gd name="T18" fmla="*/ 611890896 w 89"/>
                  <a:gd name="T19" fmla="*/ 224220736 h 8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81"/>
                  <a:gd name="T32" fmla="*/ 89 w 89"/>
                  <a:gd name="T33" fmla="*/ 81 h 8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81">
                    <a:moveTo>
                      <a:pt x="89" y="33"/>
                    </a:moveTo>
                    <a:cubicBezTo>
                      <a:pt x="89" y="15"/>
                      <a:pt x="68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2" y="4"/>
                      <a:pt x="43" y="8"/>
                      <a:pt x="43" y="11"/>
                    </a:cubicBezTo>
                    <a:cubicBezTo>
                      <a:pt x="43" y="29"/>
                      <a:pt x="24" y="43"/>
                      <a:pt x="0" y="44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6" y="56"/>
                      <a:pt x="21" y="64"/>
                      <a:pt x="40" y="65"/>
                    </a:cubicBezTo>
                    <a:cubicBezTo>
                      <a:pt x="53" y="75"/>
                      <a:pt x="74" y="81"/>
                      <a:pt x="74" y="81"/>
                    </a:cubicBezTo>
                    <a:cubicBezTo>
                      <a:pt x="64" y="72"/>
                      <a:pt x="63" y="65"/>
                      <a:pt x="64" y="62"/>
                    </a:cubicBezTo>
                    <a:cubicBezTo>
                      <a:pt x="79" y="56"/>
                      <a:pt x="89" y="46"/>
                      <a:pt x="89" y="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27" name="Freeform 1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1300" cy="209550"/>
              </a:xfrm>
              <a:custGeom>
                <a:avLst/>
                <a:gdLst>
                  <a:gd name="T0" fmla="*/ 612251539 w 92"/>
                  <a:gd name="T1" fmla="*/ 144083961 h 80"/>
                  <a:gd name="T2" fmla="*/ 316443967 w 92"/>
                  <a:gd name="T3" fmla="*/ 0 h 80"/>
                  <a:gd name="T4" fmla="*/ 0 w 92"/>
                  <a:gd name="T5" fmla="*/ 219556013 h 80"/>
                  <a:gd name="T6" fmla="*/ 171981329 w 92"/>
                  <a:gd name="T7" fmla="*/ 418528976 h 80"/>
                  <a:gd name="T8" fmla="*/ 96310174 w 92"/>
                  <a:gd name="T9" fmla="*/ 548890031 h 80"/>
                  <a:gd name="T10" fmla="*/ 330203313 w 92"/>
                  <a:gd name="T11" fmla="*/ 445972168 h 80"/>
                  <a:gd name="T12" fmla="*/ 337080363 w 92"/>
                  <a:gd name="T13" fmla="*/ 439112025 h 80"/>
                  <a:gd name="T14" fmla="*/ 632887935 w 92"/>
                  <a:gd name="T15" fmla="*/ 219556013 h 80"/>
                  <a:gd name="T16" fmla="*/ 612251539 w 92"/>
                  <a:gd name="T17" fmla="*/ 144083961 h 8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80"/>
                  <a:gd name="T29" fmla="*/ 92 w 92"/>
                  <a:gd name="T30" fmla="*/ 80 h 8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80">
                    <a:moveTo>
                      <a:pt x="89" y="21"/>
                    </a:moveTo>
                    <a:cubicBezTo>
                      <a:pt x="83" y="9"/>
                      <a:pt x="66" y="0"/>
                      <a:pt x="46" y="0"/>
                    </a:cubicBezTo>
                    <a:cubicBezTo>
                      <a:pt x="20" y="0"/>
                      <a:pt x="0" y="14"/>
                      <a:pt x="0" y="32"/>
                    </a:cubicBezTo>
                    <a:cubicBezTo>
                      <a:pt x="0" y="45"/>
                      <a:pt x="10" y="56"/>
                      <a:pt x="25" y="61"/>
                    </a:cubicBezTo>
                    <a:cubicBezTo>
                      <a:pt x="26" y="65"/>
                      <a:pt x="25" y="71"/>
                      <a:pt x="14" y="80"/>
                    </a:cubicBezTo>
                    <a:cubicBezTo>
                      <a:pt x="14" y="80"/>
                      <a:pt x="36" y="75"/>
                      <a:pt x="48" y="65"/>
                    </a:cubicBezTo>
                    <a:cubicBezTo>
                      <a:pt x="49" y="64"/>
                      <a:pt x="49" y="64"/>
                      <a:pt x="49" y="64"/>
                    </a:cubicBezTo>
                    <a:cubicBezTo>
                      <a:pt x="73" y="63"/>
                      <a:pt x="92" y="49"/>
                      <a:pt x="92" y="32"/>
                    </a:cubicBezTo>
                    <a:cubicBezTo>
                      <a:pt x="92" y="28"/>
                      <a:pt x="91" y="25"/>
                      <a:pt x="89" y="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600" b="1">
                  <a:solidFill>
                    <a:prstClr val="black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</p:grpSp>
      <p:sp>
        <p:nvSpPr>
          <p:cNvPr id="28" name="任意多边形 56"/>
          <p:cNvSpPr>
            <a:spLocks noChangeArrowheads="1"/>
          </p:cNvSpPr>
          <p:nvPr/>
        </p:nvSpPr>
        <p:spPr bwMode="auto">
          <a:xfrm>
            <a:off x="10541148" y="1877828"/>
            <a:ext cx="1181100" cy="3698875"/>
          </a:xfrm>
          <a:custGeom>
            <a:avLst/>
            <a:gdLst>
              <a:gd name="T0" fmla="*/ 1176576 w 1181100"/>
              <a:gd name="T1" fmla="*/ 0 h 3698875"/>
              <a:gd name="T2" fmla="*/ 1181100 w 1181100"/>
              <a:gd name="T3" fmla="*/ 0 h 3698875"/>
              <a:gd name="T4" fmla="*/ 1181100 w 1181100"/>
              <a:gd name="T5" fmla="*/ 3698875 h 3698875"/>
              <a:gd name="T6" fmla="*/ 0 w 1181100"/>
              <a:gd name="T7" fmla="*/ 3698875 h 3698875"/>
              <a:gd name="T8" fmla="*/ 0 w 1181100"/>
              <a:gd name="T9" fmla="*/ 1735796 h 3698875"/>
              <a:gd name="T10" fmla="*/ 48924 w 1181100"/>
              <a:gd name="T11" fmla="*/ 1697679 h 3698875"/>
              <a:gd name="T12" fmla="*/ 278759 w 1181100"/>
              <a:gd name="T13" fmla="*/ 1500789 h 3698875"/>
              <a:gd name="T14" fmla="*/ 453153 w 1181100"/>
              <a:gd name="T15" fmla="*/ 1330350 h 3698875"/>
              <a:gd name="T16" fmla="*/ 510936 w 1181100"/>
              <a:gd name="T17" fmla="*/ 1369308 h 3698875"/>
              <a:gd name="T18" fmla="*/ 590551 w 1181100"/>
              <a:gd name="T19" fmla="*/ 1385381 h 3698875"/>
              <a:gd name="T20" fmla="*/ 795088 w 1181100"/>
              <a:gd name="T21" fmla="*/ 1180844 h 3698875"/>
              <a:gd name="T22" fmla="*/ 735181 w 1181100"/>
              <a:gd name="T23" fmla="*/ 1036213 h 3698875"/>
              <a:gd name="T24" fmla="*/ 717723 w 1181100"/>
              <a:gd name="T25" fmla="*/ 1024442 h 3698875"/>
              <a:gd name="T26" fmla="*/ 820291 w 1181100"/>
              <a:gd name="T27" fmla="*/ 886780 h 3698875"/>
              <a:gd name="T28" fmla="*/ 1174186 w 1181100"/>
              <a:gd name="T29" fmla="*/ 21448 h 3698875"/>
              <a:gd name="T30" fmla="*/ 1176576 w 1181100"/>
              <a:gd name="T31" fmla="*/ 0 h 369887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81100"/>
              <a:gd name="T49" fmla="*/ 0 h 3698875"/>
              <a:gd name="T50" fmla="*/ 1181100 w 1181100"/>
              <a:gd name="T51" fmla="*/ 3698875 h 369887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81100" h="3698875">
                <a:moveTo>
                  <a:pt x="1176576" y="0"/>
                </a:moveTo>
                <a:lnTo>
                  <a:pt x="1181100" y="0"/>
                </a:lnTo>
                <a:lnTo>
                  <a:pt x="1181100" y="3698875"/>
                </a:lnTo>
                <a:lnTo>
                  <a:pt x="0" y="3698875"/>
                </a:lnTo>
                <a:lnTo>
                  <a:pt x="0" y="1735795"/>
                </a:lnTo>
                <a:lnTo>
                  <a:pt x="48924" y="1697678"/>
                </a:lnTo>
                <a:cubicBezTo>
                  <a:pt x="129510" y="1632743"/>
                  <a:pt x="206155" y="1567101"/>
                  <a:pt x="278759" y="1500788"/>
                </a:cubicBezTo>
                <a:lnTo>
                  <a:pt x="453153" y="1330349"/>
                </a:lnTo>
                <a:lnTo>
                  <a:pt x="510936" y="1369307"/>
                </a:lnTo>
                <a:cubicBezTo>
                  <a:pt x="535406" y="1379657"/>
                  <a:pt x="562310" y="1385380"/>
                  <a:pt x="590551" y="1385380"/>
                </a:cubicBezTo>
                <a:cubicBezTo>
                  <a:pt x="703514" y="1385380"/>
                  <a:pt x="795088" y="1293806"/>
                  <a:pt x="795088" y="1180843"/>
                </a:cubicBezTo>
                <a:cubicBezTo>
                  <a:pt x="795088" y="1124362"/>
                  <a:pt x="772195" y="1073227"/>
                  <a:pt x="735181" y="1036213"/>
                </a:cubicBezTo>
                <a:lnTo>
                  <a:pt x="717723" y="1024442"/>
                </a:lnTo>
                <a:lnTo>
                  <a:pt x="820291" y="886780"/>
                </a:lnTo>
                <a:cubicBezTo>
                  <a:pt x="1010014" y="606666"/>
                  <a:pt x="1130158" y="317479"/>
                  <a:pt x="1174186" y="21448"/>
                </a:cubicBezTo>
                <a:lnTo>
                  <a:pt x="1176576" y="0"/>
                </a:lnTo>
                <a:close/>
              </a:path>
            </a:pathLst>
          </a:custGeom>
          <a:solidFill>
            <a:srgbClr val="C1784C"/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b="1">
              <a:solidFill>
                <a:prstClr val="black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9" name="任意多边形 59"/>
          <p:cNvSpPr>
            <a:spLocks noChangeArrowheads="1"/>
          </p:cNvSpPr>
          <p:nvPr/>
        </p:nvSpPr>
        <p:spPr bwMode="auto">
          <a:xfrm>
            <a:off x="9307661" y="3655828"/>
            <a:ext cx="1181100" cy="1922463"/>
          </a:xfrm>
          <a:custGeom>
            <a:avLst/>
            <a:gdLst>
              <a:gd name="T0" fmla="*/ 1181100 w 1181100"/>
              <a:gd name="T1" fmla="*/ 0 h 1921854"/>
              <a:gd name="T2" fmla="*/ 1181100 w 1181100"/>
              <a:gd name="T3" fmla="*/ 1923072 h 1921854"/>
              <a:gd name="T4" fmla="*/ 0 w 1181100"/>
              <a:gd name="T5" fmla="*/ 1923072 h 1921854"/>
              <a:gd name="T6" fmla="*/ 0 w 1181100"/>
              <a:gd name="T7" fmla="*/ 732430 h 1921854"/>
              <a:gd name="T8" fmla="*/ 319230 w 1181100"/>
              <a:gd name="T9" fmla="*/ 562609 h 1921854"/>
              <a:gd name="T10" fmla="*/ 425975 w 1181100"/>
              <a:gd name="T11" fmla="*/ 500607 h 1921854"/>
              <a:gd name="T12" fmla="*/ 445921 w 1181100"/>
              <a:gd name="T13" fmla="*/ 530208 h 1921854"/>
              <a:gd name="T14" fmla="*/ 590551 w 1181100"/>
              <a:gd name="T15" fmla="*/ 590153 h 1921854"/>
              <a:gd name="T16" fmla="*/ 795088 w 1181100"/>
              <a:gd name="T17" fmla="*/ 385486 h 1921854"/>
              <a:gd name="T18" fmla="*/ 779015 w 1181100"/>
              <a:gd name="T19" fmla="*/ 305821 h 1921854"/>
              <a:gd name="T20" fmla="*/ 768996 w 1181100"/>
              <a:gd name="T21" fmla="*/ 290951 h 1921854"/>
              <a:gd name="T22" fmla="*/ 952789 w 1181100"/>
              <a:gd name="T23" fmla="*/ 167651 h 1921854"/>
              <a:gd name="T24" fmla="*/ 1140954 w 1181100"/>
              <a:gd name="T25" fmla="*/ 31296 h 1921854"/>
              <a:gd name="T26" fmla="*/ 1181100 w 1181100"/>
              <a:gd name="T27" fmla="*/ 0 h 192185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181100"/>
              <a:gd name="T43" fmla="*/ 0 h 1921854"/>
              <a:gd name="T44" fmla="*/ 1181100 w 1181100"/>
              <a:gd name="T45" fmla="*/ 1921854 h 192185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181100" h="1921854">
                <a:moveTo>
                  <a:pt x="1181100" y="0"/>
                </a:moveTo>
                <a:lnTo>
                  <a:pt x="1181100" y="1921854"/>
                </a:lnTo>
                <a:lnTo>
                  <a:pt x="0" y="1921854"/>
                </a:lnTo>
                <a:lnTo>
                  <a:pt x="0" y="731966"/>
                </a:lnTo>
                <a:lnTo>
                  <a:pt x="319230" y="562253"/>
                </a:lnTo>
                <a:lnTo>
                  <a:pt x="425975" y="500289"/>
                </a:lnTo>
                <a:lnTo>
                  <a:pt x="445921" y="529872"/>
                </a:lnTo>
                <a:cubicBezTo>
                  <a:pt x="482935" y="566886"/>
                  <a:pt x="534069" y="589779"/>
                  <a:pt x="590551" y="589779"/>
                </a:cubicBezTo>
                <a:cubicBezTo>
                  <a:pt x="703514" y="589779"/>
                  <a:pt x="795088" y="498205"/>
                  <a:pt x="795088" y="385242"/>
                </a:cubicBezTo>
                <a:cubicBezTo>
                  <a:pt x="795088" y="357001"/>
                  <a:pt x="789365" y="330097"/>
                  <a:pt x="779015" y="305627"/>
                </a:cubicBezTo>
                <a:lnTo>
                  <a:pt x="768996" y="290767"/>
                </a:lnTo>
                <a:lnTo>
                  <a:pt x="952789" y="167545"/>
                </a:lnTo>
                <a:cubicBezTo>
                  <a:pt x="1017466" y="122501"/>
                  <a:pt x="1080201" y="77074"/>
                  <a:pt x="1140954" y="31276"/>
                </a:cubicBezTo>
                <a:lnTo>
                  <a:pt x="118110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b="1">
              <a:solidFill>
                <a:prstClr val="black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0" name="任意多边形 63"/>
          <p:cNvSpPr>
            <a:spLocks noChangeArrowheads="1"/>
          </p:cNvSpPr>
          <p:nvPr/>
        </p:nvSpPr>
        <p:spPr bwMode="auto">
          <a:xfrm>
            <a:off x="8072586" y="4416241"/>
            <a:ext cx="1181100" cy="1162050"/>
          </a:xfrm>
          <a:custGeom>
            <a:avLst/>
            <a:gdLst>
              <a:gd name="T0" fmla="*/ 1181100 w 1181100"/>
              <a:gd name="T1" fmla="*/ 0 h 1161755"/>
              <a:gd name="T2" fmla="*/ 1181100 w 1181100"/>
              <a:gd name="T3" fmla="*/ 1162345 h 1161755"/>
              <a:gd name="T4" fmla="*/ 0 w 1181100"/>
              <a:gd name="T5" fmla="*/ 1162345 h 1161755"/>
              <a:gd name="T6" fmla="*/ 0 w 1181100"/>
              <a:gd name="T7" fmla="*/ 518117 h 1161755"/>
              <a:gd name="T8" fmla="*/ 336342 w 1181100"/>
              <a:gd name="T9" fmla="*/ 385714 h 1161755"/>
              <a:gd name="T10" fmla="*/ 408490 w 1181100"/>
              <a:gd name="T11" fmla="*/ 354408 h 1161755"/>
              <a:gd name="T12" fmla="*/ 445921 w 1181100"/>
              <a:gd name="T13" fmla="*/ 409954 h 1161755"/>
              <a:gd name="T14" fmla="*/ 590551 w 1181100"/>
              <a:gd name="T15" fmla="*/ 469891 h 1161755"/>
              <a:gd name="T16" fmla="*/ 795088 w 1181100"/>
              <a:gd name="T17" fmla="*/ 265250 h 1161755"/>
              <a:gd name="T18" fmla="*/ 790933 w 1181100"/>
              <a:gd name="T19" fmla="*/ 224009 h 1161755"/>
              <a:gd name="T20" fmla="*/ 781056 w 1181100"/>
              <a:gd name="T21" fmla="*/ 192174 h 1161755"/>
              <a:gd name="T22" fmla="*/ 1174526 w 1181100"/>
              <a:gd name="T23" fmla="*/ 3497 h 1161755"/>
              <a:gd name="T24" fmla="*/ 1181100 w 1181100"/>
              <a:gd name="T25" fmla="*/ 0 h 11617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81100"/>
              <a:gd name="T40" fmla="*/ 0 h 1161755"/>
              <a:gd name="T41" fmla="*/ 1181100 w 1181100"/>
              <a:gd name="T42" fmla="*/ 1161755 h 11617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81100" h="1161755">
                <a:moveTo>
                  <a:pt x="1181100" y="0"/>
                </a:moveTo>
                <a:lnTo>
                  <a:pt x="1181100" y="1161755"/>
                </a:lnTo>
                <a:lnTo>
                  <a:pt x="0" y="1161755"/>
                </a:lnTo>
                <a:lnTo>
                  <a:pt x="0" y="517854"/>
                </a:lnTo>
                <a:lnTo>
                  <a:pt x="336342" y="385518"/>
                </a:lnTo>
                <a:lnTo>
                  <a:pt x="408490" y="354228"/>
                </a:lnTo>
                <a:lnTo>
                  <a:pt x="445921" y="409746"/>
                </a:lnTo>
                <a:cubicBezTo>
                  <a:pt x="482935" y="446760"/>
                  <a:pt x="534070" y="469653"/>
                  <a:pt x="590551" y="469653"/>
                </a:cubicBezTo>
                <a:cubicBezTo>
                  <a:pt x="703514" y="469653"/>
                  <a:pt x="795088" y="378079"/>
                  <a:pt x="795088" y="265116"/>
                </a:cubicBezTo>
                <a:cubicBezTo>
                  <a:pt x="795088" y="250996"/>
                  <a:pt x="793657" y="237210"/>
                  <a:pt x="790933" y="223895"/>
                </a:cubicBezTo>
                <a:lnTo>
                  <a:pt x="781056" y="192076"/>
                </a:lnTo>
                <a:lnTo>
                  <a:pt x="1174526" y="3495"/>
                </a:lnTo>
                <a:lnTo>
                  <a:pt x="1181100" y="0"/>
                </a:lnTo>
                <a:close/>
              </a:path>
            </a:pathLst>
          </a:custGeom>
          <a:solidFill>
            <a:srgbClr val="C1784C"/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b="1">
              <a:solidFill>
                <a:prstClr val="black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1" name="任意多边形 66"/>
          <p:cNvSpPr>
            <a:spLocks noChangeArrowheads="1"/>
          </p:cNvSpPr>
          <p:nvPr/>
        </p:nvSpPr>
        <p:spPr bwMode="auto">
          <a:xfrm>
            <a:off x="6083448" y="4954403"/>
            <a:ext cx="1936750" cy="622300"/>
          </a:xfrm>
          <a:custGeom>
            <a:avLst/>
            <a:gdLst>
              <a:gd name="T0" fmla="*/ 1936752 w 1936748"/>
              <a:gd name="T1" fmla="*/ 0 h 623080"/>
              <a:gd name="T2" fmla="*/ 1936752 w 1936748"/>
              <a:gd name="T3" fmla="*/ 621521 h 623080"/>
              <a:gd name="T4" fmla="*/ 0 w 1936748"/>
              <a:gd name="T5" fmla="*/ 621521 h 623080"/>
              <a:gd name="T6" fmla="*/ 0 w 1936748"/>
              <a:gd name="T7" fmla="*/ 612348 h 623080"/>
              <a:gd name="T8" fmla="*/ 352298 w 1936748"/>
              <a:gd name="T9" fmla="*/ 518226 h 623080"/>
              <a:gd name="T10" fmla="*/ 750619 w 1936748"/>
              <a:gd name="T11" fmla="*/ 402333 h 623080"/>
              <a:gd name="T12" fmla="*/ 791648 w 1936748"/>
              <a:gd name="T13" fmla="*/ 389503 h 623080"/>
              <a:gd name="T14" fmla="*/ 823747 w 1936748"/>
              <a:gd name="T15" fmla="*/ 436994 h 623080"/>
              <a:gd name="T16" fmla="*/ 968377 w 1936748"/>
              <a:gd name="T17" fmla="*/ 496751 h 623080"/>
              <a:gd name="T18" fmla="*/ 1172914 w 1936748"/>
              <a:gd name="T19" fmla="*/ 292726 h 623080"/>
              <a:gd name="T20" fmla="*/ 1170637 w 1936748"/>
              <a:gd name="T21" fmla="*/ 270191 h 623080"/>
              <a:gd name="T22" fmla="*/ 1509045 w 1936748"/>
              <a:gd name="T23" fmla="*/ 156507 h 623080"/>
              <a:gd name="T24" fmla="*/ 1868380 w 1936748"/>
              <a:gd name="T25" fmla="*/ 26834 h 623080"/>
              <a:gd name="T26" fmla="*/ 1936752 w 1936748"/>
              <a:gd name="T27" fmla="*/ 0 h 62308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936748"/>
              <a:gd name="T43" fmla="*/ 0 h 623080"/>
              <a:gd name="T44" fmla="*/ 1936748 w 1936748"/>
              <a:gd name="T45" fmla="*/ 623080 h 62308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936748" h="623080">
                <a:moveTo>
                  <a:pt x="1936748" y="0"/>
                </a:moveTo>
                <a:lnTo>
                  <a:pt x="1936748" y="623080"/>
                </a:lnTo>
                <a:lnTo>
                  <a:pt x="0" y="623080"/>
                </a:lnTo>
                <a:lnTo>
                  <a:pt x="0" y="613884"/>
                </a:lnTo>
                <a:lnTo>
                  <a:pt x="352298" y="519526"/>
                </a:lnTo>
                <a:cubicBezTo>
                  <a:pt x="487129" y="481602"/>
                  <a:pt x="619924" y="442867"/>
                  <a:pt x="750617" y="403342"/>
                </a:cubicBezTo>
                <a:lnTo>
                  <a:pt x="791646" y="390480"/>
                </a:lnTo>
                <a:lnTo>
                  <a:pt x="823745" y="438090"/>
                </a:lnTo>
                <a:cubicBezTo>
                  <a:pt x="860759" y="475104"/>
                  <a:pt x="911894" y="497997"/>
                  <a:pt x="968375" y="497997"/>
                </a:cubicBezTo>
                <a:cubicBezTo>
                  <a:pt x="1081338" y="497997"/>
                  <a:pt x="1172912" y="406423"/>
                  <a:pt x="1172912" y="293460"/>
                </a:cubicBezTo>
                <a:lnTo>
                  <a:pt x="1170635" y="270869"/>
                </a:lnTo>
                <a:lnTo>
                  <a:pt x="1509041" y="156899"/>
                </a:lnTo>
                <a:cubicBezTo>
                  <a:pt x="1631071" y="114305"/>
                  <a:pt x="1750871" y="70965"/>
                  <a:pt x="1868376" y="26902"/>
                </a:cubicBezTo>
                <a:lnTo>
                  <a:pt x="193674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600" b="1">
              <a:solidFill>
                <a:prstClr val="black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2" name="椭圆 51"/>
          <p:cNvSpPr>
            <a:spLocks noChangeArrowheads="1"/>
          </p:cNvSpPr>
          <p:nvPr/>
        </p:nvSpPr>
        <p:spPr bwMode="auto">
          <a:xfrm>
            <a:off x="10987236" y="2916053"/>
            <a:ext cx="288925" cy="287338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6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sp>
        <p:nvSpPr>
          <p:cNvPr id="33" name="椭圆 52"/>
          <p:cNvSpPr>
            <a:spLocks noChangeArrowheads="1"/>
          </p:cNvSpPr>
          <p:nvPr/>
        </p:nvSpPr>
        <p:spPr bwMode="auto">
          <a:xfrm>
            <a:off x="9753748" y="3897128"/>
            <a:ext cx="288925" cy="2889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6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sp>
        <p:nvSpPr>
          <p:cNvPr id="34" name="椭圆 53"/>
          <p:cNvSpPr>
            <a:spLocks noChangeArrowheads="1"/>
          </p:cNvSpPr>
          <p:nvPr/>
        </p:nvSpPr>
        <p:spPr bwMode="auto">
          <a:xfrm>
            <a:off x="8520261" y="4536891"/>
            <a:ext cx="287337" cy="288925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6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sp>
        <p:nvSpPr>
          <p:cNvPr id="35" name="椭圆 54"/>
          <p:cNvSpPr>
            <a:spLocks noChangeArrowheads="1"/>
          </p:cNvSpPr>
          <p:nvPr/>
        </p:nvSpPr>
        <p:spPr bwMode="auto">
          <a:xfrm>
            <a:off x="6907361" y="5103628"/>
            <a:ext cx="288925" cy="28892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600" b="1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  <a:sym typeface="宋体" panose="02010600030101010101" pitchFamily="2" charset="-122"/>
            </a:endParaRP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561970" y="2070913"/>
            <a:ext cx="3697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561970" y="3080934"/>
            <a:ext cx="3697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554008" y="3964801"/>
            <a:ext cx="3697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554008" y="4974822"/>
            <a:ext cx="36979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096000" y="1897610"/>
            <a:ext cx="4883150" cy="2569624"/>
          </a:xfrm>
          <a:prstGeom prst="rect">
            <a:avLst/>
          </a:prstGeom>
          <a:blipFill dpi="0" rotWithShape="1">
            <a:blip r:embed="rId4"/>
            <a:srcRect/>
            <a:stretch>
              <a:fillRect t="-5000" b="-8000"/>
            </a:stretch>
          </a:blip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1600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219200" y="1897288"/>
            <a:ext cx="4876800" cy="2573120"/>
          </a:xfrm>
          <a:prstGeom prst="rect">
            <a:avLst/>
          </a:prstGeom>
          <a:solidFill>
            <a:srgbClr val="C1784C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FFFFFF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48" name="矩形 19"/>
          <p:cNvSpPr>
            <a:spLocks noChangeArrowheads="1"/>
          </p:cNvSpPr>
          <p:nvPr/>
        </p:nvSpPr>
        <p:spPr bwMode="auto">
          <a:xfrm>
            <a:off x="3495798" y="2311340"/>
            <a:ext cx="1838965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单击此处添加标题</a:t>
            </a:r>
            <a:endParaRPr lang="zh-CN" altLang="en-US" sz="2400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49" name="文本框 18"/>
          <p:cNvSpPr txBox="1">
            <a:spLocks noChangeArrowheads="1"/>
          </p:cNvSpPr>
          <p:nvPr/>
        </p:nvSpPr>
        <p:spPr bwMode="auto">
          <a:xfrm>
            <a:off x="1756552" y="2843705"/>
            <a:ext cx="43212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点击输入详细内容，添加你的具体内容。点击输入详细内容，添加你的具体内容。点击输入详细内容，添加你的具体内容。点击输入详细内容，添加你的具体内容。点击输入详细内容，添加你的具体内容。</a:t>
            </a:r>
          </a:p>
        </p:txBody>
      </p:sp>
      <p:sp>
        <p:nvSpPr>
          <p:cNvPr id="58" name="Oval 4"/>
          <p:cNvSpPr>
            <a:spLocks noChangeArrowheads="1"/>
          </p:cNvSpPr>
          <p:nvPr/>
        </p:nvSpPr>
        <p:spPr bwMode="auto">
          <a:xfrm>
            <a:off x="1577963" y="4756630"/>
            <a:ext cx="955675" cy="960438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59" name="Oval 12"/>
          <p:cNvSpPr>
            <a:spLocks noChangeArrowheads="1"/>
          </p:cNvSpPr>
          <p:nvPr/>
        </p:nvSpPr>
        <p:spPr bwMode="auto">
          <a:xfrm>
            <a:off x="4217976" y="4756630"/>
            <a:ext cx="957262" cy="960438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6857988" y="4756630"/>
            <a:ext cx="955675" cy="960438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61" name="Oval 16"/>
          <p:cNvSpPr>
            <a:spLocks noChangeArrowheads="1"/>
          </p:cNvSpPr>
          <p:nvPr/>
        </p:nvSpPr>
        <p:spPr bwMode="auto">
          <a:xfrm>
            <a:off x="9496413" y="4756630"/>
            <a:ext cx="954088" cy="960438"/>
          </a:xfrm>
          <a:prstGeom prst="ellipse">
            <a:avLst/>
          </a:prstGeom>
          <a:solidFill>
            <a:srgbClr val="C1784C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ctr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b="1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grpSp>
        <p:nvGrpSpPr>
          <p:cNvPr id="62" name="Group 20"/>
          <p:cNvGrpSpPr/>
          <p:nvPr/>
        </p:nvGrpSpPr>
        <p:grpSpPr bwMode="auto">
          <a:xfrm>
            <a:off x="1801801" y="4964593"/>
            <a:ext cx="534987" cy="539750"/>
            <a:chOff x="0" y="0"/>
            <a:chExt cx="401822" cy="404317"/>
          </a:xfrm>
          <a:solidFill>
            <a:schemeClr val="bg1"/>
          </a:solidFill>
        </p:grpSpPr>
        <p:sp>
          <p:nvSpPr>
            <p:cNvPr id="63" name="Freeform 42"/>
            <p:cNvSpPr>
              <a:spLocks noEditPoints="1" noChangeArrowheads="1"/>
            </p:cNvSpPr>
            <p:nvPr/>
          </p:nvSpPr>
          <p:spPr bwMode="auto">
            <a:xfrm>
              <a:off x="0" y="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21"/>
                <a:gd name="T32" fmla="*/ 121 w 121"/>
                <a:gd name="T33" fmla="*/ 121 h 1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64" name="Freeform 43"/>
            <p:cNvSpPr>
              <a:spLocks noChangeArrowheads="1"/>
            </p:cNvSpPr>
            <p:nvPr/>
          </p:nvSpPr>
          <p:spPr bwMode="auto">
            <a:xfrm>
              <a:off x="107320" y="9733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60"/>
                <a:gd name="T14" fmla="*/ 42 w 4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5" name="Group 23"/>
          <p:cNvGrpSpPr/>
          <p:nvPr/>
        </p:nvGrpSpPr>
        <p:grpSpPr bwMode="auto">
          <a:xfrm>
            <a:off x="4481501" y="5023330"/>
            <a:ext cx="519112" cy="452438"/>
            <a:chOff x="0" y="0"/>
            <a:chExt cx="389342" cy="339426"/>
          </a:xfrm>
          <a:solidFill>
            <a:schemeClr val="bg1"/>
          </a:solidFill>
        </p:grpSpPr>
        <p:sp>
          <p:nvSpPr>
            <p:cNvPr id="66" name="Freeform 110"/>
            <p:cNvSpPr>
              <a:spLocks noChangeArrowheads="1"/>
            </p:cNvSpPr>
            <p:nvPr/>
          </p:nvSpPr>
          <p:spPr bwMode="auto">
            <a:xfrm>
              <a:off x="259561" y="102327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41"/>
                <a:gd name="T17" fmla="*/ 41 w 41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67" name="Freeform 111"/>
            <p:cNvSpPr>
              <a:spLocks noChangeArrowheads="1"/>
            </p:cNvSpPr>
            <p:nvPr/>
          </p:nvSpPr>
          <p:spPr bwMode="auto">
            <a:xfrm>
              <a:off x="237098" y="74873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"/>
                <a:gd name="T16" fmla="*/ 0 h 46"/>
                <a:gd name="T17" fmla="*/ 44 w 44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68" name="Freeform 112"/>
            <p:cNvSpPr>
              <a:spLocks noChangeArrowheads="1"/>
            </p:cNvSpPr>
            <p:nvPr/>
          </p:nvSpPr>
          <p:spPr bwMode="auto">
            <a:xfrm>
              <a:off x="217132" y="59898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"/>
                <a:gd name="T16" fmla="*/ 0 h 42"/>
                <a:gd name="T17" fmla="*/ 42 w 42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69" name="Freeform 113"/>
            <p:cNvSpPr>
              <a:spLocks noChangeArrowheads="1"/>
            </p:cNvSpPr>
            <p:nvPr/>
          </p:nvSpPr>
          <p:spPr bwMode="auto">
            <a:xfrm>
              <a:off x="189679" y="162226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0" name="Freeform 114"/>
            <p:cNvSpPr>
              <a:spLocks noChangeArrowheads="1"/>
            </p:cNvSpPr>
            <p:nvPr/>
          </p:nvSpPr>
          <p:spPr bwMode="auto">
            <a:xfrm>
              <a:off x="172208" y="219628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13"/>
                <a:gd name="T14" fmla="*/ 14 w 1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1" name="Freeform 115"/>
            <p:cNvSpPr>
              <a:spLocks noChangeArrowheads="1"/>
            </p:cNvSpPr>
            <p:nvPr/>
          </p:nvSpPr>
          <p:spPr bwMode="auto">
            <a:xfrm>
              <a:off x="319460" y="34941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28"/>
                <a:gd name="T17" fmla="*/ 28 w 28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2" name="Freeform 116"/>
            <p:cNvSpPr>
              <a:spLocks noChangeArrowheads="1"/>
            </p:cNvSpPr>
            <p:nvPr/>
          </p:nvSpPr>
          <p:spPr bwMode="auto">
            <a:xfrm>
              <a:off x="0" y="0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2"/>
                <a:gd name="T175" fmla="*/ 0 h 136"/>
                <a:gd name="T176" fmla="*/ 112 w 112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3" name="Rectangle 117"/>
            <p:cNvSpPr>
              <a:spLocks noChangeArrowheads="1"/>
            </p:cNvSpPr>
            <p:nvPr/>
          </p:nvSpPr>
          <p:spPr bwMode="auto">
            <a:xfrm>
              <a:off x="49916" y="114806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4" name="Rectangle 118"/>
            <p:cNvSpPr>
              <a:spLocks noChangeArrowheads="1"/>
            </p:cNvSpPr>
            <p:nvPr/>
          </p:nvSpPr>
          <p:spPr bwMode="auto">
            <a:xfrm>
              <a:off x="49916" y="154738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5" name="Rectangle 119"/>
            <p:cNvSpPr>
              <a:spLocks noChangeArrowheads="1"/>
            </p:cNvSpPr>
            <p:nvPr/>
          </p:nvSpPr>
          <p:spPr bwMode="auto">
            <a:xfrm>
              <a:off x="49916" y="199662"/>
              <a:ext cx="109814" cy="14975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6" name="Rectangle 120"/>
            <p:cNvSpPr>
              <a:spLocks noChangeArrowheads="1"/>
            </p:cNvSpPr>
            <p:nvPr/>
          </p:nvSpPr>
          <p:spPr bwMode="auto">
            <a:xfrm>
              <a:off x="49916" y="242091"/>
              <a:ext cx="109814" cy="17471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77" name="Group 35"/>
          <p:cNvGrpSpPr/>
          <p:nvPr/>
        </p:nvGrpSpPr>
        <p:grpSpPr bwMode="auto">
          <a:xfrm>
            <a:off x="9720251" y="4977293"/>
            <a:ext cx="506412" cy="501650"/>
            <a:chOff x="0" y="0"/>
            <a:chExt cx="379359" cy="376864"/>
          </a:xfrm>
          <a:solidFill>
            <a:schemeClr val="bg1"/>
          </a:solidFill>
        </p:grpSpPr>
        <p:sp>
          <p:nvSpPr>
            <p:cNvPr id="78" name="Freeform 150"/>
            <p:cNvSpPr>
              <a:spLocks noEditPoints="1" noChangeArrowheads="1"/>
            </p:cNvSpPr>
            <p:nvPr/>
          </p:nvSpPr>
          <p:spPr bwMode="auto">
            <a:xfrm>
              <a:off x="0" y="0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4"/>
                <a:gd name="T31" fmla="*/ 0 h 114"/>
                <a:gd name="T32" fmla="*/ 114 w 114"/>
                <a:gd name="T33" fmla="*/ 114 h 1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79" name="Rectangle 151"/>
            <p:cNvSpPr>
              <a:spLocks noChangeArrowheads="1"/>
            </p:cNvSpPr>
            <p:nvPr/>
          </p:nvSpPr>
          <p:spPr bwMode="auto">
            <a:xfrm>
              <a:off x="144756" y="272040"/>
              <a:ext cx="22463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0" name="Rectangle 152"/>
            <p:cNvSpPr>
              <a:spLocks noChangeArrowheads="1"/>
            </p:cNvSpPr>
            <p:nvPr/>
          </p:nvSpPr>
          <p:spPr bwMode="auto">
            <a:xfrm>
              <a:off x="179697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1" name="Rectangle 153"/>
            <p:cNvSpPr>
              <a:spLocks noChangeArrowheads="1"/>
            </p:cNvSpPr>
            <p:nvPr/>
          </p:nvSpPr>
          <p:spPr bwMode="auto">
            <a:xfrm>
              <a:off x="214638" y="272040"/>
              <a:ext cx="19966" cy="42429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2" name="Freeform 154"/>
            <p:cNvSpPr>
              <a:spLocks noChangeArrowheads="1"/>
            </p:cNvSpPr>
            <p:nvPr/>
          </p:nvSpPr>
          <p:spPr bwMode="auto">
            <a:xfrm>
              <a:off x="117303" y="107318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25"/>
                <a:gd name="T26" fmla="*/ 25 w 25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3" name="Freeform 155"/>
            <p:cNvSpPr>
              <a:spLocks noChangeArrowheads="1"/>
            </p:cNvSpPr>
            <p:nvPr/>
          </p:nvSpPr>
          <p:spPr bwMode="auto">
            <a:xfrm>
              <a:off x="67387" y="272040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4" name="Freeform 156"/>
            <p:cNvSpPr>
              <a:spLocks noChangeArrowheads="1"/>
            </p:cNvSpPr>
            <p:nvPr/>
          </p:nvSpPr>
          <p:spPr bwMode="auto">
            <a:xfrm>
              <a:off x="47421" y="227116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6"/>
                <a:gd name="T17" fmla="*/ 11 w 11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5" name="Freeform 157"/>
            <p:cNvSpPr>
              <a:spLocks noChangeArrowheads="1"/>
            </p:cNvSpPr>
            <p:nvPr/>
          </p:nvSpPr>
          <p:spPr bwMode="auto">
            <a:xfrm>
              <a:off x="79865" y="74874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9"/>
                <a:gd name="T17" fmla="*/ 8 w 8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6" name="Freeform 158"/>
            <p:cNvSpPr>
              <a:spLocks noChangeArrowheads="1"/>
            </p:cNvSpPr>
            <p:nvPr/>
          </p:nvSpPr>
          <p:spPr bwMode="auto">
            <a:xfrm>
              <a:off x="49916" y="124789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7" name="Rectangle 159"/>
            <p:cNvSpPr>
              <a:spLocks noChangeArrowheads="1"/>
            </p:cNvSpPr>
            <p:nvPr/>
          </p:nvSpPr>
          <p:spPr bwMode="auto">
            <a:xfrm>
              <a:off x="187185" y="34941"/>
              <a:ext cx="7488" cy="22463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8" name="Freeform 160"/>
            <p:cNvSpPr>
              <a:spLocks noChangeArrowheads="1"/>
            </p:cNvSpPr>
            <p:nvPr/>
          </p:nvSpPr>
          <p:spPr bwMode="auto">
            <a:xfrm>
              <a:off x="119798" y="44924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"/>
                <a:gd name="T17" fmla="*/ 7 w 7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89" name="Freeform 161"/>
            <p:cNvSpPr>
              <a:spLocks noChangeArrowheads="1"/>
            </p:cNvSpPr>
            <p:nvPr/>
          </p:nvSpPr>
          <p:spPr bwMode="auto">
            <a:xfrm>
              <a:off x="234604" y="44924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11"/>
                <a:gd name="T17" fmla="*/ 5 w 5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90" name="Freeform 162"/>
            <p:cNvSpPr>
              <a:spLocks noChangeArrowheads="1"/>
            </p:cNvSpPr>
            <p:nvPr/>
          </p:nvSpPr>
          <p:spPr bwMode="auto">
            <a:xfrm>
              <a:off x="277033" y="272040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8"/>
                <a:gd name="T17" fmla="*/ 9 w 9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91" name="Freeform 163"/>
            <p:cNvSpPr>
              <a:spLocks noChangeArrowheads="1"/>
            </p:cNvSpPr>
            <p:nvPr/>
          </p:nvSpPr>
          <p:spPr bwMode="auto">
            <a:xfrm>
              <a:off x="304486" y="227116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6"/>
                <a:gd name="T17" fmla="*/ 10 w 10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92" name="Freeform 164"/>
            <p:cNvSpPr>
              <a:spLocks noChangeArrowheads="1"/>
            </p:cNvSpPr>
            <p:nvPr/>
          </p:nvSpPr>
          <p:spPr bwMode="auto">
            <a:xfrm>
              <a:off x="274536" y="74874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"/>
                <a:gd name="T16" fmla="*/ 0 h 9"/>
                <a:gd name="T17" fmla="*/ 9 w 9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93" name="Freeform 165"/>
            <p:cNvSpPr>
              <a:spLocks noChangeArrowheads="1"/>
            </p:cNvSpPr>
            <p:nvPr/>
          </p:nvSpPr>
          <p:spPr bwMode="auto">
            <a:xfrm>
              <a:off x="299494" y="124789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5"/>
                <a:gd name="T17" fmla="*/ 11 w 1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94" name="Rectangle 166"/>
            <p:cNvSpPr>
              <a:spLocks noChangeArrowheads="1"/>
            </p:cNvSpPr>
            <p:nvPr/>
          </p:nvSpPr>
          <p:spPr bwMode="auto">
            <a:xfrm>
              <a:off x="39933" y="174705"/>
              <a:ext cx="24958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95" name="Rectangle 167"/>
            <p:cNvSpPr>
              <a:spLocks noChangeArrowheads="1"/>
            </p:cNvSpPr>
            <p:nvPr/>
          </p:nvSpPr>
          <p:spPr bwMode="auto">
            <a:xfrm>
              <a:off x="316965" y="177200"/>
              <a:ext cx="27454" cy="7488"/>
            </a:xfrm>
            <a:prstGeom prst="rect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96" name="Group 54"/>
          <p:cNvGrpSpPr/>
          <p:nvPr/>
        </p:nvGrpSpPr>
        <p:grpSpPr bwMode="auto">
          <a:xfrm>
            <a:off x="7140563" y="5024918"/>
            <a:ext cx="400050" cy="519112"/>
            <a:chOff x="0" y="0"/>
            <a:chExt cx="299494" cy="389342"/>
          </a:xfrm>
          <a:solidFill>
            <a:schemeClr val="bg1"/>
          </a:solidFill>
        </p:grpSpPr>
        <p:sp>
          <p:nvSpPr>
            <p:cNvPr id="97" name="Freeform 170"/>
            <p:cNvSpPr>
              <a:spLocks noChangeArrowheads="1"/>
            </p:cNvSpPr>
            <p:nvPr/>
          </p:nvSpPr>
          <p:spPr bwMode="auto">
            <a:xfrm>
              <a:off x="0" y="112310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83"/>
                <a:gd name="T14" fmla="*/ 90 w 90"/>
                <a:gd name="T15" fmla="*/ 83 h 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  <p:sp>
          <p:nvSpPr>
            <p:cNvPr id="98" name="Freeform 171"/>
            <p:cNvSpPr>
              <a:spLocks noChangeArrowheads="1"/>
            </p:cNvSpPr>
            <p:nvPr/>
          </p:nvSpPr>
          <p:spPr bwMode="auto">
            <a:xfrm>
              <a:off x="0" y="0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0"/>
                <a:gd name="T34" fmla="*/ 0 h 29"/>
                <a:gd name="T35" fmla="*/ 90 w 9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sz="1600" b="1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99" name="矩形 19"/>
          <p:cNvSpPr>
            <a:spLocks noChangeArrowheads="1"/>
          </p:cNvSpPr>
          <p:nvPr/>
        </p:nvSpPr>
        <p:spPr bwMode="auto">
          <a:xfrm>
            <a:off x="1531820" y="5703162"/>
            <a:ext cx="1011815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00" name="矩形 19"/>
          <p:cNvSpPr>
            <a:spLocks noChangeArrowheads="1"/>
          </p:cNvSpPr>
          <p:nvPr/>
        </p:nvSpPr>
        <p:spPr bwMode="auto">
          <a:xfrm>
            <a:off x="4236944" y="5697721"/>
            <a:ext cx="1011815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01" name="矩形 19"/>
          <p:cNvSpPr>
            <a:spLocks noChangeArrowheads="1"/>
          </p:cNvSpPr>
          <p:nvPr/>
        </p:nvSpPr>
        <p:spPr bwMode="auto">
          <a:xfrm>
            <a:off x="6828569" y="5697721"/>
            <a:ext cx="1011815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102" name="矩形 19"/>
          <p:cNvSpPr>
            <a:spLocks noChangeArrowheads="1"/>
          </p:cNvSpPr>
          <p:nvPr/>
        </p:nvSpPr>
        <p:spPr bwMode="auto">
          <a:xfrm>
            <a:off x="9459789" y="5697721"/>
            <a:ext cx="1011815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99" grpId="0"/>
      <p:bldP spid="100" grpId="0"/>
      <p:bldP spid="101" grpId="0"/>
      <p:bldP spid="1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733447" y="4470191"/>
            <a:ext cx="2491734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000" b="1" smtClean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汇报人 ：</a:t>
            </a:r>
            <a:r>
              <a:rPr lang="en-US" altLang="zh-CN" sz="2000" b="1" smtClean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PPT818</a:t>
            </a:r>
            <a:endParaRPr lang="en-US" altLang="zh-CN" sz="2000" b="1" dirty="0" smtClean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47497" y="3015463"/>
            <a:ext cx="5994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衷心您的感谢聆听</a:t>
            </a:r>
          </a:p>
        </p:txBody>
      </p:sp>
      <p:sp>
        <p:nvSpPr>
          <p:cNvPr id="12" name="矩形 11"/>
          <p:cNvSpPr/>
          <p:nvPr/>
        </p:nvSpPr>
        <p:spPr>
          <a:xfrm>
            <a:off x="377371" y="3835970"/>
            <a:ext cx="7081520" cy="584775"/>
          </a:xfrm>
          <a:prstGeom prst="rect">
            <a:avLst/>
          </a:prstGeom>
          <a:solidFill>
            <a:srgbClr val="C17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77371" y="3832645"/>
            <a:ext cx="709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Thank you for your listening</a:t>
            </a:r>
            <a:endParaRPr lang="zh-CN" altLang="en-US" sz="3200" b="1" dirty="0">
              <a:solidFill>
                <a:schemeClr val="bg1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2572" y="313231"/>
            <a:ext cx="4003261" cy="58128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5833005" y="1884033"/>
            <a:ext cx="4337977" cy="781181"/>
            <a:chOff x="5925472" y="1699098"/>
            <a:chExt cx="4337977" cy="781181"/>
          </a:xfrm>
        </p:grpSpPr>
        <p:sp>
          <p:nvSpPr>
            <p:cNvPr id="19" name="矩形 18"/>
            <p:cNvSpPr/>
            <p:nvPr/>
          </p:nvSpPr>
          <p:spPr>
            <a:xfrm>
              <a:off x="5925472" y="1699098"/>
              <a:ext cx="4337977" cy="781181"/>
            </a:xfrm>
            <a:prstGeom prst="rect">
              <a:avLst/>
            </a:prstGeom>
            <a:solidFill>
              <a:srgbClr val="C178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>
              <a:spLocks noChangeArrowheads="1"/>
            </p:cNvSpPr>
            <p:nvPr/>
          </p:nvSpPr>
          <p:spPr bwMode="auto">
            <a:xfrm>
              <a:off x="6190316" y="1753044"/>
              <a:ext cx="38082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3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目 录</a:t>
              </a:r>
              <a:r>
                <a:rPr lang="en-US" altLang="zh-CN" sz="36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/</a:t>
              </a:r>
              <a:r>
                <a:rPr lang="en-US" altLang="zh-CN" sz="32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CONTENTS</a:t>
              </a:r>
              <a:endParaRPr lang="zh-CN" altLang="en-US" sz="36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750420" y="3103190"/>
            <a:ext cx="4425690" cy="573351"/>
            <a:chOff x="6008287" y="2783731"/>
            <a:chExt cx="4425690" cy="573351"/>
          </a:xfrm>
        </p:grpSpPr>
        <p:sp>
          <p:nvSpPr>
            <p:cNvPr id="6" name="文本框 21"/>
            <p:cNvSpPr txBox="1">
              <a:spLocks noChangeArrowheads="1"/>
            </p:cNvSpPr>
            <p:nvPr/>
          </p:nvSpPr>
          <p:spPr bwMode="auto">
            <a:xfrm>
              <a:off x="6008287" y="2851017"/>
              <a:ext cx="442569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点此添加你第一部分的标题</a:t>
              </a: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6096000" y="2783731"/>
              <a:ext cx="4337977" cy="0"/>
            </a:xfrm>
            <a:prstGeom prst="line">
              <a:avLst/>
            </a:prstGeom>
            <a:ln w="15875">
              <a:solidFill>
                <a:srgbClr val="C17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/>
            <p:nvPr/>
          </p:nvCxnSpPr>
          <p:spPr>
            <a:xfrm>
              <a:off x="6096000" y="3357082"/>
              <a:ext cx="4337977" cy="0"/>
            </a:xfrm>
            <a:prstGeom prst="line">
              <a:avLst/>
            </a:prstGeom>
            <a:ln w="15875">
              <a:solidFill>
                <a:srgbClr val="C17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5750420" y="4000060"/>
            <a:ext cx="4425690" cy="573351"/>
            <a:chOff x="6008287" y="2783731"/>
            <a:chExt cx="4425690" cy="573351"/>
          </a:xfrm>
        </p:grpSpPr>
        <p:sp>
          <p:nvSpPr>
            <p:cNvPr id="10" name="文本框 21"/>
            <p:cNvSpPr txBox="1">
              <a:spLocks noChangeArrowheads="1"/>
            </p:cNvSpPr>
            <p:nvPr/>
          </p:nvSpPr>
          <p:spPr bwMode="auto">
            <a:xfrm>
              <a:off x="6008287" y="2851017"/>
              <a:ext cx="442569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点此添加你第一部分的标题</a:t>
              </a: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6096000" y="2783731"/>
              <a:ext cx="4337977" cy="0"/>
            </a:xfrm>
            <a:prstGeom prst="line">
              <a:avLst/>
            </a:prstGeom>
            <a:ln w="15875">
              <a:solidFill>
                <a:srgbClr val="C17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6096000" y="3357082"/>
              <a:ext cx="4337977" cy="0"/>
            </a:xfrm>
            <a:prstGeom prst="line">
              <a:avLst/>
            </a:prstGeom>
            <a:ln w="15875">
              <a:solidFill>
                <a:srgbClr val="C17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2"/>
          <p:cNvGrpSpPr/>
          <p:nvPr/>
        </p:nvGrpSpPr>
        <p:grpSpPr>
          <a:xfrm>
            <a:off x="5745292" y="4964216"/>
            <a:ext cx="4425690" cy="573351"/>
            <a:chOff x="6008287" y="2783731"/>
            <a:chExt cx="4425690" cy="573351"/>
          </a:xfrm>
        </p:grpSpPr>
        <p:sp>
          <p:nvSpPr>
            <p:cNvPr id="14" name="文本框 21"/>
            <p:cNvSpPr txBox="1">
              <a:spLocks noChangeArrowheads="1"/>
            </p:cNvSpPr>
            <p:nvPr/>
          </p:nvSpPr>
          <p:spPr bwMode="auto">
            <a:xfrm>
              <a:off x="6008287" y="2851017"/>
              <a:ext cx="442569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dist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点此添加你第一部分的标题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6096000" y="2783731"/>
              <a:ext cx="4337977" cy="0"/>
            </a:xfrm>
            <a:prstGeom prst="line">
              <a:avLst/>
            </a:prstGeom>
            <a:ln w="15875">
              <a:solidFill>
                <a:srgbClr val="C17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6096000" y="3357082"/>
              <a:ext cx="4337977" cy="0"/>
            </a:xfrm>
            <a:prstGeom prst="line">
              <a:avLst/>
            </a:prstGeom>
            <a:ln w="15875">
              <a:solidFill>
                <a:srgbClr val="C178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549" y="596478"/>
            <a:ext cx="3974898" cy="54652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2677883" y="3786351"/>
            <a:ext cx="4255810" cy="6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点此添加你的标题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612571" y="4487646"/>
            <a:ext cx="4440323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612571" y="3723770"/>
            <a:ext cx="4440323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013850" y="2216691"/>
            <a:ext cx="140723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01</a:t>
            </a:r>
            <a:endParaRPr lang="zh-CN" altLang="en-US" sz="9600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07" y="296266"/>
            <a:ext cx="3567305" cy="5179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sp>
        <p:nvSpPr>
          <p:cNvPr id="5" name="矩形: 剪去对角 4"/>
          <p:cNvSpPr/>
          <p:nvPr/>
        </p:nvSpPr>
        <p:spPr>
          <a:xfrm>
            <a:off x="429056" y="2149916"/>
            <a:ext cx="4922309" cy="3176726"/>
          </a:xfrm>
          <a:prstGeom prst="snip2Diag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C17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剪去对角 5"/>
          <p:cNvSpPr/>
          <p:nvPr/>
        </p:nvSpPr>
        <p:spPr>
          <a:xfrm>
            <a:off x="268993" y="2047052"/>
            <a:ext cx="5241083" cy="3382454"/>
          </a:xfrm>
          <a:prstGeom prst="snip2DiagRect">
            <a:avLst/>
          </a:prstGeom>
          <a:noFill/>
          <a:ln w="44450">
            <a:solidFill>
              <a:srgbClr val="C178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6096000" y="4253790"/>
            <a:ext cx="4722688" cy="1117602"/>
            <a:chOff x="7002395" y="4701432"/>
            <a:chExt cx="3697906" cy="1117602"/>
          </a:xfrm>
        </p:grpSpPr>
        <p:sp>
          <p:nvSpPr>
            <p:cNvPr id="8" name="文本框 7"/>
            <p:cNvSpPr txBox="1">
              <a:spLocks noChangeArrowheads="1"/>
            </p:cNvSpPr>
            <p:nvPr/>
          </p:nvSpPr>
          <p:spPr bwMode="auto">
            <a:xfrm>
              <a:off x="7002395" y="5234259"/>
              <a:ext cx="36979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7080937" y="4701432"/>
              <a:ext cx="1116093" cy="41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096000" y="2897023"/>
            <a:ext cx="4722688" cy="1120952"/>
            <a:chOff x="7002395" y="4698082"/>
            <a:chExt cx="3697906" cy="1120952"/>
          </a:xfrm>
        </p:grpSpPr>
        <p:sp>
          <p:nvSpPr>
            <p:cNvPr id="11" name="文本框 10"/>
            <p:cNvSpPr txBox="1">
              <a:spLocks noChangeArrowheads="1"/>
            </p:cNvSpPr>
            <p:nvPr/>
          </p:nvSpPr>
          <p:spPr bwMode="auto">
            <a:xfrm>
              <a:off x="7002395" y="5234259"/>
              <a:ext cx="36979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7080941" y="4698082"/>
              <a:ext cx="1116093" cy="41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096000" y="1615761"/>
            <a:ext cx="4722688" cy="1117602"/>
            <a:chOff x="7002395" y="4701432"/>
            <a:chExt cx="3697906" cy="1117602"/>
          </a:xfrm>
        </p:grpSpPr>
        <p:sp>
          <p:nvSpPr>
            <p:cNvPr id="14" name="文本框 13"/>
            <p:cNvSpPr txBox="1">
              <a:spLocks noChangeArrowheads="1"/>
            </p:cNvSpPr>
            <p:nvPr/>
          </p:nvSpPr>
          <p:spPr bwMode="auto">
            <a:xfrm>
              <a:off x="7002395" y="5234259"/>
              <a:ext cx="36979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7080942" y="4701432"/>
              <a:ext cx="1116093" cy="41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24018" y="1791953"/>
            <a:ext cx="12167982" cy="3987918"/>
            <a:chOff x="-27545" y="1131594"/>
            <a:chExt cx="9280065" cy="3041436"/>
          </a:xfrm>
        </p:grpSpPr>
        <p:sp>
          <p:nvSpPr>
            <p:cNvPr id="6" name="Freeform 14"/>
            <p:cNvSpPr/>
            <p:nvPr/>
          </p:nvSpPr>
          <p:spPr bwMode="auto">
            <a:xfrm rot="13500000">
              <a:off x="2702963" y="1885035"/>
              <a:ext cx="920055" cy="1512602"/>
            </a:xfrm>
            <a:custGeom>
              <a:avLst/>
              <a:gdLst>
                <a:gd name="T0" fmla="*/ 329 w 486"/>
                <a:gd name="T1" fmla="*/ 0 h 799"/>
                <a:gd name="T2" fmla="*/ 378 w 486"/>
                <a:gd name="T3" fmla="*/ 1 h 799"/>
                <a:gd name="T4" fmla="*/ 430 w 486"/>
                <a:gd name="T5" fmla="*/ 7 h 799"/>
                <a:gd name="T6" fmla="*/ 486 w 486"/>
                <a:gd name="T7" fmla="*/ 19 h 799"/>
                <a:gd name="T8" fmla="*/ 483 w 486"/>
                <a:gd name="T9" fmla="*/ 30 h 799"/>
                <a:gd name="T10" fmla="*/ 428 w 486"/>
                <a:gd name="T11" fmla="*/ 19 h 799"/>
                <a:gd name="T12" fmla="*/ 376 w 486"/>
                <a:gd name="T13" fmla="*/ 13 h 799"/>
                <a:gd name="T14" fmla="*/ 329 w 486"/>
                <a:gd name="T15" fmla="*/ 12 h 799"/>
                <a:gd name="T16" fmla="*/ 278 w 486"/>
                <a:gd name="T17" fmla="*/ 15 h 799"/>
                <a:gd name="T18" fmla="*/ 231 w 486"/>
                <a:gd name="T19" fmla="*/ 22 h 799"/>
                <a:gd name="T20" fmla="*/ 191 w 486"/>
                <a:gd name="T21" fmla="*/ 36 h 799"/>
                <a:gd name="T22" fmla="*/ 153 w 486"/>
                <a:gd name="T23" fmla="*/ 53 h 799"/>
                <a:gd name="T24" fmla="*/ 122 w 486"/>
                <a:gd name="T25" fmla="*/ 74 h 799"/>
                <a:gd name="T26" fmla="*/ 94 w 486"/>
                <a:gd name="T27" fmla="*/ 101 h 799"/>
                <a:gd name="T28" fmla="*/ 72 w 486"/>
                <a:gd name="T29" fmla="*/ 129 h 799"/>
                <a:gd name="T30" fmla="*/ 52 w 486"/>
                <a:gd name="T31" fmla="*/ 162 h 799"/>
                <a:gd name="T32" fmla="*/ 38 w 486"/>
                <a:gd name="T33" fmla="*/ 198 h 799"/>
                <a:gd name="T34" fmla="*/ 27 w 486"/>
                <a:gd name="T35" fmla="*/ 235 h 799"/>
                <a:gd name="T36" fmla="*/ 18 w 486"/>
                <a:gd name="T37" fmla="*/ 275 h 799"/>
                <a:gd name="T38" fmla="*/ 14 w 486"/>
                <a:gd name="T39" fmla="*/ 317 h 799"/>
                <a:gd name="T40" fmla="*/ 12 w 486"/>
                <a:gd name="T41" fmla="*/ 361 h 799"/>
                <a:gd name="T42" fmla="*/ 17 w 486"/>
                <a:gd name="T43" fmla="*/ 434 h 799"/>
                <a:gd name="T44" fmla="*/ 27 w 486"/>
                <a:gd name="T45" fmla="*/ 510 h 799"/>
                <a:gd name="T46" fmla="*/ 45 w 486"/>
                <a:gd name="T47" fmla="*/ 584 h 799"/>
                <a:gd name="T48" fmla="*/ 67 w 486"/>
                <a:gd name="T49" fmla="*/ 657 h 799"/>
                <a:gd name="T50" fmla="*/ 95 w 486"/>
                <a:gd name="T51" fmla="*/ 727 h 799"/>
                <a:gd name="T52" fmla="*/ 127 w 486"/>
                <a:gd name="T53" fmla="*/ 793 h 799"/>
                <a:gd name="T54" fmla="*/ 127 w 486"/>
                <a:gd name="T55" fmla="*/ 793 h 799"/>
                <a:gd name="T56" fmla="*/ 115 w 486"/>
                <a:gd name="T57" fmla="*/ 799 h 799"/>
                <a:gd name="T58" fmla="*/ 84 w 486"/>
                <a:gd name="T59" fmla="*/ 733 h 799"/>
                <a:gd name="T60" fmla="*/ 55 w 486"/>
                <a:gd name="T61" fmla="*/ 662 h 799"/>
                <a:gd name="T62" fmla="*/ 33 w 486"/>
                <a:gd name="T63" fmla="*/ 587 h 799"/>
                <a:gd name="T64" fmla="*/ 15 w 486"/>
                <a:gd name="T65" fmla="*/ 512 h 799"/>
                <a:gd name="T66" fmla="*/ 5 w 486"/>
                <a:gd name="T67" fmla="*/ 436 h 799"/>
                <a:gd name="T68" fmla="*/ 0 w 486"/>
                <a:gd name="T69" fmla="*/ 361 h 799"/>
                <a:gd name="T70" fmla="*/ 2 w 486"/>
                <a:gd name="T71" fmla="*/ 312 h 799"/>
                <a:gd name="T72" fmla="*/ 8 w 486"/>
                <a:gd name="T73" fmla="*/ 266 h 799"/>
                <a:gd name="T74" fmla="*/ 17 w 486"/>
                <a:gd name="T75" fmla="*/ 222 h 799"/>
                <a:gd name="T76" fmla="*/ 32 w 486"/>
                <a:gd name="T77" fmla="*/ 180 h 799"/>
                <a:gd name="T78" fmla="*/ 49 w 486"/>
                <a:gd name="T79" fmla="*/ 143 h 799"/>
                <a:gd name="T80" fmla="*/ 73 w 486"/>
                <a:gd name="T81" fmla="*/ 107 h 799"/>
                <a:gd name="T82" fmla="*/ 97 w 486"/>
                <a:gd name="T83" fmla="*/ 80 h 799"/>
                <a:gd name="T84" fmla="*/ 125 w 486"/>
                <a:gd name="T85" fmla="*/ 56 h 799"/>
                <a:gd name="T86" fmla="*/ 158 w 486"/>
                <a:gd name="T87" fmla="*/ 37 h 799"/>
                <a:gd name="T88" fmla="*/ 194 w 486"/>
                <a:gd name="T89" fmla="*/ 21 h 799"/>
                <a:gd name="T90" fmla="*/ 235 w 486"/>
                <a:gd name="T91" fmla="*/ 9 h 799"/>
                <a:gd name="T92" fmla="*/ 280 w 486"/>
                <a:gd name="T93" fmla="*/ 1 h 799"/>
                <a:gd name="T94" fmla="*/ 329 w 486"/>
                <a:gd name="T95" fmla="*/ 0 h 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6" h="799">
                  <a:moveTo>
                    <a:pt x="329" y="0"/>
                  </a:moveTo>
                  <a:lnTo>
                    <a:pt x="378" y="1"/>
                  </a:lnTo>
                  <a:lnTo>
                    <a:pt x="430" y="7"/>
                  </a:lnTo>
                  <a:lnTo>
                    <a:pt x="486" y="19"/>
                  </a:lnTo>
                  <a:lnTo>
                    <a:pt x="483" y="30"/>
                  </a:lnTo>
                  <a:lnTo>
                    <a:pt x="428" y="19"/>
                  </a:lnTo>
                  <a:lnTo>
                    <a:pt x="376" y="13"/>
                  </a:lnTo>
                  <a:lnTo>
                    <a:pt x="329" y="12"/>
                  </a:lnTo>
                  <a:lnTo>
                    <a:pt x="278" y="15"/>
                  </a:lnTo>
                  <a:lnTo>
                    <a:pt x="231" y="22"/>
                  </a:lnTo>
                  <a:lnTo>
                    <a:pt x="191" y="36"/>
                  </a:lnTo>
                  <a:lnTo>
                    <a:pt x="153" y="53"/>
                  </a:lnTo>
                  <a:lnTo>
                    <a:pt x="122" y="74"/>
                  </a:lnTo>
                  <a:lnTo>
                    <a:pt x="94" y="101"/>
                  </a:lnTo>
                  <a:lnTo>
                    <a:pt x="72" y="129"/>
                  </a:lnTo>
                  <a:lnTo>
                    <a:pt x="52" y="162"/>
                  </a:lnTo>
                  <a:lnTo>
                    <a:pt x="38" y="198"/>
                  </a:lnTo>
                  <a:lnTo>
                    <a:pt x="27" y="235"/>
                  </a:lnTo>
                  <a:lnTo>
                    <a:pt x="18" y="275"/>
                  </a:lnTo>
                  <a:lnTo>
                    <a:pt x="14" y="317"/>
                  </a:lnTo>
                  <a:lnTo>
                    <a:pt x="12" y="361"/>
                  </a:lnTo>
                  <a:lnTo>
                    <a:pt x="17" y="434"/>
                  </a:lnTo>
                  <a:lnTo>
                    <a:pt x="27" y="510"/>
                  </a:lnTo>
                  <a:lnTo>
                    <a:pt x="45" y="584"/>
                  </a:lnTo>
                  <a:lnTo>
                    <a:pt x="67" y="657"/>
                  </a:lnTo>
                  <a:lnTo>
                    <a:pt x="95" y="727"/>
                  </a:lnTo>
                  <a:lnTo>
                    <a:pt x="127" y="793"/>
                  </a:lnTo>
                  <a:lnTo>
                    <a:pt x="127" y="793"/>
                  </a:lnTo>
                  <a:lnTo>
                    <a:pt x="115" y="799"/>
                  </a:lnTo>
                  <a:lnTo>
                    <a:pt x="84" y="733"/>
                  </a:lnTo>
                  <a:lnTo>
                    <a:pt x="55" y="662"/>
                  </a:lnTo>
                  <a:lnTo>
                    <a:pt x="33" y="587"/>
                  </a:lnTo>
                  <a:lnTo>
                    <a:pt x="15" y="512"/>
                  </a:lnTo>
                  <a:lnTo>
                    <a:pt x="5" y="436"/>
                  </a:lnTo>
                  <a:lnTo>
                    <a:pt x="0" y="361"/>
                  </a:lnTo>
                  <a:lnTo>
                    <a:pt x="2" y="312"/>
                  </a:lnTo>
                  <a:lnTo>
                    <a:pt x="8" y="266"/>
                  </a:lnTo>
                  <a:lnTo>
                    <a:pt x="17" y="222"/>
                  </a:lnTo>
                  <a:lnTo>
                    <a:pt x="32" y="180"/>
                  </a:lnTo>
                  <a:lnTo>
                    <a:pt x="49" y="143"/>
                  </a:lnTo>
                  <a:lnTo>
                    <a:pt x="73" y="107"/>
                  </a:lnTo>
                  <a:lnTo>
                    <a:pt x="97" y="80"/>
                  </a:lnTo>
                  <a:lnTo>
                    <a:pt x="125" y="56"/>
                  </a:lnTo>
                  <a:lnTo>
                    <a:pt x="158" y="37"/>
                  </a:lnTo>
                  <a:lnTo>
                    <a:pt x="194" y="21"/>
                  </a:lnTo>
                  <a:lnTo>
                    <a:pt x="235" y="9"/>
                  </a:lnTo>
                  <a:lnTo>
                    <a:pt x="280" y="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C1784C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>
                <a:latin typeface="方正细倩简体" panose="03000509000000000000" pitchFamily="65" charset="-122"/>
                <a:ea typeface="方正细倩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-27545" y="1710083"/>
              <a:ext cx="9280065" cy="2462947"/>
            </a:xfrm>
            <a:custGeom>
              <a:avLst/>
              <a:gdLst>
                <a:gd name="T0" fmla="*/ 4415 w 4902"/>
                <a:gd name="T1" fmla="*/ 13 h 1301"/>
                <a:gd name="T2" fmla="*/ 4658 w 4902"/>
                <a:gd name="T3" fmla="*/ 87 h 1301"/>
                <a:gd name="T4" fmla="*/ 4902 w 4902"/>
                <a:gd name="T5" fmla="*/ 238 h 1301"/>
                <a:gd name="T6" fmla="*/ 4734 w 4902"/>
                <a:gd name="T7" fmla="*/ 139 h 1301"/>
                <a:gd name="T8" fmla="*/ 4492 w 4902"/>
                <a:gd name="T9" fmla="*/ 41 h 1301"/>
                <a:gd name="T10" fmla="*/ 4253 w 4902"/>
                <a:gd name="T11" fmla="*/ 11 h 1301"/>
                <a:gd name="T12" fmla="*/ 3954 w 4902"/>
                <a:gd name="T13" fmla="*/ 55 h 1301"/>
                <a:gd name="T14" fmla="*/ 3670 w 4902"/>
                <a:gd name="T15" fmla="*/ 165 h 1301"/>
                <a:gd name="T16" fmla="*/ 3409 w 4902"/>
                <a:gd name="T17" fmla="*/ 321 h 1301"/>
                <a:gd name="T18" fmla="*/ 3177 w 4902"/>
                <a:gd name="T19" fmla="*/ 495 h 1301"/>
                <a:gd name="T20" fmla="*/ 2982 w 4902"/>
                <a:gd name="T21" fmla="*/ 664 h 1301"/>
                <a:gd name="T22" fmla="*/ 2820 w 4902"/>
                <a:gd name="T23" fmla="*/ 812 h 1301"/>
                <a:gd name="T24" fmla="*/ 2635 w 4902"/>
                <a:gd name="T25" fmla="*/ 977 h 1301"/>
                <a:gd name="T26" fmla="*/ 2426 w 4902"/>
                <a:gd name="T27" fmla="*/ 1134 h 1301"/>
                <a:gd name="T28" fmla="*/ 2204 w 4902"/>
                <a:gd name="T29" fmla="*/ 1255 h 1301"/>
                <a:gd name="T30" fmla="*/ 1973 w 4902"/>
                <a:gd name="T31" fmla="*/ 1301 h 1301"/>
                <a:gd name="T32" fmla="*/ 1822 w 4902"/>
                <a:gd name="T33" fmla="*/ 1277 h 1301"/>
                <a:gd name="T34" fmla="*/ 1675 w 4902"/>
                <a:gd name="T35" fmla="*/ 1198 h 1301"/>
                <a:gd name="T36" fmla="*/ 1532 w 4902"/>
                <a:gd name="T37" fmla="*/ 1056 h 1301"/>
                <a:gd name="T38" fmla="*/ 1397 w 4902"/>
                <a:gd name="T39" fmla="*/ 841 h 1301"/>
                <a:gd name="T40" fmla="*/ 1242 w 4902"/>
                <a:gd name="T41" fmla="*/ 586 h 1301"/>
                <a:gd name="T42" fmla="*/ 1083 w 4902"/>
                <a:gd name="T43" fmla="*/ 409 h 1301"/>
                <a:gd name="T44" fmla="*/ 923 w 4902"/>
                <a:gd name="T45" fmla="*/ 301 h 1301"/>
                <a:gd name="T46" fmla="*/ 762 w 4902"/>
                <a:gd name="T47" fmla="*/ 257 h 1301"/>
                <a:gd name="T48" fmla="*/ 559 w 4902"/>
                <a:gd name="T49" fmla="*/ 275 h 1301"/>
                <a:gd name="T50" fmla="*/ 342 w 4902"/>
                <a:gd name="T51" fmla="*/ 379 h 1301"/>
                <a:gd name="T52" fmla="*/ 137 w 4902"/>
                <a:gd name="T53" fmla="*/ 547 h 1301"/>
                <a:gd name="T54" fmla="*/ 0 w 4902"/>
                <a:gd name="T55" fmla="*/ 676 h 1301"/>
                <a:gd name="T56" fmla="*/ 177 w 4902"/>
                <a:gd name="T57" fmla="*/ 492 h 1301"/>
                <a:gd name="T58" fmla="*/ 367 w 4902"/>
                <a:gd name="T59" fmla="*/ 348 h 1301"/>
                <a:gd name="T60" fmla="*/ 569 w 4902"/>
                <a:gd name="T61" fmla="*/ 260 h 1301"/>
                <a:gd name="T62" fmla="*/ 764 w 4902"/>
                <a:gd name="T63" fmla="*/ 245 h 1301"/>
                <a:gd name="T64" fmla="*/ 927 w 4902"/>
                <a:gd name="T65" fmla="*/ 291 h 1301"/>
                <a:gd name="T66" fmla="*/ 1091 w 4902"/>
                <a:gd name="T67" fmla="*/ 400 h 1301"/>
                <a:gd name="T68" fmla="*/ 1251 w 4902"/>
                <a:gd name="T69" fmla="*/ 578 h 1301"/>
                <a:gd name="T70" fmla="*/ 1407 w 4902"/>
                <a:gd name="T71" fmla="*/ 835 h 1301"/>
                <a:gd name="T72" fmla="*/ 1541 w 4902"/>
                <a:gd name="T73" fmla="*/ 1048 h 1301"/>
                <a:gd name="T74" fmla="*/ 1682 w 4902"/>
                <a:gd name="T75" fmla="*/ 1188 h 1301"/>
                <a:gd name="T76" fmla="*/ 1826 w 4902"/>
                <a:gd name="T77" fmla="*/ 1265 h 1301"/>
                <a:gd name="T78" fmla="*/ 1973 w 4902"/>
                <a:gd name="T79" fmla="*/ 1289 h 1301"/>
                <a:gd name="T80" fmla="*/ 2199 w 4902"/>
                <a:gd name="T81" fmla="*/ 1243 h 1301"/>
                <a:gd name="T82" fmla="*/ 2421 w 4902"/>
                <a:gd name="T83" fmla="*/ 1125 h 1301"/>
                <a:gd name="T84" fmla="*/ 2627 w 4902"/>
                <a:gd name="T85" fmla="*/ 968 h 1301"/>
                <a:gd name="T86" fmla="*/ 2811 w 4902"/>
                <a:gd name="T87" fmla="*/ 803 h 1301"/>
                <a:gd name="T88" fmla="*/ 2975 w 4902"/>
                <a:gd name="T89" fmla="*/ 655 h 1301"/>
                <a:gd name="T90" fmla="*/ 3169 w 4902"/>
                <a:gd name="T91" fmla="*/ 486 h 1301"/>
                <a:gd name="T92" fmla="*/ 3403 w 4902"/>
                <a:gd name="T93" fmla="*/ 310 h 1301"/>
                <a:gd name="T94" fmla="*/ 3664 w 4902"/>
                <a:gd name="T95" fmla="*/ 154 h 1301"/>
                <a:gd name="T96" fmla="*/ 3951 w 4902"/>
                <a:gd name="T97" fmla="*/ 43 h 1301"/>
                <a:gd name="T98" fmla="*/ 4253 w 4902"/>
                <a:gd name="T99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02" h="1301">
                  <a:moveTo>
                    <a:pt x="4253" y="0"/>
                  </a:moveTo>
                  <a:lnTo>
                    <a:pt x="4333" y="3"/>
                  </a:lnTo>
                  <a:lnTo>
                    <a:pt x="4415" y="13"/>
                  </a:lnTo>
                  <a:lnTo>
                    <a:pt x="4495" y="29"/>
                  </a:lnTo>
                  <a:lnTo>
                    <a:pt x="4577" y="55"/>
                  </a:lnTo>
                  <a:lnTo>
                    <a:pt x="4658" y="87"/>
                  </a:lnTo>
                  <a:lnTo>
                    <a:pt x="4740" y="129"/>
                  </a:lnTo>
                  <a:lnTo>
                    <a:pt x="4822" y="178"/>
                  </a:lnTo>
                  <a:lnTo>
                    <a:pt x="4902" y="238"/>
                  </a:lnTo>
                  <a:lnTo>
                    <a:pt x="4895" y="246"/>
                  </a:lnTo>
                  <a:lnTo>
                    <a:pt x="4814" y="188"/>
                  </a:lnTo>
                  <a:lnTo>
                    <a:pt x="4734" y="139"/>
                  </a:lnTo>
                  <a:lnTo>
                    <a:pt x="4654" y="98"/>
                  </a:lnTo>
                  <a:lnTo>
                    <a:pt x="4572" y="66"/>
                  </a:lnTo>
                  <a:lnTo>
                    <a:pt x="4492" y="41"/>
                  </a:lnTo>
                  <a:lnTo>
                    <a:pt x="4412" y="25"/>
                  </a:lnTo>
                  <a:lnTo>
                    <a:pt x="4333" y="14"/>
                  </a:lnTo>
                  <a:lnTo>
                    <a:pt x="4253" y="11"/>
                  </a:lnTo>
                  <a:lnTo>
                    <a:pt x="4152" y="16"/>
                  </a:lnTo>
                  <a:lnTo>
                    <a:pt x="4052" y="31"/>
                  </a:lnTo>
                  <a:lnTo>
                    <a:pt x="3954" y="55"/>
                  </a:lnTo>
                  <a:lnTo>
                    <a:pt x="3857" y="84"/>
                  </a:lnTo>
                  <a:lnTo>
                    <a:pt x="3762" y="121"/>
                  </a:lnTo>
                  <a:lnTo>
                    <a:pt x="3670" y="165"/>
                  </a:lnTo>
                  <a:lnTo>
                    <a:pt x="3580" y="214"/>
                  </a:lnTo>
                  <a:lnTo>
                    <a:pt x="3493" y="266"/>
                  </a:lnTo>
                  <a:lnTo>
                    <a:pt x="3409" y="321"/>
                  </a:lnTo>
                  <a:lnTo>
                    <a:pt x="3328" y="377"/>
                  </a:lnTo>
                  <a:lnTo>
                    <a:pt x="3251" y="437"/>
                  </a:lnTo>
                  <a:lnTo>
                    <a:pt x="3177" y="495"/>
                  </a:lnTo>
                  <a:lnTo>
                    <a:pt x="3109" y="553"/>
                  </a:lnTo>
                  <a:lnTo>
                    <a:pt x="3043" y="609"/>
                  </a:lnTo>
                  <a:lnTo>
                    <a:pt x="2982" y="664"/>
                  </a:lnTo>
                  <a:lnTo>
                    <a:pt x="2926" y="715"/>
                  </a:lnTo>
                  <a:lnTo>
                    <a:pt x="2875" y="761"/>
                  </a:lnTo>
                  <a:lnTo>
                    <a:pt x="2820" y="812"/>
                  </a:lnTo>
                  <a:lnTo>
                    <a:pt x="2761" y="865"/>
                  </a:lnTo>
                  <a:lnTo>
                    <a:pt x="2700" y="920"/>
                  </a:lnTo>
                  <a:lnTo>
                    <a:pt x="2635" y="977"/>
                  </a:lnTo>
                  <a:lnTo>
                    <a:pt x="2568" y="1032"/>
                  </a:lnTo>
                  <a:lnTo>
                    <a:pt x="2498" y="1085"/>
                  </a:lnTo>
                  <a:lnTo>
                    <a:pt x="2426" y="1134"/>
                  </a:lnTo>
                  <a:lnTo>
                    <a:pt x="2354" y="1181"/>
                  </a:lnTo>
                  <a:lnTo>
                    <a:pt x="2279" y="1221"/>
                  </a:lnTo>
                  <a:lnTo>
                    <a:pt x="2204" y="1255"/>
                  </a:lnTo>
                  <a:lnTo>
                    <a:pt x="2128" y="1280"/>
                  </a:lnTo>
                  <a:lnTo>
                    <a:pt x="2051" y="1297"/>
                  </a:lnTo>
                  <a:lnTo>
                    <a:pt x="1973" y="1301"/>
                  </a:lnTo>
                  <a:lnTo>
                    <a:pt x="1923" y="1300"/>
                  </a:lnTo>
                  <a:lnTo>
                    <a:pt x="1872" y="1291"/>
                  </a:lnTo>
                  <a:lnTo>
                    <a:pt x="1822" y="1277"/>
                  </a:lnTo>
                  <a:lnTo>
                    <a:pt x="1773" y="1258"/>
                  </a:lnTo>
                  <a:lnTo>
                    <a:pt x="1724" y="1231"/>
                  </a:lnTo>
                  <a:lnTo>
                    <a:pt x="1675" y="1198"/>
                  </a:lnTo>
                  <a:lnTo>
                    <a:pt x="1626" y="1158"/>
                  </a:lnTo>
                  <a:lnTo>
                    <a:pt x="1578" y="1111"/>
                  </a:lnTo>
                  <a:lnTo>
                    <a:pt x="1532" y="1056"/>
                  </a:lnTo>
                  <a:lnTo>
                    <a:pt x="1486" y="993"/>
                  </a:lnTo>
                  <a:lnTo>
                    <a:pt x="1441" y="922"/>
                  </a:lnTo>
                  <a:lnTo>
                    <a:pt x="1397" y="841"/>
                  </a:lnTo>
                  <a:lnTo>
                    <a:pt x="1346" y="746"/>
                  </a:lnTo>
                  <a:lnTo>
                    <a:pt x="1294" y="661"/>
                  </a:lnTo>
                  <a:lnTo>
                    <a:pt x="1242" y="586"/>
                  </a:lnTo>
                  <a:lnTo>
                    <a:pt x="1189" y="519"/>
                  </a:lnTo>
                  <a:lnTo>
                    <a:pt x="1137" y="461"/>
                  </a:lnTo>
                  <a:lnTo>
                    <a:pt x="1083" y="409"/>
                  </a:lnTo>
                  <a:lnTo>
                    <a:pt x="1030" y="365"/>
                  </a:lnTo>
                  <a:lnTo>
                    <a:pt x="976" y="331"/>
                  </a:lnTo>
                  <a:lnTo>
                    <a:pt x="923" y="301"/>
                  </a:lnTo>
                  <a:lnTo>
                    <a:pt x="869" y="281"/>
                  </a:lnTo>
                  <a:lnTo>
                    <a:pt x="816" y="266"/>
                  </a:lnTo>
                  <a:lnTo>
                    <a:pt x="762" y="257"/>
                  </a:lnTo>
                  <a:lnTo>
                    <a:pt x="709" y="254"/>
                  </a:lnTo>
                  <a:lnTo>
                    <a:pt x="633" y="260"/>
                  </a:lnTo>
                  <a:lnTo>
                    <a:pt x="559" y="275"/>
                  </a:lnTo>
                  <a:lnTo>
                    <a:pt x="486" y="301"/>
                  </a:lnTo>
                  <a:lnTo>
                    <a:pt x="413" y="336"/>
                  </a:lnTo>
                  <a:lnTo>
                    <a:pt x="342" y="379"/>
                  </a:lnTo>
                  <a:lnTo>
                    <a:pt x="272" y="428"/>
                  </a:lnTo>
                  <a:lnTo>
                    <a:pt x="202" y="484"/>
                  </a:lnTo>
                  <a:lnTo>
                    <a:pt x="137" y="547"/>
                  </a:lnTo>
                  <a:lnTo>
                    <a:pt x="71" y="612"/>
                  </a:lnTo>
                  <a:lnTo>
                    <a:pt x="9" y="684"/>
                  </a:lnTo>
                  <a:lnTo>
                    <a:pt x="0" y="676"/>
                  </a:lnTo>
                  <a:lnTo>
                    <a:pt x="56" y="611"/>
                  </a:lnTo>
                  <a:lnTo>
                    <a:pt x="116" y="550"/>
                  </a:lnTo>
                  <a:lnTo>
                    <a:pt x="177" y="492"/>
                  </a:lnTo>
                  <a:lnTo>
                    <a:pt x="239" y="438"/>
                  </a:lnTo>
                  <a:lnTo>
                    <a:pt x="303" y="391"/>
                  </a:lnTo>
                  <a:lnTo>
                    <a:pt x="367" y="348"/>
                  </a:lnTo>
                  <a:lnTo>
                    <a:pt x="434" y="312"/>
                  </a:lnTo>
                  <a:lnTo>
                    <a:pt x="501" y="282"/>
                  </a:lnTo>
                  <a:lnTo>
                    <a:pt x="569" y="260"/>
                  </a:lnTo>
                  <a:lnTo>
                    <a:pt x="639" y="246"/>
                  </a:lnTo>
                  <a:lnTo>
                    <a:pt x="709" y="242"/>
                  </a:lnTo>
                  <a:lnTo>
                    <a:pt x="764" y="245"/>
                  </a:lnTo>
                  <a:lnTo>
                    <a:pt x="819" y="254"/>
                  </a:lnTo>
                  <a:lnTo>
                    <a:pt x="872" y="269"/>
                  </a:lnTo>
                  <a:lnTo>
                    <a:pt x="927" y="291"/>
                  </a:lnTo>
                  <a:lnTo>
                    <a:pt x="982" y="321"/>
                  </a:lnTo>
                  <a:lnTo>
                    <a:pt x="1037" y="357"/>
                  </a:lnTo>
                  <a:lnTo>
                    <a:pt x="1091" y="400"/>
                  </a:lnTo>
                  <a:lnTo>
                    <a:pt x="1146" y="452"/>
                  </a:lnTo>
                  <a:lnTo>
                    <a:pt x="1199" y="511"/>
                  </a:lnTo>
                  <a:lnTo>
                    <a:pt x="1251" y="578"/>
                  </a:lnTo>
                  <a:lnTo>
                    <a:pt x="1305" y="655"/>
                  </a:lnTo>
                  <a:lnTo>
                    <a:pt x="1357" y="740"/>
                  </a:lnTo>
                  <a:lnTo>
                    <a:pt x="1407" y="835"/>
                  </a:lnTo>
                  <a:lnTo>
                    <a:pt x="1452" y="914"/>
                  </a:lnTo>
                  <a:lnTo>
                    <a:pt x="1496" y="986"/>
                  </a:lnTo>
                  <a:lnTo>
                    <a:pt x="1541" y="1048"/>
                  </a:lnTo>
                  <a:lnTo>
                    <a:pt x="1587" y="1103"/>
                  </a:lnTo>
                  <a:lnTo>
                    <a:pt x="1634" y="1149"/>
                  </a:lnTo>
                  <a:lnTo>
                    <a:pt x="1682" y="1188"/>
                  </a:lnTo>
                  <a:lnTo>
                    <a:pt x="1730" y="1221"/>
                  </a:lnTo>
                  <a:lnTo>
                    <a:pt x="1777" y="1246"/>
                  </a:lnTo>
                  <a:lnTo>
                    <a:pt x="1826" y="1265"/>
                  </a:lnTo>
                  <a:lnTo>
                    <a:pt x="1875" y="1279"/>
                  </a:lnTo>
                  <a:lnTo>
                    <a:pt x="1924" y="1288"/>
                  </a:lnTo>
                  <a:lnTo>
                    <a:pt x="1973" y="1289"/>
                  </a:lnTo>
                  <a:lnTo>
                    <a:pt x="2049" y="1285"/>
                  </a:lnTo>
                  <a:lnTo>
                    <a:pt x="2125" y="1268"/>
                  </a:lnTo>
                  <a:lnTo>
                    <a:pt x="2199" y="1243"/>
                  </a:lnTo>
                  <a:lnTo>
                    <a:pt x="2273" y="1210"/>
                  </a:lnTo>
                  <a:lnTo>
                    <a:pt x="2348" y="1170"/>
                  </a:lnTo>
                  <a:lnTo>
                    <a:pt x="2421" y="1125"/>
                  </a:lnTo>
                  <a:lnTo>
                    <a:pt x="2490" y="1075"/>
                  </a:lnTo>
                  <a:lnTo>
                    <a:pt x="2560" y="1023"/>
                  </a:lnTo>
                  <a:lnTo>
                    <a:pt x="2627" y="968"/>
                  </a:lnTo>
                  <a:lnTo>
                    <a:pt x="2691" y="911"/>
                  </a:lnTo>
                  <a:lnTo>
                    <a:pt x="2753" y="856"/>
                  </a:lnTo>
                  <a:lnTo>
                    <a:pt x="2811" y="803"/>
                  </a:lnTo>
                  <a:lnTo>
                    <a:pt x="2868" y="752"/>
                  </a:lnTo>
                  <a:lnTo>
                    <a:pt x="2918" y="706"/>
                  </a:lnTo>
                  <a:lnTo>
                    <a:pt x="2975" y="655"/>
                  </a:lnTo>
                  <a:lnTo>
                    <a:pt x="3034" y="600"/>
                  </a:lnTo>
                  <a:lnTo>
                    <a:pt x="3100" y="544"/>
                  </a:lnTo>
                  <a:lnTo>
                    <a:pt x="3169" y="486"/>
                  </a:lnTo>
                  <a:lnTo>
                    <a:pt x="3244" y="426"/>
                  </a:lnTo>
                  <a:lnTo>
                    <a:pt x="3321" y="368"/>
                  </a:lnTo>
                  <a:lnTo>
                    <a:pt x="3403" y="310"/>
                  </a:lnTo>
                  <a:lnTo>
                    <a:pt x="3486" y="255"/>
                  </a:lnTo>
                  <a:lnTo>
                    <a:pt x="3574" y="203"/>
                  </a:lnTo>
                  <a:lnTo>
                    <a:pt x="3664" y="154"/>
                  </a:lnTo>
                  <a:lnTo>
                    <a:pt x="3758" y="111"/>
                  </a:lnTo>
                  <a:lnTo>
                    <a:pt x="3853" y="74"/>
                  </a:lnTo>
                  <a:lnTo>
                    <a:pt x="3951" y="43"/>
                  </a:lnTo>
                  <a:lnTo>
                    <a:pt x="4049" y="19"/>
                  </a:lnTo>
                  <a:lnTo>
                    <a:pt x="4150" y="4"/>
                  </a:lnTo>
                  <a:lnTo>
                    <a:pt x="4253" y="0"/>
                  </a:lnTo>
                  <a:close/>
                </a:path>
              </a:pathLst>
            </a:custGeom>
            <a:solidFill>
              <a:srgbClr val="C1784C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>
                <a:latin typeface="方正细倩简体" panose="03000509000000000000" pitchFamily="65" charset="-122"/>
                <a:ea typeface="方正细倩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Freeform 13"/>
            <p:cNvSpPr/>
            <p:nvPr/>
          </p:nvSpPr>
          <p:spPr bwMode="auto">
            <a:xfrm>
              <a:off x="5479537" y="2787266"/>
              <a:ext cx="1344434" cy="34644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C1784C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>
                <a:latin typeface="方正细倩简体" panose="03000509000000000000" pitchFamily="65" charset="-122"/>
                <a:ea typeface="方正细倩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9" name="Freeform 13"/>
            <p:cNvSpPr/>
            <p:nvPr/>
          </p:nvSpPr>
          <p:spPr bwMode="auto">
            <a:xfrm rot="5910658">
              <a:off x="6060923" y="1710145"/>
              <a:ext cx="1030906" cy="346441"/>
            </a:xfrm>
            <a:custGeom>
              <a:avLst/>
              <a:gdLst>
                <a:gd name="T0" fmla="*/ 461 w 962"/>
                <a:gd name="T1" fmla="*/ 0 h 183"/>
                <a:gd name="T2" fmla="*/ 531 w 962"/>
                <a:gd name="T3" fmla="*/ 3 h 183"/>
                <a:gd name="T4" fmla="*/ 601 w 962"/>
                <a:gd name="T5" fmla="*/ 12 h 183"/>
                <a:gd name="T6" fmla="*/ 672 w 962"/>
                <a:gd name="T7" fmla="*/ 28 h 183"/>
                <a:gd name="T8" fmla="*/ 745 w 962"/>
                <a:gd name="T9" fmla="*/ 52 h 183"/>
                <a:gd name="T10" fmla="*/ 818 w 962"/>
                <a:gd name="T11" fmla="*/ 83 h 183"/>
                <a:gd name="T12" fmla="*/ 889 w 962"/>
                <a:gd name="T13" fmla="*/ 124 h 183"/>
                <a:gd name="T14" fmla="*/ 962 w 962"/>
                <a:gd name="T15" fmla="*/ 173 h 183"/>
                <a:gd name="T16" fmla="*/ 954 w 962"/>
                <a:gd name="T17" fmla="*/ 183 h 183"/>
                <a:gd name="T18" fmla="*/ 883 w 962"/>
                <a:gd name="T19" fmla="*/ 134 h 183"/>
                <a:gd name="T20" fmla="*/ 812 w 962"/>
                <a:gd name="T21" fmla="*/ 95 h 183"/>
                <a:gd name="T22" fmla="*/ 740 w 962"/>
                <a:gd name="T23" fmla="*/ 64 h 183"/>
                <a:gd name="T24" fmla="*/ 669 w 962"/>
                <a:gd name="T25" fmla="*/ 40 h 183"/>
                <a:gd name="T26" fmla="*/ 599 w 962"/>
                <a:gd name="T27" fmla="*/ 24 h 183"/>
                <a:gd name="T28" fmla="*/ 529 w 962"/>
                <a:gd name="T29" fmla="*/ 15 h 183"/>
                <a:gd name="T30" fmla="*/ 461 w 962"/>
                <a:gd name="T31" fmla="*/ 12 h 183"/>
                <a:gd name="T32" fmla="*/ 387 w 962"/>
                <a:gd name="T33" fmla="*/ 15 h 183"/>
                <a:gd name="T34" fmla="*/ 314 w 962"/>
                <a:gd name="T35" fmla="*/ 25 h 183"/>
                <a:gd name="T36" fmla="*/ 246 w 962"/>
                <a:gd name="T37" fmla="*/ 42 h 183"/>
                <a:gd name="T38" fmla="*/ 180 w 962"/>
                <a:gd name="T39" fmla="*/ 64 h 183"/>
                <a:gd name="T40" fmla="*/ 118 w 962"/>
                <a:gd name="T41" fmla="*/ 91 h 183"/>
                <a:gd name="T42" fmla="*/ 60 w 962"/>
                <a:gd name="T43" fmla="*/ 121 h 183"/>
                <a:gd name="T44" fmla="*/ 8 w 962"/>
                <a:gd name="T45" fmla="*/ 155 h 183"/>
                <a:gd name="T46" fmla="*/ 8 w 962"/>
                <a:gd name="T47" fmla="*/ 155 h 183"/>
                <a:gd name="T48" fmla="*/ 0 w 962"/>
                <a:gd name="T49" fmla="*/ 144 h 183"/>
                <a:gd name="T50" fmla="*/ 54 w 962"/>
                <a:gd name="T51" fmla="*/ 110 h 183"/>
                <a:gd name="T52" fmla="*/ 112 w 962"/>
                <a:gd name="T53" fmla="*/ 79 h 183"/>
                <a:gd name="T54" fmla="*/ 176 w 962"/>
                <a:gd name="T55" fmla="*/ 52 h 183"/>
                <a:gd name="T56" fmla="*/ 243 w 962"/>
                <a:gd name="T57" fmla="*/ 30 h 183"/>
                <a:gd name="T58" fmla="*/ 312 w 962"/>
                <a:gd name="T59" fmla="*/ 14 h 183"/>
                <a:gd name="T60" fmla="*/ 385 w 962"/>
                <a:gd name="T61" fmla="*/ 3 h 183"/>
                <a:gd name="T62" fmla="*/ 461 w 962"/>
                <a:gd name="T63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62" h="183">
                  <a:moveTo>
                    <a:pt x="461" y="0"/>
                  </a:moveTo>
                  <a:lnTo>
                    <a:pt x="531" y="3"/>
                  </a:lnTo>
                  <a:lnTo>
                    <a:pt x="601" y="12"/>
                  </a:lnTo>
                  <a:lnTo>
                    <a:pt x="672" y="28"/>
                  </a:lnTo>
                  <a:lnTo>
                    <a:pt x="745" y="52"/>
                  </a:lnTo>
                  <a:lnTo>
                    <a:pt x="818" y="83"/>
                  </a:lnTo>
                  <a:lnTo>
                    <a:pt x="889" y="124"/>
                  </a:lnTo>
                  <a:lnTo>
                    <a:pt x="962" y="173"/>
                  </a:lnTo>
                  <a:lnTo>
                    <a:pt x="954" y="183"/>
                  </a:lnTo>
                  <a:lnTo>
                    <a:pt x="883" y="134"/>
                  </a:lnTo>
                  <a:lnTo>
                    <a:pt x="812" y="95"/>
                  </a:lnTo>
                  <a:lnTo>
                    <a:pt x="740" y="64"/>
                  </a:lnTo>
                  <a:lnTo>
                    <a:pt x="669" y="40"/>
                  </a:lnTo>
                  <a:lnTo>
                    <a:pt x="599" y="24"/>
                  </a:lnTo>
                  <a:lnTo>
                    <a:pt x="529" y="15"/>
                  </a:lnTo>
                  <a:lnTo>
                    <a:pt x="461" y="12"/>
                  </a:lnTo>
                  <a:lnTo>
                    <a:pt x="387" y="15"/>
                  </a:lnTo>
                  <a:lnTo>
                    <a:pt x="314" y="25"/>
                  </a:lnTo>
                  <a:lnTo>
                    <a:pt x="246" y="42"/>
                  </a:lnTo>
                  <a:lnTo>
                    <a:pt x="180" y="64"/>
                  </a:lnTo>
                  <a:lnTo>
                    <a:pt x="118" y="91"/>
                  </a:lnTo>
                  <a:lnTo>
                    <a:pt x="60" y="121"/>
                  </a:lnTo>
                  <a:lnTo>
                    <a:pt x="8" y="155"/>
                  </a:lnTo>
                  <a:lnTo>
                    <a:pt x="8" y="155"/>
                  </a:lnTo>
                  <a:lnTo>
                    <a:pt x="0" y="144"/>
                  </a:lnTo>
                  <a:lnTo>
                    <a:pt x="54" y="110"/>
                  </a:lnTo>
                  <a:lnTo>
                    <a:pt x="112" y="79"/>
                  </a:lnTo>
                  <a:lnTo>
                    <a:pt x="176" y="52"/>
                  </a:lnTo>
                  <a:lnTo>
                    <a:pt x="243" y="30"/>
                  </a:lnTo>
                  <a:lnTo>
                    <a:pt x="312" y="14"/>
                  </a:lnTo>
                  <a:lnTo>
                    <a:pt x="385" y="3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C1784C"/>
            </a:solidFill>
            <a:ln w="0">
              <a:noFill/>
              <a:prstDash val="solid"/>
              <a:round/>
            </a:ln>
            <a:effectLst>
              <a:outerShdw algn="tl" rotWithShape="0">
                <a:schemeClr val="bg1"/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b="1">
                <a:latin typeface="方正细倩简体" panose="03000509000000000000" pitchFamily="65" charset="-122"/>
                <a:ea typeface="方正细倩简体" panose="03000509000000000000" pitchFamily="65" charset="-122"/>
                <a:cs typeface="+mn-ea"/>
                <a:sym typeface="+mn-lt"/>
              </a:endParaRPr>
            </a:p>
          </p:txBody>
        </p:sp>
        <p:grpSp>
          <p:nvGrpSpPr>
            <p:cNvPr id="10" name="Group 15"/>
            <p:cNvGrpSpPr/>
            <p:nvPr/>
          </p:nvGrpSpPr>
          <p:grpSpPr>
            <a:xfrm>
              <a:off x="6590322" y="2884908"/>
              <a:ext cx="467298" cy="467298"/>
              <a:chOff x="6590322" y="2740893"/>
              <a:chExt cx="467298" cy="467298"/>
            </a:xfrm>
          </p:grpSpPr>
          <p:sp>
            <p:nvSpPr>
              <p:cNvPr id="26" name="Freeform 11"/>
              <p:cNvSpPr/>
              <p:nvPr/>
            </p:nvSpPr>
            <p:spPr bwMode="auto">
              <a:xfrm>
                <a:off x="6590322" y="2740893"/>
                <a:ext cx="467298" cy="467298"/>
              </a:xfrm>
              <a:custGeom>
                <a:avLst/>
                <a:gdLst>
                  <a:gd name="T0" fmla="*/ 103 w 204"/>
                  <a:gd name="T1" fmla="*/ 0 h 204"/>
                  <a:gd name="T2" fmla="*/ 130 w 204"/>
                  <a:gd name="T3" fmla="*/ 3 h 204"/>
                  <a:gd name="T4" fmla="*/ 153 w 204"/>
                  <a:gd name="T5" fmla="*/ 13 h 204"/>
                  <a:gd name="T6" fmla="*/ 174 w 204"/>
                  <a:gd name="T7" fmla="*/ 30 h 204"/>
                  <a:gd name="T8" fmla="*/ 191 w 204"/>
                  <a:gd name="T9" fmla="*/ 51 h 204"/>
                  <a:gd name="T10" fmla="*/ 201 w 204"/>
                  <a:gd name="T11" fmla="*/ 74 h 204"/>
                  <a:gd name="T12" fmla="*/ 204 w 204"/>
                  <a:gd name="T13" fmla="*/ 101 h 204"/>
                  <a:gd name="T14" fmla="*/ 201 w 204"/>
                  <a:gd name="T15" fmla="*/ 128 h 204"/>
                  <a:gd name="T16" fmla="*/ 191 w 204"/>
                  <a:gd name="T17" fmla="*/ 153 h 204"/>
                  <a:gd name="T18" fmla="*/ 174 w 204"/>
                  <a:gd name="T19" fmla="*/ 174 h 204"/>
                  <a:gd name="T20" fmla="*/ 153 w 204"/>
                  <a:gd name="T21" fmla="*/ 189 h 204"/>
                  <a:gd name="T22" fmla="*/ 130 w 204"/>
                  <a:gd name="T23" fmla="*/ 199 h 204"/>
                  <a:gd name="T24" fmla="*/ 103 w 204"/>
                  <a:gd name="T25" fmla="*/ 204 h 204"/>
                  <a:gd name="T26" fmla="*/ 76 w 204"/>
                  <a:gd name="T27" fmla="*/ 199 h 204"/>
                  <a:gd name="T28" fmla="*/ 51 w 204"/>
                  <a:gd name="T29" fmla="*/ 189 h 204"/>
                  <a:gd name="T30" fmla="*/ 30 w 204"/>
                  <a:gd name="T31" fmla="*/ 174 h 204"/>
                  <a:gd name="T32" fmla="*/ 15 w 204"/>
                  <a:gd name="T33" fmla="*/ 153 h 204"/>
                  <a:gd name="T34" fmla="*/ 5 w 204"/>
                  <a:gd name="T35" fmla="*/ 128 h 204"/>
                  <a:gd name="T36" fmla="*/ 0 w 204"/>
                  <a:gd name="T37" fmla="*/ 101 h 204"/>
                  <a:gd name="T38" fmla="*/ 5 w 204"/>
                  <a:gd name="T39" fmla="*/ 74 h 204"/>
                  <a:gd name="T40" fmla="*/ 15 w 204"/>
                  <a:gd name="T41" fmla="*/ 51 h 204"/>
                  <a:gd name="T42" fmla="*/ 30 w 204"/>
                  <a:gd name="T43" fmla="*/ 30 h 204"/>
                  <a:gd name="T44" fmla="*/ 51 w 204"/>
                  <a:gd name="T45" fmla="*/ 13 h 204"/>
                  <a:gd name="T46" fmla="*/ 76 w 204"/>
                  <a:gd name="T47" fmla="*/ 3 h 204"/>
                  <a:gd name="T48" fmla="*/ 103 w 204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4">
                    <a:moveTo>
                      <a:pt x="103" y="0"/>
                    </a:moveTo>
                    <a:lnTo>
                      <a:pt x="130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1" y="51"/>
                    </a:lnTo>
                    <a:lnTo>
                      <a:pt x="201" y="74"/>
                    </a:lnTo>
                    <a:lnTo>
                      <a:pt x="204" y="101"/>
                    </a:lnTo>
                    <a:lnTo>
                      <a:pt x="201" y="128"/>
                    </a:lnTo>
                    <a:lnTo>
                      <a:pt x="191" y="153"/>
                    </a:lnTo>
                    <a:lnTo>
                      <a:pt x="174" y="174"/>
                    </a:lnTo>
                    <a:lnTo>
                      <a:pt x="153" y="189"/>
                    </a:lnTo>
                    <a:lnTo>
                      <a:pt x="130" y="199"/>
                    </a:lnTo>
                    <a:lnTo>
                      <a:pt x="103" y="204"/>
                    </a:lnTo>
                    <a:lnTo>
                      <a:pt x="76" y="199"/>
                    </a:lnTo>
                    <a:lnTo>
                      <a:pt x="51" y="189"/>
                    </a:lnTo>
                    <a:lnTo>
                      <a:pt x="30" y="174"/>
                    </a:lnTo>
                    <a:lnTo>
                      <a:pt x="15" y="153"/>
                    </a:lnTo>
                    <a:lnTo>
                      <a:pt x="5" y="128"/>
                    </a:lnTo>
                    <a:lnTo>
                      <a:pt x="0" y="101"/>
                    </a:lnTo>
                    <a:lnTo>
                      <a:pt x="5" y="74"/>
                    </a:lnTo>
                    <a:lnTo>
                      <a:pt x="15" y="51"/>
                    </a:lnTo>
                    <a:lnTo>
                      <a:pt x="30" y="30"/>
                    </a:lnTo>
                    <a:lnTo>
                      <a:pt x="51" y="13"/>
                    </a:lnTo>
                    <a:lnTo>
                      <a:pt x="76" y="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C1784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7" name="Freeform 6"/>
              <p:cNvSpPr>
                <a:spLocks noEditPoints="1"/>
              </p:cNvSpPr>
              <p:nvPr/>
            </p:nvSpPr>
            <p:spPr bwMode="auto">
              <a:xfrm>
                <a:off x="6661500" y="2865381"/>
                <a:ext cx="318518" cy="211972"/>
              </a:xfrm>
              <a:custGeom>
                <a:avLst/>
                <a:gdLst>
                  <a:gd name="T0" fmla="*/ 176 w 176"/>
                  <a:gd name="T1" fmla="*/ 99 h 117"/>
                  <a:gd name="T2" fmla="*/ 176 w 176"/>
                  <a:gd name="T3" fmla="*/ 108 h 117"/>
                  <a:gd name="T4" fmla="*/ 161 w 176"/>
                  <a:gd name="T5" fmla="*/ 117 h 117"/>
                  <a:gd name="T6" fmla="*/ 15 w 176"/>
                  <a:gd name="T7" fmla="*/ 117 h 117"/>
                  <a:gd name="T8" fmla="*/ 0 w 176"/>
                  <a:gd name="T9" fmla="*/ 108 h 117"/>
                  <a:gd name="T10" fmla="*/ 0 w 176"/>
                  <a:gd name="T11" fmla="*/ 99 h 117"/>
                  <a:gd name="T12" fmla="*/ 15 w 176"/>
                  <a:gd name="T13" fmla="*/ 99 h 117"/>
                  <a:gd name="T14" fmla="*/ 161 w 176"/>
                  <a:gd name="T15" fmla="*/ 99 h 117"/>
                  <a:gd name="T16" fmla="*/ 176 w 176"/>
                  <a:gd name="T17" fmla="*/ 99 h 117"/>
                  <a:gd name="T18" fmla="*/ 24 w 176"/>
                  <a:gd name="T19" fmla="*/ 79 h 117"/>
                  <a:gd name="T20" fmla="*/ 24 w 176"/>
                  <a:gd name="T21" fmla="*/ 14 h 117"/>
                  <a:gd name="T22" fmla="*/ 38 w 176"/>
                  <a:gd name="T23" fmla="*/ 0 h 117"/>
                  <a:gd name="T24" fmla="*/ 138 w 176"/>
                  <a:gd name="T25" fmla="*/ 0 h 117"/>
                  <a:gd name="T26" fmla="*/ 152 w 176"/>
                  <a:gd name="T27" fmla="*/ 14 h 117"/>
                  <a:gd name="T28" fmla="*/ 152 w 176"/>
                  <a:gd name="T29" fmla="*/ 79 h 117"/>
                  <a:gd name="T30" fmla="*/ 138 w 176"/>
                  <a:gd name="T31" fmla="*/ 93 h 117"/>
                  <a:gd name="T32" fmla="*/ 38 w 176"/>
                  <a:gd name="T33" fmla="*/ 93 h 117"/>
                  <a:gd name="T34" fmla="*/ 24 w 176"/>
                  <a:gd name="T35" fmla="*/ 79 h 117"/>
                  <a:gd name="T36" fmla="*/ 35 w 176"/>
                  <a:gd name="T37" fmla="*/ 79 h 117"/>
                  <a:gd name="T38" fmla="*/ 38 w 176"/>
                  <a:gd name="T39" fmla="*/ 82 h 117"/>
                  <a:gd name="T40" fmla="*/ 138 w 176"/>
                  <a:gd name="T41" fmla="*/ 82 h 117"/>
                  <a:gd name="T42" fmla="*/ 141 w 176"/>
                  <a:gd name="T43" fmla="*/ 79 h 117"/>
                  <a:gd name="T44" fmla="*/ 141 w 176"/>
                  <a:gd name="T45" fmla="*/ 14 h 117"/>
                  <a:gd name="T46" fmla="*/ 138 w 176"/>
                  <a:gd name="T47" fmla="*/ 11 h 117"/>
                  <a:gd name="T48" fmla="*/ 38 w 176"/>
                  <a:gd name="T49" fmla="*/ 11 h 117"/>
                  <a:gd name="T50" fmla="*/ 35 w 176"/>
                  <a:gd name="T51" fmla="*/ 14 h 117"/>
                  <a:gd name="T52" fmla="*/ 35 w 176"/>
                  <a:gd name="T53" fmla="*/ 79 h 117"/>
                  <a:gd name="T54" fmla="*/ 97 w 176"/>
                  <a:gd name="T55" fmla="*/ 107 h 117"/>
                  <a:gd name="T56" fmla="*/ 95 w 176"/>
                  <a:gd name="T57" fmla="*/ 105 h 117"/>
                  <a:gd name="T58" fmla="*/ 81 w 176"/>
                  <a:gd name="T59" fmla="*/ 105 h 117"/>
                  <a:gd name="T60" fmla="*/ 79 w 176"/>
                  <a:gd name="T61" fmla="*/ 107 h 117"/>
                  <a:gd name="T62" fmla="*/ 81 w 176"/>
                  <a:gd name="T63" fmla="*/ 108 h 117"/>
                  <a:gd name="T64" fmla="*/ 95 w 176"/>
                  <a:gd name="T65" fmla="*/ 108 h 117"/>
                  <a:gd name="T66" fmla="*/ 97 w 176"/>
                  <a:gd name="T67" fmla="*/ 10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76" h="117">
                    <a:moveTo>
                      <a:pt x="176" y="99"/>
                    </a:move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76" y="113"/>
                      <a:pt x="169" y="117"/>
                      <a:pt x="161" y="117"/>
                    </a:cubicBezTo>
                    <a:cubicBezTo>
                      <a:pt x="15" y="117"/>
                      <a:pt x="15" y="117"/>
                      <a:pt x="15" y="117"/>
                    </a:cubicBezTo>
                    <a:cubicBezTo>
                      <a:pt x="7" y="117"/>
                      <a:pt x="0" y="113"/>
                      <a:pt x="0" y="108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15" y="99"/>
                      <a:pt x="15" y="99"/>
                      <a:pt x="15" y="99"/>
                    </a:cubicBezTo>
                    <a:cubicBezTo>
                      <a:pt x="161" y="99"/>
                      <a:pt x="161" y="99"/>
                      <a:pt x="161" y="99"/>
                    </a:cubicBezTo>
                    <a:lnTo>
                      <a:pt x="176" y="99"/>
                    </a:lnTo>
                    <a:close/>
                    <a:moveTo>
                      <a:pt x="24" y="79"/>
                    </a:moveTo>
                    <a:cubicBezTo>
                      <a:pt x="24" y="14"/>
                      <a:pt x="24" y="14"/>
                      <a:pt x="24" y="14"/>
                    </a:cubicBezTo>
                    <a:cubicBezTo>
                      <a:pt x="24" y="6"/>
                      <a:pt x="30" y="0"/>
                      <a:pt x="38" y="0"/>
                    </a:cubicBezTo>
                    <a:cubicBezTo>
                      <a:pt x="138" y="0"/>
                      <a:pt x="138" y="0"/>
                      <a:pt x="138" y="0"/>
                    </a:cubicBezTo>
                    <a:cubicBezTo>
                      <a:pt x="146" y="0"/>
                      <a:pt x="152" y="6"/>
                      <a:pt x="152" y="14"/>
                    </a:cubicBezTo>
                    <a:cubicBezTo>
                      <a:pt x="152" y="79"/>
                      <a:pt x="152" y="79"/>
                      <a:pt x="152" y="79"/>
                    </a:cubicBezTo>
                    <a:cubicBezTo>
                      <a:pt x="152" y="87"/>
                      <a:pt x="146" y="93"/>
                      <a:pt x="138" y="93"/>
                    </a:cubicBezTo>
                    <a:cubicBezTo>
                      <a:pt x="38" y="93"/>
                      <a:pt x="38" y="93"/>
                      <a:pt x="38" y="93"/>
                    </a:cubicBezTo>
                    <a:cubicBezTo>
                      <a:pt x="30" y="93"/>
                      <a:pt x="24" y="87"/>
                      <a:pt x="24" y="79"/>
                    </a:cubicBezTo>
                    <a:close/>
                    <a:moveTo>
                      <a:pt x="35" y="79"/>
                    </a:moveTo>
                    <a:cubicBezTo>
                      <a:pt x="35" y="80"/>
                      <a:pt x="37" y="82"/>
                      <a:pt x="38" y="82"/>
                    </a:cubicBezTo>
                    <a:cubicBezTo>
                      <a:pt x="138" y="82"/>
                      <a:pt x="138" y="82"/>
                      <a:pt x="138" y="82"/>
                    </a:cubicBezTo>
                    <a:cubicBezTo>
                      <a:pt x="139" y="82"/>
                      <a:pt x="141" y="80"/>
                      <a:pt x="141" y="79"/>
                    </a:cubicBezTo>
                    <a:cubicBezTo>
                      <a:pt x="141" y="14"/>
                      <a:pt x="141" y="14"/>
                      <a:pt x="141" y="14"/>
                    </a:cubicBezTo>
                    <a:cubicBezTo>
                      <a:pt x="141" y="13"/>
                      <a:pt x="139" y="11"/>
                      <a:pt x="1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7" y="11"/>
                      <a:pt x="35" y="13"/>
                      <a:pt x="35" y="14"/>
                    </a:cubicBezTo>
                    <a:lnTo>
                      <a:pt x="35" y="79"/>
                    </a:lnTo>
                    <a:close/>
                    <a:moveTo>
                      <a:pt x="97" y="107"/>
                    </a:moveTo>
                    <a:cubicBezTo>
                      <a:pt x="97" y="106"/>
                      <a:pt x="96" y="105"/>
                      <a:pt x="95" y="105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80" y="105"/>
                      <a:pt x="79" y="106"/>
                      <a:pt x="79" y="107"/>
                    </a:cubicBezTo>
                    <a:cubicBezTo>
                      <a:pt x="79" y="107"/>
                      <a:pt x="80" y="108"/>
                      <a:pt x="81" y="108"/>
                    </a:cubicBezTo>
                    <a:cubicBezTo>
                      <a:pt x="95" y="108"/>
                      <a:pt x="95" y="108"/>
                      <a:pt x="95" y="108"/>
                    </a:cubicBezTo>
                    <a:cubicBezTo>
                      <a:pt x="96" y="108"/>
                      <a:pt x="97" y="107"/>
                      <a:pt x="97" y="10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"/>
            <p:cNvGrpSpPr/>
            <p:nvPr/>
          </p:nvGrpSpPr>
          <p:grpSpPr>
            <a:xfrm>
              <a:off x="1066094" y="1962683"/>
              <a:ext cx="465007" cy="467298"/>
              <a:chOff x="1066082" y="1818668"/>
              <a:chExt cx="465007" cy="467298"/>
            </a:xfrm>
          </p:grpSpPr>
          <p:sp>
            <p:nvSpPr>
              <p:cNvPr id="24" name="Freeform 7"/>
              <p:cNvSpPr/>
              <p:nvPr/>
            </p:nvSpPr>
            <p:spPr bwMode="auto">
              <a:xfrm>
                <a:off x="1066082" y="1818668"/>
                <a:ext cx="465007" cy="467298"/>
              </a:xfrm>
              <a:custGeom>
                <a:avLst/>
                <a:gdLst>
                  <a:gd name="T0" fmla="*/ 102 w 203"/>
                  <a:gd name="T1" fmla="*/ 0 h 204"/>
                  <a:gd name="T2" fmla="*/ 129 w 203"/>
                  <a:gd name="T3" fmla="*/ 3 h 204"/>
                  <a:gd name="T4" fmla="*/ 153 w 203"/>
                  <a:gd name="T5" fmla="*/ 13 h 204"/>
                  <a:gd name="T6" fmla="*/ 174 w 203"/>
                  <a:gd name="T7" fmla="*/ 30 h 204"/>
                  <a:gd name="T8" fmla="*/ 190 w 203"/>
                  <a:gd name="T9" fmla="*/ 50 h 204"/>
                  <a:gd name="T10" fmla="*/ 200 w 203"/>
                  <a:gd name="T11" fmla="*/ 74 h 204"/>
                  <a:gd name="T12" fmla="*/ 203 w 203"/>
                  <a:gd name="T13" fmla="*/ 102 h 204"/>
                  <a:gd name="T14" fmla="*/ 200 w 203"/>
                  <a:gd name="T15" fmla="*/ 129 h 204"/>
                  <a:gd name="T16" fmla="*/ 190 w 203"/>
                  <a:gd name="T17" fmla="*/ 153 h 204"/>
                  <a:gd name="T18" fmla="*/ 174 w 203"/>
                  <a:gd name="T19" fmla="*/ 174 h 204"/>
                  <a:gd name="T20" fmla="*/ 153 w 203"/>
                  <a:gd name="T21" fmla="*/ 190 h 204"/>
                  <a:gd name="T22" fmla="*/ 129 w 203"/>
                  <a:gd name="T23" fmla="*/ 201 h 204"/>
                  <a:gd name="T24" fmla="*/ 102 w 203"/>
                  <a:gd name="T25" fmla="*/ 204 h 204"/>
                  <a:gd name="T26" fmla="*/ 74 w 203"/>
                  <a:gd name="T27" fmla="*/ 201 h 204"/>
                  <a:gd name="T28" fmla="*/ 50 w 203"/>
                  <a:gd name="T29" fmla="*/ 190 h 204"/>
                  <a:gd name="T30" fmla="*/ 30 w 203"/>
                  <a:gd name="T31" fmla="*/ 174 h 204"/>
                  <a:gd name="T32" fmla="*/ 13 w 203"/>
                  <a:gd name="T33" fmla="*/ 153 h 204"/>
                  <a:gd name="T34" fmla="*/ 3 w 203"/>
                  <a:gd name="T35" fmla="*/ 129 h 204"/>
                  <a:gd name="T36" fmla="*/ 0 w 203"/>
                  <a:gd name="T37" fmla="*/ 102 h 204"/>
                  <a:gd name="T38" fmla="*/ 3 w 203"/>
                  <a:gd name="T39" fmla="*/ 74 h 204"/>
                  <a:gd name="T40" fmla="*/ 13 w 203"/>
                  <a:gd name="T41" fmla="*/ 50 h 204"/>
                  <a:gd name="T42" fmla="*/ 30 w 203"/>
                  <a:gd name="T43" fmla="*/ 30 h 204"/>
                  <a:gd name="T44" fmla="*/ 50 w 203"/>
                  <a:gd name="T45" fmla="*/ 13 h 204"/>
                  <a:gd name="T46" fmla="*/ 74 w 203"/>
                  <a:gd name="T47" fmla="*/ 3 h 204"/>
                  <a:gd name="T48" fmla="*/ 102 w 203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4">
                    <a:moveTo>
                      <a:pt x="102" y="0"/>
                    </a:moveTo>
                    <a:lnTo>
                      <a:pt x="129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0" y="50"/>
                    </a:lnTo>
                    <a:lnTo>
                      <a:pt x="200" y="74"/>
                    </a:lnTo>
                    <a:lnTo>
                      <a:pt x="203" y="102"/>
                    </a:lnTo>
                    <a:lnTo>
                      <a:pt x="200" y="129"/>
                    </a:lnTo>
                    <a:lnTo>
                      <a:pt x="190" y="153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29" y="201"/>
                    </a:lnTo>
                    <a:lnTo>
                      <a:pt x="102" y="204"/>
                    </a:lnTo>
                    <a:lnTo>
                      <a:pt x="74" y="201"/>
                    </a:lnTo>
                    <a:lnTo>
                      <a:pt x="50" y="190"/>
                    </a:lnTo>
                    <a:lnTo>
                      <a:pt x="30" y="174"/>
                    </a:lnTo>
                    <a:lnTo>
                      <a:pt x="13" y="153"/>
                    </a:lnTo>
                    <a:lnTo>
                      <a:pt x="3" y="129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3" y="50"/>
                    </a:lnTo>
                    <a:lnTo>
                      <a:pt x="30" y="30"/>
                    </a:lnTo>
                    <a:lnTo>
                      <a:pt x="50" y="13"/>
                    </a:lnTo>
                    <a:lnTo>
                      <a:pt x="74" y="3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1784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5" name="Freeform 7"/>
              <p:cNvSpPr>
                <a:spLocks noEditPoints="1"/>
              </p:cNvSpPr>
              <p:nvPr/>
            </p:nvSpPr>
            <p:spPr bwMode="auto">
              <a:xfrm>
                <a:off x="1145360" y="1919614"/>
                <a:ext cx="299574" cy="277578"/>
              </a:xfrm>
              <a:custGeom>
                <a:avLst/>
                <a:gdLst>
                  <a:gd name="T0" fmla="*/ 31 w 177"/>
                  <a:gd name="T1" fmla="*/ 94 h 164"/>
                  <a:gd name="T2" fmla="*/ 19 w 177"/>
                  <a:gd name="T3" fmla="*/ 94 h 164"/>
                  <a:gd name="T4" fmla="*/ 1 w 177"/>
                  <a:gd name="T5" fmla="*/ 79 h 164"/>
                  <a:gd name="T6" fmla="*/ 12 w 177"/>
                  <a:gd name="T7" fmla="*/ 47 h 164"/>
                  <a:gd name="T8" fmla="*/ 36 w 177"/>
                  <a:gd name="T9" fmla="*/ 55 h 164"/>
                  <a:gd name="T10" fmla="*/ 48 w 177"/>
                  <a:gd name="T11" fmla="*/ 52 h 164"/>
                  <a:gd name="T12" fmla="*/ 48 w 177"/>
                  <a:gd name="T13" fmla="*/ 59 h 164"/>
                  <a:gd name="T14" fmla="*/ 55 w 177"/>
                  <a:gd name="T15" fmla="*/ 82 h 164"/>
                  <a:gd name="T16" fmla="*/ 31 w 177"/>
                  <a:gd name="T17" fmla="*/ 94 h 164"/>
                  <a:gd name="T18" fmla="*/ 36 w 177"/>
                  <a:gd name="T19" fmla="*/ 47 h 164"/>
                  <a:gd name="T20" fmla="*/ 12 w 177"/>
                  <a:gd name="T21" fmla="*/ 23 h 164"/>
                  <a:gd name="T22" fmla="*/ 36 w 177"/>
                  <a:gd name="T23" fmla="*/ 0 h 164"/>
                  <a:gd name="T24" fmla="*/ 59 w 177"/>
                  <a:gd name="T25" fmla="*/ 23 h 164"/>
                  <a:gd name="T26" fmla="*/ 36 w 177"/>
                  <a:gd name="T27" fmla="*/ 47 h 164"/>
                  <a:gd name="T28" fmla="*/ 129 w 177"/>
                  <a:gd name="T29" fmla="*/ 164 h 164"/>
                  <a:gd name="T30" fmla="*/ 49 w 177"/>
                  <a:gd name="T31" fmla="*/ 164 h 164"/>
                  <a:gd name="T32" fmla="*/ 24 w 177"/>
                  <a:gd name="T33" fmla="*/ 140 h 164"/>
                  <a:gd name="T34" fmla="*/ 56 w 177"/>
                  <a:gd name="T35" fmla="*/ 88 h 164"/>
                  <a:gd name="T36" fmla="*/ 89 w 177"/>
                  <a:gd name="T37" fmla="*/ 101 h 164"/>
                  <a:gd name="T38" fmla="*/ 121 w 177"/>
                  <a:gd name="T39" fmla="*/ 88 h 164"/>
                  <a:gd name="T40" fmla="*/ 153 w 177"/>
                  <a:gd name="T41" fmla="*/ 140 h 164"/>
                  <a:gd name="T42" fmla="*/ 129 w 177"/>
                  <a:gd name="T43" fmla="*/ 164 h 164"/>
                  <a:gd name="T44" fmla="*/ 89 w 177"/>
                  <a:gd name="T45" fmla="*/ 94 h 164"/>
                  <a:gd name="T46" fmla="*/ 53 w 177"/>
                  <a:gd name="T47" fmla="*/ 59 h 164"/>
                  <a:gd name="T48" fmla="*/ 89 w 177"/>
                  <a:gd name="T49" fmla="*/ 23 h 164"/>
                  <a:gd name="T50" fmla="*/ 124 w 177"/>
                  <a:gd name="T51" fmla="*/ 59 h 164"/>
                  <a:gd name="T52" fmla="*/ 89 w 177"/>
                  <a:gd name="T53" fmla="*/ 94 h 164"/>
                  <a:gd name="T54" fmla="*/ 141 w 177"/>
                  <a:gd name="T55" fmla="*/ 47 h 164"/>
                  <a:gd name="T56" fmla="*/ 118 w 177"/>
                  <a:gd name="T57" fmla="*/ 23 h 164"/>
                  <a:gd name="T58" fmla="*/ 141 w 177"/>
                  <a:gd name="T59" fmla="*/ 0 h 164"/>
                  <a:gd name="T60" fmla="*/ 165 w 177"/>
                  <a:gd name="T61" fmla="*/ 23 h 164"/>
                  <a:gd name="T62" fmla="*/ 141 w 177"/>
                  <a:gd name="T63" fmla="*/ 47 h 164"/>
                  <a:gd name="T64" fmla="*/ 159 w 177"/>
                  <a:gd name="T65" fmla="*/ 94 h 164"/>
                  <a:gd name="T66" fmla="*/ 146 w 177"/>
                  <a:gd name="T67" fmla="*/ 94 h 164"/>
                  <a:gd name="T68" fmla="*/ 122 w 177"/>
                  <a:gd name="T69" fmla="*/ 82 h 164"/>
                  <a:gd name="T70" fmla="*/ 130 w 177"/>
                  <a:gd name="T71" fmla="*/ 59 h 164"/>
                  <a:gd name="T72" fmla="*/ 129 w 177"/>
                  <a:gd name="T73" fmla="*/ 52 h 164"/>
                  <a:gd name="T74" fmla="*/ 141 w 177"/>
                  <a:gd name="T75" fmla="*/ 55 h 164"/>
                  <a:gd name="T76" fmla="*/ 165 w 177"/>
                  <a:gd name="T77" fmla="*/ 47 h 164"/>
                  <a:gd name="T78" fmla="*/ 177 w 177"/>
                  <a:gd name="T79" fmla="*/ 79 h 164"/>
                  <a:gd name="T80" fmla="*/ 159 w 177"/>
                  <a:gd name="T81" fmla="*/ 9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77" h="164">
                    <a:moveTo>
                      <a:pt x="31" y="94"/>
                    </a:moveTo>
                    <a:cubicBezTo>
                      <a:pt x="19" y="94"/>
                      <a:pt x="19" y="94"/>
                      <a:pt x="19" y="94"/>
                    </a:cubicBezTo>
                    <a:cubicBezTo>
                      <a:pt x="9" y="94"/>
                      <a:pt x="1" y="89"/>
                      <a:pt x="1" y="79"/>
                    </a:cubicBezTo>
                    <a:cubicBezTo>
                      <a:pt x="1" y="72"/>
                      <a:pt x="0" y="47"/>
                      <a:pt x="12" y="47"/>
                    </a:cubicBezTo>
                    <a:cubicBezTo>
                      <a:pt x="14" y="47"/>
                      <a:pt x="24" y="55"/>
                      <a:pt x="36" y="55"/>
                    </a:cubicBezTo>
                    <a:cubicBezTo>
                      <a:pt x="40" y="55"/>
                      <a:pt x="44" y="54"/>
                      <a:pt x="48" y="52"/>
                    </a:cubicBezTo>
                    <a:cubicBezTo>
                      <a:pt x="48" y="54"/>
                      <a:pt x="48" y="57"/>
                      <a:pt x="48" y="59"/>
                    </a:cubicBezTo>
                    <a:cubicBezTo>
                      <a:pt x="48" y="67"/>
                      <a:pt x="50" y="75"/>
                      <a:pt x="55" y="82"/>
                    </a:cubicBezTo>
                    <a:cubicBezTo>
                      <a:pt x="46" y="82"/>
                      <a:pt x="37" y="86"/>
                      <a:pt x="31" y="94"/>
                    </a:cubicBezTo>
                    <a:close/>
                    <a:moveTo>
                      <a:pt x="36" y="47"/>
                    </a:moveTo>
                    <a:cubicBezTo>
                      <a:pt x="23" y="47"/>
                      <a:pt x="12" y="36"/>
                      <a:pt x="12" y="23"/>
                    </a:cubicBezTo>
                    <a:cubicBezTo>
                      <a:pt x="12" y="10"/>
                      <a:pt x="23" y="0"/>
                      <a:pt x="36" y="0"/>
                    </a:cubicBezTo>
                    <a:cubicBezTo>
                      <a:pt x="49" y="0"/>
                      <a:pt x="59" y="10"/>
                      <a:pt x="59" y="23"/>
                    </a:cubicBezTo>
                    <a:cubicBezTo>
                      <a:pt x="59" y="36"/>
                      <a:pt x="49" y="47"/>
                      <a:pt x="36" y="47"/>
                    </a:cubicBezTo>
                    <a:close/>
                    <a:moveTo>
                      <a:pt x="129" y="164"/>
                    </a:moveTo>
                    <a:cubicBezTo>
                      <a:pt x="49" y="164"/>
                      <a:pt x="49" y="164"/>
                      <a:pt x="49" y="164"/>
                    </a:cubicBezTo>
                    <a:cubicBezTo>
                      <a:pt x="34" y="164"/>
                      <a:pt x="24" y="155"/>
                      <a:pt x="24" y="140"/>
                    </a:cubicBezTo>
                    <a:cubicBezTo>
                      <a:pt x="24" y="120"/>
                      <a:pt x="29" y="88"/>
                      <a:pt x="56" y="88"/>
                    </a:cubicBezTo>
                    <a:cubicBezTo>
                      <a:pt x="59" y="88"/>
                      <a:pt x="70" y="101"/>
                      <a:pt x="89" y="101"/>
                    </a:cubicBezTo>
                    <a:cubicBezTo>
                      <a:pt x="107" y="101"/>
                      <a:pt x="118" y="88"/>
                      <a:pt x="121" y="88"/>
                    </a:cubicBezTo>
                    <a:cubicBezTo>
                      <a:pt x="148" y="88"/>
                      <a:pt x="153" y="120"/>
                      <a:pt x="153" y="140"/>
                    </a:cubicBezTo>
                    <a:cubicBezTo>
                      <a:pt x="153" y="155"/>
                      <a:pt x="143" y="164"/>
                      <a:pt x="129" y="164"/>
                    </a:cubicBezTo>
                    <a:close/>
                    <a:moveTo>
                      <a:pt x="89" y="94"/>
                    </a:moveTo>
                    <a:cubicBezTo>
                      <a:pt x="69" y="94"/>
                      <a:pt x="53" y="78"/>
                      <a:pt x="53" y="59"/>
                    </a:cubicBezTo>
                    <a:cubicBezTo>
                      <a:pt x="53" y="39"/>
                      <a:pt x="69" y="23"/>
                      <a:pt x="89" y="23"/>
                    </a:cubicBezTo>
                    <a:cubicBezTo>
                      <a:pt x="108" y="23"/>
                      <a:pt x="124" y="39"/>
                      <a:pt x="124" y="59"/>
                    </a:cubicBezTo>
                    <a:cubicBezTo>
                      <a:pt x="124" y="78"/>
                      <a:pt x="108" y="94"/>
                      <a:pt x="89" y="94"/>
                    </a:cubicBezTo>
                    <a:close/>
                    <a:moveTo>
                      <a:pt x="141" y="47"/>
                    </a:moveTo>
                    <a:cubicBezTo>
                      <a:pt x="128" y="47"/>
                      <a:pt x="118" y="36"/>
                      <a:pt x="118" y="23"/>
                    </a:cubicBezTo>
                    <a:cubicBezTo>
                      <a:pt x="118" y="10"/>
                      <a:pt x="128" y="0"/>
                      <a:pt x="141" y="0"/>
                    </a:cubicBezTo>
                    <a:cubicBezTo>
                      <a:pt x="154" y="0"/>
                      <a:pt x="165" y="10"/>
                      <a:pt x="165" y="23"/>
                    </a:cubicBezTo>
                    <a:cubicBezTo>
                      <a:pt x="165" y="36"/>
                      <a:pt x="154" y="47"/>
                      <a:pt x="141" y="47"/>
                    </a:cubicBezTo>
                    <a:close/>
                    <a:moveTo>
                      <a:pt x="159" y="94"/>
                    </a:moveTo>
                    <a:cubicBezTo>
                      <a:pt x="146" y="94"/>
                      <a:pt x="146" y="94"/>
                      <a:pt x="146" y="94"/>
                    </a:cubicBezTo>
                    <a:cubicBezTo>
                      <a:pt x="140" y="86"/>
                      <a:pt x="132" y="82"/>
                      <a:pt x="122" y="82"/>
                    </a:cubicBezTo>
                    <a:cubicBezTo>
                      <a:pt x="127" y="75"/>
                      <a:pt x="130" y="67"/>
                      <a:pt x="130" y="59"/>
                    </a:cubicBezTo>
                    <a:cubicBezTo>
                      <a:pt x="130" y="57"/>
                      <a:pt x="129" y="54"/>
                      <a:pt x="129" y="52"/>
                    </a:cubicBezTo>
                    <a:cubicBezTo>
                      <a:pt x="133" y="54"/>
                      <a:pt x="137" y="55"/>
                      <a:pt x="141" y="55"/>
                    </a:cubicBezTo>
                    <a:cubicBezTo>
                      <a:pt x="154" y="55"/>
                      <a:pt x="163" y="47"/>
                      <a:pt x="165" y="47"/>
                    </a:cubicBezTo>
                    <a:cubicBezTo>
                      <a:pt x="177" y="47"/>
                      <a:pt x="177" y="72"/>
                      <a:pt x="177" y="79"/>
                    </a:cubicBezTo>
                    <a:cubicBezTo>
                      <a:pt x="177" y="89"/>
                      <a:pt x="168" y="94"/>
                      <a:pt x="159" y="9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2"/>
            <p:cNvGrpSpPr/>
            <p:nvPr/>
          </p:nvGrpSpPr>
          <p:grpSpPr>
            <a:xfrm>
              <a:off x="3635908" y="1969151"/>
              <a:ext cx="465007" cy="465007"/>
              <a:chOff x="3635896" y="1825130"/>
              <a:chExt cx="465007" cy="465007"/>
            </a:xfrm>
          </p:grpSpPr>
          <p:sp>
            <p:nvSpPr>
              <p:cNvPr id="22" name="Freeform 8"/>
              <p:cNvSpPr/>
              <p:nvPr/>
            </p:nvSpPr>
            <p:spPr bwMode="auto">
              <a:xfrm>
                <a:off x="3635896" y="1825130"/>
                <a:ext cx="465007" cy="465007"/>
              </a:xfrm>
              <a:custGeom>
                <a:avLst/>
                <a:gdLst>
                  <a:gd name="T0" fmla="*/ 101 w 203"/>
                  <a:gd name="T1" fmla="*/ 0 h 203"/>
                  <a:gd name="T2" fmla="*/ 129 w 203"/>
                  <a:gd name="T3" fmla="*/ 2 h 203"/>
                  <a:gd name="T4" fmla="*/ 153 w 203"/>
                  <a:gd name="T5" fmla="*/ 13 h 203"/>
                  <a:gd name="T6" fmla="*/ 173 w 203"/>
                  <a:gd name="T7" fmla="*/ 29 h 203"/>
                  <a:gd name="T8" fmla="*/ 190 w 203"/>
                  <a:gd name="T9" fmla="*/ 50 h 203"/>
                  <a:gd name="T10" fmla="*/ 200 w 203"/>
                  <a:gd name="T11" fmla="*/ 74 h 203"/>
                  <a:gd name="T12" fmla="*/ 203 w 203"/>
                  <a:gd name="T13" fmla="*/ 101 h 203"/>
                  <a:gd name="T14" fmla="*/ 200 w 203"/>
                  <a:gd name="T15" fmla="*/ 129 h 203"/>
                  <a:gd name="T16" fmla="*/ 190 w 203"/>
                  <a:gd name="T17" fmla="*/ 153 h 203"/>
                  <a:gd name="T18" fmla="*/ 173 w 203"/>
                  <a:gd name="T19" fmla="*/ 174 h 203"/>
                  <a:gd name="T20" fmla="*/ 153 w 203"/>
                  <a:gd name="T21" fmla="*/ 190 h 203"/>
                  <a:gd name="T22" fmla="*/ 129 w 203"/>
                  <a:gd name="T23" fmla="*/ 200 h 203"/>
                  <a:gd name="T24" fmla="*/ 101 w 203"/>
                  <a:gd name="T25" fmla="*/ 203 h 203"/>
                  <a:gd name="T26" fmla="*/ 74 w 203"/>
                  <a:gd name="T27" fmla="*/ 200 h 203"/>
                  <a:gd name="T28" fmla="*/ 50 w 203"/>
                  <a:gd name="T29" fmla="*/ 190 h 203"/>
                  <a:gd name="T30" fmla="*/ 29 w 203"/>
                  <a:gd name="T31" fmla="*/ 174 h 203"/>
                  <a:gd name="T32" fmla="*/ 13 w 203"/>
                  <a:gd name="T33" fmla="*/ 153 h 203"/>
                  <a:gd name="T34" fmla="*/ 3 w 203"/>
                  <a:gd name="T35" fmla="*/ 129 h 203"/>
                  <a:gd name="T36" fmla="*/ 0 w 203"/>
                  <a:gd name="T37" fmla="*/ 101 h 203"/>
                  <a:gd name="T38" fmla="*/ 3 w 203"/>
                  <a:gd name="T39" fmla="*/ 74 h 203"/>
                  <a:gd name="T40" fmla="*/ 13 w 203"/>
                  <a:gd name="T41" fmla="*/ 50 h 203"/>
                  <a:gd name="T42" fmla="*/ 29 w 203"/>
                  <a:gd name="T43" fmla="*/ 29 h 203"/>
                  <a:gd name="T44" fmla="*/ 50 w 203"/>
                  <a:gd name="T45" fmla="*/ 13 h 203"/>
                  <a:gd name="T46" fmla="*/ 74 w 203"/>
                  <a:gd name="T47" fmla="*/ 2 h 203"/>
                  <a:gd name="T48" fmla="*/ 101 w 203"/>
                  <a:gd name="T4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3">
                    <a:moveTo>
                      <a:pt x="101" y="0"/>
                    </a:moveTo>
                    <a:lnTo>
                      <a:pt x="129" y="2"/>
                    </a:lnTo>
                    <a:lnTo>
                      <a:pt x="153" y="13"/>
                    </a:lnTo>
                    <a:lnTo>
                      <a:pt x="173" y="29"/>
                    </a:lnTo>
                    <a:lnTo>
                      <a:pt x="190" y="50"/>
                    </a:lnTo>
                    <a:lnTo>
                      <a:pt x="200" y="74"/>
                    </a:lnTo>
                    <a:lnTo>
                      <a:pt x="203" y="101"/>
                    </a:lnTo>
                    <a:lnTo>
                      <a:pt x="200" y="129"/>
                    </a:lnTo>
                    <a:lnTo>
                      <a:pt x="190" y="153"/>
                    </a:lnTo>
                    <a:lnTo>
                      <a:pt x="173" y="174"/>
                    </a:lnTo>
                    <a:lnTo>
                      <a:pt x="153" y="190"/>
                    </a:lnTo>
                    <a:lnTo>
                      <a:pt x="129" y="200"/>
                    </a:lnTo>
                    <a:lnTo>
                      <a:pt x="101" y="203"/>
                    </a:lnTo>
                    <a:lnTo>
                      <a:pt x="74" y="200"/>
                    </a:lnTo>
                    <a:lnTo>
                      <a:pt x="50" y="190"/>
                    </a:lnTo>
                    <a:lnTo>
                      <a:pt x="29" y="174"/>
                    </a:lnTo>
                    <a:lnTo>
                      <a:pt x="13" y="153"/>
                    </a:lnTo>
                    <a:lnTo>
                      <a:pt x="3" y="129"/>
                    </a:lnTo>
                    <a:lnTo>
                      <a:pt x="0" y="101"/>
                    </a:lnTo>
                    <a:lnTo>
                      <a:pt x="3" y="74"/>
                    </a:lnTo>
                    <a:lnTo>
                      <a:pt x="13" y="50"/>
                    </a:lnTo>
                    <a:lnTo>
                      <a:pt x="29" y="29"/>
                    </a:lnTo>
                    <a:lnTo>
                      <a:pt x="50" y="13"/>
                    </a:lnTo>
                    <a:lnTo>
                      <a:pt x="74" y="2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1784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3" name="Freeform 8"/>
              <p:cNvSpPr>
                <a:spLocks noEditPoints="1"/>
              </p:cNvSpPr>
              <p:nvPr/>
            </p:nvSpPr>
            <p:spPr bwMode="auto">
              <a:xfrm>
                <a:off x="3788568" y="1901620"/>
                <a:ext cx="201914" cy="300866"/>
              </a:xfrm>
              <a:custGeom>
                <a:avLst/>
                <a:gdLst>
                  <a:gd name="T0" fmla="*/ 85 w 94"/>
                  <a:gd name="T1" fmla="*/ 44 h 140"/>
                  <a:gd name="T2" fmla="*/ 45 w 94"/>
                  <a:gd name="T3" fmla="*/ 90 h 140"/>
                  <a:gd name="T4" fmla="*/ 26 w 94"/>
                  <a:gd name="T5" fmla="*/ 105 h 140"/>
                  <a:gd name="T6" fmla="*/ 26 w 94"/>
                  <a:gd name="T7" fmla="*/ 108 h 140"/>
                  <a:gd name="T8" fmla="*/ 35 w 94"/>
                  <a:gd name="T9" fmla="*/ 123 h 140"/>
                  <a:gd name="T10" fmla="*/ 17 w 94"/>
                  <a:gd name="T11" fmla="*/ 140 h 140"/>
                  <a:gd name="T12" fmla="*/ 0 w 94"/>
                  <a:gd name="T13" fmla="*/ 123 h 140"/>
                  <a:gd name="T14" fmla="*/ 9 w 94"/>
                  <a:gd name="T15" fmla="*/ 108 h 140"/>
                  <a:gd name="T16" fmla="*/ 9 w 94"/>
                  <a:gd name="T17" fmla="*/ 33 h 140"/>
                  <a:gd name="T18" fmla="*/ 0 w 94"/>
                  <a:gd name="T19" fmla="*/ 17 h 140"/>
                  <a:gd name="T20" fmla="*/ 17 w 94"/>
                  <a:gd name="T21" fmla="*/ 0 h 140"/>
                  <a:gd name="T22" fmla="*/ 35 w 94"/>
                  <a:gd name="T23" fmla="*/ 17 h 140"/>
                  <a:gd name="T24" fmla="*/ 26 w 94"/>
                  <a:gd name="T25" fmla="*/ 33 h 140"/>
                  <a:gd name="T26" fmla="*/ 26 w 94"/>
                  <a:gd name="T27" fmla="*/ 78 h 140"/>
                  <a:gd name="T28" fmla="*/ 40 w 94"/>
                  <a:gd name="T29" fmla="*/ 73 h 140"/>
                  <a:gd name="T30" fmla="*/ 67 w 94"/>
                  <a:gd name="T31" fmla="*/ 44 h 140"/>
                  <a:gd name="T32" fmla="*/ 58 w 94"/>
                  <a:gd name="T33" fmla="*/ 29 h 140"/>
                  <a:gd name="T34" fmla="*/ 76 w 94"/>
                  <a:gd name="T35" fmla="*/ 11 h 140"/>
                  <a:gd name="T36" fmla="*/ 94 w 94"/>
                  <a:gd name="T37" fmla="*/ 29 h 140"/>
                  <a:gd name="T38" fmla="*/ 85 w 94"/>
                  <a:gd name="T39" fmla="*/ 44 h 140"/>
                  <a:gd name="T40" fmla="*/ 17 w 94"/>
                  <a:gd name="T41" fmla="*/ 9 h 140"/>
                  <a:gd name="T42" fmla="*/ 9 w 94"/>
                  <a:gd name="T43" fmla="*/ 17 h 140"/>
                  <a:gd name="T44" fmla="*/ 17 w 94"/>
                  <a:gd name="T45" fmla="*/ 26 h 140"/>
                  <a:gd name="T46" fmla="*/ 26 w 94"/>
                  <a:gd name="T47" fmla="*/ 17 h 140"/>
                  <a:gd name="T48" fmla="*/ 17 w 94"/>
                  <a:gd name="T49" fmla="*/ 9 h 140"/>
                  <a:gd name="T50" fmla="*/ 17 w 94"/>
                  <a:gd name="T51" fmla="*/ 114 h 140"/>
                  <a:gd name="T52" fmla="*/ 9 w 94"/>
                  <a:gd name="T53" fmla="*/ 123 h 140"/>
                  <a:gd name="T54" fmla="*/ 17 w 94"/>
                  <a:gd name="T55" fmla="*/ 132 h 140"/>
                  <a:gd name="T56" fmla="*/ 26 w 94"/>
                  <a:gd name="T57" fmla="*/ 123 h 140"/>
                  <a:gd name="T58" fmla="*/ 17 w 94"/>
                  <a:gd name="T59" fmla="*/ 114 h 140"/>
                  <a:gd name="T60" fmla="*/ 76 w 94"/>
                  <a:gd name="T61" fmla="*/ 20 h 140"/>
                  <a:gd name="T62" fmla="*/ 67 w 94"/>
                  <a:gd name="T63" fmla="*/ 29 h 140"/>
                  <a:gd name="T64" fmla="*/ 76 w 94"/>
                  <a:gd name="T65" fmla="*/ 38 h 140"/>
                  <a:gd name="T66" fmla="*/ 85 w 94"/>
                  <a:gd name="T67" fmla="*/ 29 h 140"/>
                  <a:gd name="T68" fmla="*/ 76 w 94"/>
                  <a:gd name="T69" fmla="*/ 2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40">
                    <a:moveTo>
                      <a:pt x="85" y="44"/>
                    </a:moveTo>
                    <a:cubicBezTo>
                      <a:pt x="84" y="77"/>
                      <a:pt x="61" y="85"/>
                      <a:pt x="45" y="90"/>
                    </a:cubicBezTo>
                    <a:cubicBezTo>
                      <a:pt x="31" y="94"/>
                      <a:pt x="26" y="96"/>
                      <a:pt x="26" y="105"/>
                    </a:cubicBezTo>
                    <a:cubicBezTo>
                      <a:pt x="26" y="108"/>
                      <a:pt x="26" y="108"/>
                      <a:pt x="26" y="108"/>
                    </a:cubicBezTo>
                    <a:cubicBezTo>
                      <a:pt x="31" y="111"/>
                      <a:pt x="35" y="116"/>
                      <a:pt x="35" y="123"/>
                    </a:cubicBezTo>
                    <a:cubicBezTo>
                      <a:pt x="35" y="132"/>
                      <a:pt x="27" y="140"/>
                      <a:pt x="17" y="140"/>
                    </a:cubicBezTo>
                    <a:cubicBezTo>
                      <a:pt x="8" y="140"/>
                      <a:pt x="0" y="132"/>
                      <a:pt x="0" y="123"/>
                    </a:cubicBezTo>
                    <a:cubicBezTo>
                      <a:pt x="0" y="116"/>
                      <a:pt x="3" y="111"/>
                      <a:pt x="9" y="108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3" y="29"/>
                      <a:pt x="0" y="24"/>
                      <a:pt x="0" y="17"/>
                    </a:cubicBezTo>
                    <a:cubicBezTo>
                      <a:pt x="0" y="8"/>
                      <a:pt x="8" y="0"/>
                      <a:pt x="17" y="0"/>
                    </a:cubicBezTo>
                    <a:cubicBezTo>
                      <a:pt x="27" y="0"/>
                      <a:pt x="35" y="8"/>
                      <a:pt x="35" y="17"/>
                    </a:cubicBezTo>
                    <a:cubicBezTo>
                      <a:pt x="35" y="24"/>
                      <a:pt x="31" y="29"/>
                      <a:pt x="26" y="33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31" y="76"/>
                      <a:pt x="36" y="74"/>
                      <a:pt x="40" y="73"/>
                    </a:cubicBezTo>
                    <a:cubicBezTo>
                      <a:pt x="57" y="67"/>
                      <a:pt x="67" y="63"/>
                      <a:pt x="67" y="44"/>
                    </a:cubicBezTo>
                    <a:cubicBezTo>
                      <a:pt x="62" y="41"/>
                      <a:pt x="58" y="36"/>
                      <a:pt x="58" y="29"/>
                    </a:cubicBezTo>
                    <a:cubicBezTo>
                      <a:pt x="58" y="19"/>
                      <a:pt x="66" y="11"/>
                      <a:pt x="76" y="11"/>
                    </a:cubicBezTo>
                    <a:cubicBezTo>
                      <a:pt x="86" y="11"/>
                      <a:pt x="94" y="19"/>
                      <a:pt x="94" y="29"/>
                    </a:cubicBezTo>
                    <a:cubicBezTo>
                      <a:pt x="94" y="36"/>
                      <a:pt x="90" y="41"/>
                      <a:pt x="85" y="44"/>
                    </a:cubicBezTo>
                    <a:close/>
                    <a:moveTo>
                      <a:pt x="17" y="9"/>
                    </a:moveTo>
                    <a:cubicBezTo>
                      <a:pt x="13" y="9"/>
                      <a:pt x="9" y="12"/>
                      <a:pt x="9" y="17"/>
                    </a:cubicBezTo>
                    <a:cubicBezTo>
                      <a:pt x="9" y="22"/>
                      <a:pt x="13" y="26"/>
                      <a:pt x="17" y="26"/>
                    </a:cubicBezTo>
                    <a:cubicBezTo>
                      <a:pt x="22" y="26"/>
                      <a:pt x="26" y="22"/>
                      <a:pt x="26" y="17"/>
                    </a:cubicBezTo>
                    <a:cubicBezTo>
                      <a:pt x="26" y="12"/>
                      <a:pt x="22" y="9"/>
                      <a:pt x="17" y="9"/>
                    </a:cubicBezTo>
                    <a:close/>
                    <a:moveTo>
                      <a:pt x="17" y="114"/>
                    </a:moveTo>
                    <a:cubicBezTo>
                      <a:pt x="13" y="114"/>
                      <a:pt x="9" y="118"/>
                      <a:pt x="9" y="123"/>
                    </a:cubicBezTo>
                    <a:cubicBezTo>
                      <a:pt x="9" y="128"/>
                      <a:pt x="13" y="132"/>
                      <a:pt x="17" y="132"/>
                    </a:cubicBezTo>
                    <a:cubicBezTo>
                      <a:pt x="22" y="132"/>
                      <a:pt x="26" y="128"/>
                      <a:pt x="26" y="123"/>
                    </a:cubicBezTo>
                    <a:cubicBezTo>
                      <a:pt x="26" y="118"/>
                      <a:pt x="22" y="114"/>
                      <a:pt x="17" y="114"/>
                    </a:cubicBezTo>
                    <a:close/>
                    <a:moveTo>
                      <a:pt x="76" y="20"/>
                    </a:moveTo>
                    <a:cubicBezTo>
                      <a:pt x="71" y="20"/>
                      <a:pt x="67" y="24"/>
                      <a:pt x="67" y="29"/>
                    </a:cubicBezTo>
                    <a:cubicBezTo>
                      <a:pt x="67" y="34"/>
                      <a:pt x="71" y="38"/>
                      <a:pt x="76" y="38"/>
                    </a:cubicBezTo>
                    <a:cubicBezTo>
                      <a:pt x="81" y="38"/>
                      <a:pt x="85" y="34"/>
                      <a:pt x="85" y="29"/>
                    </a:cubicBezTo>
                    <a:cubicBezTo>
                      <a:pt x="85" y="24"/>
                      <a:pt x="81" y="20"/>
                      <a:pt x="76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6365383" y="1131594"/>
              <a:ext cx="467298" cy="465007"/>
              <a:chOff x="6365383" y="987574"/>
              <a:chExt cx="467298" cy="465007"/>
            </a:xfrm>
          </p:grpSpPr>
          <p:sp>
            <p:nvSpPr>
              <p:cNvPr id="20" name="Freeform 10"/>
              <p:cNvSpPr/>
              <p:nvPr/>
            </p:nvSpPr>
            <p:spPr bwMode="auto">
              <a:xfrm>
                <a:off x="6365383" y="987574"/>
                <a:ext cx="467298" cy="465007"/>
              </a:xfrm>
              <a:custGeom>
                <a:avLst/>
                <a:gdLst>
                  <a:gd name="T0" fmla="*/ 101 w 204"/>
                  <a:gd name="T1" fmla="*/ 0 h 203"/>
                  <a:gd name="T2" fmla="*/ 130 w 204"/>
                  <a:gd name="T3" fmla="*/ 3 h 203"/>
                  <a:gd name="T4" fmla="*/ 153 w 204"/>
                  <a:gd name="T5" fmla="*/ 13 h 203"/>
                  <a:gd name="T6" fmla="*/ 174 w 204"/>
                  <a:gd name="T7" fmla="*/ 29 h 203"/>
                  <a:gd name="T8" fmla="*/ 191 w 204"/>
                  <a:gd name="T9" fmla="*/ 50 h 203"/>
                  <a:gd name="T10" fmla="*/ 201 w 204"/>
                  <a:gd name="T11" fmla="*/ 74 h 203"/>
                  <a:gd name="T12" fmla="*/ 204 w 204"/>
                  <a:gd name="T13" fmla="*/ 102 h 203"/>
                  <a:gd name="T14" fmla="*/ 201 w 204"/>
                  <a:gd name="T15" fmla="*/ 129 h 203"/>
                  <a:gd name="T16" fmla="*/ 191 w 204"/>
                  <a:gd name="T17" fmla="*/ 153 h 203"/>
                  <a:gd name="T18" fmla="*/ 174 w 204"/>
                  <a:gd name="T19" fmla="*/ 174 h 203"/>
                  <a:gd name="T20" fmla="*/ 153 w 204"/>
                  <a:gd name="T21" fmla="*/ 190 h 203"/>
                  <a:gd name="T22" fmla="*/ 130 w 204"/>
                  <a:gd name="T23" fmla="*/ 200 h 203"/>
                  <a:gd name="T24" fmla="*/ 101 w 204"/>
                  <a:gd name="T25" fmla="*/ 203 h 203"/>
                  <a:gd name="T26" fmla="*/ 75 w 204"/>
                  <a:gd name="T27" fmla="*/ 200 h 203"/>
                  <a:gd name="T28" fmla="*/ 51 w 204"/>
                  <a:gd name="T29" fmla="*/ 190 h 203"/>
                  <a:gd name="T30" fmla="*/ 30 w 204"/>
                  <a:gd name="T31" fmla="*/ 174 h 203"/>
                  <a:gd name="T32" fmla="*/ 14 w 204"/>
                  <a:gd name="T33" fmla="*/ 153 h 203"/>
                  <a:gd name="T34" fmla="*/ 3 w 204"/>
                  <a:gd name="T35" fmla="*/ 129 h 203"/>
                  <a:gd name="T36" fmla="*/ 0 w 204"/>
                  <a:gd name="T37" fmla="*/ 102 h 203"/>
                  <a:gd name="T38" fmla="*/ 3 w 204"/>
                  <a:gd name="T39" fmla="*/ 74 h 203"/>
                  <a:gd name="T40" fmla="*/ 14 w 204"/>
                  <a:gd name="T41" fmla="*/ 50 h 203"/>
                  <a:gd name="T42" fmla="*/ 30 w 204"/>
                  <a:gd name="T43" fmla="*/ 29 h 203"/>
                  <a:gd name="T44" fmla="*/ 51 w 204"/>
                  <a:gd name="T45" fmla="*/ 13 h 203"/>
                  <a:gd name="T46" fmla="*/ 75 w 204"/>
                  <a:gd name="T47" fmla="*/ 3 h 203"/>
                  <a:gd name="T48" fmla="*/ 101 w 204"/>
                  <a:gd name="T4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3">
                    <a:moveTo>
                      <a:pt x="101" y="0"/>
                    </a:moveTo>
                    <a:lnTo>
                      <a:pt x="130" y="3"/>
                    </a:lnTo>
                    <a:lnTo>
                      <a:pt x="153" y="13"/>
                    </a:lnTo>
                    <a:lnTo>
                      <a:pt x="174" y="29"/>
                    </a:lnTo>
                    <a:lnTo>
                      <a:pt x="191" y="50"/>
                    </a:lnTo>
                    <a:lnTo>
                      <a:pt x="201" y="74"/>
                    </a:lnTo>
                    <a:lnTo>
                      <a:pt x="204" y="102"/>
                    </a:lnTo>
                    <a:lnTo>
                      <a:pt x="201" y="129"/>
                    </a:lnTo>
                    <a:lnTo>
                      <a:pt x="191" y="153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30" y="200"/>
                    </a:lnTo>
                    <a:lnTo>
                      <a:pt x="101" y="203"/>
                    </a:lnTo>
                    <a:lnTo>
                      <a:pt x="75" y="200"/>
                    </a:lnTo>
                    <a:lnTo>
                      <a:pt x="51" y="190"/>
                    </a:lnTo>
                    <a:lnTo>
                      <a:pt x="30" y="174"/>
                    </a:lnTo>
                    <a:lnTo>
                      <a:pt x="14" y="153"/>
                    </a:lnTo>
                    <a:lnTo>
                      <a:pt x="3" y="129"/>
                    </a:lnTo>
                    <a:lnTo>
                      <a:pt x="0" y="102"/>
                    </a:lnTo>
                    <a:lnTo>
                      <a:pt x="3" y="74"/>
                    </a:lnTo>
                    <a:lnTo>
                      <a:pt x="14" y="50"/>
                    </a:lnTo>
                    <a:lnTo>
                      <a:pt x="30" y="29"/>
                    </a:lnTo>
                    <a:lnTo>
                      <a:pt x="51" y="13"/>
                    </a:lnTo>
                    <a:lnTo>
                      <a:pt x="75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1784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21" name="Freeform 9"/>
              <p:cNvSpPr>
                <a:spLocks noEditPoints="1"/>
              </p:cNvSpPr>
              <p:nvPr/>
            </p:nvSpPr>
            <p:spPr bwMode="auto">
              <a:xfrm>
                <a:off x="6458481" y="1121413"/>
                <a:ext cx="263683" cy="197326"/>
              </a:xfrm>
              <a:custGeom>
                <a:avLst/>
                <a:gdLst>
                  <a:gd name="T0" fmla="*/ 302 w 302"/>
                  <a:gd name="T1" fmla="*/ 226 h 226"/>
                  <a:gd name="T2" fmla="*/ 0 w 302"/>
                  <a:gd name="T3" fmla="*/ 226 h 226"/>
                  <a:gd name="T4" fmla="*/ 0 w 302"/>
                  <a:gd name="T5" fmla="*/ 0 h 226"/>
                  <a:gd name="T6" fmla="*/ 17 w 302"/>
                  <a:gd name="T7" fmla="*/ 0 h 226"/>
                  <a:gd name="T8" fmla="*/ 17 w 302"/>
                  <a:gd name="T9" fmla="*/ 206 h 226"/>
                  <a:gd name="T10" fmla="*/ 302 w 302"/>
                  <a:gd name="T11" fmla="*/ 206 h 226"/>
                  <a:gd name="T12" fmla="*/ 302 w 302"/>
                  <a:gd name="T13" fmla="*/ 226 h 226"/>
                  <a:gd name="T14" fmla="*/ 282 w 302"/>
                  <a:gd name="T15" fmla="*/ 188 h 226"/>
                  <a:gd name="T16" fmla="*/ 37 w 302"/>
                  <a:gd name="T17" fmla="*/ 188 h 226"/>
                  <a:gd name="T18" fmla="*/ 37 w 302"/>
                  <a:gd name="T19" fmla="*/ 103 h 226"/>
                  <a:gd name="T20" fmla="*/ 103 w 302"/>
                  <a:gd name="T21" fmla="*/ 17 h 226"/>
                  <a:gd name="T22" fmla="*/ 189 w 302"/>
                  <a:gd name="T23" fmla="*/ 103 h 226"/>
                  <a:gd name="T24" fmla="*/ 245 w 302"/>
                  <a:gd name="T25" fmla="*/ 56 h 226"/>
                  <a:gd name="T26" fmla="*/ 282 w 302"/>
                  <a:gd name="T27" fmla="*/ 18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2" h="226">
                    <a:moveTo>
                      <a:pt x="302" y="226"/>
                    </a:moveTo>
                    <a:lnTo>
                      <a:pt x="0" y="226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06"/>
                    </a:lnTo>
                    <a:lnTo>
                      <a:pt x="302" y="206"/>
                    </a:lnTo>
                    <a:lnTo>
                      <a:pt x="302" y="226"/>
                    </a:lnTo>
                    <a:close/>
                    <a:moveTo>
                      <a:pt x="282" y="188"/>
                    </a:moveTo>
                    <a:lnTo>
                      <a:pt x="37" y="188"/>
                    </a:lnTo>
                    <a:lnTo>
                      <a:pt x="37" y="103"/>
                    </a:lnTo>
                    <a:lnTo>
                      <a:pt x="103" y="17"/>
                    </a:lnTo>
                    <a:lnTo>
                      <a:pt x="189" y="103"/>
                    </a:lnTo>
                    <a:lnTo>
                      <a:pt x="245" y="56"/>
                    </a:lnTo>
                    <a:lnTo>
                      <a:pt x="282" y="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3"/>
            <p:cNvGrpSpPr/>
            <p:nvPr/>
          </p:nvGrpSpPr>
          <p:grpSpPr>
            <a:xfrm>
              <a:off x="4770926" y="3234942"/>
              <a:ext cx="465007" cy="469589"/>
              <a:chOff x="4770914" y="3090921"/>
              <a:chExt cx="465007" cy="469589"/>
            </a:xfrm>
          </p:grpSpPr>
          <p:sp>
            <p:nvSpPr>
              <p:cNvPr id="18" name="Freeform 9"/>
              <p:cNvSpPr/>
              <p:nvPr/>
            </p:nvSpPr>
            <p:spPr bwMode="auto">
              <a:xfrm>
                <a:off x="4770914" y="3090921"/>
                <a:ext cx="465007" cy="469589"/>
              </a:xfrm>
              <a:custGeom>
                <a:avLst/>
                <a:gdLst>
                  <a:gd name="T0" fmla="*/ 102 w 203"/>
                  <a:gd name="T1" fmla="*/ 0 h 205"/>
                  <a:gd name="T2" fmla="*/ 129 w 203"/>
                  <a:gd name="T3" fmla="*/ 4 h 205"/>
                  <a:gd name="T4" fmla="*/ 153 w 203"/>
                  <a:gd name="T5" fmla="*/ 14 h 205"/>
                  <a:gd name="T6" fmla="*/ 174 w 203"/>
                  <a:gd name="T7" fmla="*/ 29 h 205"/>
                  <a:gd name="T8" fmla="*/ 190 w 203"/>
                  <a:gd name="T9" fmla="*/ 50 h 205"/>
                  <a:gd name="T10" fmla="*/ 200 w 203"/>
                  <a:gd name="T11" fmla="*/ 75 h 205"/>
                  <a:gd name="T12" fmla="*/ 203 w 203"/>
                  <a:gd name="T13" fmla="*/ 102 h 205"/>
                  <a:gd name="T14" fmla="*/ 200 w 203"/>
                  <a:gd name="T15" fmla="*/ 129 h 205"/>
                  <a:gd name="T16" fmla="*/ 190 w 203"/>
                  <a:gd name="T17" fmla="*/ 154 h 205"/>
                  <a:gd name="T18" fmla="*/ 174 w 203"/>
                  <a:gd name="T19" fmla="*/ 174 h 205"/>
                  <a:gd name="T20" fmla="*/ 153 w 203"/>
                  <a:gd name="T21" fmla="*/ 190 h 205"/>
                  <a:gd name="T22" fmla="*/ 129 w 203"/>
                  <a:gd name="T23" fmla="*/ 200 h 205"/>
                  <a:gd name="T24" fmla="*/ 102 w 203"/>
                  <a:gd name="T25" fmla="*/ 205 h 205"/>
                  <a:gd name="T26" fmla="*/ 76 w 203"/>
                  <a:gd name="T27" fmla="*/ 200 h 205"/>
                  <a:gd name="T28" fmla="*/ 50 w 203"/>
                  <a:gd name="T29" fmla="*/ 190 h 205"/>
                  <a:gd name="T30" fmla="*/ 29 w 203"/>
                  <a:gd name="T31" fmla="*/ 174 h 205"/>
                  <a:gd name="T32" fmla="*/ 15 w 203"/>
                  <a:gd name="T33" fmla="*/ 154 h 205"/>
                  <a:gd name="T34" fmla="*/ 4 w 203"/>
                  <a:gd name="T35" fmla="*/ 129 h 205"/>
                  <a:gd name="T36" fmla="*/ 0 w 203"/>
                  <a:gd name="T37" fmla="*/ 102 h 205"/>
                  <a:gd name="T38" fmla="*/ 4 w 203"/>
                  <a:gd name="T39" fmla="*/ 75 h 205"/>
                  <a:gd name="T40" fmla="*/ 15 w 203"/>
                  <a:gd name="T41" fmla="*/ 50 h 205"/>
                  <a:gd name="T42" fmla="*/ 29 w 203"/>
                  <a:gd name="T43" fmla="*/ 29 h 205"/>
                  <a:gd name="T44" fmla="*/ 50 w 203"/>
                  <a:gd name="T45" fmla="*/ 14 h 205"/>
                  <a:gd name="T46" fmla="*/ 76 w 203"/>
                  <a:gd name="T47" fmla="*/ 4 h 205"/>
                  <a:gd name="T48" fmla="*/ 102 w 203"/>
                  <a:gd name="T49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3" h="205">
                    <a:moveTo>
                      <a:pt x="102" y="0"/>
                    </a:moveTo>
                    <a:lnTo>
                      <a:pt x="129" y="4"/>
                    </a:lnTo>
                    <a:lnTo>
                      <a:pt x="153" y="14"/>
                    </a:lnTo>
                    <a:lnTo>
                      <a:pt x="174" y="29"/>
                    </a:lnTo>
                    <a:lnTo>
                      <a:pt x="190" y="50"/>
                    </a:lnTo>
                    <a:lnTo>
                      <a:pt x="200" y="75"/>
                    </a:lnTo>
                    <a:lnTo>
                      <a:pt x="203" y="102"/>
                    </a:lnTo>
                    <a:lnTo>
                      <a:pt x="200" y="129"/>
                    </a:lnTo>
                    <a:lnTo>
                      <a:pt x="190" y="154"/>
                    </a:lnTo>
                    <a:lnTo>
                      <a:pt x="174" y="174"/>
                    </a:lnTo>
                    <a:lnTo>
                      <a:pt x="153" y="190"/>
                    </a:lnTo>
                    <a:lnTo>
                      <a:pt x="129" y="200"/>
                    </a:lnTo>
                    <a:lnTo>
                      <a:pt x="102" y="205"/>
                    </a:lnTo>
                    <a:lnTo>
                      <a:pt x="76" y="200"/>
                    </a:lnTo>
                    <a:lnTo>
                      <a:pt x="50" y="190"/>
                    </a:lnTo>
                    <a:lnTo>
                      <a:pt x="29" y="174"/>
                    </a:lnTo>
                    <a:lnTo>
                      <a:pt x="15" y="154"/>
                    </a:lnTo>
                    <a:lnTo>
                      <a:pt x="4" y="129"/>
                    </a:lnTo>
                    <a:lnTo>
                      <a:pt x="0" y="102"/>
                    </a:lnTo>
                    <a:lnTo>
                      <a:pt x="4" y="75"/>
                    </a:lnTo>
                    <a:lnTo>
                      <a:pt x="15" y="50"/>
                    </a:lnTo>
                    <a:lnTo>
                      <a:pt x="29" y="29"/>
                    </a:lnTo>
                    <a:lnTo>
                      <a:pt x="50" y="14"/>
                    </a:lnTo>
                    <a:lnTo>
                      <a:pt x="76" y="4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C1784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9" name="Freeform 10"/>
              <p:cNvSpPr>
                <a:spLocks noEditPoints="1"/>
              </p:cNvSpPr>
              <p:nvPr/>
            </p:nvSpPr>
            <p:spPr bwMode="auto">
              <a:xfrm>
                <a:off x="4870438" y="3218381"/>
                <a:ext cx="260899" cy="203797"/>
              </a:xfrm>
              <a:custGeom>
                <a:avLst/>
                <a:gdLst>
                  <a:gd name="T0" fmla="*/ 164 w 164"/>
                  <a:gd name="T1" fmla="*/ 114 h 128"/>
                  <a:gd name="T2" fmla="*/ 149 w 164"/>
                  <a:gd name="T3" fmla="*/ 128 h 128"/>
                  <a:gd name="T4" fmla="*/ 15 w 164"/>
                  <a:gd name="T5" fmla="*/ 128 h 128"/>
                  <a:gd name="T6" fmla="*/ 0 w 164"/>
                  <a:gd name="T7" fmla="*/ 114 h 128"/>
                  <a:gd name="T8" fmla="*/ 0 w 164"/>
                  <a:gd name="T9" fmla="*/ 14 h 128"/>
                  <a:gd name="T10" fmla="*/ 15 w 164"/>
                  <a:gd name="T11" fmla="*/ 0 h 128"/>
                  <a:gd name="T12" fmla="*/ 149 w 164"/>
                  <a:gd name="T13" fmla="*/ 0 h 128"/>
                  <a:gd name="T14" fmla="*/ 164 w 164"/>
                  <a:gd name="T15" fmla="*/ 14 h 128"/>
                  <a:gd name="T16" fmla="*/ 164 w 164"/>
                  <a:gd name="T17" fmla="*/ 114 h 128"/>
                  <a:gd name="T18" fmla="*/ 149 w 164"/>
                  <a:gd name="T19" fmla="*/ 11 h 128"/>
                  <a:gd name="T20" fmla="*/ 15 w 164"/>
                  <a:gd name="T21" fmla="*/ 11 h 128"/>
                  <a:gd name="T22" fmla="*/ 12 w 164"/>
                  <a:gd name="T23" fmla="*/ 14 h 128"/>
                  <a:gd name="T24" fmla="*/ 25 w 164"/>
                  <a:gd name="T25" fmla="*/ 40 h 128"/>
                  <a:gd name="T26" fmla="*/ 62 w 164"/>
                  <a:gd name="T27" fmla="*/ 69 h 128"/>
                  <a:gd name="T28" fmla="*/ 82 w 164"/>
                  <a:gd name="T29" fmla="*/ 82 h 128"/>
                  <a:gd name="T30" fmla="*/ 82 w 164"/>
                  <a:gd name="T31" fmla="*/ 82 h 128"/>
                  <a:gd name="T32" fmla="*/ 82 w 164"/>
                  <a:gd name="T33" fmla="*/ 82 h 128"/>
                  <a:gd name="T34" fmla="*/ 102 w 164"/>
                  <a:gd name="T35" fmla="*/ 69 h 128"/>
                  <a:gd name="T36" fmla="*/ 139 w 164"/>
                  <a:gd name="T37" fmla="*/ 40 h 128"/>
                  <a:gd name="T38" fmla="*/ 152 w 164"/>
                  <a:gd name="T39" fmla="*/ 18 h 128"/>
                  <a:gd name="T40" fmla="*/ 149 w 164"/>
                  <a:gd name="T41" fmla="*/ 11 h 128"/>
                  <a:gd name="T42" fmla="*/ 152 w 164"/>
                  <a:gd name="T43" fmla="*/ 43 h 128"/>
                  <a:gd name="T44" fmla="*/ 146 w 164"/>
                  <a:gd name="T45" fmla="*/ 50 h 128"/>
                  <a:gd name="T46" fmla="*/ 107 w 164"/>
                  <a:gd name="T47" fmla="*/ 80 h 128"/>
                  <a:gd name="T48" fmla="*/ 82 w 164"/>
                  <a:gd name="T49" fmla="*/ 93 h 128"/>
                  <a:gd name="T50" fmla="*/ 82 w 164"/>
                  <a:gd name="T51" fmla="*/ 93 h 128"/>
                  <a:gd name="T52" fmla="*/ 82 w 164"/>
                  <a:gd name="T53" fmla="*/ 93 h 128"/>
                  <a:gd name="T54" fmla="*/ 57 w 164"/>
                  <a:gd name="T55" fmla="*/ 80 h 128"/>
                  <a:gd name="T56" fmla="*/ 18 w 164"/>
                  <a:gd name="T57" fmla="*/ 50 h 128"/>
                  <a:gd name="T58" fmla="*/ 12 w 164"/>
                  <a:gd name="T59" fmla="*/ 43 h 128"/>
                  <a:gd name="T60" fmla="*/ 12 w 164"/>
                  <a:gd name="T61" fmla="*/ 114 h 128"/>
                  <a:gd name="T62" fmla="*/ 15 w 164"/>
                  <a:gd name="T63" fmla="*/ 117 h 128"/>
                  <a:gd name="T64" fmla="*/ 149 w 164"/>
                  <a:gd name="T65" fmla="*/ 117 h 128"/>
                  <a:gd name="T66" fmla="*/ 152 w 164"/>
                  <a:gd name="T67" fmla="*/ 114 h 128"/>
                  <a:gd name="T68" fmla="*/ 152 w 164"/>
                  <a:gd name="T69" fmla="*/ 43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64" h="128">
                    <a:moveTo>
                      <a:pt x="164" y="114"/>
                    </a:moveTo>
                    <a:cubicBezTo>
                      <a:pt x="164" y="122"/>
                      <a:pt x="157" y="128"/>
                      <a:pt x="149" y="128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7" y="128"/>
                      <a:pt x="0" y="122"/>
                      <a:pt x="0" y="1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57" y="0"/>
                      <a:pt x="164" y="6"/>
                      <a:pt x="164" y="14"/>
                    </a:cubicBezTo>
                    <a:lnTo>
                      <a:pt x="164" y="114"/>
                    </a:lnTo>
                    <a:close/>
                    <a:moveTo>
                      <a:pt x="149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3" y="11"/>
                      <a:pt x="12" y="13"/>
                      <a:pt x="12" y="14"/>
                    </a:cubicBezTo>
                    <a:cubicBezTo>
                      <a:pt x="12" y="25"/>
                      <a:pt x="17" y="34"/>
                      <a:pt x="25" y="40"/>
                    </a:cubicBezTo>
                    <a:cubicBezTo>
                      <a:pt x="37" y="50"/>
                      <a:pt x="50" y="59"/>
                      <a:pt x="62" y="69"/>
                    </a:cubicBezTo>
                    <a:cubicBezTo>
                      <a:pt x="67" y="73"/>
                      <a:pt x="76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9" y="82"/>
                      <a:pt x="97" y="73"/>
                      <a:pt x="102" y="69"/>
                    </a:cubicBezTo>
                    <a:cubicBezTo>
                      <a:pt x="114" y="59"/>
                      <a:pt x="127" y="50"/>
                      <a:pt x="139" y="40"/>
                    </a:cubicBezTo>
                    <a:cubicBezTo>
                      <a:pt x="145" y="36"/>
                      <a:pt x="152" y="25"/>
                      <a:pt x="152" y="18"/>
                    </a:cubicBezTo>
                    <a:cubicBezTo>
                      <a:pt x="152" y="15"/>
                      <a:pt x="153" y="11"/>
                      <a:pt x="149" y="11"/>
                    </a:cubicBezTo>
                    <a:close/>
                    <a:moveTo>
                      <a:pt x="152" y="43"/>
                    </a:moveTo>
                    <a:cubicBezTo>
                      <a:pt x="150" y="46"/>
                      <a:pt x="148" y="48"/>
                      <a:pt x="146" y="50"/>
                    </a:cubicBezTo>
                    <a:cubicBezTo>
                      <a:pt x="133" y="60"/>
                      <a:pt x="120" y="70"/>
                      <a:pt x="107" y="80"/>
                    </a:cubicBezTo>
                    <a:cubicBezTo>
                      <a:pt x="100" y="86"/>
                      <a:pt x="9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82" y="93"/>
                      <a:pt x="82" y="93"/>
                      <a:pt x="82" y="93"/>
                    </a:cubicBezTo>
                    <a:cubicBezTo>
                      <a:pt x="72" y="93"/>
                      <a:pt x="64" y="86"/>
                      <a:pt x="57" y="80"/>
                    </a:cubicBezTo>
                    <a:cubicBezTo>
                      <a:pt x="44" y="70"/>
                      <a:pt x="31" y="60"/>
                      <a:pt x="18" y="50"/>
                    </a:cubicBezTo>
                    <a:cubicBezTo>
                      <a:pt x="16" y="48"/>
                      <a:pt x="14" y="46"/>
                      <a:pt x="12" y="43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5"/>
                      <a:pt x="13" y="117"/>
                      <a:pt x="15" y="117"/>
                    </a:cubicBezTo>
                    <a:cubicBezTo>
                      <a:pt x="149" y="117"/>
                      <a:pt x="149" y="117"/>
                      <a:pt x="149" y="117"/>
                    </a:cubicBezTo>
                    <a:cubicBezTo>
                      <a:pt x="151" y="117"/>
                      <a:pt x="152" y="115"/>
                      <a:pt x="152" y="114"/>
                    </a:cubicBezTo>
                    <a:lnTo>
                      <a:pt x="152" y="4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>
              <a:off x="7596336" y="1482547"/>
              <a:ext cx="467298" cy="467298"/>
              <a:chOff x="7850778" y="1338532"/>
              <a:chExt cx="467298" cy="467298"/>
            </a:xfrm>
          </p:grpSpPr>
          <p:sp>
            <p:nvSpPr>
              <p:cNvPr id="16" name="Freeform 12"/>
              <p:cNvSpPr/>
              <p:nvPr/>
            </p:nvSpPr>
            <p:spPr bwMode="auto">
              <a:xfrm>
                <a:off x="7850778" y="1338532"/>
                <a:ext cx="467298" cy="467298"/>
              </a:xfrm>
              <a:custGeom>
                <a:avLst/>
                <a:gdLst>
                  <a:gd name="T0" fmla="*/ 101 w 204"/>
                  <a:gd name="T1" fmla="*/ 0 h 204"/>
                  <a:gd name="T2" fmla="*/ 129 w 204"/>
                  <a:gd name="T3" fmla="*/ 3 h 204"/>
                  <a:gd name="T4" fmla="*/ 153 w 204"/>
                  <a:gd name="T5" fmla="*/ 13 h 204"/>
                  <a:gd name="T6" fmla="*/ 174 w 204"/>
                  <a:gd name="T7" fmla="*/ 30 h 204"/>
                  <a:gd name="T8" fmla="*/ 190 w 204"/>
                  <a:gd name="T9" fmla="*/ 51 h 204"/>
                  <a:gd name="T10" fmla="*/ 201 w 204"/>
                  <a:gd name="T11" fmla="*/ 74 h 204"/>
                  <a:gd name="T12" fmla="*/ 204 w 204"/>
                  <a:gd name="T13" fmla="*/ 101 h 204"/>
                  <a:gd name="T14" fmla="*/ 201 w 204"/>
                  <a:gd name="T15" fmla="*/ 128 h 204"/>
                  <a:gd name="T16" fmla="*/ 190 w 204"/>
                  <a:gd name="T17" fmla="*/ 153 h 204"/>
                  <a:gd name="T18" fmla="*/ 174 w 204"/>
                  <a:gd name="T19" fmla="*/ 174 h 204"/>
                  <a:gd name="T20" fmla="*/ 153 w 204"/>
                  <a:gd name="T21" fmla="*/ 189 h 204"/>
                  <a:gd name="T22" fmla="*/ 129 w 204"/>
                  <a:gd name="T23" fmla="*/ 199 h 204"/>
                  <a:gd name="T24" fmla="*/ 101 w 204"/>
                  <a:gd name="T25" fmla="*/ 204 h 204"/>
                  <a:gd name="T26" fmla="*/ 74 w 204"/>
                  <a:gd name="T27" fmla="*/ 199 h 204"/>
                  <a:gd name="T28" fmla="*/ 51 w 204"/>
                  <a:gd name="T29" fmla="*/ 189 h 204"/>
                  <a:gd name="T30" fmla="*/ 30 w 204"/>
                  <a:gd name="T31" fmla="*/ 174 h 204"/>
                  <a:gd name="T32" fmla="*/ 13 w 204"/>
                  <a:gd name="T33" fmla="*/ 153 h 204"/>
                  <a:gd name="T34" fmla="*/ 3 w 204"/>
                  <a:gd name="T35" fmla="*/ 128 h 204"/>
                  <a:gd name="T36" fmla="*/ 0 w 204"/>
                  <a:gd name="T37" fmla="*/ 101 h 204"/>
                  <a:gd name="T38" fmla="*/ 3 w 204"/>
                  <a:gd name="T39" fmla="*/ 74 h 204"/>
                  <a:gd name="T40" fmla="*/ 13 w 204"/>
                  <a:gd name="T41" fmla="*/ 51 h 204"/>
                  <a:gd name="T42" fmla="*/ 30 w 204"/>
                  <a:gd name="T43" fmla="*/ 30 h 204"/>
                  <a:gd name="T44" fmla="*/ 51 w 204"/>
                  <a:gd name="T45" fmla="*/ 13 h 204"/>
                  <a:gd name="T46" fmla="*/ 74 w 204"/>
                  <a:gd name="T47" fmla="*/ 3 h 204"/>
                  <a:gd name="T48" fmla="*/ 101 w 204"/>
                  <a:gd name="T4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04">
                    <a:moveTo>
                      <a:pt x="101" y="0"/>
                    </a:moveTo>
                    <a:lnTo>
                      <a:pt x="129" y="3"/>
                    </a:lnTo>
                    <a:lnTo>
                      <a:pt x="153" y="13"/>
                    </a:lnTo>
                    <a:lnTo>
                      <a:pt x="174" y="30"/>
                    </a:lnTo>
                    <a:lnTo>
                      <a:pt x="190" y="51"/>
                    </a:lnTo>
                    <a:lnTo>
                      <a:pt x="201" y="74"/>
                    </a:lnTo>
                    <a:lnTo>
                      <a:pt x="204" y="101"/>
                    </a:lnTo>
                    <a:lnTo>
                      <a:pt x="201" y="128"/>
                    </a:lnTo>
                    <a:lnTo>
                      <a:pt x="190" y="153"/>
                    </a:lnTo>
                    <a:lnTo>
                      <a:pt x="174" y="174"/>
                    </a:lnTo>
                    <a:lnTo>
                      <a:pt x="153" y="189"/>
                    </a:lnTo>
                    <a:lnTo>
                      <a:pt x="129" y="199"/>
                    </a:lnTo>
                    <a:lnTo>
                      <a:pt x="101" y="204"/>
                    </a:lnTo>
                    <a:lnTo>
                      <a:pt x="74" y="199"/>
                    </a:lnTo>
                    <a:lnTo>
                      <a:pt x="51" y="189"/>
                    </a:lnTo>
                    <a:lnTo>
                      <a:pt x="30" y="174"/>
                    </a:lnTo>
                    <a:lnTo>
                      <a:pt x="13" y="153"/>
                    </a:lnTo>
                    <a:lnTo>
                      <a:pt x="3" y="128"/>
                    </a:lnTo>
                    <a:lnTo>
                      <a:pt x="0" y="101"/>
                    </a:lnTo>
                    <a:lnTo>
                      <a:pt x="3" y="74"/>
                    </a:lnTo>
                    <a:lnTo>
                      <a:pt x="13" y="51"/>
                    </a:lnTo>
                    <a:lnTo>
                      <a:pt x="30" y="30"/>
                    </a:lnTo>
                    <a:lnTo>
                      <a:pt x="51" y="13"/>
                    </a:lnTo>
                    <a:lnTo>
                      <a:pt x="74" y="3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C1784C"/>
              </a:solidFill>
              <a:ln w="0">
                <a:noFill/>
                <a:prstDash val="solid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7954681" y="1439214"/>
                <a:ext cx="254730" cy="253695"/>
              </a:xfrm>
              <a:custGeom>
                <a:avLst/>
                <a:gdLst>
                  <a:gd name="T0" fmla="*/ 141 w 152"/>
                  <a:gd name="T1" fmla="*/ 152 h 152"/>
                  <a:gd name="T2" fmla="*/ 132 w 152"/>
                  <a:gd name="T3" fmla="*/ 148 h 152"/>
                  <a:gd name="T4" fmla="*/ 101 w 152"/>
                  <a:gd name="T5" fmla="*/ 117 h 152"/>
                  <a:gd name="T6" fmla="*/ 65 w 152"/>
                  <a:gd name="T7" fmla="*/ 128 h 152"/>
                  <a:gd name="T8" fmla="*/ 0 w 152"/>
                  <a:gd name="T9" fmla="*/ 64 h 152"/>
                  <a:gd name="T10" fmla="*/ 65 w 152"/>
                  <a:gd name="T11" fmla="*/ 0 h 152"/>
                  <a:gd name="T12" fmla="*/ 129 w 152"/>
                  <a:gd name="T13" fmla="*/ 64 h 152"/>
                  <a:gd name="T14" fmla="*/ 118 w 152"/>
                  <a:gd name="T15" fmla="*/ 100 h 152"/>
                  <a:gd name="T16" fmla="*/ 149 w 152"/>
                  <a:gd name="T17" fmla="*/ 132 h 152"/>
                  <a:gd name="T18" fmla="*/ 152 w 152"/>
                  <a:gd name="T19" fmla="*/ 140 h 152"/>
                  <a:gd name="T20" fmla="*/ 141 w 152"/>
                  <a:gd name="T21" fmla="*/ 152 h 152"/>
                  <a:gd name="T22" fmla="*/ 65 w 152"/>
                  <a:gd name="T23" fmla="*/ 23 h 152"/>
                  <a:gd name="T24" fmla="*/ 24 w 152"/>
                  <a:gd name="T25" fmla="*/ 64 h 152"/>
                  <a:gd name="T26" fmla="*/ 65 w 152"/>
                  <a:gd name="T27" fmla="*/ 105 h 152"/>
                  <a:gd name="T28" fmla="*/ 106 w 152"/>
                  <a:gd name="T29" fmla="*/ 64 h 152"/>
                  <a:gd name="T30" fmla="*/ 65 w 152"/>
                  <a:gd name="T31" fmla="*/ 23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52">
                    <a:moveTo>
                      <a:pt x="141" y="152"/>
                    </a:moveTo>
                    <a:cubicBezTo>
                      <a:pt x="138" y="152"/>
                      <a:pt x="135" y="151"/>
                      <a:pt x="132" y="148"/>
                    </a:cubicBezTo>
                    <a:cubicBezTo>
                      <a:pt x="101" y="117"/>
                      <a:pt x="101" y="117"/>
                      <a:pt x="101" y="117"/>
                    </a:cubicBezTo>
                    <a:cubicBezTo>
                      <a:pt x="90" y="124"/>
                      <a:pt x="78" y="128"/>
                      <a:pt x="65" y="128"/>
                    </a:cubicBezTo>
                    <a:cubicBezTo>
                      <a:pt x="29" y="128"/>
                      <a:pt x="0" y="100"/>
                      <a:pt x="0" y="64"/>
                    </a:cubicBezTo>
                    <a:cubicBezTo>
                      <a:pt x="0" y="28"/>
                      <a:pt x="29" y="0"/>
                      <a:pt x="65" y="0"/>
                    </a:cubicBezTo>
                    <a:cubicBezTo>
                      <a:pt x="100" y="0"/>
                      <a:pt x="129" y="28"/>
                      <a:pt x="129" y="64"/>
                    </a:cubicBezTo>
                    <a:cubicBezTo>
                      <a:pt x="129" y="77"/>
                      <a:pt x="125" y="90"/>
                      <a:pt x="118" y="100"/>
                    </a:cubicBezTo>
                    <a:cubicBezTo>
                      <a:pt x="149" y="132"/>
                      <a:pt x="149" y="132"/>
                      <a:pt x="149" y="132"/>
                    </a:cubicBezTo>
                    <a:cubicBezTo>
                      <a:pt x="151" y="134"/>
                      <a:pt x="152" y="137"/>
                      <a:pt x="152" y="140"/>
                    </a:cubicBezTo>
                    <a:cubicBezTo>
                      <a:pt x="152" y="147"/>
                      <a:pt x="147" y="152"/>
                      <a:pt x="141" y="152"/>
                    </a:cubicBezTo>
                    <a:close/>
                    <a:moveTo>
                      <a:pt x="65" y="23"/>
                    </a:moveTo>
                    <a:cubicBezTo>
                      <a:pt x="42" y="23"/>
                      <a:pt x="24" y="41"/>
                      <a:pt x="24" y="64"/>
                    </a:cubicBezTo>
                    <a:cubicBezTo>
                      <a:pt x="24" y="87"/>
                      <a:pt x="42" y="105"/>
                      <a:pt x="65" y="105"/>
                    </a:cubicBezTo>
                    <a:cubicBezTo>
                      <a:pt x="87" y="105"/>
                      <a:pt x="106" y="87"/>
                      <a:pt x="106" y="64"/>
                    </a:cubicBezTo>
                    <a:cubicBezTo>
                      <a:pt x="106" y="41"/>
                      <a:pt x="87" y="23"/>
                      <a:pt x="65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b="1">
                  <a:latin typeface="方正细倩简体" panose="03000509000000000000" pitchFamily="65" charset="-122"/>
                  <a:ea typeface="方正细倩简体" panose="03000509000000000000" pitchFamily="65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矩形 19"/>
          <p:cNvSpPr>
            <a:spLocks noChangeArrowheads="1"/>
          </p:cNvSpPr>
          <p:nvPr/>
        </p:nvSpPr>
        <p:spPr bwMode="auto">
          <a:xfrm>
            <a:off x="1071828" y="3560453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29" name="文本框 18"/>
          <p:cNvSpPr txBox="1">
            <a:spLocks noChangeArrowheads="1"/>
          </p:cNvSpPr>
          <p:nvPr/>
        </p:nvSpPr>
        <p:spPr bwMode="auto">
          <a:xfrm>
            <a:off x="191197" y="4179356"/>
            <a:ext cx="3016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30" name="矩形 19"/>
          <p:cNvSpPr>
            <a:spLocks noChangeArrowheads="1"/>
          </p:cNvSpPr>
          <p:nvPr/>
        </p:nvSpPr>
        <p:spPr bwMode="auto">
          <a:xfrm>
            <a:off x="2234441" y="1785900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1" name="文本框 18"/>
          <p:cNvSpPr txBox="1">
            <a:spLocks noChangeArrowheads="1"/>
          </p:cNvSpPr>
          <p:nvPr/>
        </p:nvSpPr>
        <p:spPr bwMode="auto">
          <a:xfrm>
            <a:off x="2250627" y="2182495"/>
            <a:ext cx="3016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32" name="矩形 19"/>
          <p:cNvSpPr>
            <a:spLocks noChangeArrowheads="1"/>
          </p:cNvSpPr>
          <p:nvPr/>
        </p:nvSpPr>
        <p:spPr bwMode="auto">
          <a:xfrm>
            <a:off x="7050203" y="1228065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3" name="文本框 18"/>
          <p:cNvSpPr txBox="1">
            <a:spLocks noChangeArrowheads="1"/>
          </p:cNvSpPr>
          <p:nvPr/>
        </p:nvSpPr>
        <p:spPr bwMode="auto">
          <a:xfrm>
            <a:off x="5469807" y="1730123"/>
            <a:ext cx="3016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  <p:sp>
        <p:nvSpPr>
          <p:cNvPr id="34" name="矩形 19"/>
          <p:cNvSpPr>
            <a:spLocks noChangeArrowheads="1"/>
          </p:cNvSpPr>
          <p:nvPr/>
        </p:nvSpPr>
        <p:spPr bwMode="auto">
          <a:xfrm>
            <a:off x="6532186" y="5151322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5" name="文本框 18"/>
          <p:cNvSpPr txBox="1">
            <a:spLocks noChangeArrowheads="1"/>
          </p:cNvSpPr>
          <p:nvPr/>
        </p:nvSpPr>
        <p:spPr bwMode="auto">
          <a:xfrm>
            <a:off x="6532186" y="5598342"/>
            <a:ext cx="3016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sp>
        <p:nvSpPr>
          <p:cNvPr id="5" name="任意多边形 39"/>
          <p:cNvSpPr>
            <a:spLocks noChangeArrowheads="1"/>
          </p:cNvSpPr>
          <p:nvPr/>
        </p:nvSpPr>
        <p:spPr bwMode="auto">
          <a:xfrm>
            <a:off x="16625" y="2686136"/>
            <a:ext cx="2543203" cy="1192212"/>
          </a:xfrm>
          <a:custGeom>
            <a:avLst/>
            <a:gdLst>
              <a:gd name="T0" fmla="*/ 0 w 2242058"/>
              <a:gd name="T1" fmla="*/ 0 h 1191491"/>
              <a:gd name="T2" fmla="*/ 2241042 w 2242058"/>
              <a:gd name="T3" fmla="*/ 0 h 1191491"/>
              <a:gd name="T4" fmla="*/ 2221643 w 2242058"/>
              <a:gd name="T5" fmla="*/ 40334 h 1191491"/>
              <a:gd name="T6" fmla="*/ 2109552 w 2242058"/>
              <a:gd name="T7" fmla="*/ 596468 h 1191491"/>
              <a:gd name="T8" fmla="*/ 2221643 w 2242058"/>
              <a:gd name="T9" fmla="*/ 1152600 h 1191491"/>
              <a:gd name="T10" fmla="*/ 2241040 w 2242058"/>
              <a:gd name="T11" fmla="*/ 1192933 h 1191491"/>
              <a:gd name="T12" fmla="*/ 0 w 2242058"/>
              <a:gd name="T13" fmla="*/ 1192933 h 1191491"/>
              <a:gd name="T14" fmla="*/ 0 w 2242058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8"/>
              <a:gd name="T25" fmla="*/ 0 h 1191491"/>
              <a:gd name="T26" fmla="*/ 2242058 w 2242058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8" h="1191491">
                <a:moveTo>
                  <a:pt x="0" y="0"/>
                </a:moveTo>
                <a:lnTo>
                  <a:pt x="2242058" y="0"/>
                </a:lnTo>
                <a:lnTo>
                  <a:pt x="2222651" y="40286"/>
                </a:lnTo>
                <a:cubicBezTo>
                  <a:pt x="2150440" y="211012"/>
                  <a:pt x="2110509" y="398716"/>
                  <a:pt x="2110509" y="595746"/>
                </a:cubicBezTo>
                <a:cubicBezTo>
                  <a:pt x="2110509" y="792776"/>
                  <a:pt x="2150440" y="980480"/>
                  <a:pt x="2222651" y="1151206"/>
                </a:cubicBezTo>
                <a:lnTo>
                  <a:pt x="2242057" y="1191491"/>
                </a:lnTo>
                <a:lnTo>
                  <a:pt x="0" y="1191491"/>
                </a:lnTo>
                <a:lnTo>
                  <a:pt x="0" y="0"/>
                </a:lnTo>
                <a:close/>
              </a:path>
            </a:pathLst>
          </a:custGeom>
          <a:solidFill>
            <a:srgbClr val="C1784C"/>
          </a:solidFill>
          <a:ln w="38100">
            <a:noFill/>
            <a:beve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任意多边形 70"/>
          <p:cNvSpPr>
            <a:spLocks noChangeArrowheads="1"/>
          </p:cNvSpPr>
          <p:nvPr/>
        </p:nvSpPr>
        <p:spPr bwMode="auto">
          <a:xfrm>
            <a:off x="9634451" y="2684067"/>
            <a:ext cx="2557549" cy="1192212"/>
          </a:xfrm>
          <a:custGeom>
            <a:avLst/>
            <a:gdLst>
              <a:gd name="T0" fmla="*/ 0 w 2242056"/>
              <a:gd name="T1" fmla="*/ 0 h 1191491"/>
              <a:gd name="T2" fmla="*/ 2241044 w 2242056"/>
              <a:gd name="T3" fmla="*/ 0 h 1191491"/>
              <a:gd name="T4" fmla="*/ 2241044 w 2242056"/>
              <a:gd name="T5" fmla="*/ 1192933 h 1191491"/>
              <a:gd name="T6" fmla="*/ 1 w 2242056"/>
              <a:gd name="T7" fmla="*/ 1192933 h 1191491"/>
              <a:gd name="T8" fmla="*/ 19399 w 2242056"/>
              <a:gd name="T9" fmla="*/ 1152600 h 1191491"/>
              <a:gd name="T10" fmla="*/ 131489 w 2242056"/>
              <a:gd name="T11" fmla="*/ 596468 h 1191491"/>
              <a:gd name="T12" fmla="*/ 19399 w 2242056"/>
              <a:gd name="T13" fmla="*/ 40334 h 1191491"/>
              <a:gd name="T14" fmla="*/ 0 w 2242056"/>
              <a:gd name="T15" fmla="*/ 0 h 119149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2056"/>
              <a:gd name="T25" fmla="*/ 0 h 1191491"/>
              <a:gd name="T26" fmla="*/ 2242056 w 2242056"/>
              <a:gd name="T27" fmla="*/ 1191491 h 119149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2056" h="1191491">
                <a:moveTo>
                  <a:pt x="0" y="0"/>
                </a:moveTo>
                <a:lnTo>
                  <a:pt x="2242056" y="0"/>
                </a:lnTo>
                <a:lnTo>
                  <a:pt x="2242056" y="1191491"/>
                </a:lnTo>
                <a:lnTo>
                  <a:pt x="1" y="1191491"/>
                </a:lnTo>
                <a:lnTo>
                  <a:pt x="19407" y="1151206"/>
                </a:lnTo>
                <a:cubicBezTo>
                  <a:pt x="91618" y="980480"/>
                  <a:pt x="131549" y="792776"/>
                  <a:pt x="131549" y="595746"/>
                </a:cubicBezTo>
                <a:cubicBezTo>
                  <a:pt x="131549" y="398716"/>
                  <a:pt x="91618" y="211012"/>
                  <a:pt x="19407" y="40286"/>
                </a:cubicBezTo>
                <a:lnTo>
                  <a:pt x="0" y="0"/>
                </a:lnTo>
                <a:close/>
              </a:path>
            </a:pathLst>
          </a:custGeom>
          <a:solidFill>
            <a:srgbClr val="C1784C"/>
          </a:solidFill>
          <a:ln w="38100">
            <a:noFill/>
            <a:bevel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417589" y="1960965"/>
            <a:ext cx="7356821" cy="2634448"/>
            <a:chOff x="2111375" y="1889125"/>
            <a:chExt cx="7970838" cy="2854325"/>
          </a:xfrm>
        </p:grpSpPr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2111375" y="1889125"/>
              <a:ext cx="2854325" cy="2854325"/>
            </a:xfrm>
            <a:prstGeom prst="ellipse">
              <a:avLst/>
            </a:prstGeom>
            <a:solidFill>
              <a:srgbClr val="C1784C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7227888" y="1889125"/>
              <a:ext cx="2854325" cy="2854325"/>
            </a:xfrm>
            <a:prstGeom prst="ellipse">
              <a:avLst/>
            </a:prstGeom>
            <a:solidFill>
              <a:srgbClr val="C1784C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Oval 4"/>
            <p:cNvSpPr>
              <a:spLocks noChangeArrowheads="1"/>
            </p:cNvSpPr>
            <p:nvPr/>
          </p:nvSpPr>
          <p:spPr bwMode="auto">
            <a:xfrm>
              <a:off x="4668838" y="1889125"/>
              <a:ext cx="2854325" cy="2854325"/>
            </a:xfrm>
            <a:prstGeom prst="ellipse">
              <a:avLst/>
            </a:prstGeom>
            <a:solidFill>
              <a:srgbClr val="A4542C"/>
            </a:solidFill>
            <a:ln w="38100">
              <a:noFill/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24"/>
          <p:cNvGrpSpPr/>
          <p:nvPr/>
        </p:nvGrpSpPr>
        <p:grpSpPr bwMode="auto">
          <a:xfrm>
            <a:off x="5560716" y="2781822"/>
            <a:ext cx="1139825" cy="1141412"/>
            <a:chOff x="0" y="0"/>
            <a:chExt cx="490538" cy="490538"/>
          </a:xfrm>
          <a:solidFill>
            <a:schemeClr val="bg1"/>
          </a:solidFill>
        </p:grpSpPr>
        <p:sp>
          <p:nvSpPr>
            <p:cNvPr id="12" name="Freeform 5"/>
            <p:cNvSpPr>
              <a:spLocks noEditPoints="1" noChangeArrowheads="1"/>
            </p:cNvSpPr>
            <p:nvPr/>
          </p:nvSpPr>
          <p:spPr bwMode="auto">
            <a:xfrm>
              <a:off x="0" y="0"/>
              <a:ext cx="490538" cy="490538"/>
            </a:xfrm>
            <a:custGeom>
              <a:avLst/>
              <a:gdLst>
                <a:gd name="T0" fmla="*/ 116 w 128"/>
                <a:gd name="T1" fmla="*/ 0 h 128"/>
                <a:gd name="T2" fmla="*/ 28 w 128"/>
                <a:gd name="T3" fmla="*/ 0 h 128"/>
                <a:gd name="T4" fmla="*/ 16 w 128"/>
                <a:gd name="T5" fmla="*/ 12 h 128"/>
                <a:gd name="T6" fmla="*/ 16 w 128"/>
                <a:gd name="T7" fmla="*/ 20 h 128"/>
                <a:gd name="T8" fmla="*/ 12 w 128"/>
                <a:gd name="T9" fmla="*/ 20 h 128"/>
                <a:gd name="T10" fmla="*/ 0 w 128"/>
                <a:gd name="T11" fmla="*/ 32 h 128"/>
                <a:gd name="T12" fmla="*/ 0 w 128"/>
                <a:gd name="T13" fmla="*/ 112 h 128"/>
                <a:gd name="T14" fmla="*/ 16 w 128"/>
                <a:gd name="T15" fmla="*/ 128 h 128"/>
                <a:gd name="T16" fmla="*/ 112 w 128"/>
                <a:gd name="T17" fmla="*/ 128 h 128"/>
                <a:gd name="T18" fmla="*/ 128 w 128"/>
                <a:gd name="T19" fmla="*/ 112 h 128"/>
                <a:gd name="T20" fmla="*/ 128 w 128"/>
                <a:gd name="T21" fmla="*/ 12 h 128"/>
                <a:gd name="T22" fmla="*/ 116 w 128"/>
                <a:gd name="T23" fmla="*/ 0 h 128"/>
                <a:gd name="T24" fmla="*/ 120 w 128"/>
                <a:gd name="T25" fmla="*/ 112 h 128"/>
                <a:gd name="T26" fmla="*/ 112 w 128"/>
                <a:gd name="T27" fmla="*/ 120 h 128"/>
                <a:gd name="T28" fmla="*/ 16 w 128"/>
                <a:gd name="T29" fmla="*/ 120 h 128"/>
                <a:gd name="T30" fmla="*/ 8 w 128"/>
                <a:gd name="T31" fmla="*/ 112 h 128"/>
                <a:gd name="T32" fmla="*/ 8 w 128"/>
                <a:gd name="T33" fmla="*/ 32 h 128"/>
                <a:gd name="T34" fmla="*/ 12 w 128"/>
                <a:gd name="T35" fmla="*/ 28 h 128"/>
                <a:gd name="T36" fmla="*/ 16 w 128"/>
                <a:gd name="T37" fmla="*/ 28 h 128"/>
                <a:gd name="T38" fmla="*/ 16 w 128"/>
                <a:gd name="T39" fmla="*/ 108 h 128"/>
                <a:gd name="T40" fmla="*/ 20 w 128"/>
                <a:gd name="T41" fmla="*/ 112 h 128"/>
                <a:gd name="T42" fmla="*/ 24 w 128"/>
                <a:gd name="T43" fmla="*/ 108 h 128"/>
                <a:gd name="T44" fmla="*/ 24 w 128"/>
                <a:gd name="T45" fmla="*/ 12 h 128"/>
                <a:gd name="T46" fmla="*/ 28 w 128"/>
                <a:gd name="T47" fmla="*/ 8 h 128"/>
                <a:gd name="T48" fmla="*/ 116 w 128"/>
                <a:gd name="T49" fmla="*/ 8 h 128"/>
                <a:gd name="T50" fmla="*/ 120 w 128"/>
                <a:gd name="T51" fmla="*/ 12 h 128"/>
                <a:gd name="T52" fmla="*/ 120 w 128"/>
                <a:gd name="T53" fmla="*/ 112 h 12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28"/>
                <a:gd name="T83" fmla="*/ 128 w 128"/>
                <a:gd name="T84" fmla="*/ 128 h 12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" name="Freeform 6"/>
            <p:cNvSpPr>
              <a:spLocks noChangeArrowheads="1"/>
            </p:cNvSpPr>
            <p:nvPr/>
          </p:nvSpPr>
          <p:spPr bwMode="auto">
            <a:xfrm>
              <a:off x="290513" y="184150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Freeform 7"/>
            <p:cNvSpPr>
              <a:spLocks noChangeArrowheads="1"/>
            </p:cNvSpPr>
            <p:nvPr/>
          </p:nvSpPr>
          <p:spPr bwMode="auto">
            <a:xfrm>
              <a:off x="290513" y="138112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Freeform 8"/>
            <p:cNvSpPr>
              <a:spLocks noChangeArrowheads="1"/>
            </p:cNvSpPr>
            <p:nvPr/>
          </p:nvSpPr>
          <p:spPr bwMode="auto">
            <a:xfrm>
              <a:off x="290513" y="92075"/>
              <a:ext cx="138113" cy="14288"/>
            </a:xfrm>
            <a:custGeom>
              <a:avLst/>
              <a:gdLst>
                <a:gd name="T0" fmla="*/ 2 w 36"/>
                <a:gd name="T1" fmla="*/ 4 h 4"/>
                <a:gd name="T2" fmla="*/ 34 w 36"/>
                <a:gd name="T3" fmla="*/ 4 h 4"/>
                <a:gd name="T4" fmla="*/ 36 w 36"/>
                <a:gd name="T5" fmla="*/ 2 h 4"/>
                <a:gd name="T6" fmla="*/ 34 w 36"/>
                <a:gd name="T7" fmla="*/ 0 h 4"/>
                <a:gd name="T8" fmla="*/ 2 w 36"/>
                <a:gd name="T9" fmla="*/ 0 h 4"/>
                <a:gd name="T10" fmla="*/ 0 w 36"/>
                <a:gd name="T11" fmla="*/ 2 h 4"/>
                <a:gd name="T12" fmla="*/ 2 w 36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6" name="Freeform 9"/>
            <p:cNvSpPr>
              <a:spLocks noChangeArrowheads="1"/>
            </p:cNvSpPr>
            <p:nvPr/>
          </p:nvSpPr>
          <p:spPr bwMode="auto">
            <a:xfrm>
              <a:off x="122238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7" name="Freeform 10"/>
            <p:cNvSpPr>
              <a:spLocks noChangeArrowheads="1"/>
            </p:cNvSpPr>
            <p:nvPr/>
          </p:nvSpPr>
          <p:spPr bwMode="auto">
            <a:xfrm>
              <a:off x="122238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Freeform 11"/>
            <p:cNvSpPr>
              <a:spLocks noChangeArrowheads="1"/>
            </p:cNvSpPr>
            <p:nvPr/>
          </p:nvSpPr>
          <p:spPr bwMode="auto">
            <a:xfrm>
              <a:off x="122238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Freeform 12"/>
            <p:cNvSpPr>
              <a:spLocks noChangeArrowheads="1"/>
            </p:cNvSpPr>
            <p:nvPr/>
          </p:nvSpPr>
          <p:spPr bwMode="auto">
            <a:xfrm>
              <a:off x="290513" y="414337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Freeform 13"/>
            <p:cNvSpPr>
              <a:spLocks noChangeArrowheads="1"/>
            </p:cNvSpPr>
            <p:nvPr/>
          </p:nvSpPr>
          <p:spPr bwMode="auto">
            <a:xfrm>
              <a:off x="290513" y="368300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" name="Freeform 14"/>
            <p:cNvSpPr>
              <a:spLocks noChangeArrowheads="1"/>
            </p:cNvSpPr>
            <p:nvPr/>
          </p:nvSpPr>
          <p:spPr bwMode="auto">
            <a:xfrm>
              <a:off x="290513" y="322262"/>
              <a:ext cx="138113" cy="14288"/>
            </a:xfrm>
            <a:custGeom>
              <a:avLst/>
              <a:gdLst>
                <a:gd name="T0" fmla="*/ 34 w 36"/>
                <a:gd name="T1" fmla="*/ 0 h 4"/>
                <a:gd name="T2" fmla="*/ 2 w 36"/>
                <a:gd name="T3" fmla="*/ 0 h 4"/>
                <a:gd name="T4" fmla="*/ 0 w 36"/>
                <a:gd name="T5" fmla="*/ 2 h 4"/>
                <a:gd name="T6" fmla="*/ 2 w 36"/>
                <a:gd name="T7" fmla="*/ 4 h 4"/>
                <a:gd name="T8" fmla="*/ 34 w 36"/>
                <a:gd name="T9" fmla="*/ 4 h 4"/>
                <a:gd name="T10" fmla="*/ 36 w 36"/>
                <a:gd name="T11" fmla="*/ 2 h 4"/>
                <a:gd name="T12" fmla="*/ 34 w 36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4"/>
                <a:gd name="T23" fmla="*/ 36 w 36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4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Freeform 15"/>
            <p:cNvSpPr>
              <a:spLocks noChangeArrowheads="1"/>
            </p:cNvSpPr>
            <p:nvPr/>
          </p:nvSpPr>
          <p:spPr bwMode="auto">
            <a:xfrm>
              <a:off x="122238" y="230187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Freeform 16"/>
            <p:cNvSpPr>
              <a:spLocks noChangeArrowheads="1"/>
            </p:cNvSpPr>
            <p:nvPr/>
          </p:nvSpPr>
          <p:spPr bwMode="auto">
            <a:xfrm>
              <a:off x="122238" y="276225"/>
              <a:ext cx="306388" cy="14288"/>
            </a:xfrm>
            <a:custGeom>
              <a:avLst/>
              <a:gdLst>
                <a:gd name="T0" fmla="*/ 78 w 80"/>
                <a:gd name="T1" fmla="*/ 0 h 4"/>
                <a:gd name="T2" fmla="*/ 2 w 80"/>
                <a:gd name="T3" fmla="*/ 0 h 4"/>
                <a:gd name="T4" fmla="*/ 0 w 80"/>
                <a:gd name="T5" fmla="*/ 2 h 4"/>
                <a:gd name="T6" fmla="*/ 2 w 80"/>
                <a:gd name="T7" fmla="*/ 4 h 4"/>
                <a:gd name="T8" fmla="*/ 78 w 80"/>
                <a:gd name="T9" fmla="*/ 4 h 4"/>
                <a:gd name="T10" fmla="*/ 80 w 80"/>
                <a:gd name="T11" fmla="*/ 2 h 4"/>
                <a:gd name="T12" fmla="*/ 78 w 80"/>
                <a:gd name="T13" fmla="*/ 0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4"/>
                <a:gd name="T23" fmla="*/ 80 w 80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4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Freeform 17"/>
            <p:cNvSpPr>
              <a:spLocks noEditPoints="1" noChangeArrowheads="1"/>
            </p:cNvSpPr>
            <p:nvPr/>
          </p:nvSpPr>
          <p:spPr bwMode="auto">
            <a:xfrm>
              <a:off x="122238" y="60325"/>
              <a:ext cx="138113" cy="138113"/>
            </a:xfrm>
            <a:custGeom>
              <a:avLst/>
              <a:gdLst>
                <a:gd name="T0" fmla="*/ 4 w 36"/>
                <a:gd name="T1" fmla="*/ 36 h 36"/>
                <a:gd name="T2" fmla="*/ 32 w 36"/>
                <a:gd name="T3" fmla="*/ 36 h 36"/>
                <a:gd name="T4" fmla="*/ 36 w 36"/>
                <a:gd name="T5" fmla="*/ 32 h 36"/>
                <a:gd name="T6" fmla="*/ 36 w 36"/>
                <a:gd name="T7" fmla="*/ 4 h 36"/>
                <a:gd name="T8" fmla="*/ 32 w 36"/>
                <a:gd name="T9" fmla="*/ 0 h 36"/>
                <a:gd name="T10" fmla="*/ 4 w 36"/>
                <a:gd name="T11" fmla="*/ 0 h 36"/>
                <a:gd name="T12" fmla="*/ 0 w 36"/>
                <a:gd name="T13" fmla="*/ 4 h 36"/>
                <a:gd name="T14" fmla="*/ 0 w 36"/>
                <a:gd name="T15" fmla="*/ 32 h 36"/>
                <a:gd name="T16" fmla="*/ 4 w 36"/>
                <a:gd name="T17" fmla="*/ 36 h 36"/>
                <a:gd name="T18" fmla="*/ 8 w 36"/>
                <a:gd name="T19" fmla="*/ 8 h 36"/>
                <a:gd name="T20" fmla="*/ 28 w 36"/>
                <a:gd name="T21" fmla="*/ 8 h 36"/>
                <a:gd name="T22" fmla="*/ 28 w 36"/>
                <a:gd name="T23" fmla="*/ 28 h 36"/>
                <a:gd name="T24" fmla="*/ 8 w 36"/>
                <a:gd name="T25" fmla="*/ 28 h 36"/>
                <a:gd name="T26" fmla="*/ 8 w 36"/>
                <a:gd name="T27" fmla="*/ 8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36"/>
                <a:gd name="T44" fmla="*/ 36 w 36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25" name="Group 82"/>
          <p:cNvGrpSpPr/>
          <p:nvPr/>
        </p:nvGrpSpPr>
        <p:grpSpPr bwMode="auto">
          <a:xfrm>
            <a:off x="3153645" y="2735263"/>
            <a:ext cx="1017588" cy="1158875"/>
            <a:chOff x="0" y="0"/>
            <a:chExt cx="1017588" cy="1158875"/>
          </a:xfrm>
          <a:solidFill>
            <a:schemeClr val="bg1"/>
          </a:solidFill>
        </p:grpSpPr>
        <p:sp>
          <p:nvSpPr>
            <p:cNvPr id="26" name="Freeform 35"/>
            <p:cNvSpPr>
              <a:spLocks noEditPoints="1" noChangeArrowheads="1"/>
            </p:cNvSpPr>
            <p:nvPr/>
          </p:nvSpPr>
          <p:spPr bwMode="auto">
            <a:xfrm>
              <a:off x="0" y="0"/>
              <a:ext cx="1017588" cy="1158875"/>
            </a:xfrm>
            <a:custGeom>
              <a:avLst/>
              <a:gdLst>
                <a:gd name="T0" fmla="*/ 56 w 112"/>
                <a:gd name="T1" fmla="*/ 0 h 128"/>
                <a:gd name="T2" fmla="*/ 0 w 112"/>
                <a:gd name="T3" fmla="*/ 26 h 128"/>
                <a:gd name="T4" fmla="*/ 0 w 112"/>
                <a:gd name="T5" fmla="*/ 102 h 128"/>
                <a:gd name="T6" fmla="*/ 56 w 112"/>
                <a:gd name="T7" fmla="*/ 128 h 128"/>
                <a:gd name="T8" fmla="*/ 112 w 112"/>
                <a:gd name="T9" fmla="*/ 102 h 128"/>
                <a:gd name="T10" fmla="*/ 112 w 112"/>
                <a:gd name="T11" fmla="*/ 26 h 128"/>
                <a:gd name="T12" fmla="*/ 56 w 112"/>
                <a:gd name="T13" fmla="*/ 0 h 128"/>
                <a:gd name="T14" fmla="*/ 104 w 112"/>
                <a:gd name="T15" fmla="*/ 102 h 128"/>
                <a:gd name="T16" fmla="*/ 56 w 112"/>
                <a:gd name="T17" fmla="*/ 120 h 128"/>
                <a:gd name="T18" fmla="*/ 8 w 112"/>
                <a:gd name="T19" fmla="*/ 102 h 128"/>
                <a:gd name="T20" fmla="*/ 8 w 112"/>
                <a:gd name="T21" fmla="*/ 87 h 128"/>
                <a:gd name="T22" fmla="*/ 56 w 112"/>
                <a:gd name="T23" fmla="*/ 100 h 128"/>
                <a:gd name="T24" fmla="*/ 104 w 112"/>
                <a:gd name="T25" fmla="*/ 87 h 128"/>
                <a:gd name="T26" fmla="*/ 104 w 112"/>
                <a:gd name="T27" fmla="*/ 102 h 128"/>
                <a:gd name="T28" fmla="*/ 104 w 112"/>
                <a:gd name="T29" fmla="*/ 78 h 128"/>
                <a:gd name="T30" fmla="*/ 104 w 112"/>
                <a:gd name="T31" fmla="*/ 78 h 128"/>
                <a:gd name="T32" fmla="*/ 104 w 112"/>
                <a:gd name="T33" fmla="*/ 78 h 128"/>
                <a:gd name="T34" fmla="*/ 56 w 112"/>
                <a:gd name="T35" fmla="*/ 96 h 128"/>
                <a:gd name="T36" fmla="*/ 8 w 112"/>
                <a:gd name="T37" fmla="*/ 78 h 128"/>
                <a:gd name="T38" fmla="*/ 8 w 112"/>
                <a:gd name="T39" fmla="*/ 78 h 128"/>
                <a:gd name="T40" fmla="*/ 8 w 112"/>
                <a:gd name="T41" fmla="*/ 78 h 128"/>
                <a:gd name="T42" fmla="*/ 8 w 112"/>
                <a:gd name="T43" fmla="*/ 63 h 128"/>
                <a:gd name="T44" fmla="*/ 56 w 112"/>
                <a:gd name="T45" fmla="*/ 76 h 128"/>
                <a:gd name="T46" fmla="*/ 104 w 112"/>
                <a:gd name="T47" fmla="*/ 63 h 128"/>
                <a:gd name="T48" fmla="*/ 104 w 112"/>
                <a:gd name="T49" fmla="*/ 78 h 128"/>
                <a:gd name="T50" fmla="*/ 104 w 112"/>
                <a:gd name="T51" fmla="*/ 54 h 128"/>
                <a:gd name="T52" fmla="*/ 104 w 112"/>
                <a:gd name="T53" fmla="*/ 54 h 128"/>
                <a:gd name="T54" fmla="*/ 104 w 112"/>
                <a:gd name="T55" fmla="*/ 54 h 128"/>
                <a:gd name="T56" fmla="*/ 56 w 112"/>
                <a:gd name="T57" fmla="*/ 72 h 128"/>
                <a:gd name="T58" fmla="*/ 8 w 112"/>
                <a:gd name="T59" fmla="*/ 54 h 128"/>
                <a:gd name="T60" fmla="*/ 8 w 112"/>
                <a:gd name="T61" fmla="*/ 54 h 128"/>
                <a:gd name="T62" fmla="*/ 8 w 112"/>
                <a:gd name="T63" fmla="*/ 54 h 128"/>
                <a:gd name="T64" fmla="*/ 8 w 112"/>
                <a:gd name="T65" fmla="*/ 40 h 128"/>
                <a:gd name="T66" fmla="*/ 56 w 112"/>
                <a:gd name="T67" fmla="*/ 52 h 128"/>
                <a:gd name="T68" fmla="*/ 104 w 112"/>
                <a:gd name="T69" fmla="*/ 40 h 128"/>
                <a:gd name="T70" fmla="*/ 104 w 112"/>
                <a:gd name="T71" fmla="*/ 54 h 128"/>
                <a:gd name="T72" fmla="*/ 56 w 112"/>
                <a:gd name="T73" fmla="*/ 44 h 128"/>
                <a:gd name="T74" fmla="*/ 8 w 112"/>
                <a:gd name="T75" fmla="*/ 26 h 128"/>
                <a:gd name="T76" fmla="*/ 56 w 112"/>
                <a:gd name="T77" fmla="*/ 8 h 128"/>
                <a:gd name="T78" fmla="*/ 104 w 112"/>
                <a:gd name="T79" fmla="*/ 26 h 128"/>
                <a:gd name="T80" fmla="*/ 56 w 112"/>
                <a:gd name="T81" fmla="*/ 44 h 1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2"/>
                <a:gd name="T124" fmla="*/ 0 h 128"/>
                <a:gd name="T125" fmla="*/ 112 w 112"/>
                <a:gd name="T126" fmla="*/ 128 h 1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2" h="128">
                  <a:moveTo>
                    <a:pt x="56" y="0"/>
                  </a:moveTo>
                  <a:cubicBezTo>
                    <a:pt x="29" y="0"/>
                    <a:pt x="0" y="8"/>
                    <a:pt x="0" y="26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20"/>
                    <a:pt x="29" y="128"/>
                    <a:pt x="56" y="128"/>
                  </a:cubicBezTo>
                  <a:cubicBezTo>
                    <a:pt x="83" y="128"/>
                    <a:pt x="112" y="120"/>
                    <a:pt x="112" y="102"/>
                  </a:cubicBezTo>
                  <a:cubicBezTo>
                    <a:pt x="112" y="26"/>
                    <a:pt x="112" y="26"/>
                    <a:pt x="112" y="26"/>
                  </a:cubicBezTo>
                  <a:cubicBezTo>
                    <a:pt x="112" y="8"/>
                    <a:pt x="83" y="0"/>
                    <a:pt x="56" y="0"/>
                  </a:cubicBezTo>
                  <a:close/>
                  <a:moveTo>
                    <a:pt x="104" y="102"/>
                  </a:moveTo>
                  <a:cubicBezTo>
                    <a:pt x="104" y="112"/>
                    <a:pt x="83" y="120"/>
                    <a:pt x="56" y="120"/>
                  </a:cubicBezTo>
                  <a:cubicBezTo>
                    <a:pt x="29" y="120"/>
                    <a:pt x="8" y="112"/>
                    <a:pt x="8" y="102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16" y="96"/>
                    <a:pt x="36" y="100"/>
                    <a:pt x="56" y="100"/>
                  </a:cubicBezTo>
                  <a:cubicBezTo>
                    <a:pt x="76" y="100"/>
                    <a:pt x="96" y="96"/>
                    <a:pt x="104" y="87"/>
                  </a:cubicBezTo>
                  <a:lnTo>
                    <a:pt x="104" y="102"/>
                  </a:lnTo>
                  <a:close/>
                  <a:moveTo>
                    <a:pt x="104" y="78"/>
                  </a:moveTo>
                  <a:cubicBezTo>
                    <a:pt x="104" y="78"/>
                    <a:pt x="104" y="78"/>
                    <a:pt x="104" y="78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04" y="88"/>
                    <a:pt x="83" y="96"/>
                    <a:pt x="56" y="96"/>
                  </a:cubicBezTo>
                  <a:cubicBezTo>
                    <a:pt x="29" y="96"/>
                    <a:pt x="8" y="8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16" y="72"/>
                    <a:pt x="36" y="76"/>
                    <a:pt x="56" y="76"/>
                  </a:cubicBezTo>
                  <a:cubicBezTo>
                    <a:pt x="76" y="76"/>
                    <a:pt x="96" y="72"/>
                    <a:pt x="104" y="63"/>
                  </a:cubicBezTo>
                  <a:lnTo>
                    <a:pt x="104" y="78"/>
                  </a:lnTo>
                  <a:close/>
                  <a:moveTo>
                    <a:pt x="104" y="54"/>
                  </a:moveTo>
                  <a:cubicBezTo>
                    <a:pt x="104" y="54"/>
                    <a:pt x="104" y="54"/>
                    <a:pt x="104" y="5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64"/>
                    <a:pt x="83" y="72"/>
                    <a:pt x="56" y="72"/>
                  </a:cubicBezTo>
                  <a:cubicBezTo>
                    <a:pt x="29" y="72"/>
                    <a:pt x="8" y="6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8" y="48"/>
                    <a:pt x="38" y="52"/>
                    <a:pt x="56" y="52"/>
                  </a:cubicBezTo>
                  <a:cubicBezTo>
                    <a:pt x="74" y="52"/>
                    <a:pt x="94" y="48"/>
                    <a:pt x="104" y="40"/>
                  </a:cubicBezTo>
                  <a:lnTo>
                    <a:pt x="104" y="54"/>
                  </a:lnTo>
                  <a:close/>
                  <a:moveTo>
                    <a:pt x="56" y="44"/>
                  </a:moveTo>
                  <a:cubicBezTo>
                    <a:pt x="29" y="44"/>
                    <a:pt x="8" y="36"/>
                    <a:pt x="8" y="26"/>
                  </a:cubicBezTo>
                  <a:cubicBezTo>
                    <a:pt x="8" y="16"/>
                    <a:pt x="29" y="8"/>
                    <a:pt x="56" y="8"/>
                  </a:cubicBezTo>
                  <a:cubicBezTo>
                    <a:pt x="83" y="8"/>
                    <a:pt x="104" y="16"/>
                    <a:pt x="104" y="26"/>
                  </a:cubicBezTo>
                  <a:cubicBezTo>
                    <a:pt x="104" y="36"/>
                    <a:pt x="83" y="44"/>
                    <a:pt x="56" y="44"/>
                  </a:cubicBez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dirty="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7" name="Oval 36"/>
            <p:cNvSpPr>
              <a:spLocks noChangeArrowheads="1"/>
            </p:cNvSpPr>
            <p:nvPr/>
          </p:nvSpPr>
          <p:spPr bwMode="auto">
            <a:xfrm>
              <a:off x="800100" y="904875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8" name="Oval 37"/>
            <p:cNvSpPr>
              <a:spLocks noChangeArrowheads="1"/>
            </p:cNvSpPr>
            <p:nvPr/>
          </p:nvSpPr>
          <p:spPr bwMode="auto">
            <a:xfrm>
              <a:off x="800100" y="687388"/>
              <a:ext cx="71438" cy="73025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9" name="Oval 38"/>
            <p:cNvSpPr>
              <a:spLocks noChangeArrowheads="1"/>
            </p:cNvSpPr>
            <p:nvPr/>
          </p:nvSpPr>
          <p:spPr bwMode="auto">
            <a:xfrm>
              <a:off x="800100" y="471488"/>
              <a:ext cx="71438" cy="71438"/>
            </a:xfrm>
            <a:prstGeom prst="ellipse">
              <a:avLst/>
            </a:pr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0" name="Freeform 7"/>
          <p:cNvSpPr>
            <a:spLocks noEditPoints="1"/>
          </p:cNvSpPr>
          <p:nvPr/>
        </p:nvSpPr>
        <p:spPr bwMode="auto">
          <a:xfrm>
            <a:off x="7767044" y="2735263"/>
            <a:ext cx="1396924" cy="1294356"/>
          </a:xfrm>
          <a:custGeom>
            <a:avLst/>
            <a:gdLst>
              <a:gd name="T0" fmla="*/ 31 w 177"/>
              <a:gd name="T1" fmla="*/ 94 h 164"/>
              <a:gd name="T2" fmla="*/ 19 w 177"/>
              <a:gd name="T3" fmla="*/ 94 h 164"/>
              <a:gd name="T4" fmla="*/ 1 w 177"/>
              <a:gd name="T5" fmla="*/ 79 h 164"/>
              <a:gd name="T6" fmla="*/ 12 w 177"/>
              <a:gd name="T7" fmla="*/ 47 h 164"/>
              <a:gd name="T8" fmla="*/ 36 w 177"/>
              <a:gd name="T9" fmla="*/ 55 h 164"/>
              <a:gd name="T10" fmla="*/ 48 w 177"/>
              <a:gd name="T11" fmla="*/ 52 h 164"/>
              <a:gd name="T12" fmla="*/ 48 w 177"/>
              <a:gd name="T13" fmla="*/ 59 h 164"/>
              <a:gd name="T14" fmla="*/ 55 w 177"/>
              <a:gd name="T15" fmla="*/ 82 h 164"/>
              <a:gd name="T16" fmla="*/ 31 w 177"/>
              <a:gd name="T17" fmla="*/ 94 h 164"/>
              <a:gd name="T18" fmla="*/ 36 w 177"/>
              <a:gd name="T19" fmla="*/ 47 h 164"/>
              <a:gd name="T20" fmla="*/ 12 w 177"/>
              <a:gd name="T21" fmla="*/ 23 h 164"/>
              <a:gd name="T22" fmla="*/ 36 w 177"/>
              <a:gd name="T23" fmla="*/ 0 h 164"/>
              <a:gd name="T24" fmla="*/ 59 w 177"/>
              <a:gd name="T25" fmla="*/ 23 h 164"/>
              <a:gd name="T26" fmla="*/ 36 w 177"/>
              <a:gd name="T27" fmla="*/ 47 h 164"/>
              <a:gd name="T28" fmla="*/ 129 w 177"/>
              <a:gd name="T29" fmla="*/ 164 h 164"/>
              <a:gd name="T30" fmla="*/ 49 w 177"/>
              <a:gd name="T31" fmla="*/ 164 h 164"/>
              <a:gd name="T32" fmla="*/ 24 w 177"/>
              <a:gd name="T33" fmla="*/ 140 h 164"/>
              <a:gd name="T34" fmla="*/ 56 w 177"/>
              <a:gd name="T35" fmla="*/ 88 h 164"/>
              <a:gd name="T36" fmla="*/ 89 w 177"/>
              <a:gd name="T37" fmla="*/ 101 h 164"/>
              <a:gd name="T38" fmla="*/ 121 w 177"/>
              <a:gd name="T39" fmla="*/ 88 h 164"/>
              <a:gd name="T40" fmla="*/ 153 w 177"/>
              <a:gd name="T41" fmla="*/ 140 h 164"/>
              <a:gd name="T42" fmla="*/ 129 w 177"/>
              <a:gd name="T43" fmla="*/ 164 h 164"/>
              <a:gd name="T44" fmla="*/ 89 w 177"/>
              <a:gd name="T45" fmla="*/ 94 h 164"/>
              <a:gd name="T46" fmla="*/ 53 w 177"/>
              <a:gd name="T47" fmla="*/ 59 h 164"/>
              <a:gd name="T48" fmla="*/ 89 w 177"/>
              <a:gd name="T49" fmla="*/ 23 h 164"/>
              <a:gd name="T50" fmla="*/ 124 w 177"/>
              <a:gd name="T51" fmla="*/ 59 h 164"/>
              <a:gd name="T52" fmla="*/ 89 w 177"/>
              <a:gd name="T53" fmla="*/ 94 h 164"/>
              <a:gd name="T54" fmla="*/ 141 w 177"/>
              <a:gd name="T55" fmla="*/ 47 h 164"/>
              <a:gd name="T56" fmla="*/ 118 w 177"/>
              <a:gd name="T57" fmla="*/ 23 h 164"/>
              <a:gd name="T58" fmla="*/ 141 w 177"/>
              <a:gd name="T59" fmla="*/ 0 h 164"/>
              <a:gd name="T60" fmla="*/ 165 w 177"/>
              <a:gd name="T61" fmla="*/ 23 h 164"/>
              <a:gd name="T62" fmla="*/ 141 w 177"/>
              <a:gd name="T63" fmla="*/ 47 h 164"/>
              <a:gd name="T64" fmla="*/ 159 w 177"/>
              <a:gd name="T65" fmla="*/ 94 h 164"/>
              <a:gd name="T66" fmla="*/ 146 w 177"/>
              <a:gd name="T67" fmla="*/ 94 h 164"/>
              <a:gd name="T68" fmla="*/ 122 w 177"/>
              <a:gd name="T69" fmla="*/ 82 h 164"/>
              <a:gd name="T70" fmla="*/ 130 w 177"/>
              <a:gd name="T71" fmla="*/ 59 h 164"/>
              <a:gd name="T72" fmla="*/ 129 w 177"/>
              <a:gd name="T73" fmla="*/ 52 h 164"/>
              <a:gd name="T74" fmla="*/ 141 w 177"/>
              <a:gd name="T75" fmla="*/ 55 h 164"/>
              <a:gd name="T76" fmla="*/ 165 w 177"/>
              <a:gd name="T77" fmla="*/ 47 h 164"/>
              <a:gd name="T78" fmla="*/ 177 w 177"/>
              <a:gd name="T79" fmla="*/ 79 h 164"/>
              <a:gd name="T80" fmla="*/ 159 w 177"/>
              <a:gd name="T81" fmla="*/ 94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1" name="矩形 19"/>
          <p:cNvSpPr>
            <a:spLocks noChangeArrowheads="1"/>
          </p:cNvSpPr>
          <p:nvPr/>
        </p:nvSpPr>
        <p:spPr bwMode="auto">
          <a:xfrm>
            <a:off x="7820118" y="4696944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2" name="文本框 18"/>
          <p:cNvSpPr txBox="1">
            <a:spLocks noChangeArrowheads="1"/>
          </p:cNvSpPr>
          <p:nvPr/>
        </p:nvSpPr>
        <p:spPr bwMode="auto">
          <a:xfrm>
            <a:off x="7421457" y="5247251"/>
            <a:ext cx="2287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</a:t>
            </a:r>
          </a:p>
        </p:txBody>
      </p:sp>
      <p:sp>
        <p:nvSpPr>
          <p:cNvPr id="33" name="矩形 19"/>
          <p:cNvSpPr>
            <a:spLocks noChangeArrowheads="1"/>
          </p:cNvSpPr>
          <p:nvPr/>
        </p:nvSpPr>
        <p:spPr bwMode="auto">
          <a:xfrm>
            <a:off x="5355201" y="4696944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4" name="文本框 18"/>
          <p:cNvSpPr txBox="1">
            <a:spLocks noChangeArrowheads="1"/>
          </p:cNvSpPr>
          <p:nvPr/>
        </p:nvSpPr>
        <p:spPr bwMode="auto">
          <a:xfrm>
            <a:off x="4956540" y="5247251"/>
            <a:ext cx="2287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</a:t>
            </a:r>
          </a:p>
        </p:txBody>
      </p:sp>
      <p:sp>
        <p:nvSpPr>
          <p:cNvPr id="35" name="矩形 19"/>
          <p:cNvSpPr>
            <a:spLocks noChangeArrowheads="1"/>
          </p:cNvSpPr>
          <p:nvPr/>
        </p:nvSpPr>
        <p:spPr bwMode="auto">
          <a:xfrm>
            <a:off x="2923051" y="4722206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36" name="文本框 18"/>
          <p:cNvSpPr txBox="1">
            <a:spLocks noChangeArrowheads="1"/>
          </p:cNvSpPr>
          <p:nvPr/>
        </p:nvSpPr>
        <p:spPr bwMode="auto">
          <a:xfrm>
            <a:off x="2494516" y="5247251"/>
            <a:ext cx="2287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2677883" y="3786351"/>
            <a:ext cx="4255810" cy="64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dirty="0"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点此添加你的标题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2612571" y="4487646"/>
            <a:ext cx="4440323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612571" y="3723770"/>
            <a:ext cx="4440323" cy="0"/>
          </a:xfrm>
          <a:prstGeom prst="line">
            <a:avLst/>
          </a:prstGeom>
          <a:ln w="15875">
            <a:solidFill>
              <a:srgbClr val="C178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26"/>
          <p:cNvSpPr txBox="1">
            <a:spLocks noChangeArrowheads="1"/>
          </p:cNvSpPr>
          <p:nvPr/>
        </p:nvSpPr>
        <p:spPr bwMode="auto">
          <a:xfrm>
            <a:off x="4013850" y="2216691"/>
            <a:ext cx="15650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9600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02</a:t>
            </a:r>
            <a:endParaRPr lang="zh-CN" altLang="en-US" sz="9600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007" y="296266"/>
            <a:ext cx="3567305" cy="5179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 bwMode="auto">
          <a:xfrm>
            <a:off x="2462751" y="1324920"/>
            <a:ext cx="8496291" cy="4016403"/>
            <a:chOff x="0" y="0"/>
            <a:chExt cx="3394" cy="1685"/>
          </a:xfrm>
          <a:solidFill>
            <a:srgbClr val="C1784C"/>
          </a:solidFill>
        </p:grpSpPr>
        <p:sp>
          <p:nvSpPr>
            <p:cNvPr id="6" name="Freeform 5"/>
            <p:cNvSpPr>
              <a:spLocks noChangeArrowheads="1"/>
            </p:cNvSpPr>
            <p:nvPr/>
          </p:nvSpPr>
          <p:spPr bwMode="auto">
            <a:xfrm>
              <a:off x="1042" y="0"/>
              <a:ext cx="446" cy="239"/>
            </a:xfrm>
            <a:custGeom>
              <a:avLst/>
              <a:gdLst>
                <a:gd name="T0" fmla="*/ 369 w 446"/>
                <a:gd name="T1" fmla="*/ 3 h 239"/>
                <a:gd name="T2" fmla="*/ 360 w 446"/>
                <a:gd name="T3" fmla="*/ 7 h 239"/>
                <a:gd name="T4" fmla="*/ 387 w 446"/>
                <a:gd name="T5" fmla="*/ 10 h 239"/>
                <a:gd name="T6" fmla="*/ 386 w 446"/>
                <a:gd name="T7" fmla="*/ 13 h 239"/>
                <a:gd name="T8" fmla="*/ 360 w 446"/>
                <a:gd name="T9" fmla="*/ 16 h 239"/>
                <a:gd name="T10" fmla="*/ 364 w 446"/>
                <a:gd name="T11" fmla="*/ 20 h 239"/>
                <a:gd name="T12" fmla="*/ 406 w 446"/>
                <a:gd name="T13" fmla="*/ 13 h 239"/>
                <a:gd name="T14" fmla="*/ 444 w 446"/>
                <a:gd name="T15" fmla="*/ 14 h 239"/>
                <a:gd name="T16" fmla="*/ 442 w 446"/>
                <a:gd name="T17" fmla="*/ 22 h 239"/>
                <a:gd name="T18" fmla="*/ 412 w 446"/>
                <a:gd name="T19" fmla="*/ 24 h 239"/>
                <a:gd name="T20" fmla="*/ 387 w 446"/>
                <a:gd name="T21" fmla="*/ 34 h 239"/>
                <a:gd name="T22" fmla="*/ 376 w 446"/>
                <a:gd name="T23" fmla="*/ 46 h 239"/>
                <a:gd name="T24" fmla="*/ 389 w 446"/>
                <a:gd name="T25" fmla="*/ 54 h 239"/>
                <a:gd name="T26" fmla="*/ 376 w 446"/>
                <a:gd name="T27" fmla="*/ 57 h 239"/>
                <a:gd name="T28" fmla="*/ 364 w 446"/>
                <a:gd name="T29" fmla="*/ 63 h 239"/>
                <a:gd name="T30" fmla="*/ 376 w 446"/>
                <a:gd name="T31" fmla="*/ 67 h 239"/>
                <a:gd name="T32" fmla="*/ 376 w 446"/>
                <a:gd name="T33" fmla="*/ 73 h 239"/>
                <a:gd name="T34" fmla="*/ 386 w 446"/>
                <a:gd name="T35" fmla="*/ 76 h 239"/>
                <a:gd name="T36" fmla="*/ 367 w 446"/>
                <a:gd name="T37" fmla="*/ 79 h 239"/>
                <a:gd name="T38" fmla="*/ 359 w 446"/>
                <a:gd name="T39" fmla="*/ 89 h 239"/>
                <a:gd name="T40" fmla="*/ 340 w 446"/>
                <a:gd name="T41" fmla="*/ 96 h 239"/>
                <a:gd name="T42" fmla="*/ 337 w 446"/>
                <a:gd name="T43" fmla="*/ 107 h 239"/>
                <a:gd name="T44" fmla="*/ 337 w 446"/>
                <a:gd name="T45" fmla="*/ 110 h 239"/>
                <a:gd name="T46" fmla="*/ 339 w 446"/>
                <a:gd name="T47" fmla="*/ 120 h 239"/>
                <a:gd name="T48" fmla="*/ 307 w 446"/>
                <a:gd name="T49" fmla="*/ 113 h 239"/>
                <a:gd name="T50" fmla="*/ 303 w 446"/>
                <a:gd name="T51" fmla="*/ 119 h 239"/>
                <a:gd name="T52" fmla="*/ 297 w 446"/>
                <a:gd name="T53" fmla="*/ 124 h 239"/>
                <a:gd name="T54" fmla="*/ 329 w 446"/>
                <a:gd name="T55" fmla="*/ 127 h 239"/>
                <a:gd name="T56" fmla="*/ 306 w 446"/>
                <a:gd name="T57" fmla="*/ 140 h 239"/>
                <a:gd name="T58" fmla="*/ 263 w 446"/>
                <a:gd name="T59" fmla="*/ 149 h 239"/>
                <a:gd name="T60" fmla="*/ 219 w 446"/>
                <a:gd name="T61" fmla="*/ 171 h 239"/>
                <a:gd name="T62" fmla="*/ 176 w 446"/>
                <a:gd name="T63" fmla="*/ 179 h 239"/>
                <a:gd name="T64" fmla="*/ 160 w 446"/>
                <a:gd name="T65" fmla="*/ 197 h 239"/>
                <a:gd name="T66" fmla="*/ 137 w 446"/>
                <a:gd name="T67" fmla="*/ 216 h 239"/>
                <a:gd name="T68" fmla="*/ 112 w 446"/>
                <a:gd name="T69" fmla="*/ 239 h 239"/>
                <a:gd name="T70" fmla="*/ 87 w 446"/>
                <a:gd name="T71" fmla="*/ 230 h 239"/>
                <a:gd name="T72" fmla="*/ 67 w 446"/>
                <a:gd name="T73" fmla="*/ 196 h 239"/>
                <a:gd name="T74" fmla="*/ 73 w 446"/>
                <a:gd name="T75" fmla="*/ 187 h 239"/>
                <a:gd name="T76" fmla="*/ 66 w 446"/>
                <a:gd name="T77" fmla="*/ 190 h 239"/>
                <a:gd name="T78" fmla="*/ 76 w 446"/>
                <a:gd name="T79" fmla="*/ 149 h 239"/>
                <a:gd name="T80" fmla="*/ 86 w 446"/>
                <a:gd name="T81" fmla="*/ 151 h 239"/>
                <a:gd name="T82" fmla="*/ 90 w 446"/>
                <a:gd name="T83" fmla="*/ 147 h 239"/>
                <a:gd name="T84" fmla="*/ 107 w 446"/>
                <a:gd name="T85" fmla="*/ 133 h 239"/>
                <a:gd name="T86" fmla="*/ 96 w 446"/>
                <a:gd name="T87" fmla="*/ 110 h 239"/>
                <a:gd name="T88" fmla="*/ 83 w 446"/>
                <a:gd name="T89" fmla="*/ 103 h 239"/>
                <a:gd name="T90" fmla="*/ 90 w 446"/>
                <a:gd name="T91" fmla="*/ 89 h 239"/>
                <a:gd name="T92" fmla="*/ 77 w 446"/>
                <a:gd name="T93" fmla="*/ 67 h 239"/>
                <a:gd name="T94" fmla="*/ 29 w 446"/>
                <a:gd name="T95" fmla="*/ 64 h 239"/>
                <a:gd name="T96" fmla="*/ 12 w 446"/>
                <a:gd name="T97" fmla="*/ 59 h 239"/>
                <a:gd name="T98" fmla="*/ 28 w 446"/>
                <a:gd name="T99" fmla="*/ 56 h 239"/>
                <a:gd name="T100" fmla="*/ 39 w 446"/>
                <a:gd name="T101" fmla="*/ 56 h 239"/>
                <a:gd name="T102" fmla="*/ 25 w 446"/>
                <a:gd name="T103" fmla="*/ 52 h 239"/>
                <a:gd name="T104" fmla="*/ 6 w 446"/>
                <a:gd name="T105" fmla="*/ 50 h 239"/>
                <a:gd name="T106" fmla="*/ 2 w 446"/>
                <a:gd name="T107" fmla="*/ 44 h 239"/>
                <a:gd name="T108" fmla="*/ 23 w 446"/>
                <a:gd name="T109" fmla="*/ 37 h 239"/>
                <a:gd name="T110" fmla="*/ 59 w 446"/>
                <a:gd name="T111" fmla="*/ 36 h 239"/>
                <a:gd name="T112" fmla="*/ 67 w 446"/>
                <a:gd name="T113" fmla="*/ 24 h 239"/>
                <a:gd name="T114" fmla="*/ 123 w 446"/>
                <a:gd name="T115" fmla="*/ 17 h 239"/>
                <a:gd name="T116" fmla="*/ 166 w 446"/>
                <a:gd name="T117" fmla="*/ 14 h 239"/>
                <a:gd name="T118" fmla="*/ 220 w 446"/>
                <a:gd name="T119" fmla="*/ 10 h 239"/>
                <a:gd name="T120" fmla="*/ 293 w 446"/>
                <a:gd name="T121" fmla="*/ 4 h 239"/>
                <a:gd name="T122" fmla="*/ 326 w 446"/>
                <a:gd name="T123" fmla="*/ 2 h 2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46"/>
                <a:gd name="T187" fmla="*/ 0 h 239"/>
                <a:gd name="T188" fmla="*/ 446 w 446"/>
                <a:gd name="T189" fmla="*/ 239 h 2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46" h="239">
                  <a:moveTo>
                    <a:pt x="332" y="0"/>
                  </a:moveTo>
                  <a:lnTo>
                    <a:pt x="350" y="2"/>
                  </a:lnTo>
                  <a:lnTo>
                    <a:pt x="369" y="3"/>
                  </a:lnTo>
                  <a:lnTo>
                    <a:pt x="370" y="4"/>
                  </a:lnTo>
                  <a:lnTo>
                    <a:pt x="370" y="6"/>
                  </a:lnTo>
                  <a:lnTo>
                    <a:pt x="360" y="7"/>
                  </a:lnTo>
                  <a:lnTo>
                    <a:pt x="352" y="9"/>
                  </a:lnTo>
                  <a:lnTo>
                    <a:pt x="370" y="9"/>
                  </a:lnTo>
                  <a:lnTo>
                    <a:pt x="387" y="10"/>
                  </a:lnTo>
                  <a:lnTo>
                    <a:pt x="387" y="10"/>
                  </a:lnTo>
                  <a:lnTo>
                    <a:pt x="387" y="12"/>
                  </a:lnTo>
                  <a:lnTo>
                    <a:pt x="386" y="13"/>
                  </a:lnTo>
                  <a:lnTo>
                    <a:pt x="383" y="14"/>
                  </a:lnTo>
                  <a:lnTo>
                    <a:pt x="372" y="14"/>
                  </a:lnTo>
                  <a:lnTo>
                    <a:pt x="360" y="16"/>
                  </a:lnTo>
                  <a:lnTo>
                    <a:pt x="360" y="17"/>
                  </a:lnTo>
                  <a:lnTo>
                    <a:pt x="360" y="20"/>
                  </a:lnTo>
                  <a:lnTo>
                    <a:pt x="364" y="20"/>
                  </a:lnTo>
                  <a:lnTo>
                    <a:pt x="367" y="20"/>
                  </a:lnTo>
                  <a:lnTo>
                    <a:pt x="386" y="16"/>
                  </a:lnTo>
                  <a:lnTo>
                    <a:pt x="406" y="13"/>
                  </a:lnTo>
                  <a:lnTo>
                    <a:pt x="426" y="12"/>
                  </a:lnTo>
                  <a:lnTo>
                    <a:pt x="444" y="13"/>
                  </a:lnTo>
                  <a:lnTo>
                    <a:pt x="444" y="14"/>
                  </a:lnTo>
                  <a:lnTo>
                    <a:pt x="446" y="16"/>
                  </a:lnTo>
                  <a:lnTo>
                    <a:pt x="444" y="19"/>
                  </a:lnTo>
                  <a:lnTo>
                    <a:pt x="442" y="22"/>
                  </a:lnTo>
                  <a:lnTo>
                    <a:pt x="432" y="22"/>
                  </a:lnTo>
                  <a:lnTo>
                    <a:pt x="422" y="23"/>
                  </a:lnTo>
                  <a:lnTo>
                    <a:pt x="412" y="24"/>
                  </a:lnTo>
                  <a:lnTo>
                    <a:pt x="403" y="27"/>
                  </a:lnTo>
                  <a:lnTo>
                    <a:pt x="394" y="30"/>
                  </a:lnTo>
                  <a:lnTo>
                    <a:pt x="387" y="34"/>
                  </a:lnTo>
                  <a:lnTo>
                    <a:pt x="380" y="37"/>
                  </a:lnTo>
                  <a:lnTo>
                    <a:pt x="374" y="42"/>
                  </a:lnTo>
                  <a:lnTo>
                    <a:pt x="376" y="46"/>
                  </a:lnTo>
                  <a:lnTo>
                    <a:pt x="376" y="50"/>
                  </a:lnTo>
                  <a:lnTo>
                    <a:pt x="383" y="53"/>
                  </a:lnTo>
                  <a:lnTo>
                    <a:pt x="389" y="54"/>
                  </a:lnTo>
                  <a:lnTo>
                    <a:pt x="389" y="56"/>
                  </a:lnTo>
                  <a:lnTo>
                    <a:pt x="387" y="57"/>
                  </a:lnTo>
                  <a:lnTo>
                    <a:pt x="376" y="57"/>
                  </a:lnTo>
                  <a:lnTo>
                    <a:pt x="364" y="59"/>
                  </a:lnTo>
                  <a:lnTo>
                    <a:pt x="364" y="60"/>
                  </a:lnTo>
                  <a:lnTo>
                    <a:pt x="364" y="63"/>
                  </a:lnTo>
                  <a:lnTo>
                    <a:pt x="370" y="63"/>
                  </a:lnTo>
                  <a:lnTo>
                    <a:pt x="374" y="64"/>
                  </a:lnTo>
                  <a:lnTo>
                    <a:pt x="376" y="67"/>
                  </a:lnTo>
                  <a:lnTo>
                    <a:pt x="376" y="72"/>
                  </a:lnTo>
                  <a:lnTo>
                    <a:pt x="376" y="72"/>
                  </a:lnTo>
                  <a:lnTo>
                    <a:pt x="376" y="73"/>
                  </a:lnTo>
                  <a:lnTo>
                    <a:pt x="382" y="73"/>
                  </a:lnTo>
                  <a:lnTo>
                    <a:pt x="386" y="73"/>
                  </a:lnTo>
                  <a:lnTo>
                    <a:pt x="386" y="76"/>
                  </a:lnTo>
                  <a:lnTo>
                    <a:pt x="384" y="79"/>
                  </a:lnTo>
                  <a:lnTo>
                    <a:pt x="376" y="79"/>
                  </a:lnTo>
                  <a:lnTo>
                    <a:pt x="367" y="79"/>
                  </a:lnTo>
                  <a:lnTo>
                    <a:pt x="367" y="83"/>
                  </a:lnTo>
                  <a:lnTo>
                    <a:pt x="367" y="87"/>
                  </a:lnTo>
                  <a:lnTo>
                    <a:pt x="359" y="89"/>
                  </a:lnTo>
                  <a:lnTo>
                    <a:pt x="353" y="90"/>
                  </a:lnTo>
                  <a:lnTo>
                    <a:pt x="347" y="93"/>
                  </a:lnTo>
                  <a:lnTo>
                    <a:pt x="340" y="96"/>
                  </a:lnTo>
                  <a:lnTo>
                    <a:pt x="342" y="102"/>
                  </a:lnTo>
                  <a:lnTo>
                    <a:pt x="343" y="107"/>
                  </a:lnTo>
                  <a:lnTo>
                    <a:pt x="337" y="107"/>
                  </a:lnTo>
                  <a:lnTo>
                    <a:pt x="332" y="107"/>
                  </a:lnTo>
                  <a:lnTo>
                    <a:pt x="336" y="109"/>
                  </a:lnTo>
                  <a:lnTo>
                    <a:pt x="337" y="110"/>
                  </a:lnTo>
                  <a:lnTo>
                    <a:pt x="339" y="113"/>
                  </a:lnTo>
                  <a:lnTo>
                    <a:pt x="340" y="119"/>
                  </a:lnTo>
                  <a:lnTo>
                    <a:pt x="339" y="120"/>
                  </a:lnTo>
                  <a:lnTo>
                    <a:pt x="339" y="121"/>
                  </a:lnTo>
                  <a:lnTo>
                    <a:pt x="322" y="117"/>
                  </a:lnTo>
                  <a:lnTo>
                    <a:pt x="307" y="113"/>
                  </a:lnTo>
                  <a:lnTo>
                    <a:pt x="309" y="116"/>
                  </a:lnTo>
                  <a:lnTo>
                    <a:pt x="310" y="119"/>
                  </a:lnTo>
                  <a:lnTo>
                    <a:pt x="303" y="119"/>
                  </a:lnTo>
                  <a:lnTo>
                    <a:pt x="297" y="119"/>
                  </a:lnTo>
                  <a:lnTo>
                    <a:pt x="297" y="121"/>
                  </a:lnTo>
                  <a:lnTo>
                    <a:pt x="297" y="124"/>
                  </a:lnTo>
                  <a:lnTo>
                    <a:pt x="313" y="124"/>
                  </a:lnTo>
                  <a:lnTo>
                    <a:pt x="327" y="124"/>
                  </a:lnTo>
                  <a:lnTo>
                    <a:pt x="329" y="127"/>
                  </a:lnTo>
                  <a:lnTo>
                    <a:pt x="329" y="131"/>
                  </a:lnTo>
                  <a:lnTo>
                    <a:pt x="317" y="136"/>
                  </a:lnTo>
                  <a:lnTo>
                    <a:pt x="306" y="140"/>
                  </a:lnTo>
                  <a:lnTo>
                    <a:pt x="294" y="143"/>
                  </a:lnTo>
                  <a:lnTo>
                    <a:pt x="285" y="147"/>
                  </a:lnTo>
                  <a:lnTo>
                    <a:pt x="263" y="149"/>
                  </a:lnTo>
                  <a:lnTo>
                    <a:pt x="243" y="150"/>
                  </a:lnTo>
                  <a:lnTo>
                    <a:pt x="232" y="161"/>
                  </a:lnTo>
                  <a:lnTo>
                    <a:pt x="219" y="171"/>
                  </a:lnTo>
                  <a:lnTo>
                    <a:pt x="207" y="174"/>
                  </a:lnTo>
                  <a:lnTo>
                    <a:pt x="192" y="177"/>
                  </a:lnTo>
                  <a:lnTo>
                    <a:pt x="176" y="179"/>
                  </a:lnTo>
                  <a:lnTo>
                    <a:pt x="163" y="181"/>
                  </a:lnTo>
                  <a:lnTo>
                    <a:pt x="162" y="190"/>
                  </a:lnTo>
                  <a:lnTo>
                    <a:pt x="160" y="197"/>
                  </a:lnTo>
                  <a:lnTo>
                    <a:pt x="149" y="204"/>
                  </a:lnTo>
                  <a:lnTo>
                    <a:pt x="139" y="210"/>
                  </a:lnTo>
                  <a:lnTo>
                    <a:pt x="137" y="216"/>
                  </a:lnTo>
                  <a:lnTo>
                    <a:pt x="136" y="221"/>
                  </a:lnTo>
                  <a:lnTo>
                    <a:pt x="125" y="230"/>
                  </a:lnTo>
                  <a:lnTo>
                    <a:pt x="112" y="239"/>
                  </a:lnTo>
                  <a:lnTo>
                    <a:pt x="105" y="233"/>
                  </a:lnTo>
                  <a:lnTo>
                    <a:pt x="95" y="229"/>
                  </a:lnTo>
                  <a:lnTo>
                    <a:pt x="87" y="230"/>
                  </a:lnTo>
                  <a:lnTo>
                    <a:pt x="80" y="230"/>
                  </a:lnTo>
                  <a:lnTo>
                    <a:pt x="75" y="213"/>
                  </a:lnTo>
                  <a:lnTo>
                    <a:pt x="67" y="196"/>
                  </a:lnTo>
                  <a:lnTo>
                    <a:pt x="72" y="191"/>
                  </a:lnTo>
                  <a:lnTo>
                    <a:pt x="76" y="187"/>
                  </a:lnTo>
                  <a:lnTo>
                    <a:pt x="73" y="187"/>
                  </a:lnTo>
                  <a:lnTo>
                    <a:pt x="70" y="187"/>
                  </a:lnTo>
                  <a:lnTo>
                    <a:pt x="69" y="189"/>
                  </a:lnTo>
                  <a:lnTo>
                    <a:pt x="66" y="190"/>
                  </a:lnTo>
                  <a:lnTo>
                    <a:pt x="70" y="170"/>
                  </a:lnTo>
                  <a:lnTo>
                    <a:pt x="76" y="149"/>
                  </a:lnTo>
                  <a:lnTo>
                    <a:pt x="76" y="149"/>
                  </a:lnTo>
                  <a:lnTo>
                    <a:pt x="77" y="149"/>
                  </a:lnTo>
                  <a:lnTo>
                    <a:pt x="82" y="150"/>
                  </a:lnTo>
                  <a:lnTo>
                    <a:pt x="86" y="151"/>
                  </a:lnTo>
                  <a:lnTo>
                    <a:pt x="89" y="151"/>
                  </a:lnTo>
                  <a:lnTo>
                    <a:pt x="93" y="150"/>
                  </a:lnTo>
                  <a:lnTo>
                    <a:pt x="90" y="147"/>
                  </a:lnTo>
                  <a:lnTo>
                    <a:pt x="89" y="144"/>
                  </a:lnTo>
                  <a:lnTo>
                    <a:pt x="99" y="139"/>
                  </a:lnTo>
                  <a:lnTo>
                    <a:pt x="107" y="133"/>
                  </a:lnTo>
                  <a:lnTo>
                    <a:pt x="106" y="121"/>
                  </a:lnTo>
                  <a:lnTo>
                    <a:pt x="103" y="110"/>
                  </a:lnTo>
                  <a:lnTo>
                    <a:pt x="96" y="110"/>
                  </a:lnTo>
                  <a:lnTo>
                    <a:pt x="90" y="109"/>
                  </a:lnTo>
                  <a:lnTo>
                    <a:pt x="86" y="107"/>
                  </a:lnTo>
                  <a:lnTo>
                    <a:pt x="83" y="103"/>
                  </a:lnTo>
                  <a:lnTo>
                    <a:pt x="86" y="99"/>
                  </a:lnTo>
                  <a:lnTo>
                    <a:pt x="89" y="94"/>
                  </a:lnTo>
                  <a:lnTo>
                    <a:pt x="90" y="89"/>
                  </a:lnTo>
                  <a:lnTo>
                    <a:pt x="92" y="82"/>
                  </a:lnTo>
                  <a:lnTo>
                    <a:pt x="83" y="76"/>
                  </a:lnTo>
                  <a:lnTo>
                    <a:pt x="77" y="67"/>
                  </a:lnTo>
                  <a:lnTo>
                    <a:pt x="60" y="66"/>
                  </a:lnTo>
                  <a:lnTo>
                    <a:pt x="45" y="66"/>
                  </a:lnTo>
                  <a:lnTo>
                    <a:pt x="29" y="64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59"/>
                  </a:lnTo>
                  <a:lnTo>
                    <a:pt x="13" y="57"/>
                  </a:lnTo>
                  <a:lnTo>
                    <a:pt x="15" y="56"/>
                  </a:lnTo>
                  <a:lnTo>
                    <a:pt x="28" y="56"/>
                  </a:lnTo>
                  <a:lnTo>
                    <a:pt x="39" y="57"/>
                  </a:lnTo>
                  <a:lnTo>
                    <a:pt x="39" y="56"/>
                  </a:lnTo>
                  <a:lnTo>
                    <a:pt x="39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25" y="52"/>
                  </a:lnTo>
                  <a:lnTo>
                    <a:pt x="15" y="52"/>
                  </a:lnTo>
                  <a:lnTo>
                    <a:pt x="10" y="52"/>
                  </a:lnTo>
                  <a:lnTo>
                    <a:pt x="6" y="50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5" y="42"/>
                  </a:lnTo>
                  <a:lnTo>
                    <a:pt x="15" y="39"/>
                  </a:lnTo>
                  <a:lnTo>
                    <a:pt x="23" y="37"/>
                  </a:lnTo>
                  <a:lnTo>
                    <a:pt x="32" y="36"/>
                  </a:lnTo>
                  <a:lnTo>
                    <a:pt x="42" y="36"/>
                  </a:lnTo>
                  <a:lnTo>
                    <a:pt x="59" y="36"/>
                  </a:lnTo>
                  <a:lnTo>
                    <a:pt x="76" y="36"/>
                  </a:lnTo>
                  <a:lnTo>
                    <a:pt x="72" y="30"/>
                  </a:lnTo>
                  <a:lnTo>
                    <a:pt x="67" y="24"/>
                  </a:lnTo>
                  <a:lnTo>
                    <a:pt x="87" y="23"/>
                  </a:lnTo>
                  <a:lnTo>
                    <a:pt x="106" y="22"/>
                  </a:lnTo>
                  <a:lnTo>
                    <a:pt x="123" y="17"/>
                  </a:lnTo>
                  <a:lnTo>
                    <a:pt x="140" y="12"/>
                  </a:lnTo>
                  <a:lnTo>
                    <a:pt x="153" y="13"/>
                  </a:lnTo>
                  <a:lnTo>
                    <a:pt x="166" y="14"/>
                  </a:lnTo>
                  <a:lnTo>
                    <a:pt x="180" y="14"/>
                  </a:lnTo>
                  <a:lnTo>
                    <a:pt x="193" y="13"/>
                  </a:lnTo>
                  <a:lnTo>
                    <a:pt x="220" y="10"/>
                  </a:lnTo>
                  <a:lnTo>
                    <a:pt x="249" y="6"/>
                  </a:lnTo>
                  <a:lnTo>
                    <a:pt x="267" y="4"/>
                  </a:lnTo>
                  <a:lnTo>
                    <a:pt x="293" y="4"/>
                  </a:lnTo>
                  <a:lnTo>
                    <a:pt x="306" y="3"/>
                  </a:lnTo>
                  <a:lnTo>
                    <a:pt x="317" y="3"/>
                  </a:lnTo>
                  <a:lnTo>
                    <a:pt x="326" y="2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Freeform 6"/>
            <p:cNvSpPr>
              <a:spLocks noChangeArrowheads="1"/>
            </p:cNvSpPr>
            <p:nvPr/>
          </p:nvSpPr>
          <p:spPr bwMode="auto">
            <a:xfrm>
              <a:off x="917" y="4"/>
              <a:ext cx="234" cy="63"/>
            </a:xfrm>
            <a:custGeom>
              <a:avLst/>
              <a:gdLst>
                <a:gd name="T0" fmla="*/ 175 w 234"/>
                <a:gd name="T1" fmla="*/ 2 h 63"/>
                <a:gd name="T2" fmla="*/ 214 w 234"/>
                <a:gd name="T3" fmla="*/ 5 h 63"/>
                <a:gd name="T4" fmla="*/ 234 w 234"/>
                <a:gd name="T5" fmla="*/ 8 h 63"/>
                <a:gd name="T6" fmla="*/ 211 w 234"/>
                <a:gd name="T7" fmla="*/ 12 h 63"/>
                <a:gd name="T8" fmla="*/ 180 w 234"/>
                <a:gd name="T9" fmla="*/ 20 h 63"/>
                <a:gd name="T10" fmla="*/ 145 w 234"/>
                <a:gd name="T11" fmla="*/ 28 h 63"/>
                <a:gd name="T12" fmla="*/ 114 w 234"/>
                <a:gd name="T13" fmla="*/ 30 h 63"/>
                <a:gd name="T14" fmla="*/ 100 w 234"/>
                <a:gd name="T15" fmla="*/ 33 h 63"/>
                <a:gd name="T16" fmla="*/ 104 w 234"/>
                <a:gd name="T17" fmla="*/ 35 h 63"/>
                <a:gd name="T18" fmla="*/ 108 w 234"/>
                <a:gd name="T19" fmla="*/ 39 h 63"/>
                <a:gd name="T20" fmla="*/ 107 w 234"/>
                <a:gd name="T21" fmla="*/ 42 h 63"/>
                <a:gd name="T22" fmla="*/ 93 w 234"/>
                <a:gd name="T23" fmla="*/ 45 h 63"/>
                <a:gd name="T24" fmla="*/ 71 w 234"/>
                <a:gd name="T25" fmla="*/ 56 h 63"/>
                <a:gd name="T26" fmla="*/ 53 w 234"/>
                <a:gd name="T27" fmla="*/ 63 h 63"/>
                <a:gd name="T28" fmla="*/ 13 w 234"/>
                <a:gd name="T29" fmla="*/ 59 h 63"/>
                <a:gd name="T30" fmla="*/ 0 w 234"/>
                <a:gd name="T31" fmla="*/ 56 h 63"/>
                <a:gd name="T32" fmla="*/ 0 w 234"/>
                <a:gd name="T33" fmla="*/ 53 h 63"/>
                <a:gd name="T34" fmla="*/ 11 w 234"/>
                <a:gd name="T35" fmla="*/ 53 h 63"/>
                <a:gd name="T36" fmla="*/ 30 w 234"/>
                <a:gd name="T37" fmla="*/ 50 h 63"/>
                <a:gd name="T38" fmla="*/ 38 w 234"/>
                <a:gd name="T39" fmla="*/ 46 h 63"/>
                <a:gd name="T40" fmla="*/ 40 w 234"/>
                <a:gd name="T41" fmla="*/ 43 h 63"/>
                <a:gd name="T42" fmla="*/ 47 w 234"/>
                <a:gd name="T43" fmla="*/ 40 h 63"/>
                <a:gd name="T44" fmla="*/ 51 w 234"/>
                <a:gd name="T45" fmla="*/ 38 h 63"/>
                <a:gd name="T46" fmla="*/ 53 w 234"/>
                <a:gd name="T47" fmla="*/ 38 h 63"/>
                <a:gd name="T48" fmla="*/ 61 w 234"/>
                <a:gd name="T49" fmla="*/ 38 h 63"/>
                <a:gd name="T50" fmla="*/ 60 w 234"/>
                <a:gd name="T51" fmla="*/ 33 h 63"/>
                <a:gd name="T52" fmla="*/ 57 w 234"/>
                <a:gd name="T53" fmla="*/ 26 h 63"/>
                <a:gd name="T54" fmla="*/ 73 w 234"/>
                <a:gd name="T55" fmla="*/ 26 h 63"/>
                <a:gd name="T56" fmla="*/ 88 w 234"/>
                <a:gd name="T57" fmla="*/ 26 h 63"/>
                <a:gd name="T58" fmla="*/ 98 w 234"/>
                <a:gd name="T59" fmla="*/ 22 h 63"/>
                <a:gd name="T60" fmla="*/ 110 w 234"/>
                <a:gd name="T61" fmla="*/ 20 h 63"/>
                <a:gd name="T62" fmla="*/ 120 w 234"/>
                <a:gd name="T63" fmla="*/ 18 h 63"/>
                <a:gd name="T64" fmla="*/ 107 w 234"/>
                <a:gd name="T65" fmla="*/ 18 h 63"/>
                <a:gd name="T66" fmla="*/ 80 w 234"/>
                <a:gd name="T67" fmla="*/ 16 h 63"/>
                <a:gd name="T68" fmla="*/ 64 w 234"/>
                <a:gd name="T69" fmla="*/ 13 h 63"/>
                <a:gd name="T70" fmla="*/ 57 w 234"/>
                <a:gd name="T71" fmla="*/ 9 h 63"/>
                <a:gd name="T72" fmla="*/ 83 w 234"/>
                <a:gd name="T73" fmla="*/ 6 h 63"/>
                <a:gd name="T74" fmla="*/ 123 w 234"/>
                <a:gd name="T75" fmla="*/ 6 h 63"/>
                <a:gd name="T76" fmla="*/ 145 w 234"/>
                <a:gd name="T77" fmla="*/ 3 h 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34"/>
                <a:gd name="T118" fmla="*/ 0 h 63"/>
                <a:gd name="T119" fmla="*/ 234 w 234"/>
                <a:gd name="T120" fmla="*/ 63 h 6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34" h="63">
                  <a:moveTo>
                    <a:pt x="155" y="0"/>
                  </a:moveTo>
                  <a:lnTo>
                    <a:pt x="175" y="2"/>
                  </a:lnTo>
                  <a:lnTo>
                    <a:pt x="194" y="3"/>
                  </a:lnTo>
                  <a:lnTo>
                    <a:pt x="214" y="5"/>
                  </a:lnTo>
                  <a:lnTo>
                    <a:pt x="234" y="6"/>
                  </a:lnTo>
                  <a:lnTo>
                    <a:pt x="234" y="8"/>
                  </a:lnTo>
                  <a:lnTo>
                    <a:pt x="232" y="9"/>
                  </a:lnTo>
                  <a:lnTo>
                    <a:pt x="211" y="12"/>
                  </a:lnTo>
                  <a:lnTo>
                    <a:pt x="194" y="16"/>
                  </a:lnTo>
                  <a:lnTo>
                    <a:pt x="180" y="20"/>
                  </a:lnTo>
                  <a:lnTo>
                    <a:pt x="161" y="26"/>
                  </a:lnTo>
                  <a:lnTo>
                    <a:pt x="145" y="28"/>
                  </a:lnTo>
                  <a:lnTo>
                    <a:pt x="130" y="29"/>
                  </a:lnTo>
                  <a:lnTo>
                    <a:pt x="114" y="30"/>
                  </a:lnTo>
                  <a:lnTo>
                    <a:pt x="100" y="32"/>
                  </a:lnTo>
                  <a:lnTo>
                    <a:pt x="100" y="33"/>
                  </a:lnTo>
                  <a:lnTo>
                    <a:pt x="100" y="33"/>
                  </a:lnTo>
                  <a:lnTo>
                    <a:pt x="104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8" y="42"/>
                  </a:lnTo>
                  <a:lnTo>
                    <a:pt x="107" y="42"/>
                  </a:lnTo>
                  <a:lnTo>
                    <a:pt x="105" y="42"/>
                  </a:lnTo>
                  <a:lnTo>
                    <a:pt x="93" y="45"/>
                  </a:lnTo>
                  <a:lnTo>
                    <a:pt x="78" y="48"/>
                  </a:lnTo>
                  <a:lnTo>
                    <a:pt x="71" y="56"/>
                  </a:lnTo>
                  <a:lnTo>
                    <a:pt x="63" y="63"/>
                  </a:lnTo>
                  <a:lnTo>
                    <a:pt x="53" y="63"/>
                  </a:lnTo>
                  <a:lnTo>
                    <a:pt x="33" y="60"/>
                  </a:lnTo>
                  <a:lnTo>
                    <a:pt x="13" y="59"/>
                  </a:lnTo>
                  <a:lnTo>
                    <a:pt x="1" y="58"/>
                  </a:lnTo>
                  <a:lnTo>
                    <a:pt x="0" y="56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53"/>
                  </a:lnTo>
                  <a:lnTo>
                    <a:pt x="24" y="52"/>
                  </a:lnTo>
                  <a:lnTo>
                    <a:pt x="30" y="50"/>
                  </a:lnTo>
                  <a:lnTo>
                    <a:pt x="35" y="49"/>
                  </a:lnTo>
                  <a:lnTo>
                    <a:pt x="38" y="46"/>
                  </a:lnTo>
                  <a:lnTo>
                    <a:pt x="40" y="43"/>
                  </a:lnTo>
                  <a:lnTo>
                    <a:pt x="40" y="43"/>
                  </a:lnTo>
                  <a:lnTo>
                    <a:pt x="40" y="42"/>
                  </a:lnTo>
                  <a:lnTo>
                    <a:pt x="47" y="40"/>
                  </a:lnTo>
                  <a:lnTo>
                    <a:pt x="55" y="39"/>
                  </a:lnTo>
                  <a:lnTo>
                    <a:pt x="51" y="38"/>
                  </a:lnTo>
                  <a:lnTo>
                    <a:pt x="47" y="36"/>
                  </a:lnTo>
                  <a:lnTo>
                    <a:pt x="53" y="38"/>
                  </a:lnTo>
                  <a:lnTo>
                    <a:pt x="57" y="38"/>
                  </a:lnTo>
                  <a:lnTo>
                    <a:pt x="61" y="38"/>
                  </a:lnTo>
                  <a:lnTo>
                    <a:pt x="64" y="36"/>
                  </a:lnTo>
                  <a:lnTo>
                    <a:pt x="60" y="33"/>
                  </a:lnTo>
                  <a:lnTo>
                    <a:pt x="57" y="29"/>
                  </a:lnTo>
                  <a:lnTo>
                    <a:pt x="57" y="26"/>
                  </a:lnTo>
                  <a:lnTo>
                    <a:pt x="58" y="23"/>
                  </a:lnTo>
                  <a:lnTo>
                    <a:pt x="73" y="26"/>
                  </a:lnTo>
                  <a:lnTo>
                    <a:pt x="85" y="30"/>
                  </a:lnTo>
                  <a:lnTo>
                    <a:pt x="88" y="26"/>
                  </a:lnTo>
                  <a:lnTo>
                    <a:pt x="93" y="25"/>
                  </a:lnTo>
                  <a:lnTo>
                    <a:pt x="98" y="22"/>
                  </a:lnTo>
                  <a:lnTo>
                    <a:pt x="104" y="22"/>
                  </a:lnTo>
                  <a:lnTo>
                    <a:pt x="110" y="20"/>
                  </a:lnTo>
                  <a:lnTo>
                    <a:pt x="115" y="19"/>
                  </a:lnTo>
                  <a:lnTo>
                    <a:pt x="120" y="18"/>
                  </a:lnTo>
                  <a:lnTo>
                    <a:pt x="124" y="15"/>
                  </a:lnTo>
                  <a:lnTo>
                    <a:pt x="107" y="18"/>
                  </a:lnTo>
                  <a:lnTo>
                    <a:pt x="90" y="18"/>
                  </a:lnTo>
                  <a:lnTo>
                    <a:pt x="80" y="16"/>
                  </a:lnTo>
                  <a:lnTo>
                    <a:pt x="73" y="15"/>
                  </a:lnTo>
                  <a:lnTo>
                    <a:pt x="64" y="13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8" y="8"/>
                  </a:lnTo>
                  <a:lnTo>
                    <a:pt x="83" y="6"/>
                  </a:lnTo>
                  <a:lnTo>
                    <a:pt x="110" y="6"/>
                  </a:lnTo>
                  <a:lnTo>
                    <a:pt x="123" y="6"/>
                  </a:lnTo>
                  <a:lnTo>
                    <a:pt x="134" y="6"/>
                  </a:lnTo>
                  <a:lnTo>
                    <a:pt x="145" y="3"/>
                  </a:lnTo>
                  <a:lnTo>
                    <a:pt x="15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Freeform 7"/>
            <p:cNvSpPr>
              <a:spLocks noChangeArrowheads="1"/>
            </p:cNvSpPr>
            <p:nvPr/>
          </p:nvSpPr>
          <p:spPr bwMode="auto">
            <a:xfrm>
              <a:off x="2206" y="17"/>
              <a:ext cx="64" cy="23"/>
            </a:xfrm>
            <a:custGeom>
              <a:avLst/>
              <a:gdLst>
                <a:gd name="T0" fmla="*/ 0 w 64"/>
                <a:gd name="T1" fmla="*/ 12 h 23"/>
                <a:gd name="T2" fmla="*/ 0 w 64"/>
                <a:gd name="T3" fmla="*/ 6 h 23"/>
                <a:gd name="T4" fmla="*/ 0 w 64"/>
                <a:gd name="T5" fmla="*/ 0 h 23"/>
                <a:gd name="T6" fmla="*/ 16 w 64"/>
                <a:gd name="T7" fmla="*/ 0 h 23"/>
                <a:gd name="T8" fmla="*/ 34 w 64"/>
                <a:gd name="T9" fmla="*/ 2 h 23"/>
                <a:gd name="T10" fmla="*/ 49 w 64"/>
                <a:gd name="T11" fmla="*/ 10 h 23"/>
                <a:gd name="T12" fmla="*/ 64 w 64"/>
                <a:gd name="T13" fmla="*/ 17 h 23"/>
                <a:gd name="T14" fmla="*/ 64 w 64"/>
                <a:gd name="T15" fmla="*/ 20 h 23"/>
                <a:gd name="T16" fmla="*/ 64 w 64"/>
                <a:gd name="T17" fmla="*/ 23 h 23"/>
                <a:gd name="T18" fmla="*/ 61 w 64"/>
                <a:gd name="T19" fmla="*/ 23 h 23"/>
                <a:gd name="T20" fmla="*/ 57 w 64"/>
                <a:gd name="T21" fmla="*/ 23 h 23"/>
                <a:gd name="T22" fmla="*/ 44 w 64"/>
                <a:gd name="T23" fmla="*/ 20 h 23"/>
                <a:gd name="T24" fmla="*/ 29 w 64"/>
                <a:gd name="T25" fmla="*/ 16 h 23"/>
                <a:gd name="T26" fmla="*/ 11 w 64"/>
                <a:gd name="T27" fmla="*/ 13 h 23"/>
                <a:gd name="T28" fmla="*/ 0 w 64"/>
                <a:gd name="T29" fmla="*/ 12 h 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4"/>
                <a:gd name="T46" fmla="*/ 0 h 23"/>
                <a:gd name="T47" fmla="*/ 64 w 64"/>
                <a:gd name="T48" fmla="*/ 23 h 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4" h="23">
                  <a:moveTo>
                    <a:pt x="0" y="12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16" y="0"/>
                  </a:lnTo>
                  <a:lnTo>
                    <a:pt x="34" y="2"/>
                  </a:lnTo>
                  <a:lnTo>
                    <a:pt x="49" y="10"/>
                  </a:lnTo>
                  <a:lnTo>
                    <a:pt x="64" y="17"/>
                  </a:lnTo>
                  <a:lnTo>
                    <a:pt x="64" y="20"/>
                  </a:lnTo>
                  <a:lnTo>
                    <a:pt x="64" y="23"/>
                  </a:lnTo>
                  <a:lnTo>
                    <a:pt x="61" y="23"/>
                  </a:lnTo>
                  <a:lnTo>
                    <a:pt x="57" y="23"/>
                  </a:lnTo>
                  <a:lnTo>
                    <a:pt x="44" y="20"/>
                  </a:lnTo>
                  <a:lnTo>
                    <a:pt x="29" y="16"/>
                  </a:lnTo>
                  <a:lnTo>
                    <a:pt x="11" y="13"/>
                  </a:lnTo>
                  <a:lnTo>
                    <a:pt x="0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9" name="Freeform 8"/>
            <p:cNvSpPr>
              <a:spLocks noChangeArrowheads="1"/>
            </p:cNvSpPr>
            <p:nvPr/>
          </p:nvSpPr>
          <p:spPr bwMode="auto">
            <a:xfrm>
              <a:off x="891" y="19"/>
              <a:ext cx="70" cy="27"/>
            </a:xfrm>
            <a:custGeom>
              <a:avLst/>
              <a:gdLst>
                <a:gd name="T0" fmla="*/ 33 w 70"/>
                <a:gd name="T1" fmla="*/ 0 h 27"/>
                <a:gd name="T2" fmla="*/ 39 w 70"/>
                <a:gd name="T3" fmla="*/ 0 h 27"/>
                <a:gd name="T4" fmla="*/ 46 w 70"/>
                <a:gd name="T5" fmla="*/ 1 h 27"/>
                <a:gd name="T6" fmla="*/ 51 w 70"/>
                <a:gd name="T7" fmla="*/ 3 h 27"/>
                <a:gd name="T8" fmla="*/ 56 w 70"/>
                <a:gd name="T9" fmla="*/ 5 h 27"/>
                <a:gd name="T10" fmla="*/ 61 w 70"/>
                <a:gd name="T11" fmla="*/ 8 h 27"/>
                <a:gd name="T12" fmla="*/ 64 w 70"/>
                <a:gd name="T13" fmla="*/ 11 h 27"/>
                <a:gd name="T14" fmla="*/ 67 w 70"/>
                <a:gd name="T15" fmla="*/ 15 h 27"/>
                <a:gd name="T16" fmla="*/ 70 w 70"/>
                <a:gd name="T17" fmla="*/ 20 h 27"/>
                <a:gd name="T18" fmla="*/ 69 w 70"/>
                <a:gd name="T19" fmla="*/ 20 h 27"/>
                <a:gd name="T20" fmla="*/ 67 w 70"/>
                <a:gd name="T21" fmla="*/ 20 h 27"/>
                <a:gd name="T22" fmla="*/ 56 w 70"/>
                <a:gd name="T23" fmla="*/ 24 h 27"/>
                <a:gd name="T24" fmla="*/ 43 w 70"/>
                <a:gd name="T25" fmla="*/ 25 h 27"/>
                <a:gd name="T26" fmla="*/ 31 w 70"/>
                <a:gd name="T27" fmla="*/ 27 h 27"/>
                <a:gd name="T28" fmla="*/ 24 w 70"/>
                <a:gd name="T29" fmla="*/ 27 h 27"/>
                <a:gd name="T30" fmla="*/ 17 w 70"/>
                <a:gd name="T31" fmla="*/ 25 h 27"/>
                <a:gd name="T32" fmla="*/ 10 w 70"/>
                <a:gd name="T33" fmla="*/ 21 h 27"/>
                <a:gd name="T34" fmla="*/ 4 w 70"/>
                <a:gd name="T35" fmla="*/ 17 h 27"/>
                <a:gd name="T36" fmla="*/ 0 w 70"/>
                <a:gd name="T37" fmla="*/ 11 h 27"/>
                <a:gd name="T38" fmla="*/ 9 w 70"/>
                <a:gd name="T39" fmla="*/ 11 h 27"/>
                <a:gd name="T40" fmla="*/ 17 w 70"/>
                <a:gd name="T41" fmla="*/ 8 h 27"/>
                <a:gd name="T42" fmla="*/ 26 w 70"/>
                <a:gd name="T43" fmla="*/ 4 h 27"/>
                <a:gd name="T44" fmla="*/ 33 w 70"/>
                <a:gd name="T45" fmla="*/ 0 h 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0"/>
                <a:gd name="T70" fmla="*/ 0 h 27"/>
                <a:gd name="T71" fmla="*/ 70 w 70"/>
                <a:gd name="T72" fmla="*/ 27 h 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0" h="27">
                  <a:moveTo>
                    <a:pt x="33" y="0"/>
                  </a:moveTo>
                  <a:lnTo>
                    <a:pt x="39" y="0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5"/>
                  </a:lnTo>
                  <a:lnTo>
                    <a:pt x="61" y="8"/>
                  </a:lnTo>
                  <a:lnTo>
                    <a:pt x="64" y="11"/>
                  </a:lnTo>
                  <a:lnTo>
                    <a:pt x="67" y="15"/>
                  </a:lnTo>
                  <a:lnTo>
                    <a:pt x="70" y="20"/>
                  </a:lnTo>
                  <a:lnTo>
                    <a:pt x="69" y="20"/>
                  </a:lnTo>
                  <a:lnTo>
                    <a:pt x="67" y="20"/>
                  </a:lnTo>
                  <a:lnTo>
                    <a:pt x="56" y="24"/>
                  </a:lnTo>
                  <a:lnTo>
                    <a:pt x="43" y="25"/>
                  </a:lnTo>
                  <a:lnTo>
                    <a:pt x="31" y="27"/>
                  </a:lnTo>
                  <a:lnTo>
                    <a:pt x="24" y="27"/>
                  </a:lnTo>
                  <a:lnTo>
                    <a:pt x="17" y="25"/>
                  </a:lnTo>
                  <a:lnTo>
                    <a:pt x="10" y="21"/>
                  </a:lnTo>
                  <a:lnTo>
                    <a:pt x="4" y="17"/>
                  </a:lnTo>
                  <a:lnTo>
                    <a:pt x="0" y="11"/>
                  </a:lnTo>
                  <a:lnTo>
                    <a:pt x="9" y="11"/>
                  </a:lnTo>
                  <a:lnTo>
                    <a:pt x="17" y="8"/>
                  </a:lnTo>
                  <a:lnTo>
                    <a:pt x="26" y="4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1703" y="27"/>
              <a:ext cx="3" cy="1"/>
            </a:xfrm>
            <a:custGeom>
              <a:avLst/>
              <a:gdLst>
                <a:gd name="T0" fmla="*/ 0 w 3"/>
                <a:gd name="T1" fmla="*/ 0 h 1"/>
                <a:gd name="T2" fmla="*/ 2 w 3"/>
                <a:gd name="T3" fmla="*/ 0 h 1"/>
                <a:gd name="T4" fmla="*/ 3 w 3"/>
                <a:gd name="T5" fmla="*/ 0 h 1"/>
                <a:gd name="T6" fmla="*/ 2 w 3"/>
                <a:gd name="T7" fmla="*/ 0 h 1"/>
                <a:gd name="T8" fmla="*/ 0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0" y="0"/>
                  </a:moveTo>
                  <a:lnTo>
                    <a:pt x="2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Freeform 10"/>
            <p:cNvSpPr>
              <a:spLocks noChangeArrowheads="1"/>
            </p:cNvSpPr>
            <p:nvPr/>
          </p:nvSpPr>
          <p:spPr bwMode="auto">
            <a:xfrm>
              <a:off x="1711" y="27"/>
              <a:ext cx="48" cy="12"/>
            </a:xfrm>
            <a:custGeom>
              <a:avLst/>
              <a:gdLst>
                <a:gd name="T0" fmla="*/ 0 w 48"/>
                <a:gd name="T1" fmla="*/ 0 h 12"/>
                <a:gd name="T2" fmla="*/ 11 w 48"/>
                <a:gd name="T3" fmla="*/ 0 h 12"/>
                <a:gd name="T4" fmla="*/ 24 w 48"/>
                <a:gd name="T5" fmla="*/ 2 h 12"/>
                <a:gd name="T6" fmla="*/ 35 w 48"/>
                <a:gd name="T7" fmla="*/ 2 h 12"/>
                <a:gd name="T8" fmla="*/ 48 w 48"/>
                <a:gd name="T9" fmla="*/ 2 h 12"/>
                <a:gd name="T10" fmla="*/ 48 w 48"/>
                <a:gd name="T11" fmla="*/ 3 h 12"/>
                <a:gd name="T12" fmla="*/ 48 w 48"/>
                <a:gd name="T13" fmla="*/ 3 h 12"/>
                <a:gd name="T14" fmla="*/ 48 w 48"/>
                <a:gd name="T15" fmla="*/ 5 h 12"/>
                <a:gd name="T16" fmla="*/ 48 w 48"/>
                <a:gd name="T17" fmla="*/ 6 h 12"/>
                <a:gd name="T18" fmla="*/ 40 w 48"/>
                <a:gd name="T19" fmla="*/ 9 h 12"/>
                <a:gd name="T20" fmla="*/ 30 w 48"/>
                <a:gd name="T21" fmla="*/ 12 h 12"/>
                <a:gd name="T22" fmla="*/ 20 w 48"/>
                <a:gd name="T23" fmla="*/ 12 h 12"/>
                <a:gd name="T24" fmla="*/ 8 w 48"/>
                <a:gd name="T25" fmla="*/ 10 h 12"/>
                <a:gd name="T26" fmla="*/ 4 w 48"/>
                <a:gd name="T27" fmla="*/ 6 h 12"/>
                <a:gd name="T28" fmla="*/ 0 w 48"/>
                <a:gd name="T29" fmla="*/ 0 h 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12"/>
                <a:gd name="T47" fmla="*/ 48 w 48"/>
                <a:gd name="T48" fmla="*/ 12 h 1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12">
                  <a:moveTo>
                    <a:pt x="0" y="0"/>
                  </a:moveTo>
                  <a:lnTo>
                    <a:pt x="11" y="0"/>
                  </a:lnTo>
                  <a:lnTo>
                    <a:pt x="24" y="2"/>
                  </a:lnTo>
                  <a:lnTo>
                    <a:pt x="35" y="2"/>
                  </a:lnTo>
                  <a:lnTo>
                    <a:pt x="48" y="2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0" y="9"/>
                  </a:lnTo>
                  <a:lnTo>
                    <a:pt x="30" y="12"/>
                  </a:lnTo>
                  <a:lnTo>
                    <a:pt x="20" y="12"/>
                  </a:lnTo>
                  <a:lnTo>
                    <a:pt x="8" y="10"/>
                  </a:lnTo>
                  <a:lnTo>
                    <a:pt x="4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Freeform 11"/>
            <p:cNvSpPr>
              <a:spLocks noChangeArrowheads="1"/>
            </p:cNvSpPr>
            <p:nvPr/>
          </p:nvSpPr>
          <p:spPr bwMode="auto">
            <a:xfrm>
              <a:off x="818" y="33"/>
              <a:ext cx="36" cy="14"/>
            </a:xfrm>
            <a:custGeom>
              <a:avLst/>
              <a:gdLst>
                <a:gd name="T0" fmla="*/ 19 w 36"/>
                <a:gd name="T1" fmla="*/ 0 h 14"/>
                <a:gd name="T2" fmla="*/ 27 w 36"/>
                <a:gd name="T3" fmla="*/ 3 h 14"/>
                <a:gd name="T4" fmla="*/ 36 w 36"/>
                <a:gd name="T5" fmla="*/ 4 h 14"/>
                <a:gd name="T6" fmla="*/ 36 w 36"/>
                <a:gd name="T7" fmla="*/ 6 h 14"/>
                <a:gd name="T8" fmla="*/ 36 w 36"/>
                <a:gd name="T9" fmla="*/ 6 h 14"/>
                <a:gd name="T10" fmla="*/ 34 w 36"/>
                <a:gd name="T11" fmla="*/ 9 h 14"/>
                <a:gd name="T12" fmla="*/ 34 w 36"/>
                <a:gd name="T13" fmla="*/ 11 h 14"/>
                <a:gd name="T14" fmla="*/ 30 w 36"/>
                <a:gd name="T15" fmla="*/ 13 h 14"/>
                <a:gd name="T16" fmla="*/ 26 w 36"/>
                <a:gd name="T17" fmla="*/ 14 h 14"/>
                <a:gd name="T18" fmla="*/ 13 w 36"/>
                <a:gd name="T19" fmla="*/ 11 h 14"/>
                <a:gd name="T20" fmla="*/ 0 w 36"/>
                <a:gd name="T21" fmla="*/ 9 h 14"/>
                <a:gd name="T22" fmla="*/ 9 w 36"/>
                <a:gd name="T23" fmla="*/ 4 h 14"/>
                <a:gd name="T24" fmla="*/ 19 w 36"/>
                <a:gd name="T25" fmla="*/ 0 h 1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14"/>
                <a:gd name="T41" fmla="*/ 36 w 36"/>
                <a:gd name="T42" fmla="*/ 14 h 1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14">
                  <a:moveTo>
                    <a:pt x="19" y="0"/>
                  </a:moveTo>
                  <a:lnTo>
                    <a:pt x="27" y="3"/>
                  </a:lnTo>
                  <a:lnTo>
                    <a:pt x="36" y="4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4" y="9"/>
                  </a:lnTo>
                  <a:lnTo>
                    <a:pt x="34" y="11"/>
                  </a:lnTo>
                  <a:lnTo>
                    <a:pt x="30" y="13"/>
                  </a:lnTo>
                  <a:lnTo>
                    <a:pt x="26" y="14"/>
                  </a:lnTo>
                  <a:lnTo>
                    <a:pt x="13" y="11"/>
                  </a:lnTo>
                  <a:lnTo>
                    <a:pt x="0" y="9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Freeform 12"/>
            <p:cNvSpPr>
              <a:spLocks noChangeArrowheads="1"/>
            </p:cNvSpPr>
            <p:nvPr/>
          </p:nvSpPr>
          <p:spPr bwMode="auto">
            <a:xfrm>
              <a:off x="1646" y="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13 w 63"/>
                <a:gd name="T3" fmla="*/ 1 h 31"/>
                <a:gd name="T4" fmla="*/ 30 w 63"/>
                <a:gd name="T5" fmla="*/ 1 h 31"/>
                <a:gd name="T6" fmla="*/ 47 w 63"/>
                <a:gd name="T7" fmla="*/ 3 h 31"/>
                <a:gd name="T8" fmla="*/ 59 w 63"/>
                <a:gd name="T9" fmla="*/ 4 h 31"/>
                <a:gd name="T10" fmla="*/ 60 w 63"/>
                <a:gd name="T11" fmla="*/ 6 h 31"/>
                <a:gd name="T12" fmla="*/ 63 w 63"/>
                <a:gd name="T13" fmla="*/ 7 h 31"/>
                <a:gd name="T14" fmla="*/ 63 w 63"/>
                <a:gd name="T15" fmla="*/ 9 h 31"/>
                <a:gd name="T16" fmla="*/ 63 w 63"/>
                <a:gd name="T17" fmla="*/ 10 h 31"/>
                <a:gd name="T18" fmla="*/ 52 w 63"/>
                <a:gd name="T19" fmla="*/ 21 h 31"/>
                <a:gd name="T20" fmla="*/ 40 w 63"/>
                <a:gd name="T21" fmla="*/ 31 h 31"/>
                <a:gd name="T22" fmla="*/ 36 w 63"/>
                <a:gd name="T23" fmla="*/ 30 h 31"/>
                <a:gd name="T24" fmla="*/ 32 w 63"/>
                <a:gd name="T25" fmla="*/ 30 h 31"/>
                <a:gd name="T26" fmla="*/ 25 w 63"/>
                <a:gd name="T27" fmla="*/ 24 h 31"/>
                <a:gd name="T28" fmla="*/ 15 w 63"/>
                <a:gd name="T29" fmla="*/ 17 h 31"/>
                <a:gd name="T30" fmla="*/ 5 w 63"/>
                <a:gd name="T31" fmla="*/ 7 h 31"/>
                <a:gd name="T32" fmla="*/ 0 w 6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31"/>
                <a:gd name="T53" fmla="*/ 63 w 6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31">
                  <a:moveTo>
                    <a:pt x="0" y="0"/>
                  </a:moveTo>
                  <a:lnTo>
                    <a:pt x="13" y="1"/>
                  </a:lnTo>
                  <a:lnTo>
                    <a:pt x="30" y="1"/>
                  </a:lnTo>
                  <a:lnTo>
                    <a:pt x="47" y="3"/>
                  </a:lnTo>
                  <a:lnTo>
                    <a:pt x="59" y="4"/>
                  </a:lnTo>
                  <a:lnTo>
                    <a:pt x="60" y="6"/>
                  </a:lnTo>
                  <a:lnTo>
                    <a:pt x="63" y="7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52" y="21"/>
                  </a:lnTo>
                  <a:lnTo>
                    <a:pt x="40" y="31"/>
                  </a:lnTo>
                  <a:lnTo>
                    <a:pt x="36" y="30"/>
                  </a:lnTo>
                  <a:lnTo>
                    <a:pt x="32" y="30"/>
                  </a:lnTo>
                  <a:lnTo>
                    <a:pt x="25" y="24"/>
                  </a:lnTo>
                  <a:lnTo>
                    <a:pt x="15" y="17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4" name="Freeform 13"/>
            <p:cNvSpPr>
              <a:spLocks noChangeArrowheads="1"/>
            </p:cNvSpPr>
            <p:nvPr/>
          </p:nvSpPr>
          <p:spPr bwMode="auto">
            <a:xfrm>
              <a:off x="865" y="36"/>
              <a:ext cx="20" cy="16"/>
            </a:xfrm>
            <a:custGeom>
              <a:avLst/>
              <a:gdLst>
                <a:gd name="T0" fmla="*/ 6 w 20"/>
                <a:gd name="T1" fmla="*/ 0 h 16"/>
                <a:gd name="T2" fmla="*/ 7 w 20"/>
                <a:gd name="T3" fmla="*/ 0 h 16"/>
                <a:gd name="T4" fmla="*/ 10 w 20"/>
                <a:gd name="T5" fmla="*/ 0 h 16"/>
                <a:gd name="T6" fmla="*/ 16 w 20"/>
                <a:gd name="T7" fmla="*/ 7 h 16"/>
                <a:gd name="T8" fmla="*/ 20 w 20"/>
                <a:gd name="T9" fmla="*/ 13 h 16"/>
                <a:gd name="T10" fmla="*/ 20 w 20"/>
                <a:gd name="T11" fmla="*/ 14 h 16"/>
                <a:gd name="T12" fmla="*/ 19 w 20"/>
                <a:gd name="T13" fmla="*/ 16 h 16"/>
                <a:gd name="T14" fmla="*/ 12 w 20"/>
                <a:gd name="T15" fmla="*/ 16 h 16"/>
                <a:gd name="T16" fmla="*/ 6 w 20"/>
                <a:gd name="T17" fmla="*/ 14 h 16"/>
                <a:gd name="T18" fmla="*/ 2 w 20"/>
                <a:gd name="T19" fmla="*/ 11 h 16"/>
                <a:gd name="T20" fmla="*/ 0 w 20"/>
                <a:gd name="T21" fmla="*/ 4 h 16"/>
                <a:gd name="T22" fmla="*/ 3 w 20"/>
                <a:gd name="T23" fmla="*/ 3 h 16"/>
                <a:gd name="T24" fmla="*/ 6 w 20"/>
                <a:gd name="T25" fmla="*/ 0 h 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"/>
                <a:gd name="T40" fmla="*/ 0 h 16"/>
                <a:gd name="T41" fmla="*/ 20 w 20"/>
                <a:gd name="T42" fmla="*/ 16 h 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" h="16">
                  <a:moveTo>
                    <a:pt x="6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7"/>
                  </a:lnTo>
                  <a:lnTo>
                    <a:pt x="20" y="13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2" y="16"/>
                  </a:lnTo>
                  <a:lnTo>
                    <a:pt x="6" y="14"/>
                  </a:lnTo>
                  <a:lnTo>
                    <a:pt x="2" y="11"/>
                  </a:lnTo>
                  <a:lnTo>
                    <a:pt x="0" y="4"/>
                  </a:lnTo>
                  <a:lnTo>
                    <a:pt x="3" y="3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Freeform 14"/>
            <p:cNvSpPr>
              <a:spLocks noChangeArrowheads="1"/>
            </p:cNvSpPr>
            <p:nvPr/>
          </p:nvSpPr>
          <p:spPr bwMode="auto">
            <a:xfrm>
              <a:off x="745" y="39"/>
              <a:ext cx="36" cy="17"/>
            </a:xfrm>
            <a:custGeom>
              <a:avLst/>
              <a:gdLst>
                <a:gd name="T0" fmla="*/ 19 w 36"/>
                <a:gd name="T1" fmla="*/ 0 h 17"/>
                <a:gd name="T2" fmla="*/ 28 w 36"/>
                <a:gd name="T3" fmla="*/ 1 h 17"/>
                <a:gd name="T4" fmla="*/ 36 w 36"/>
                <a:gd name="T5" fmla="*/ 1 h 17"/>
                <a:gd name="T6" fmla="*/ 36 w 36"/>
                <a:gd name="T7" fmla="*/ 3 h 17"/>
                <a:gd name="T8" fmla="*/ 36 w 36"/>
                <a:gd name="T9" fmla="*/ 3 h 17"/>
                <a:gd name="T10" fmla="*/ 36 w 36"/>
                <a:gd name="T11" fmla="*/ 4 h 17"/>
                <a:gd name="T12" fmla="*/ 36 w 36"/>
                <a:gd name="T13" fmla="*/ 4 h 17"/>
                <a:gd name="T14" fmla="*/ 29 w 36"/>
                <a:gd name="T15" fmla="*/ 10 h 17"/>
                <a:gd name="T16" fmla="*/ 19 w 36"/>
                <a:gd name="T17" fmla="*/ 14 h 17"/>
                <a:gd name="T18" fmla="*/ 15 w 36"/>
                <a:gd name="T19" fmla="*/ 17 h 17"/>
                <a:gd name="T20" fmla="*/ 9 w 36"/>
                <a:gd name="T21" fmla="*/ 17 h 17"/>
                <a:gd name="T22" fmla="*/ 5 w 36"/>
                <a:gd name="T23" fmla="*/ 15 h 17"/>
                <a:gd name="T24" fmla="*/ 0 w 36"/>
                <a:gd name="T25" fmla="*/ 11 h 17"/>
                <a:gd name="T26" fmla="*/ 9 w 36"/>
                <a:gd name="T27" fmla="*/ 5 h 17"/>
                <a:gd name="T28" fmla="*/ 19 w 36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6"/>
                <a:gd name="T46" fmla="*/ 0 h 17"/>
                <a:gd name="T47" fmla="*/ 36 w 36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6" h="17">
                  <a:moveTo>
                    <a:pt x="19" y="0"/>
                  </a:moveTo>
                  <a:lnTo>
                    <a:pt x="28" y="1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29" y="10"/>
                  </a:lnTo>
                  <a:lnTo>
                    <a:pt x="19" y="14"/>
                  </a:lnTo>
                  <a:lnTo>
                    <a:pt x="15" y="17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0" y="11"/>
                  </a:lnTo>
                  <a:lnTo>
                    <a:pt x="9" y="5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2279" y="39"/>
              <a:ext cx="34" cy="10"/>
            </a:xfrm>
            <a:custGeom>
              <a:avLst/>
              <a:gdLst>
                <a:gd name="T0" fmla="*/ 34 w 34"/>
                <a:gd name="T1" fmla="*/ 8 h 10"/>
                <a:gd name="T2" fmla="*/ 23 w 34"/>
                <a:gd name="T3" fmla="*/ 10 h 10"/>
                <a:gd name="T4" fmla="*/ 14 w 34"/>
                <a:gd name="T5" fmla="*/ 8 h 10"/>
                <a:gd name="T6" fmla="*/ 7 w 34"/>
                <a:gd name="T7" fmla="*/ 7 h 10"/>
                <a:gd name="T8" fmla="*/ 0 w 34"/>
                <a:gd name="T9" fmla="*/ 1 h 10"/>
                <a:gd name="T10" fmla="*/ 0 w 34"/>
                <a:gd name="T11" fmla="*/ 1 h 10"/>
                <a:gd name="T12" fmla="*/ 0 w 34"/>
                <a:gd name="T13" fmla="*/ 0 h 10"/>
                <a:gd name="T14" fmla="*/ 17 w 34"/>
                <a:gd name="T15" fmla="*/ 1 h 10"/>
                <a:gd name="T16" fmla="*/ 34 w 34"/>
                <a:gd name="T17" fmla="*/ 1 h 10"/>
                <a:gd name="T18" fmla="*/ 34 w 34"/>
                <a:gd name="T19" fmla="*/ 5 h 10"/>
                <a:gd name="T20" fmla="*/ 34 w 34"/>
                <a:gd name="T21" fmla="*/ 8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0"/>
                <a:gd name="T35" fmla="*/ 34 w 3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0">
                  <a:moveTo>
                    <a:pt x="34" y="8"/>
                  </a:moveTo>
                  <a:lnTo>
                    <a:pt x="23" y="10"/>
                  </a:lnTo>
                  <a:lnTo>
                    <a:pt x="14" y="8"/>
                  </a:lnTo>
                  <a:lnTo>
                    <a:pt x="7" y="7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7" y="1"/>
                  </a:lnTo>
                  <a:lnTo>
                    <a:pt x="34" y="1"/>
                  </a:lnTo>
                  <a:lnTo>
                    <a:pt x="34" y="5"/>
                  </a:lnTo>
                  <a:lnTo>
                    <a:pt x="34" y="8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651" y="47"/>
              <a:ext cx="130" cy="30"/>
            </a:xfrm>
            <a:custGeom>
              <a:avLst/>
              <a:gdLst>
                <a:gd name="T0" fmla="*/ 64 w 130"/>
                <a:gd name="T1" fmla="*/ 0 h 30"/>
                <a:gd name="T2" fmla="*/ 70 w 130"/>
                <a:gd name="T3" fmla="*/ 2 h 30"/>
                <a:gd name="T4" fmla="*/ 74 w 130"/>
                <a:gd name="T5" fmla="*/ 3 h 30"/>
                <a:gd name="T6" fmla="*/ 76 w 130"/>
                <a:gd name="T7" fmla="*/ 12 h 30"/>
                <a:gd name="T8" fmla="*/ 77 w 130"/>
                <a:gd name="T9" fmla="*/ 20 h 30"/>
                <a:gd name="T10" fmla="*/ 79 w 130"/>
                <a:gd name="T11" fmla="*/ 20 h 30"/>
                <a:gd name="T12" fmla="*/ 80 w 130"/>
                <a:gd name="T13" fmla="*/ 22 h 30"/>
                <a:gd name="T14" fmla="*/ 94 w 130"/>
                <a:gd name="T15" fmla="*/ 19 h 30"/>
                <a:gd name="T16" fmla="*/ 104 w 130"/>
                <a:gd name="T17" fmla="*/ 15 h 30"/>
                <a:gd name="T18" fmla="*/ 112 w 130"/>
                <a:gd name="T19" fmla="*/ 15 h 30"/>
                <a:gd name="T20" fmla="*/ 119 w 130"/>
                <a:gd name="T21" fmla="*/ 17 h 30"/>
                <a:gd name="T22" fmla="*/ 124 w 130"/>
                <a:gd name="T23" fmla="*/ 20 h 30"/>
                <a:gd name="T24" fmla="*/ 130 w 130"/>
                <a:gd name="T25" fmla="*/ 23 h 30"/>
                <a:gd name="T26" fmla="*/ 130 w 130"/>
                <a:gd name="T27" fmla="*/ 26 h 30"/>
                <a:gd name="T28" fmla="*/ 129 w 130"/>
                <a:gd name="T29" fmla="*/ 29 h 30"/>
                <a:gd name="T30" fmla="*/ 113 w 130"/>
                <a:gd name="T31" fmla="*/ 29 h 30"/>
                <a:gd name="T32" fmla="*/ 96 w 130"/>
                <a:gd name="T33" fmla="*/ 30 h 30"/>
                <a:gd name="T34" fmla="*/ 94 w 130"/>
                <a:gd name="T35" fmla="*/ 27 h 30"/>
                <a:gd name="T36" fmla="*/ 94 w 130"/>
                <a:gd name="T37" fmla="*/ 26 h 30"/>
                <a:gd name="T38" fmla="*/ 93 w 130"/>
                <a:gd name="T39" fmla="*/ 26 h 30"/>
                <a:gd name="T40" fmla="*/ 90 w 130"/>
                <a:gd name="T41" fmla="*/ 25 h 30"/>
                <a:gd name="T42" fmla="*/ 84 w 130"/>
                <a:gd name="T43" fmla="*/ 27 h 30"/>
                <a:gd name="T44" fmla="*/ 77 w 130"/>
                <a:gd name="T45" fmla="*/ 29 h 30"/>
                <a:gd name="T46" fmla="*/ 70 w 130"/>
                <a:gd name="T47" fmla="*/ 27 h 30"/>
                <a:gd name="T48" fmla="*/ 64 w 130"/>
                <a:gd name="T49" fmla="*/ 26 h 30"/>
                <a:gd name="T50" fmla="*/ 59 w 130"/>
                <a:gd name="T51" fmla="*/ 23 h 30"/>
                <a:gd name="T52" fmla="*/ 53 w 130"/>
                <a:gd name="T53" fmla="*/ 20 h 30"/>
                <a:gd name="T54" fmla="*/ 47 w 130"/>
                <a:gd name="T55" fmla="*/ 19 h 30"/>
                <a:gd name="T56" fmla="*/ 43 w 130"/>
                <a:gd name="T57" fmla="*/ 19 h 30"/>
                <a:gd name="T58" fmla="*/ 42 w 130"/>
                <a:gd name="T59" fmla="*/ 22 h 30"/>
                <a:gd name="T60" fmla="*/ 39 w 130"/>
                <a:gd name="T61" fmla="*/ 25 h 30"/>
                <a:gd name="T62" fmla="*/ 37 w 130"/>
                <a:gd name="T63" fmla="*/ 25 h 30"/>
                <a:gd name="T64" fmla="*/ 32 w 130"/>
                <a:gd name="T65" fmla="*/ 26 h 30"/>
                <a:gd name="T66" fmla="*/ 16 w 130"/>
                <a:gd name="T67" fmla="*/ 22 h 30"/>
                <a:gd name="T68" fmla="*/ 0 w 130"/>
                <a:gd name="T69" fmla="*/ 16 h 30"/>
                <a:gd name="T70" fmla="*/ 12 w 130"/>
                <a:gd name="T71" fmla="*/ 15 h 30"/>
                <a:gd name="T72" fmla="*/ 30 w 130"/>
                <a:gd name="T73" fmla="*/ 10 h 30"/>
                <a:gd name="T74" fmla="*/ 52 w 130"/>
                <a:gd name="T75" fmla="*/ 6 h 30"/>
                <a:gd name="T76" fmla="*/ 64 w 130"/>
                <a:gd name="T77" fmla="*/ 0 h 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0"/>
                <a:gd name="T118" fmla="*/ 0 h 30"/>
                <a:gd name="T119" fmla="*/ 130 w 130"/>
                <a:gd name="T120" fmla="*/ 30 h 3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0" h="30">
                  <a:moveTo>
                    <a:pt x="64" y="0"/>
                  </a:moveTo>
                  <a:lnTo>
                    <a:pt x="70" y="2"/>
                  </a:lnTo>
                  <a:lnTo>
                    <a:pt x="74" y="3"/>
                  </a:lnTo>
                  <a:lnTo>
                    <a:pt x="76" y="12"/>
                  </a:lnTo>
                  <a:lnTo>
                    <a:pt x="77" y="20"/>
                  </a:lnTo>
                  <a:lnTo>
                    <a:pt x="79" y="20"/>
                  </a:lnTo>
                  <a:lnTo>
                    <a:pt x="80" y="22"/>
                  </a:lnTo>
                  <a:lnTo>
                    <a:pt x="94" y="19"/>
                  </a:lnTo>
                  <a:lnTo>
                    <a:pt x="104" y="15"/>
                  </a:lnTo>
                  <a:lnTo>
                    <a:pt x="112" y="15"/>
                  </a:lnTo>
                  <a:lnTo>
                    <a:pt x="119" y="17"/>
                  </a:lnTo>
                  <a:lnTo>
                    <a:pt x="124" y="20"/>
                  </a:lnTo>
                  <a:lnTo>
                    <a:pt x="130" y="23"/>
                  </a:lnTo>
                  <a:lnTo>
                    <a:pt x="130" y="26"/>
                  </a:lnTo>
                  <a:lnTo>
                    <a:pt x="129" y="29"/>
                  </a:lnTo>
                  <a:lnTo>
                    <a:pt x="113" y="29"/>
                  </a:lnTo>
                  <a:lnTo>
                    <a:pt x="96" y="30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3" y="26"/>
                  </a:lnTo>
                  <a:lnTo>
                    <a:pt x="90" y="25"/>
                  </a:lnTo>
                  <a:lnTo>
                    <a:pt x="84" y="27"/>
                  </a:lnTo>
                  <a:lnTo>
                    <a:pt x="77" y="29"/>
                  </a:lnTo>
                  <a:lnTo>
                    <a:pt x="70" y="27"/>
                  </a:lnTo>
                  <a:lnTo>
                    <a:pt x="64" y="26"/>
                  </a:lnTo>
                  <a:lnTo>
                    <a:pt x="59" y="23"/>
                  </a:lnTo>
                  <a:lnTo>
                    <a:pt x="53" y="20"/>
                  </a:lnTo>
                  <a:lnTo>
                    <a:pt x="47" y="19"/>
                  </a:lnTo>
                  <a:lnTo>
                    <a:pt x="43" y="19"/>
                  </a:lnTo>
                  <a:lnTo>
                    <a:pt x="42" y="22"/>
                  </a:lnTo>
                  <a:lnTo>
                    <a:pt x="39" y="25"/>
                  </a:lnTo>
                  <a:lnTo>
                    <a:pt x="37" y="25"/>
                  </a:lnTo>
                  <a:lnTo>
                    <a:pt x="32" y="26"/>
                  </a:lnTo>
                  <a:lnTo>
                    <a:pt x="16" y="22"/>
                  </a:lnTo>
                  <a:lnTo>
                    <a:pt x="0" y="16"/>
                  </a:lnTo>
                  <a:lnTo>
                    <a:pt x="12" y="15"/>
                  </a:lnTo>
                  <a:lnTo>
                    <a:pt x="30" y="10"/>
                  </a:lnTo>
                  <a:lnTo>
                    <a:pt x="52" y="6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Freeform 17"/>
            <p:cNvSpPr>
              <a:spLocks noChangeArrowheads="1"/>
            </p:cNvSpPr>
            <p:nvPr/>
          </p:nvSpPr>
          <p:spPr bwMode="auto">
            <a:xfrm>
              <a:off x="1334" y="54"/>
              <a:ext cx="1819" cy="1375"/>
            </a:xfrm>
            <a:custGeom>
              <a:avLst/>
              <a:gdLst>
                <a:gd name="T0" fmla="*/ 1369 w 1819"/>
                <a:gd name="T1" fmla="*/ 59 h 1375"/>
                <a:gd name="T2" fmla="*/ 1617 w 1819"/>
                <a:gd name="T3" fmla="*/ 89 h 1375"/>
                <a:gd name="T4" fmla="*/ 1819 w 1819"/>
                <a:gd name="T5" fmla="*/ 136 h 1375"/>
                <a:gd name="T6" fmla="*/ 1784 w 1819"/>
                <a:gd name="T7" fmla="*/ 156 h 1375"/>
                <a:gd name="T8" fmla="*/ 1689 w 1819"/>
                <a:gd name="T9" fmla="*/ 205 h 1375"/>
                <a:gd name="T10" fmla="*/ 1664 w 1819"/>
                <a:gd name="T11" fmla="*/ 247 h 1375"/>
                <a:gd name="T12" fmla="*/ 1624 w 1819"/>
                <a:gd name="T13" fmla="*/ 166 h 1375"/>
                <a:gd name="T14" fmla="*/ 1494 w 1819"/>
                <a:gd name="T15" fmla="*/ 213 h 1375"/>
                <a:gd name="T16" fmla="*/ 1606 w 1819"/>
                <a:gd name="T17" fmla="*/ 316 h 1375"/>
                <a:gd name="T18" fmla="*/ 1573 w 1819"/>
                <a:gd name="T19" fmla="*/ 306 h 1375"/>
                <a:gd name="T20" fmla="*/ 1530 w 1819"/>
                <a:gd name="T21" fmla="*/ 427 h 1375"/>
                <a:gd name="T22" fmla="*/ 1530 w 1819"/>
                <a:gd name="T23" fmla="*/ 473 h 1375"/>
                <a:gd name="T24" fmla="*/ 1436 w 1819"/>
                <a:gd name="T25" fmla="*/ 434 h 1375"/>
                <a:gd name="T26" fmla="*/ 1474 w 1819"/>
                <a:gd name="T27" fmla="*/ 472 h 1375"/>
                <a:gd name="T28" fmla="*/ 1492 w 1819"/>
                <a:gd name="T29" fmla="*/ 556 h 1375"/>
                <a:gd name="T30" fmla="*/ 1433 w 1819"/>
                <a:gd name="T31" fmla="*/ 654 h 1375"/>
                <a:gd name="T32" fmla="*/ 1383 w 1819"/>
                <a:gd name="T33" fmla="*/ 730 h 1375"/>
                <a:gd name="T34" fmla="*/ 1323 w 1819"/>
                <a:gd name="T35" fmla="*/ 774 h 1375"/>
                <a:gd name="T36" fmla="*/ 1333 w 1819"/>
                <a:gd name="T37" fmla="*/ 856 h 1375"/>
                <a:gd name="T38" fmla="*/ 1297 w 1819"/>
                <a:gd name="T39" fmla="*/ 844 h 1375"/>
                <a:gd name="T40" fmla="*/ 1273 w 1819"/>
                <a:gd name="T41" fmla="*/ 737 h 1375"/>
                <a:gd name="T42" fmla="*/ 1198 w 1819"/>
                <a:gd name="T43" fmla="*/ 650 h 1375"/>
                <a:gd name="T44" fmla="*/ 1090 w 1819"/>
                <a:gd name="T45" fmla="*/ 734 h 1375"/>
                <a:gd name="T46" fmla="*/ 993 w 1819"/>
                <a:gd name="T47" fmla="*/ 674 h 1375"/>
                <a:gd name="T48" fmla="*/ 968 w 1819"/>
                <a:gd name="T49" fmla="*/ 646 h 1375"/>
                <a:gd name="T50" fmla="*/ 765 w 1819"/>
                <a:gd name="T51" fmla="*/ 593 h 1375"/>
                <a:gd name="T52" fmla="*/ 791 w 1819"/>
                <a:gd name="T53" fmla="*/ 629 h 1375"/>
                <a:gd name="T54" fmla="*/ 748 w 1819"/>
                <a:gd name="T55" fmla="*/ 751 h 1375"/>
                <a:gd name="T56" fmla="*/ 624 w 1819"/>
                <a:gd name="T57" fmla="*/ 669 h 1375"/>
                <a:gd name="T58" fmla="*/ 551 w 1819"/>
                <a:gd name="T59" fmla="*/ 567 h 1375"/>
                <a:gd name="T60" fmla="*/ 641 w 1819"/>
                <a:gd name="T61" fmla="*/ 744 h 1375"/>
                <a:gd name="T62" fmla="*/ 719 w 1819"/>
                <a:gd name="T63" fmla="*/ 891 h 1375"/>
                <a:gd name="T64" fmla="*/ 641 w 1819"/>
                <a:gd name="T65" fmla="*/ 1095 h 1375"/>
                <a:gd name="T66" fmla="*/ 576 w 1819"/>
                <a:gd name="T67" fmla="*/ 1227 h 1375"/>
                <a:gd name="T68" fmla="*/ 491 w 1819"/>
                <a:gd name="T69" fmla="*/ 1355 h 1375"/>
                <a:gd name="T70" fmla="*/ 332 w 1819"/>
                <a:gd name="T71" fmla="*/ 1183 h 1375"/>
                <a:gd name="T72" fmla="*/ 289 w 1819"/>
                <a:gd name="T73" fmla="*/ 937 h 1375"/>
                <a:gd name="T74" fmla="*/ 162 w 1819"/>
                <a:gd name="T75" fmla="*/ 876 h 1375"/>
                <a:gd name="T76" fmla="*/ 10 w 1819"/>
                <a:gd name="T77" fmla="*/ 763 h 1375"/>
                <a:gd name="T78" fmla="*/ 42 w 1819"/>
                <a:gd name="T79" fmla="*/ 597 h 1375"/>
                <a:gd name="T80" fmla="*/ 135 w 1819"/>
                <a:gd name="T81" fmla="*/ 483 h 1375"/>
                <a:gd name="T82" fmla="*/ 181 w 1819"/>
                <a:gd name="T83" fmla="*/ 382 h 1375"/>
                <a:gd name="T84" fmla="*/ 184 w 1819"/>
                <a:gd name="T85" fmla="*/ 310 h 1375"/>
                <a:gd name="T86" fmla="*/ 311 w 1819"/>
                <a:gd name="T87" fmla="*/ 226 h 1375"/>
                <a:gd name="T88" fmla="*/ 399 w 1819"/>
                <a:gd name="T89" fmla="*/ 245 h 1375"/>
                <a:gd name="T90" fmla="*/ 471 w 1819"/>
                <a:gd name="T91" fmla="*/ 182 h 1375"/>
                <a:gd name="T92" fmla="*/ 428 w 1819"/>
                <a:gd name="T93" fmla="*/ 119 h 1375"/>
                <a:gd name="T94" fmla="*/ 361 w 1819"/>
                <a:gd name="T95" fmla="*/ 223 h 1375"/>
                <a:gd name="T96" fmla="*/ 285 w 1819"/>
                <a:gd name="T97" fmla="*/ 205 h 1375"/>
                <a:gd name="T98" fmla="*/ 374 w 1819"/>
                <a:gd name="T99" fmla="*/ 79 h 1375"/>
                <a:gd name="T100" fmla="*/ 562 w 1819"/>
                <a:gd name="T101" fmla="*/ 116 h 1375"/>
                <a:gd name="T102" fmla="*/ 549 w 1819"/>
                <a:gd name="T103" fmla="*/ 132 h 1375"/>
                <a:gd name="T104" fmla="*/ 599 w 1819"/>
                <a:gd name="T105" fmla="*/ 110 h 1375"/>
                <a:gd name="T106" fmla="*/ 696 w 1819"/>
                <a:gd name="T107" fmla="*/ 70 h 1375"/>
                <a:gd name="T108" fmla="*/ 799 w 1819"/>
                <a:gd name="T109" fmla="*/ 63 h 1375"/>
                <a:gd name="T110" fmla="*/ 846 w 1819"/>
                <a:gd name="T111" fmla="*/ 90 h 1375"/>
                <a:gd name="T112" fmla="*/ 836 w 1819"/>
                <a:gd name="T113" fmla="*/ 65 h 1375"/>
                <a:gd name="T114" fmla="*/ 849 w 1819"/>
                <a:gd name="T115" fmla="*/ 36 h 1375"/>
                <a:gd name="T116" fmla="*/ 978 w 1819"/>
                <a:gd name="T117" fmla="*/ 0 h 1375"/>
                <a:gd name="T118" fmla="*/ 1052 w 1819"/>
                <a:gd name="T119" fmla="*/ 43 h 1375"/>
                <a:gd name="T120" fmla="*/ 1242 w 1819"/>
                <a:gd name="T121" fmla="*/ 56 h 13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9"/>
                <a:gd name="T184" fmla="*/ 0 h 1375"/>
                <a:gd name="T185" fmla="*/ 1819 w 1819"/>
                <a:gd name="T186" fmla="*/ 1375 h 13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9" h="1375">
                  <a:moveTo>
                    <a:pt x="1272" y="66"/>
                  </a:moveTo>
                  <a:lnTo>
                    <a:pt x="1272" y="62"/>
                  </a:lnTo>
                  <a:lnTo>
                    <a:pt x="1272" y="59"/>
                  </a:lnTo>
                  <a:lnTo>
                    <a:pt x="1286" y="60"/>
                  </a:lnTo>
                  <a:lnTo>
                    <a:pt x="1302" y="62"/>
                  </a:lnTo>
                  <a:lnTo>
                    <a:pt x="1317" y="63"/>
                  </a:lnTo>
                  <a:lnTo>
                    <a:pt x="1333" y="65"/>
                  </a:lnTo>
                  <a:lnTo>
                    <a:pt x="1333" y="63"/>
                  </a:lnTo>
                  <a:lnTo>
                    <a:pt x="1335" y="62"/>
                  </a:lnTo>
                  <a:lnTo>
                    <a:pt x="1330" y="59"/>
                  </a:lnTo>
                  <a:lnTo>
                    <a:pt x="1327" y="56"/>
                  </a:lnTo>
                  <a:lnTo>
                    <a:pt x="1325" y="53"/>
                  </a:lnTo>
                  <a:lnTo>
                    <a:pt x="1323" y="48"/>
                  </a:lnTo>
                  <a:lnTo>
                    <a:pt x="1337" y="48"/>
                  </a:lnTo>
                  <a:lnTo>
                    <a:pt x="1350" y="49"/>
                  </a:lnTo>
                  <a:lnTo>
                    <a:pt x="1356" y="50"/>
                  </a:lnTo>
                  <a:lnTo>
                    <a:pt x="1362" y="52"/>
                  </a:lnTo>
                  <a:lnTo>
                    <a:pt x="1366" y="55"/>
                  </a:lnTo>
                  <a:lnTo>
                    <a:pt x="1369" y="59"/>
                  </a:lnTo>
                  <a:lnTo>
                    <a:pt x="1377" y="55"/>
                  </a:lnTo>
                  <a:lnTo>
                    <a:pt x="1385" y="53"/>
                  </a:lnTo>
                  <a:lnTo>
                    <a:pt x="1390" y="53"/>
                  </a:lnTo>
                  <a:lnTo>
                    <a:pt x="1396" y="53"/>
                  </a:lnTo>
                  <a:lnTo>
                    <a:pt x="1406" y="58"/>
                  </a:lnTo>
                  <a:lnTo>
                    <a:pt x="1417" y="65"/>
                  </a:lnTo>
                  <a:lnTo>
                    <a:pt x="1435" y="65"/>
                  </a:lnTo>
                  <a:lnTo>
                    <a:pt x="1452" y="65"/>
                  </a:lnTo>
                  <a:lnTo>
                    <a:pt x="1467" y="66"/>
                  </a:lnTo>
                  <a:lnTo>
                    <a:pt x="1484" y="66"/>
                  </a:lnTo>
                  <a:lnTo>
                    <a:pt x="1504" y="72"/>
                  </a:lnTo>
                  <a:lnTo>
                    <a:pt x="1524" y="79"/>
                  </a:lnTo>
                  <a:lnTo>
                    <a:pt x="1542" y="79"/>
                  </a:lnTo>
                  <a:lnTo>
                    <a:pt x="1557" y="80"/>
                  </a:lnTo>
                  <a:lnTo>
                    <a:pt x="1573" y="80"/>
                  </a:lnTo>
                  <a:lnTo>
                    <a:pt x="1590" y="80"/>
                  </a:lnTo>
                  <a:lnTo>
                    <a:pt x="1602" y="86"/>
                  </a:lnTo>
                  <a:lnTo>
                    <a:pt x="1617" y="89"/>
                  </a:lnTo>
                  <a:lnTo>
                    <a:pt x="1617" y="89"/>
                  </a:lnTo>
                  <a:lnTo>
                    <a:pt x="1617" y="87"/>
                  </a:lnTo>
                  <a:lnTo>
                    <a:pt x="1616" y="85"/>
                  </a:lnTo>
                  <a:lnTo>
                    <a:pt x="1613" y="82"/>
                  </a:lnTo>
                  <a:lnTo>
                    <a:pt x="1606" y="80"/>
                  </a:lnTo>
                  <a:lnTo>
                    <a:pt x="1600" y="77"/>
                  </a:lnTo>
                  <a:lnTo>
                    <a:pt x="1600" y="76"/>
                  </a:lnTo>
                  <a:lnTo>
                    <a:pt x="1600" y="75"/>
                  </a:lnTo>
                  <a:lnTo>
                    <a:pt x="1600" y="73"/>
                  </a:lnTo>
                  <a:lnTo>
                    <a:pt x="1602" y="72"/>
                  </a:lnTo>
                  <a:lnTo>
                    <a:pt x="1623" y="72"/>
                  </a:lnTo>
                  <a:lnTo>
                    <a:pt x="1646" y="76"/>
                  </a:lnTo>
                  <a:lnTo>
                    <a:pt x="1667" y="80"/>
                  </a:lnTo>
                  <a:lnTo>
                    <a:pt x="1687" y="86"/>
                  </a:lnTo>
                  <a:lnTo>
                    <a:pt x="1727" y="99"/>
                  </a:lnTo>
                  <a:lnTo>
                    <a:pt x="1764" y="112"/>
                  </a:lnTo>
                  <a:lnTo>
                    <a:pt x="1787" y="113"/>
                  </a:lnTo>
                  <a:lnTo>
                    <a:pt x="1807" y="117"/>
                  </a:lnTo>
                  <a:lnTo>
                    <a:pt x="1813" y="126"/>
                  </a:lnTo>
                  <a:lnTo>
                    <a:pt x="1819" y="136"/>
                  </a:lnTo>
                  <a:lnTo>
                    <a:pt x="1800" y="133"/>
                  </a:lnTo>
                  <a:lnTo>
                    <a:pt x="1776" y="127"/>
                  </a:lnTo>
                  <a:lnTo>
                    <a:pt x="1763" y="125"/>
                  </a:lnTo>
                  <a:lnTo>
                    <a:pt x="1753" y="123"/>
                  </a:lnTo>
                  <a:lnTo>
                    <a:pt x="1744" y="122"/>
                  </a:lnTo>
                  <a:lnTo>
                    <a:pt x="1740" y="123"/>
                  </a:lnTo>
                  <a:lnTo>
                    <a:pt x="1743" y="126"/>
                  </a:lnTo>
                  <a:lnTo>
                    <a:pt x="1746" y="130"/>
                  </a:lnTo>
                  <a:lnTo>
                    <a:pt x="1737" y="130"/>
                  </a:lnTo>
                  <a:lnTo>
                    <a:pt x="1729" y="132"/>
                  </a:lnTo>
                  <a:lnTo>
                    <a:pt x="1729" y="133"/>
                  </a:lnTo>
                  <a:lnTo>
                    <a:pt x="1729" y="133"/>
                  </a:lnTo>
                  <a:lnTo>
                    <a:pt x="1737" y="133"/>
                  </a:lnTo>
                  <a:lnTo>
                    <a:pt x="1744" y="136"/>
                  </a:lnTo>
                  <a:lnTo>
                    <a:pt x="1750" y="137"/>
                  </a:lnTo>
                  <a:lnTo>
                    <a:pt x="1757" y="140"/>
                  </a:lnTo>
                  <a:lnTo>
                    <a:pt x="1770" y="146"/>
                  </a:lnTo>
                  <a:lnTo>
                    <a:pt x="1784" y="152"/>
                  </a:lnTo>
                  <a:lnTo>
                    <a:pt x="1784" y="156"/>
                  </a:lnTo>
                  <a:lnTo>
                    <a:pt x="1784" y="160"/>
                  </a:lnTo>
                  <a:lnTo>
                    <a:pt x="1783" y="162"/>
                  </a:lnTo>
                  <a:lnTo>
                    <a:pt x="1781" y="163"/>
                  </a:lnTo>
                  <a:lnTo>
                    <a:pt x="1767" y="162"/>
                  </a:lnTo>
                  <a:lnTo>
                    <a:pt x="1753" y="165"/>
                  </a:lnTo>
                  <a:lnTo>
                    <a:pt x="1749" y="166"/>
                  </a:lnTo>
                  <a:lnTo>
                    <a:pt x="1744" y="170"/>
                  </a:lnTo>
                  <a:lnTo>
                    <a:pt x="1740" y="176"/>
                  </a:lnTo>
                  <a:lnTo>
                    <a:pt x="1739" y="185"/>
                  </a:lnTo>
                  <a:lnTo>
                    <a:pt x="1731" y="186"/>
                  </a:lnTo>
                  <a:lnTo>
                    <a:pt x="1724" y="186"/>
                  </a:lnTo>
                  <a:lnTo>
                    <a:pt x="1723" y="182"/>
                  </a:lnTo>
                  <a:lnTo>
                    <a:pt x="1720" y="179"/>
                  </a:lnTo>
                  <a:lnTo>
                    <a:pt x="1710" y="180"/>
                  </a:lnTo>
                  <a:lnTo>
                    <a:pt x="1700" y="183"/>
                  </a:lnTo>
                  <a:lnTo>
                    <a:pt x="1690" y="187"/>
                  </a:lnTo>
                  <a:lnTo>
                    <a:pt x="1683" y="193"/>
                  </a:lnTo>
                  <a:lnTo>
                    <a:pt x="1686" y="200"/>
                  </a:lnTo>
                  <a:lnTo>
                    <a:pt x="1689" y="205"/>
                  </a:lnTo>
                  <a:lnTo>
                    <a:pt x="1692" y="207"/>
                  </a:lnTo>
                  <a:lnTo>
                    <a:pt x="1694" y="210"/>
                  </a:lnTo>
                  <a:lnTo>
                    <a:pt x="1702" y="213"/>
                  </a:lnTo>
                  <a:lnTo>
                    <a:pt x="1713" y="219"/>
                  </a:lnTo>
                  <a:lnTo>
                    <a:pt x="1714" y="226"/>
                  </a:lnTo>
                  <a:lnTo>
                    <a:pt x="1716" y="235"/>
                  </a:lnTo>
                  <a:lnTo>
                    <a:pt x="1720" y="235"/>
                  </a:lnTo>
                  <a:lnTo>
                    <a:pt x="1723" y="237"/>
                  </a:lnTo>
                  <a:lnTo>
                    <a:pt x="1726" y="245"/>
                  </a:lnTo>
                  <a:lnTo>
                    <a:pt x="1727" y="252"/>
                  </a:lnTo>
                  <a:lnTo>
                    <a:pt x="1727" y="259"/>
                  </a:lnTo>
                  <a:lnTo>
                    <a:pt x="1727" y="266"/>
                  </a:lnTo>
                  <a:lnTo>
                    <a:pt x="1727" y="277"/>
                  </a:lnTo>
                  <a:lnTo>
                    <a:pt x="1727" y="290"/>
                  </a:lnTo>
                  <a:lnTo>
                    <a:pt x="1723" y="290"/>
                  </a:lnTo>
                  <a:lnTo>
                    <a:pt x="1717" y="290"/>
                  </a:lnTo>
                  <a:lnTo>
                    <a:pt x="1700" y="277"/>
                  </a:lnTo>
                  <a:lnTo>
                    <a:pt x="1682" y="263"/>
                  </a:lnTo>
                  <a:lnTo>
                    <a:pt x="1664" y="247"/>
                  </a:lnTo>
                  <a:lnTo>
                    <a:pt x="1650" y="232"/>
                  </a:lnTo>
                  <a:lnTo>
                    <a:pt x="1652" y="222"/>
                  </a:lnTo>
                  <a:lnTo>
                    <a:pt x="1653" y="212"/>
                  </a:lnTo>
                  <a:lnTo>
                    <a:pt x="1657" y="202"/>
                  </a:lnTo>
                  <a:lnTo>
                    <a:pt x="1660" y="193"/>
                  </a:lnTo>
                  <a:lnTo>
                    <a:pt x="1663" y="185"/>
                  </a:lnTo>
                  <a:lnTo>
                    <a:pt x="1664" y="176"/>
                  </a:lnTo>
                  <a:lnTo>
                    <a:pt x="1664" y="167"/>
                  </a:lnTo>
                  <a:lnTo>
                    <a:pt x="1662" y="160"/>
                  </a:lnTo>
                  <a:lnTo>
                    <a:pt x="1656" y="160"/>
                  </a:lnTo>
                  <a:lnTo>
                    <a:pt x="1650" y="160"/>
                  </a:lnTo>
                  <a:lnTo>
                    <a:pt x="1649" y="166"/>
                  </a:lnTo>
                  <a:lnTo>
                    <a:pt x="1649" y="173"/>
                  </a:lnTo>
                  <a:lnTo>
                    <a:pt x="1646" y="173"/>
                  </a:lnTo>
                  <a:lnTo>
                    <a:pt x="1644" y="175"/>
                  </a:lnTo>
                  <a:lnTo>
                    <a:pt x="1639" y="175"/>
                  </a:lnTo>
                  <a:lnTo>
                    <a:pt x="1633" y="176"/>
                  </a:lnTo>
                  <a:lnTo>
                    <a:pt x="1629" y="170"/>
                  </a:lnTo>
                  <a:lnTo>
                    <a:pt x="1624" y="166"/>
                  </a:lnTo>
                  <a:lnTo>
                    <a:pt x="1619" y="166"/>
                  </a:lnTo>
                  <a:lnTo>
                    <a:pt x="1614" y="166"/>
                  </a:lnTo>
                  <a:lnTo>
                    <a:pt x="1609" y="166"/>
                  </a:lnTo>
                  <a:lnTo>
                    <a:pt x="1606" y="169"/>
                  </a:lnTo>
                  <a:lnTo>
                    <a:pt x="1603" y="170"/>
                  </a:lnTo>
                  <a:lnTo>
                    <a:pt x="1600" y="173"/>
                  </a:lnTo>
                  <a:lnTo>
                    <a:pt x="1600" y="180"/>
                  </a:lnTo>
                  <a:lnTo>
                    <a:pt x="1600" y="187"/>
                  </a:lnTo>
                  <a:lnTo>
                    <a:pt x="1603" y="190"/>
                  </a:lnTo>
                  <a:lnTo>
                    <a:pt x="1607" y="192"/>
                  </a:lnTo>
                  <a:lnTo>
                    <a:pt x="1606" y="193"/>
                  </a:lnTo>
                  <a:lnTo>
                    <a:pt x="1606" y="195"/>
                  </a:lnTo>
                  <a:lnTo>
                    <a:pt x="1582" y="196"/>
                  </a:lnTo>
                  <a:lnTo>
                    <a:pt x="1553" y="196"/>
                  </a:lnTo>
                  <a:lnTo>
                    <a:pt x="1539" y="195"/>
                  </a:lnTo>
                  <a:lnTo>
                    <a:pt x="1524" y="196"/>
                  </a:lnTo>
                  <a:lnTo>
                    <a:pt x="1512" y="197"/>
                  </a:lnTo>
                  <a:lnTo>
                    <a:pt x="1499" y="200"/>
                  </a:lnTo>
                  <a:lnTo>
                    <a:pt x="1494" y="213"/>
                  </a:lnTo>
                  <a:lnTo>
                    <a:pt x="1490" y="227"/>
                  </a:lnTo>
                  <a:lnTo>
                    <a:pt x="1484" y="239"/>
                  </a:lnTo>
                  <a:lnTo>
                    <a:pt x="1480" y="250"/>
                  </a:lnTo>
                  <a:lnTo>
                    <a:pt x="1496" y="257"/>
                  </a:lnTo>
                  <a:lnTo>
                    <a:pt x="1510" y="262"/>
                  </a:lnTo>
                  <a:lnTo>
                    <a:pt x="1520" y="259"/>
                  </a:lnTo>
                  <a:lnTo>
                    <a:pt x="1534" y="256"/>
                  </a:lnTo>
                  <a:lnTo>
                    <a:pt x="1539" y="263"/>
                  </a:lnTo>
                  <a:lnTo>
                    <a:pt x="1544" y="267"/>
                  </a:lnTo>
                  <a:lnTo>
                    <a:pt x="1552" y="273"/>
                  </a:lnTo>
                  <a:lnTo>
                    <a:pt x="1559" y="277"/>
                  </a:lnTo>
                  <a:lnTo>
                    <a:pt x="1557" y="266"/>
                  </a:lnTo>
                  <a:lnTo>
                    <a:pt x="1556" y="256"/>
                  </a:lnTo>
                  <a:lnTo>
                    <a:pt x="1569" y="267"/>
                  </a:lnTo>
                  <a:lnTo>
                    <a:pt x="1590" y="287"/>
                  </a:lnTo>
                  <a:lnTo>
                    <a:pt x="1612" y="307"/>
                  </a:lnTo>
                  <a:lnTo>
                    <a:pt x="1623" y="322"/>
                  </a:lnTo>
                  <a:lnTo>
                    <a:pt x="1614" y="319"/>
                  </a:lnTo>
                  <a:lnTo>
                    <a:pt x="1606" y="316"/>
                  </a:lnTo>
                  <a:lnTo>
                    <a:pt x="1606" y="317"/>
                  </a:lnTo>
                  <a:lnTo>
                    <a:pt x="1606" y="319"/>
                  </a:lnTo>
                  <a:lnTo>
                    <a:pt x="1620" y="334"/>
                  </a:lnTo>
                  <a:lnTo>
                    <a:pt x="1632" y="352"/>
                  </a:lnTo>
                  <a:lnTo>
                    <a:pt x="1632" y="353"/>
                  </a:lnTo>
                  <a:lnTo>
                    <a:pt x="1630" y="353"/>
                  </a:lnTo>
                  <a:lnTo>
                    <a:pt x="1623" y="353"/>
                  </a:lnTo>
                  <a:lnTo>
                    <a:pt x="1616" y="352"/>
                  </a:lnTo>
                  <a:lnTo>
                    <a:pt x="1613" y="343"/>
                  </a:lnTo>
                  <a:lnTo>
                    <a:pt x="1607" y="333"/>
                  </a:lnTo>
                  <a:lnTo>
                    <a:pt x="1602" y="323"/>
                  </a:lnTo>
                  <a:lnTo>
                    <a:pt x="1593" y="312"/>
                  </a:lnTo>
                  <a:lnTo>
                    <a:pt x="1586" y="300"/>
                  </a:lnTo>
                  <a:lnTo>
                    <a:pt x="1577" y="290"/>
                  </a:lnTo>
                  <a:lnTo>
                    <a:pt x="1570" y="283"/>
                  </a:lnTo>
                  <a:lnTo>
                    <a:pt x="1563" y="279"/>
                  </a:lnTo>
                  <a:lnTo>
                    <a:pt x="1563" y="280"/>
                  </a:lnTo>
                  <a:lnTo>
                    <a:pt x="1563" y="283"/>
                  </a:lnTo>
                  <a:lnTo>
                    <a:pt x="1573" y="306"/>
                  </a:lnTo>
                  <a:lnTo>
                    <a:pt x="1579" y="326"/>
                  </a:lnTo>
                  <a:lnTo>
                    <a:pt x="1580" y="334"/>
                  </a:lnTo>
                  <a:lnTo>
                    <a:pt x="1579" y="346"/>
                  </a:lnTo>
                  <a:lnTo>
                    <a:pt x="1576" y="359"/>
                  </a:lnTo>
                  <a:lnTo>
                    <a:pt x="1572" y="374"/>
                  </a:lnTo>
                  <a:lnTo>
                    <a:pt x="1570" y="380"/>
                  </a:lnTo>
                  <a:lnTo>
                    <a:pt x="1570" y="386"/>
                  </a:lnTo>
                  <a:lnTo>
                    <a:pt x="1570" y="389"/>
                  </a:lnTo>
                  <a:lnTo>
                    <a:pt x="1566" y="393"/>
                  </a:lnTo>
                  <a:lnTo>
                    <a:pt x="1559" y="396"/>
                  </a:lnTo>
                  <a:lnTo>
                    <a:pt x="1552" y="396"/>
                  </a:lnTo>
                  <a:lnTo>
                    <a:pt x="1544" y="396"/>
                  </a:lnTo>
                  <a:lnTo>
                    <a:pt x="1536" y="394"/>
                  </a:lnTo>
                  <a:lnTo>
                    <a:pt x="1532" y="399"/>
                  </a:lnTo>
                  <a:lnTo>
                    <a:pt x="1527" y="403"/>
                  </a:lnTo>
                  <a:lnTo>
                    <a:pt x="1532" y="412"/>
                  </a:lnTo>
                  <a:lnTo>
                    <a:pt x="1536" y="420"/>
                  </a:lnTo>
                  <a:lnTo>
                    <a:pt x="1533" y="424"/>
                  </a:lnTo>
                  <a:lnTo>
                    <a:pt x="1530" y="427"/>
                  </a:lnTo>
                  <a:lnTo>
                    <a:pt x="1527" y="429"/>
                  </a:lnTo>
                  <a:lnTo>
                    <a:pt x="1523" y="432"/>
                  </a:lnTo>
                  <a:lnTo>
                    <a:pt x="1523" y="437"/>
                  </a:lnTo>
                  <a:lnTo>
                    <a:pt x="1523" y="443"/>
                  </a:lnTo>
                  <a:lnTo>
                    <a:pt x="1529" y="444"/>
                  </a:lnTo>
                  <a:lnTo>
                    <a:pt x="1536" y="449"/>
                  </a:lnTo>
                  <a:lnTo>
                    <a:pt x="1542" y="453"/>
                  </a:lnTo>
                  <a:lnTo>
                    <a:pt x="1547" y="459"/>
                  </a:lnTo>
                  <a:lnTo>
                    <a:pt x="1552" y="464"/>
                  </a:lnTo>
                  <a:lnTo>
                    <a:pt x="1556" y="472"/>
                  </a:lnTo>
                  <a:lnTo>
                    <a:pt x="1559" y="477"/>
                  </a:lnTo>
                  <a:lnTo>
                    <a:pt x="1560" y="484"/>
                  </a:lnTo>
                  <a:lnTo>
                    <a:pt x="1552" y="494"/>
                  </a:lnTo>
                  <a:lnTo>
                    <a:pt x="1543" y="503"/>
                  </a:lnTo>
                  <a:lnTo>
                    <a:pt x="1537" y="503"/>
                  </a:lnTo>
                  <a:lnTo>
                    <a:pt x="1533" y="500"/>
                  </a:lnTo>
                  <a:lnTo>
                    <a:pt x="1533" y="487"/>
                  </a:lnTo>
                  <a:lnTo>
                    <a:pt x="1532" y="477"/>
                  </a:lnTo>
                  <a:lnTo>
                    <a:pt x="1530" y="473"/>
                  </a:lnTo>
                  <a:lnTo>
                    <a:pt x="1527" y="469"/>
                  </a:lnTo>
                  <a:lnTo>
                    <a:pt x="1526" y="464"/>
                  </a:lnTo>
                  <a:lnTo>
                    <a:pt x="1522" y="462"/>
                  </a:lnTo>
                  <a:lnTo>
                    <a:pt x="1510" y="459"/>
                  </a:lnTo>
                  <a:lnTo>
                    <a:pt x="1500" y="456"/>
                  </a:lnTo>
                  <a:lnTo>
                    <a:pt x="1500" y="447"/>
                  </a:lnTo>
                  <a:lnTo>
                    <a:pt x="1500" y="443"/>
                  </a:lnTo>
                  <a:lnTo>
                    <a:pt x="1499" y="439"/>
                  </a:lnTo>
                  <a:lnTo>
                    <a:pt x="1496" y="434"/>
                  </a:lnTo>
                  <a:lnTo>
                    <a:pt x="1484" y="434"/>
                  </a:lnTo>
                  <a:lnTo>
                    <a:pt x="1476" y="437"/>
                  </a:lnTo>
                  <a:lnTo>
                    <a:pt x="1469" y="440"/>
                  </a:lnTo>
                  <a:lnTo>
                    <a:pt x="1460" y="444"/>
                  </a:lnTo>
                  <a:lnTo>
                    <a:pt x="1460" y="433"/>
                  </a:lnTo>
                  <a:lnTo>
                    <a:pt x="1457" y="424"/>
                  </a:lnTo>
                  <a:lnTo>
                    <a:pt x="1452" y="423"/>
                  </a:lnTo>
                  <a:lnTo>
                    <a:pt x="1445" y="422"/>
                  </a:lnTo>
                  <a:lnTo>
                    <a:pt x="1442" y="429"/>
                  </a:lnTo>
                  <a:lnTo>
                    <a:pt x="1436" y="434"/>
                  </a:lnTo>
                  <a:lnTo>
                    <a:pt x="1430" y="439"/>
                  </a:lnTo>
                  <a:lnTo>
                    <a:pt x="1423" y="442"/>
                  </a:lnTo>
                  <a:lnTo>
                    <a:pt x="1425" y="447"/>
                  </a:lnTo>
                  <a:lnTo>
                    <a:pt x="1426" y="454"/>
                  </a:lnTo>
                  <a:lnTo>
                    <a:pt x="1432" y="456"/>
                  </a:lnTo>
                  <a:lnTo>
                    <a:pt x="1436" y="456"/>
                  </a:lnTo>
                  <a:lnTo>
                    <a:pt x="1439" y="459"/>
                  </a:lnTo>
                  <a:lnTo>
                    <a:pt x="1442" y="460"/>
                  </a:lnTo>
                  <a:lnTo>
                    <a:pt x="1445" y="462"/>
                  </a:lnTo>
                  <a:lnTo>
                    <a:pt x="1447" y="464"/>
                  </a:lnTo>
                  <a:lnTo>
                    <a:pt x="1450" y="466"/>
                  </a:lnTo>
                  <a:lnTo>
                    <a:pt x="1456" y="466"/>
                  </a:lnTo>
                  <a:lnTo>
                    <a:pt x="1459" y="463"/>
                  </a:lnTo>
                  <a:lnTo>
                    <a:pt x="1460" y="462"/>
                  </a:lnTo>
                  <a:lnTo>
                    <a:pt x="1464" y="460"/>
                  </a:lnTo>
                  <a:lnTo>
                    <a:pt x="1467" y="460"/>
                  </a:lnTo>
                  <a:lnTo>
                    <a:pt x="1476" y="463"/>
                  </a:lnTo>
                  <a:lnTo>
                    <a:pt x="1482" y="466"/>
                  </a:lnTo>
                  <a:lnTo>
                    <a:pt x="1474" y="472"/>
                  </a:lnTo>
                  <a:lnTo>
                    <a:pt x="1469" y="477"/>
                  </a:lnTo>
                  <a:lnTo>
                    <a:pt x="1466" y="480"/>
                  </a:lnTo>
                  <a:lnTo>
                    <a:pt x="1463" y="483"/>
                  </a:lnTo>
                  <a:lnTo>
                    <a:pt x="1462" y="487"/>
                  </a:lnTo>
                  <a:lnTo>
                    <a:pt x="1460" y="493"/>
                  </a:lnTo>
                  <a:lnTo>
                    <a:pt x="1464" y="500"/>
                  </a:lnTo>
                  <a:lnTo>
                    <a:pt x="1469" y="506"/>
                  </a:lnTo>
                  <a:lnTo>
                    <a:pt x="1473" y="510"/>
                  </a:lnTo>
                  <a:lnTo>
                    <a:pt x="1479" y="516"/>
                  </a:lnTo>
                  <a:lnTo>
                    <a:pt x="1489" y="524"/>
                  </a:lnTo>
                  <a:lnTo>
                    <a:pt x="1499" y="534"/>
                  </a:lnTo>
                  <a:lnTo>
                    <a:pt x="1496" y="536"/>
                  </a:lnTo>
                  <a:lnTo>
                    <a:pt x="1494" y="536"/>
                  </a:lnTo>
                  <a:lnTo>
                    <a:pt x="1494" y="537"/>
                  </a:lnTo>
                  <a:lnTo>
                    <a:pt x="1494" y="540"/>
                  </a:lnTo>
                  <a:lnTo>
                    <a:pt x="1499" y="542"/>
                  </a:lnTo>
                  <a:lnTo>
                    <a:pt x="1503" y="544"/>
                  </a:lnTo>
                  <a:lnTo>
                    <a:pt x="1497" y="550"/>
                  </a:lnTo>
                  <a:lnTo>
                    <a:pt x="1492" y="556"/>
                  </a:lnTo>
                  <a:lnTo>
                    <a:pt x="1493" y="556"/>
                  </a:lnTo>
                  <a:lnTo>
                    <a:pt x="1494" y="556"/>
                  </a:lnTo>
                  <a:lnTo>
                    <a:pt x="1503" y="557"/>
                  </a:lnTo>
                  <a:lnTo>
                    <a:pt x="1509" y="561"/>
                  </a:lnTo>
                  <a:lnTo>
                    <a:pt x="1510" y="566"/>
                  </a:lnTo>
                  <a:lnTo>
                    <a:pt x="1509" y="569"/>
                  </a:lnTo>
                  <a:lnTo>
                    <a:pt x="1509" y="571"/>
                  </a:lnTo>
                  <a:lnTo>
                    <a:pt x="1507" y="574"/>
                  </a:lnTo>
                  <a:lnTo>
                    <a:pt x="1503" y="580"/>
                  </a:lnTo>
                  <a:lnTo>
                    <a:pt x="1500" y="586"/>
                  </a:lnTo>
                  <a:lnTo>
                    <a:pt x="1492" y="607"/>
                  </a:lnTo>
                  <a:lnTo>
                    <a:pt x="1484" y="626"/>
                  </a:lnTo>
                  <a:lnTo>
                    <a:pt x="1480" y="634"/>
                  </a:lnTo>
                  <a:lnTo>
                    <a:pt x="1473" y="641"/>
                  </a:lnTo>
                  <a:lnTo>
                    <a:pt x="1466" y="647"/>
                  </a:lnTo>
                  <a:lnTo>
                    <a:pt x="1455" y="653"/>
                  </a:lnTo>
                  <a:lnTo>
                    <a:pt x="1442" y="653"/>
                  </a:lnTo>
                  <a:lnTo>
                    <a:pt x="1433" y="651"/>
                  </a:lnTo>
                  <a:lnTo>
                    <a:pt x="1433" y="654"/>
                  </a:lnTo>
                  <a:lnTo>
                    <a:pt x="1433" y="659"/>
                  </a:lnTo>
                  <a:lnTo>
                    <a:pt x="1423" y="661"/>
                  </a:lnTo>
                  <a:lnTo>
                    <a:pt x="1415" y="666"/>
                  </a:lnTo>
                  <a:lnTo>
                    <a:pt x="1409" y="671"/>
                  </a:lnTo>
                  <a:lnTo>
                    <a:pt x="1403" y="677"/>
                  </a:lnTo>
                  <a:lnTo>
                    <a:pt x="1400" y="673"/>
                  </a:lnTo>
                  <a:lnTo>
                    <a:pt x="1396" y="667"/>
                  </a:lnTo>
                  <a:lnTo>
                    <a:pt x="1395" y="666"/>
                  </a:lnTo>
                  <a:lnTo>
                    <a:pt x="1390" y="664"/>
                  </a:lnTo>
                  <a:lnTo>
                    <a:pt x="1386" y="663"/>
                  </a:lnTo>
                  <a:lnTo>
                    <a:pt x="1380" y="661"/>
                  </a:lnTo>
                  <a:lnTo>
                    <a:pt x="1370" y="670"/>
                  </a:lnTo>
                  <a:lnTo>
                    <a:pt x="1363" y="679"/>
                  </a:lnTo>
                  <a:lnTo>
                    <a:pt x="1360" y="684"/>
                  </a:lnTo>
                  <a:lnTo>
                    <a:pt x="1359" y="691"/>
                  </a:lnTo>
                  <a:lnTo>
                    <a:pt x="1357" y="699"/>
                  </a:lnTo>
                  <a:lnTo>
                    <a:pt x="1357" y="709"/>
                  </a:lnTo>
                  <a:lnTo>
                    <a:pt x="1370" y="719"/>
                  </a:lnTo>
                  <a:lnTo>
                    <a:pt x="1383" y="730"/>
                  </a:lnTo>
                  <a:lnTo>
                    <a:pt x="1390" y="736"/>
                  </a:lnTo>
                  <a:lnTo>
                    <a:pt x="1396" y="741"/>
                  </a:lnTo>
                  <a:lnTo>
                    <a:pt x="1400" y="749"/>
                  </a:lnTo>
                  <a:lnTo>
                    <a:pt x="1405" y="756"/>
                  </a:lnTo>
                  <a:lnTo>
                    <a:pt x="1407" y="774"/>
                  </a:lnTo>
                  <a:lnTo>
                    <a:pt x="1409" y="791"/>
                  </a:lnTo>
                  <a:lnTo>
                    <a:pt x="1392" y="810"/>
                  </a:lnTo>
                  <a:lnTo>
                    <a:pt x="1373" y="828"/>
                  </a:lnTo>
                  <a:lnTo>
                    <a:pt x="1366" y="828"/>
                  </a:lnTo>
                  <a:lnTo>
                    <a:pt x="1360" y="826"/>
                  </a:lnTo>
                  <a:lnTo>
                    <a:pt x="1362" y="818"/>
                  </a:lnTo>
                  <a:lnTo>
                    <a:pt x="1365" y="814"/>
                  </a:lnTo>
                  <a:lnTo>
                    <a:pt x="1363" y="813"/>
                  </a:lnTo>
                  <a:lnTo>
                    <a:pt x="1362" y="813"/>
                  </a:lnTo>
                  <a:lnTo>
                    <a:pt x="1352" y="807"/>
                  </a:lnTo>
                  <a:lnTo>
                    <a:pt x="1340" y="803"/>
                  </a:lnTo>
                  <a:lnTo>
                    <a:pt x="1337" y="793"/>
                  </a:lnTo>
                  <a:lnTo>
                    <a:pt x="1336" y="784"/>
                  </a:lnTo>
                  <a:lnTo>
                    <a:pt x="1323" y="774"/>
                  </a:lnTo>
                  <a:lnTo>
                    <a:pt x="1309" y="767"/>
                  </a:lnTo>
                  <a:lnTo>
                    <a:pt x="1307" y="767"/>
                  </a:lnTo>
                  <a:lnTo>
                    <a:pt x="1305" y="769"/>
                  </a:lnTo>
                  <a:lnTo>
                    <a:pt x="1303" y="771"/>
                  </a:lnTo>
                  <a:lnTo>
                    <a:pt x="1302" y="774"/>
                  </a:lnTo>
                  <a:lnTo>
                    <a:pt x="1303" y="780"/>
                  </a:lnTo>
                  <a:lnTo>
                    <a:pt x="1303" y="786"/>
                  </a:lnTo>
                  <a:lnTo>
                    <a:pt x="1302" y="791"/>
                  </a:lnTo>
                  <a:lnTo>
                    <a:pt x="1300" y="797"/>
                  </a:lnTo>
                  <a:lnTo>
                    <a:pt x="1299" y="808"/>
                  </a:lnTo>
                  <a:lnTo>
                    <a:pt x="1299" y="820"/>
                  </a:lnTo>
                  <a:lnTo>
                    <a:pt x="1305" y="824"/>
                  </a:lnTo>
                  <a:lnTo>
                    <a:pt x="1309" y="827"/>
                  </a:lnTo>
                  <a:lnTo>
                    <a:pt x="1310" y="836"/>
                  </a:lnTo>
                  <a:lnTo>
                    <a:pt x="1312" y="844"/>
                  </a:lnTo>
                  <a:lnTo>
                    <a:pt x="1316" y="846"/>
                  </a:lnTo>
                  <a:lnTo>
                    <a:pt x="1322" y="846"/>
                  </a:lnTo>
                  <a:lnTo>
                    <a:pt x="1327" y="851"/>
                  </a:lnTo>
                  <a:lnTo>
                    <a:pt x="1333" y="856"/>
                  </a:lnTo>
                  <a:lnTo>
                    <a:pt x="1337" y="861"/>
                  </a:lnTo>
                  <a:lnTo>
                    <a:pt x="1342" y="867"/>
                  </a:lnTo>
                  <a:lnTo>
                    <a:pt x="1345" y="874"/>
                  </a:lnTo>
                  <a:lnTo>
                    <a:pt x="1346" y="881"/>
                  </a:lnTo>
                  <a:lnTo>
                    <a:pt x="1347" y="891"/>
                  </a:lnTo>
                  <a:lnTo>
                    <a:pt x="1347" y="900"/>
                  </a:lnTo>
                  <a:lnTo>
                    <a:pt x="1352" y="898"/>
                  </a:lnTo>
                  <a:lnTo>
                    <a:pt x="1356" y="897"/>
                  </a:lnTo>
                  <a:lnTo>
                    <a:pt x="1356" y="901"/>
                  </a:lnTo>
                  <a:lnTo>
                    <a:pt x="1356" y="906"/>
                  </a:lnTo>
                  <a:lnTo>
                    <a:pt x="1353" y="913"/>
                  </a:lnTo>
                  <a:lnTo>
                    <a:pt x="1350" y="921"/>
                  </a:lnTo>
                  <a:lnTo>
                    <a:pt x="1340" y="913"/>
                  </a:lnTo>
                  <a:lnTo>
                    <a:pt x="1332" y="903"/>
                  </a:lnTo>
                  <a:lnTo>
                    <a:pt x="1325" y="891"/>
                  </a:lnTo>
                  <a:lnTo>
                    <a:pt x="1317" y="880"/>
                  </a:lnTo>
                  <a:lnTo>
                    <a:pt x="1310" y="867"/>
                  </a:lnTo>
                  <a:lnTo>
                    <a:pt x="1305" y="856"/>
                  </a:lnTo>
                  <a:lnTo>
                    <a:pt x="1297" y="844"/>
                  </a:lnTo>
                  <a:lnTo>
                    <a:pt x="1289" y="833"/>
                  </a:lnTo>
                  <a:lnTo>
                    <a:pt x="1290" y="807"/>
                  </a:lnTo>
                  <a:lnTo>
                    <a:pt x="1290" y="784"/>
                  </a:lnTo>
                  <a:lnTo>
                    <a:pt x="1289" y="774"/>
                  </a:lnTo>
                  <a:lnTo>
                    <a:pt x="1286" y="764"/>
                  </a:lnTo>
                  <a:lnTo>
                    <a:pt x="1280" y="756"/>
                  </a:lnTo>
                  <a:lnTo>
                    <a:pt x="1273" y="749"/>
                  </a:lnTo>
                  <a:lnTo>
                    <a:pt x="1269" y="750"/>
                  </a:lnTo>
                  <a:lnTo>
                    <a:pt x="1266" y="750"/>
                  </a:lnTo>
                  <a:lnTo>
                    <a:pt x="1263" y="750"/>
                  </a:lnTo>
                  <a:lnTo>
                    <a:pt x="1259" y="749"/>
                  </a:lnTo>
                  <a:lnTo>
                    <a:pt x="1259" y="747"/>
                  </a:lnTo>
                  <a:lnTo>
                    <a:pt x="1259" y="747"/>
                  </a:lnTo>
                  <a:lnTo>
                    <a:pt x="1260" y="744"/>
                  </a:lnTo>
                  <a:lnTo>
                    <a:pt x="1260" y="740"/>
                  </a:lnTo>
                  <a:lnTo>
                    <a:pt x="1266" y="741"/>
                  </a:lnTo>
                  <a:lnTo>
                    <a:pt x="1269" y="741"/>
                  </a:lnTo>
                  <a:lnTo>
                    <a:pt x="1270" y="741"/>
                  </a:lnTo>
                  <a:lnTo>
                    <a:pt x="1273" y="737"/>
                  </a:lnTo>
                  <a:lnTo>
                    <a:pt x="1273" y="736"/>
                  </a:lnTo>
                  <a:lnTo>
                    <a:pt x="1275" y="733"/>
                  </a:lnTo>
                  <a:lnTo>
                    <a:pt x="1270" y="726"/>
                  </a:lnTo>
                  <a:lnTo>
                    <a:pt x="1266" y="719"/>
                  </a:lnTo>
                  <a:lnTo>
                    <a:pt x="1257" y="729"/>
                  </a:lnTo>
                  <a:lnTo>
                    <a:pt x="1247" y="737"/>
                  </a:lnTo>
                  <a:lnTo>
                    <a:pt x="1242" y="734"/>
                  </a:lnTo>
                  <a:lnTo>
                    <a:pt x="1235" y="731"/>
                  </a:lnTo>
                  <a:lnTo>
                    <a:pt x="1236" y="721"/>
                  </a:lnTo>
                  <a:lnTo>
                    <a:pt x="1236" y="713"/>
                  </a:lnTo>
                  <a:lnTo>
                    <a:pt x="1233" y="707"/>
                  </a:lnTo>
                  <a:lnTo>
                    <a:pt x="1230" y="701"/>
                  </a:lnTo>
                  <a:lnTo>
                    <a:pt x="1220" y="690"/>
                  </a:lnTo>
                  <a:lnTo>
                    <a:pt x="1209" y="677"/>
                  </a:lnTo>
                  <a:lnTo>
                    <a:pt x="1206" y="669"/>
                  </a:lnTo>
                  <a:lnTo>
                    <a:pt x="1203" y="660"/>
                  </a:lnTo>
                  <a:lnTo>
                    <a:pt x="1202" y="657"/>
                  </a:lnTo>
                  <a:lnTo>
                    <a:pt x="1200" y="653"/>
                  </a:lnTo>
                  <a:lnTo>
                    <a:pt x="1198" y="650"/>
                  </a:lnTo>
                  <a:lnTo>
                    <a:pt x="1193" y="647"/>
                  </a:lnTo>
                  <a:lnTo>
                    <a:pt x="1190" y="650"/>
                  </a:lnTo>
                  <a:lnTo>
                    <a:pt x="1186" y="653"/>
                  </a:lnTo>
                  <a:lnTo>
                    <a:pt x="1185" y="649"/>
                  </a:lnTo>
                  <a:lnTo>
                    <a:pt x="1183" y="644"/>
                  </a:lnTo>
                  <a:lnTo>
                    <a:pt x="1182" y="641"/>
                  </a:lnTo>
                  <a:lnTo>
                    <a:pt x="1179" y="640"/>
                  </a:lnTo>
                  <a:lnTo>
                    <a:pt x="1178" y="650"/>
                  </a:lnTo>
                  <a:lnTo>
                    <a:pt x="1176" y="657"/>
                  </a:lnTo>
                  <a:lnTo>
                    <a:pt x="1168" y="659"/>
                  </a:lnTo>
                  <a:lnTo>
                    <a:pt x="1160" y="660"/>
                  </a:lnTo>
                  <a:lnTo>
                    <a:pt x="1155" y="663"/>
                  </a:lnTo>
                  <a:lnTo>
                    <a:pt x="1149" y="666"/>
                  </a:lnTo>
                  <a:lnTo>
                    <a:pt x="1145" y="677"/>
                  </a:lnTo>
                  <a:lnTo>
                    <a:pt x="1140" y="687"/>
                  </a:lnTo>
                  <a:lnTo>
                    <a:pt x="1126" y="700"/>
                  </a:lnTo>
                  <a:lnTo>
                    <a:pt x="1108" y="717"/>
                  </a:lnTo>
                  <a:lnTo>
                    <a:pt x="1099" y="726"/>
                  </a:lnTo>
                  <a:lnTo>
                    <a:pt x="1090" y="734"/>
                  </a:lnTo>
                  <a:lnTo>
                    <a:pt x="1085" y="743"/>
                  </a:lnTo>
                  <a:lnTo>
                    <a:pt x="1082" y="750"/>
                  </a:lnTo>
                  <a:lnTo>
                    <a:pt x="1085" y="761"/>
                  </a:lnTo>
                  <a:lnTo>
                    <a:pt x="1086" y="774"/>
                  </a:lnTo>
                  <a:lnTo>
                    <a:pt x="1085" y="787"/>
                  </a:lnTo>
                  <a:lnTo>
                    <a:pt x="1082" y="798"/>
                  </a:lnTo>
                  <a:lnTo>
                    <a:pt x="1073" y="820"/>
                  </a:lnTo>
                  <a:lnTo>
                    <a:pt x="1068" y="837"/>
                  </a:lnTo>
                  <a:lnTo>
                    <a:pt x="1062" y="836"/>
                  </a:lnTo>
                  <a:lnTo>
                    <a:pt x="1058" y="833"/>
                  </a:lnTo>
                  <a:lnTo>
                    <a:pt x="1052" y="827"/>
                  </a:lnTo>
                  <a:lnTo>
                    <a:pt x="1046" y="820"/>
                  </a:lnTo>
                  <a:lnTo>
                    <a:pt x="1036" y="803"/>
                  </a:lnTo>
                  <a:lnTo>
                    <a:pt x="1025" y="781"/>
                  </a:lnTo>
                  <a:lnTo>
                    <a:pt x="1006" y="739"/>
                  </a:lnTo>
                  <a:lnTo>
                    <a:pt x="995" y="707"/>
                  </a:lnTo>
                  <a:lnTo>
                    <a:pt x="993" y="694"/>
                  </a:lnTo>
                  <a:lnTo>
                    <a:pt x="993" y="681"/>
                  </a:lnTo>
                  <a:lnTo>
                    <a:pt x="993" y="674"/>
                  </a:lnTo>
                  <a:lnTo>
                    <a:pt x="993" y="669"/>
                  </a:lnTo>
                  <a:lnTo>
                    <a:pt x="992" y="663"/>
                  </a:lnTo>
                  <a:lnTo>
                    <a:pt x="989" y="659"/>
                  </a:lnTo>
                  <a:lnTo>
                    <a:pt x="986" y="660"/>
                  </a:lnTo>
                  <a:lnTo>
                    <a:pt x="983" y="663"/>
                  </a:lnTo>
                  <a:lnTo>
                    <a:pt x="983" y="670"/>
                  </a:lnTo>
                  <a:lnTo>
                    <a:pt x="982" y="674"/>
                  </a:lnTo>
                  <a:lnTo>
                    <a:pt x="980" y="676"/>
                  </a:lnTo>
                  <a:lnTo>
                    <a:pt x="979" y="676"/>
                  </a:lnTo>
                  <a:lnTo>
                    <a:pt x="975" y="676"/>
                  </a:lnTo>
                  <a:lnTo>
                    <a:pt x="969" y="674"/>
                  </a:lnTo>
                  <a:lnTo>
                    <a:pt x="963" y="671"/>
                  </a:lnTo>
                  <a:lnTo>
                    <a:pt x="959" y="667"/>
                  </a:lnTo>
                  <a:lnTo>
                    <a:pt x="955" y="663"/>
                  </a:lnTo>
                  <a:lnTo>
                    <a:pt x="952" y="657"/>
                  </a:lnTo>
                  <a:lnTo>
                    <a:pt x="961" y="653"/>
                  </a:lnTo>
                  <a:lnTo>
                    <a:pt x="968" y="647"/>
                  </a:lnTo>
                  <a:lnTo>
                    <a:pt x="968" y="646"/>
                  </a:lnTo>
                  <a:lnTo>
                    <a:pt x="968" y="646"/>
                  </a:lnTo>
                  <a:lnTo>
                    <a:pt x="956" y="647"/>
                  </a:lnTo>
                  <a:lnTo>
                    <a:pt x="945" y="647"/>
                  </a:lnTo>
                  <a:lnTo>
                    <a:pt x="941" y="639"/>
                  </a:lnTo>
                  <a:lnTo>
                    <a:pt x="932" y="630"/>
                  </a:lnTo>
                  <a:lnTo>
                    <a:pt x="923" y="621"/>
                  </a:lnTo>
                  <a:lnTo>
                    <a:pt x="916" y="616"/>
                  </a:lnTo>
                  <a:lnTo>
                    <a:pt x="883" y="619"/>
                  </a:lnTo>
                  <a:lnTo>
                    <a:pt x="853" y="621"/>
                  </a:lnTo>
                  <a:lnTo>
                    <a:pt x="846" y="621"/>
                  </a:lnTo>
                  <a:lnTo>
                    <a:pt x="839" y="620"/>
                  </a:lnTo>
                  <a:lnTo>
                    <a:pt x="833" y="619"/>
                  </a:lnTo>
                  <a:lnTo>
                    <a:pt x="828" y="616"/>
                  </a:lnTo>
                  <a:lnTo>
                    <a:pt x="823" y="613"/>
                  </a:lnTo>
                  <a:lnTo>
                    <a:pt x="819" y="609"/>
                  </a:lnTo>
                  <a:lnTo>
                    <a:pt x="815" y="603"/>
                  </a:lnTo>
                  <a:lnTo>
                    <a:pt x="812" y="596"/>
                  </a:lnTo>
                  <a:lnTo>
                    <a:pt x="792" y="596"/>
                  </a:lnTo>
                  <a:lnTo>
                    <a:pt x="773" y="596"/>
                  </a:lnTo>
                  <a:lnTo>
                    <a:pt x="765" y="593"/>
                  </a:lnTo>
                  <a:lnTo>
                    <a:pt x="758" y="590"/>
                  </a:lnTo>
                  <a:lnTo>
                    <a:pt x="751" y="584"/>
                  </a:lnTo>
                  <a:lnTo>
                    <a:pt x="745" y="576"/>
                  </a:lnTo>
                  <a:lnTo>
                    <a:pt x="741" y="569"/>
                  </a:lnTo>
                  <a:lnTo>
                    <a:pt x="738" y="563"/>
                  </a:lnTo>
                  <a:lnTo>
                    <a:pt x="735" y="559"/>
                  </a:lnTo>
                  <a:lnTo>
                    <a:pt x="729" y="553"/>
                  </a:lnTo>
                  <a:lnTo>
                    <a:pt x="722" y="553"/>
                  </a:lnTo>
                  <a:lnTo>
                    <a:pt x="715" y="554"/>
                  </a:lnTo>
                  <a:lnTo>
                    <a:pt x="716" y="564"/>
                  </a:lnTo>
                  <a:lnTo>
                    <a:pt x="721" y="576"/>
                  </a:lnTo>
                  <a:lnTo>
                    <a:pt x="728" y="587"/>
                  </a:lnTo>
                  <a:lnTo>
                    <a:pt x="735" y="599"/>
                  </a:lnTo>
                  <a:lnTo>
                    <a:pt x="751" y="620"/>
                  </a:lnTo>
                  <a:lnTo>
                    <a:pt x="765" y="634"/>
                  </a:lnTo>
                  <a:lnTo>
                    <a:pt x="773" y="634"/>
                  </a:lnTo>
                  <a:lnTo>
                    <a:pt x="779" y="634"/>
                  </a:lnTo>
                  <a:lnTo>
                    <a:pt x="785" y="631"/>
                  </a:lnTo>
                  <a:lnTo>
                    <a:pt x="791" y="629"/>
                  </a:lnTo>
                  <a:lnTo>
                    <a:pt x="792" y="621"/>
                  </a:lnTo>
                  <a:lnTo>
                    <a:pt x="793" y="613"/>
                  </a:lnTo>
                  <a:lnTo>
                    <a:pt x="798" y="607"/>
                  </a:lnTo>
                  <a:lnTo>
                    <a:pt x="803" y="603"/>
                  </a:lnTo>
                  <a:lnTo>
                    <a:pt x="805" y="611"/>
                  </a:lnTo>
                  <a:lnTo>
                    <a:pt x="809" y="619"/>
                  </a:lnTo>
                  <a:lnTo>
                    <a:pt x="815" y="626"/>
                  </a:lnTo>
                  <a:lnTo>
                    <a:pt x="821" y="631"/>
                  </a:lnTo>
                  <a:lnTo>
                    <a:pt x="835" y="641"/>
                  </a:lnTo>
                  <a:lnTo>
                    <a:pt x="848" y="651"/>
                  </a:lnTo>
                  <a:lnTo>
                    <a:pt x="846" y="659"/>
                  </a:lnTo>
                  <a:lnTo>
                    <a:pt x="842" y="669"/>
                  </a:lnTo>
                  <a:lnTo>
                    <a:pt x="836" y="679"/>
                  </a:lnTo>
                  <a:lnTo>
                    <a:pt x="829" y="690"/>
                  </a:lnTo>
                  <a:lnTo>
                    <a:pt x="816" y="710"/>
                  </a:lnTo>
                  <a:lnTo>
                    <a:pt x="806" y="721"/>
                  </a:lnTo>
                  <a:lnTo>
                    <a:pt x="785" y="731"/>
                  </a:lnTo>
                  <a:lnTo>
                    <a:pt x="765" y="741"/>
                  </a:lnTo>
                  <a:lnTo>
                    <a:pt x="748" y="751"/>
                  </a:lnTo>
                  <a:lnTo>
                    <a:pt x="728" y="763"/>
                  </a:lnTo>
                  <a:lnTo>
                    <a:pt x="721" y="767"/>
                  </a:lnTo>
                  <a:lnTo>
                    <a:pt x="715" y="767"/>
                  </a:lnTo>
                  <a:lnTo>
                    <a:pt x="711" y="767"/>
                  </a:lnTo>
                  <a:lnTo>
                    <a:pt x="706" y="767"/>
                  </a:lnTo>
                  <a:lnTo>
                    <a:pt x="704" y="767"/>
                  </a:lnTo>
                  <a:lnTo>
                    <a:pt x="699" y="770"/>
                  </a:lnTo>
                  <a:lnTo>
                    <a:pt x="695" y="774"/>
                  </a:lnTo>
                  <a:lnTo>
                    <a:pt x="688" y="783"/>
                  </a:lnTo>
                  <a:lnTo>
                    <a:pt x="682" y="781"/>
                  </a:lnTo>
                  <a:lnTo>
                    <a:pt x="676" y="780"/>
                  </a:lnTo>
                  <a:lnTo>
                    <a:pt x="675" y="780"/>
                  </a:lnTo>
                  <a:lnTo>
                    <a:pt x="674" y="780"/>
                  </a:lnTo>
                  <a:lnTo>
                    <a:pt x="674" y="760"/>
                  </a:lnTo>
                  <a:lnTo>
                    <a:pt x="669" y="743"/>
                  </a:lnTo>
                  <a:lnTo>
                    <a:pt x="665" y="729"/>
                  </a:lnTo>
                  <a:lnTo>
                    <a:pt x="658" y="716"/>
                  </a:lnTo>
                  <a:lnTo>
                    <a:pt x="641" y="691"/>
                  </a:lnTo>
                  <a:lnTo>
                    <a:pt x="624" y="669"/>
                  </a:lnTo>
                  <a:lnTo>
                    <a:pt x="618" y="653"/>
                  </a:lnTo>
                  <a:lnTo>
                    <a:pt x="615" y="639"/>
                  </a:lnTo>
                  <a:lnTo>
                    <a:pt x="612" y="631"/>
                  </a:lnTo>
                  <a:lnTo>
                    <a:pt x="608" y="626"/>
                  </a:lnTo>
                  <a:lnTo>
                    <a:pt x="602" y="621"/>
                  </a:lnTo>
                  <a:lnTo>
                    <a:pt x="594" y="619"/>
                  </a:lnTo>
                  <a:lnTo>
                    <a:pt x="594" y="611"/>
                  </a:lnTo>
                  <a:lnTo>
                    <a:pt x="592" y="604"/>
                  </a:lnTo>
                  <a:lnTo>
                    <a:pt x="589" y="599"/>
                  </a:lnTo>
                  <a:lnTo>
                    <a:pt x="586" y="593"/>
                  </a:lnTo>
                  <a:lnTo>
                    <a:pt x="579" y="584"/>
                  </a:lnTo>
                  <a:lnTo>
                    <a:pt x="571" y="576"/>
                  </a:lnTo>
                  <a:lnTo>
                    <a:pt x="568" y="577"/>
                  </a:lnTo>
                  <a:lnTo>
                    <a:pt x="564" y="579"/>
                  </a:lnTo>
                  <a:lnTo>
                    <a:pt x="559" y="579"/>
                  </a:lnTo>
                  <a:lnTo>
                    <a:pt x="555" y="577"/>
                  </a:lnTo>
                  <a:lnTo>
                    <a:pt x="555" y="571"/>
                  </a:lnTo>
                  <a:lnTo>
                    <a:pt x="554" y="569"/>
                  </a:lnTo>
                  <a:lnTo>
                    <a:pt x="551" y="567"/>
                  </a:lnTo>
                  <a:lnTo>
                    <a:pt x="545" y="566"/>
                  </a:lnTo>
                  <a:lnTo>
                    <a:pt x="548" y="574"/>
                  </a:lnTo>
                  <a:lnTo>
                    <a:pt x="551" y="581"/>
                  </a:lnTo>
                  <a:lnTo>
                    <a:pt x="555" y="587"/>
                  </a:lnTo>
                  <a:lnTo>
                    <a:pt x="559" y="593"/>
                  </a:lnTo>
                  <a:lnTo>
                    <a:pt x="569" y="604"/>
                  </a:lnTo>
                  <a:lnTo>
                    <a:pt x="578" y="616"/>
                  </a:lnTo>
                  <a:lnTo>
                    <a:pt x="579" y="630"/>
                  </a:lnTo>
                  <a:lnTo>
                    <a:pt x="582" y="644"/>
                  </a:lnTo>
                  <a:lnTo>
                    <a:pt x="589" y="649"/>
                  </a:lnTo>
                  <a:lnTo>
                    <a:pt x="596" y="653"/>
                  </a:lnTo>
                  <a:lnTo>
                    <a:pt x="602" y="673"/>
                  </a:lnTo>
                  <a:lnTo>
                    <a:pt x="608" y="693"/>
                  </a:lnTo>
                  <a:lnTo>
                    <a:pt x="615" y="703"/>
                  </a:lnTo>
                  <a:lnTo>
                    <a:pt x="622" y="714"/>
                  </a:lnTo>
                  <a:lnTo>
                    <a:pt x="622" y="721"/>
                  </a:lnTo>
                  <a:lnTo>
                    <a:pt x="622" y="729"/>
                  </a:lnTo>
                  <a:lnTo>
                    <a:pt x="632" y="736"/>
                  </a:lnTo>
                  <a:lnTo>
                    <a:pt x="641" y="744"/>
                  </a:lnTo>
                  <a:lnTo>
                    <a:pt x="651" y="757"/>
                  </a:lnTo>
                  <a:lnTo>
                    <a:pt x="661" y="771"/>
                  </a:lnTo>
                  <a:lnTo>
                    <a:pt x="671" y="786"/>
                  </a:lnTo>
                  <a:lnTo>
                    <a:pt x="682" y="800"/>
                  </a:lnTo>
                  <a:lnTo>
                    <a:pt x="682" y="801"/>
                  </a:lnTo>
                  <a:lnTo>
                    <a:pt x="682" y="804"/>
                  </a:lnTo>
                  <a:lnTo>
                    <a:pt x="689" y="804"/>
                  </a:lnTo>
                  <a:lnTo>
                    <a:pt x="696" y="804"/>
                  </a:lnTo>
                  <a:lnTo>
                    <a:pt x="711" y="800"/>
                  </a:lnTo>
                  <a:lnTo>
                    <a:pt x="728" y="797"/>
                  </a:lnTo>
                  <a:lnTo>
                    <a:pt x="743" y="794"/>
                  </a:lnTo>
                  <a:lnTo>
                    <a:pt x="759" y="790"/>
                  </a:lnTo>
                  <a:lnTo>
                    <a:pt x="758" y="808"/>
                  </a:lnTo>
                  <a:lnTo>
                    <a:pt x="755" y="824"/>
                  </a:lnTo>
                  <a:lnTo>
                    <a:pt x="751" y="840"/>
                  </a:lnTo>
                  <a:lnTo>
                    <a:pt x="745" y="854"/>
                  </a:lnTo>
                  <a:lnTo>
                    <a:pt x="738" y="867"/>
                  </a:lnTo>
                  <a:lnTo>
                    <a:pt x="729" y="880"/>
                  </a:lnTo>
                  <a:lnTo>
                    <a:pt x="719" y="891"/>
                  </a:lnTo>
                  <a:lnTo>
                    <a:pt x="709" y="901"/>
                  </a:lnTo>
                  <a:lnTo>
                    <a:pt x="688" y="923"/>
                  </a:lnTo>
                  <a:lnTo>
                    <a:pt x="666" y="943"/>
                  </a:lnTo>
                  <a:lnTo>
                    <a:pt x="655" y="953"/>
                  </a:lnTo>
                  <a:lnTo>
                    <a:pt x="646" y="963"/>
                  </a:lnTo>
                  <a:lnTo>
                    <a:pt x="636" y="973"/>
                  </a:lnTo>
                  <a:lnTo>
                    <a:pt x="629" y="984"/>
                  </a:lnTo>
                  <a:lnTo>
                    <a:pt x="625" y="991"/>
                  </a:lnTo>
                  <a:lnTo>
                    <a:pt x="624" y="998"/>
                  </a:lnTo>
                  <a:lnTo>
                    <a:pt x="624" y="1004"/>
                  </a:lnTo>
                  <a:lnTo>
                    <a:pt x="625" y="1010"/>
                  </a:lnTo>
                  <a:lnTo>
                    <a:pt x="629" y="1021"/>
                  </a:lnTo>
                  <a:lnTo>
                    <a:pt x="634" y="1033"/>
                  </a:lnTo>
                  <a:lnTo>
                    <a:pt x="629" y="1045"/>
                  </a:lnTo>
                  <a:lnTo>
                    <a:pt x="625" y="1057"/>
                  </a:lnTo>
                  <a:lnTo>
                    <a:pt x="632" y="1064"/>
                  </a:lnTo>
                  <a:lnTo>
                    <a:pt x="636" y="1073"/>
                  </a:lnTo>
                  <a:lnTo>
                    <a:pt x="639" y="1083"/>
                  </a:lnTo>
                  <a:lnTo>
                    <a:pt x="641" y="1095"/>
                  </a:lnTo>
                  <a:lnTo>
                    <a:pt x="639" y="1108"/>
                  </a:lnTo>
                  <a:lnTo>
                    <a:pt x="638" y="1120"/>
                  </a:lnTo>
                  <a:lnTo>
                    <a:pt x="635" y="1128"/>
                  </a:lnTo>
                  <a:lnTo>
                    <a:pt x="632" y="1135"/>
                  </a:lnTo>
                  <a:lnTo>
                    <a:pt x="628" y="1141"/>
                  </a:lnTo>
                  <a:lnTo>
                    <a:pt x="624" y="1147"/>
                  </a:lnTo>
                  <a:lnTo>
                    <a:pt x="619" y="1151"/>
                  </a:lnTo>
                  <a:lnTo>
                    <a:pt x="614" y="1154"/>
                  </a:lnTo>
                  <a:lnTo>
                    <a:pt x="602" y="1161"/>
                  </a:lnTo>
                  <a:lnTo>
                    <a:pt x="591" y="1168"/>
                  </a:lnTo>
                  <a:lnTo>
                    <a:pt x="586" y="1173"/>
                  </a:lnTo>
                  <a:lnTo>
                    <a:pt x="582" y="1178"/>
                  </a:lnTo>
                  <a:lnTo>
                    <a:pt x="578" y="1184"/>
                  </a:lnTo>
                  <a:lnTo>
                    <a:pt x="574" y="1193"/>
                  </a:lnTo>
                  <a:lnTo>
                    <a:pt x="572" y="1200"/>
                  </a:lnTo>
                  <a:lnTo>
                    <a:pt x="572" y="1207"/>
                  </a:lnTo>
                  <a:lnTo>
                    <a:pt x="574" y="1214"/>
                  </a:lnTo>
                  <a:lnTo>
                    <a:pt x="575" y="1221"/>
                  </a:lnTo>
                  <a:lnTo>
                    <a:pt x="576" y="1227"/>
                  </a:lnTo>
                  <a:lnTo>
                    <a:pt x="576" y="1234"/>
                  </a:lnTo>
                  <a:lnTo>
                    <a:pt x="576" y="1241"/>
                  </a:lnTo>
                  <a:lnTo>
                    <a:pt x="576" y="1248"/>
                  </a:lnTo>
                  <a:lnTo>
                    <a:pt x="568" y="1250"/>
                  </a:lnTo>
                  <a:lnTo>
                    <a:pt x="561" y="1254"/>
                  </a:lnTo>
                  <a:lnTo>
                    <a:pt x="555" y="1258"/>
                  </a:lnTo>
                  <a:lnTo>
                    <a:pt x="549" y="1263"/>
                  </a:lnTo>
                  <a:lnTo>
                    <a:pt x="554" y="1271"/>
                  </a:lnTo>
                  <a:lnTo>
                    <a:pt x="555" y="1282"/>
                  </a:lnTo>
                  <a:lnTo>
                    <a:pt x="551" y="1287"/>
                  </a:lnTo>
                  <a:lnTo>
                    <a:pt x="546" y="1290"/>
                  </a:lnTo>
                  <a:lnTo>
                    <a:pt x="544" y="1294"/>
                  </a:lnTo>
                  <a:lnTo>
                    <a:pt x="542" y="1298"/>
                  </a:lnTo>
                  <a:lnTo>
                    <a:pt x="539" y="1307"/>
                  </a:lnTo>
                  <a:lnTo>
                    <a:pt x="534" y="1318"/>
                  </a:lnTo>
                  <a:lnTo>
                    <a:pt x="525" y="1331"/>
                  </a:lnTo>
                  <a:lnTo>
                    <a:pt x="515" y="1341"/>
                  </a:lnTo>
                  <a:lnTo>
                    <a:pt x="504" y="1350"/>
                  </a:lnTo>
                  <a:lnTo>
                    <a:pt x="491" y="1355"/>
                  </a:lnTo>
                  <a:lnTo>
                    <a:pt x="461" y="1362"/>
                  </a:lnTo>
                  <a:lnTo>
                    <a:pt x="427" y="1370"/>
                  </a:lnTo>
                  <a:lnTo>
                    <a:pt x="417" y="1372"/>
                  </a:lnTo>
                  <a:lnTo>
                    <a:pt x="408" y="1374"/>
                  </a:lnTo>
                  <a:lnTo>
                    <a:pt x="404" y="1375"/>
                  </a:lnTo>
                  <a:lnTo>
                    <a:pt x="399" y="1375"/>
                  </a:lnTo>
                  <a:lnTo>
                    <a:pt x="394" y="1374"/>
                  </a:lnTo>
                  <a:lnTo>
                    <a:pt x="389" y="1371"/>
                  </a:lnTo>
                  <a:lnTo>
                    <a:pt x="388" y="1351"/>
                  </a:lnTo>
                  <a:lnTo>
                    <a:pt x="384" y="1330"/>
                  </a:lnTo>
                  <a:lnTo>
                    <a:pt x="371" y="1310"/>
                  </a:lnTo>
                  <a:lnTo>
                    <a:pt x="358" y="1291"/>
                  </a:lnTo>
                  <a:lnTo>
                    <a:pt x="354" y="1267"/>
                  </a:lnTo>
                  <a:lnTo>
                    <a:pt x="351" y="1241"/>
                  </a:lnTo>
                  <a:lnTo>
                    <a:pt x="351" y="1228"/>
                  </a:lnTo>
                  <a:lnTo>
                    <a:pt x="348" y="1217"/>
                  </a:lnTo>
                  <a:lnTo>
                    <a:pt x="347" y="1204"/>
                  </a:lnTo>
                  <a:lnTo>
                    <a:pt x="342" y="1194"/>
                  </a:lnTo>
                  <a:lnTo>
                    <a:pt x="332" y="1183"/>
                  </a:lnTo>
                  <a:lnTo>
                    <a:pt x="322" y="1173"/>
                  </a:lnTo>
                  <a:lnTo>
                    <a:pt x="319" y="1158"/>
                  </a:lnTo>
                  <a:lnTo>
                    <a:pt x="319" y="1147"/>
                  </a:lnTo>
                  <a:lnTo>
                    <a:pt x="322" y="1135"/>
                  </a:lnTo>
                  <a:lnTo>
                    <a:pt x="325" y="1124"/>
                  </a:lnTo>
                  <a:lnTo>
                    <a:pt x="335" y="1105"/>
                  </a:lnTo>
                  <a:lnTo>
                    <a:pt x="342" y="1088"/>
                  </a:lnTo>
                  <a:lnTo>
                    <a:pt x="344" y="1078"/>
                  </a:lnTo>
                  <a:lnTo>
                    <a:pt x="344" y="1065"/>
                  </a:lnTo>
                  <a:lnTo>
                    <a:pt x="341" y="1051"/>
                  </a:lnTo>
                  <a:lnTo>
                    <a:pt x="337" y="1037"/>
                  </a:lnTo>
                  <a:lnTo>
                    <a:pt x="328" y="1011"/>
                  </a:lnTo>
                  <a:lnTo>
                    <a:pt x="321" y="994"/>
                  </a:lnTo>
                  <a:lnTo>
                    <a:pt x="307" y="980"/>
                  </a:lnTo>
                  <a:lnTo>
                    <a:pt x="294" y="967"/>
                  </a:lnTo>
                  <a:lnTo>
                    <a:pt x="291" y="960"/>
                  </a:lnTo>
                  <a:lnTo>
                    <a:pt x="289" y="953"/>
                  </a:lnTo>
                  <a:lnTo>
                    <a:pt x="289" y="944"/>
                  </a:lnTo>
                  <a:lnTo>
                    <a:pt x="289" y="937"/>
                  </a:lnTo>
                  <a:lnTo>
                    <a:pt x="292" y="921"/>
                  </a:lnTo>
                  <a:lnTo>
                    <a:pt x="295" y="907"/>
                  </a:lnTo>
                  <a:lnTo>
                    <a:pt x="297" y="901"/>
                  </a:lnTo>
                  <a:lnTo>
                    <a:pt x="295" y="896"/>
                  </a:lnTo>
                  <a:lnTo>
                    <a:pt x="294" y="890"/>
                  </a:lnTo>
                  <a:lnTo>
                    <a:pt x="291" y="886"/>
                  </a:lnTo>
                  <a:lnTo>
                    <a:pt x="285" y="881"/>
                  </a:lnTo>
                  <a:lnTo>
                    <a:pt x="278" y="880"/>
                  </a:lnTo>
                  <a:lnTo>
                    <a:pt x="268" y="877"/>
                  </a:lnTo>
                  <a:lnTo>
                    <a:pt x="254" y="877"/>
                  </a:lnTo>
                  <a:lnTo>
                    <a:pt x="254" y="871"/>
                  </a:lnTo>
                  <a:lnTo>
                    <a:pt x="252" y="866"/>
                  </a:lnTo>
                  <a:lnTo>
                    <a:pt x="241" y="863"/>
                  </a:lnTo>
                  <a:lnTo>
                    <a:pt x="231" y="861"/>
                  </a:lnTo>
                  <a:lnTo>
                    <a:pt x="221" y="861"/>
                  </a:lnTo>
                  <a:lnTo>
                    <a:pt x="214" y="863"/>
                  </a:lnTo>
                  <a:lnTo>
                    <a:pt x="195" y="868"/>
                  </a:lnTo>
                  <a:lnTo>
                    <a:pt x="175" y="876"/>
                  </a:lnTo>
                  <a:lnTo>
                    <a:pt x="162" y="876"/>
                  </a:lnTo>
                  <a:lnTo>
                    <a:pt x="150" y="874"/>
                  </a:lnTo>
                  <a:lnTo>
                    <a:pt x="138" y="873"/>
                  </a:lnTo>
                  <a:lnTo>
                    <a:pt x="125" y="873"/>
                  </a:lnTo>
                  <a:lnTo>
                    <a:pt x="121" y="876"/>
                  </a:lnTo>
                  <a:lnTo>
                    <a:pt x="117" y="878"/>
                  </a:lnTo>
                  <a:lnTo>
                    <a:pt x="111" y="880"/>
                  </a:lnTo>
                  <a:lnTo>
                    <a:pt x="102" y="881"/>
                  </a:lnTo>
                  <a:lnTo>
                    <a:pt x="90" y="870"/>
                  </a:lnTo>
                  <a:lnTo>
                    <a:pt x="77" y="860"/>
                  </a:lnTo>
                  <a:lnTo>
                    <a:pt x="64" y="848"/>
                  </a:lnTo>
                  <a:lnTo>
                    <a:pt x="51" y="837"/>
                  </a:lnTo>
                  <a:lnTo>
                    <a:pt x="48" y="827"/>
                  </a:lnTo>
                  <a:lnTo>
                    <a:pt x="44" y="817"/>
                  </a:lnTo>
                  <a:lnTo>
                    <a:pt x="37" y="810"/>
                  </a:lnTo>
                  <a:lnTo>
                    <a:pt x="25" y="801"/>
                  </a:lnTo>
                  <a:lnTo>
                    <a:pt x="14" y="793"/>
                  </a:lnTo>
                  <a:lnTo>
                    <a:pt x="8" y="784"/>
                  </a:lnTo>
                  <a:lnTo>
                    <a:pt x="8" y="774"/>
                  </a:lnTo>
                  <a:lnTo>
                    <a:pt x="10" y="763"/>
                  </a:lnTo>
                  <a:lnTo>
                    <a:pt x="5" y="759"/>
                  </a:lnTo>
                  <a:lnTo>
                    <a:pt x="1" y="756"/>
                  </a:lnTo>
                  <a:lnTo>
                    <a:pt x="0" y="750"/>
                  </a:lnTo>
                  <a:lnTo>
                    <a:pt x="1" y="744"/>
                  </a:lnTo>
                  <a:lnTo>
                    <a:pt x="2" y="740"/>
                  </a:lnTo>
                  <a:lnTo>
                    <a:pt x="5" y="734"/>
                  </a:lnTo>
                  <a:lnTo>
                    <a:pt x="11" y="726"/>
                  </a:lnTo>
                  <a:lnTo>
                    <a:pt x="15" y="717"/>
                  </a:lnTo>
                  <a:lnTo>
                    <a:pt x="17" y="709"/>
                  </a:lnTo>
                  <a:lnTo>
                    <a:pt x="17" y="700"/>
                  </a:lnTo>
                  <a:lnTo>
                    <a:pt x="15" y="693"/>
                  </a:lnTo>
                  <a:lnTo>
                    <a:pt x="14" y="687"/>
                  </a:lnTo>
                  <a:lnTo>
                    <a:pt x="8" y="676"/>
                  </a:lnTo>
                  <a:lnTo>
                    <a:pt x="5" y="663"/>
                  </a:lnTo>
                  <a:lnTo>
                    <a:pt x="14" y="644"/>
                  </a:lnTo>
                  <a:lnTo>
                    <a:pt x="24" y="624"/>
                  </a:lnTo>
                  <a:lnTo>
                    <a:pt x="30" y="614"/>
                  </a:lnTo>
                  <a:lnTo>
                    <a:pt x="35" y="606"/>
                  </a:lnTo>
                  <a:lnTo>
                    <a:pt x="42" y="597"/>
                  </a:lnTo>
                  <a:lnTo>
                    <a:pt x="51" y="591"/>
                  </a:lnTo>
                  <a:lnTo>
                    <a:pt x="60" y="584"/>
                  </a:lnTo>
                  <a:lnTo>
                    <a:pt x="70" y="579"/>
                  </a:lnTo>
                  <a:lnTo>
                    <a:pt x="80" y="573"/>
                  </a:lnTo>
                  <a:lnTo>
                    <a:pt x="87" y="564"/>
                  </a:lnTo>
                  <a:lnTo>
                    <a:pt x="88" y="549"/>
                  </a:lnTo>
                  <a:lnTo>
                    <a:pt x="90" y="534"/>
                  </a:lnTo>
                  <a:lnTo>
                    <a:pt x="92" y="529"/>
                  </a:lnTo>
                  <a:lnTo>
                    <a:pt x="97" y="524"/>
                  </a:lnTo>
                  <a:lnTo>
                    <a:pt x="100" y="520"/>
                  </a:lnTo>
                  <a:lnTo>
                    <a:pt x="104" y="517"/>
                  </a:lnTo>
                  <a:lnTo>
                    <a:pt x="112" y="513"/>
                  </a:lnTo>
                  <a:lnTo>
                    <a:pt x="121" y="509"/>
                  </a:lnTo>
                  <a:lnTo>
                    <a:pt x="124" y="506"/>
                  </a:lnTo>
                  <a:lnTo>
                    <a:pt x="128" y="503"/>
                  </a:lnTo>
                  <a:lnTo>
                    <a:pt x="131" y="499"/>
                  </a:lnTo>
                  <a:lnTo>
                    <a:pt x="132" y="494"/>
                  </a:lnTo>
                  <a:lnTo>
                    <a:pt x="134" y="489"/>
                  </a:lnTo>
                  <a:lnTo>
                    <a:pt x="135" y="483"/>
                  </a:lnTo>
                  <a:lnTo>
                    <a:pt x="134" y="474"/>
                  </a:lnTo>
                  <a:lnTo>
                    <a:pt x="132" y="464"/>
                  </a:lnTo>
                  <a:lnTo>
                    <a:pt x="118" y="466"/>
                  </a:lnTo>
                  <a:lnTo>
                    <a:pt x="104" y="466"/>
                  </a:lnTo>
                  <a:lnTo>
                    <a:pt x="102" y="449"/>
                  </a:lnTo>
                  <a:lnTo>
                    <a:pt x="105" y="432"/>
                  </a:lnTo>
                  <a:lnTo>
                    <a:pt x="107" y="423"/>
                  </a:lnTo>
                  <a:lnTo>
                    <a:pt x="110" y="416"/>
                  </a:lnTo>
                  <a:lnTo>
                    <a:pt x="114" y="410"/>
                  </a:lnTo>
                  <a:lnTo>
                    <a:pt x="118" y="404"/>
                  </a:lnTo>
                  <a:lnTo>
                    <a:pt x="115" y="402"/>
                  </a:lnTo>
                  <a:lnTo>
                    <a:pt x="112" y="399"/>
                  </a:lnTo>
                  <a:lnTo>
                    <a:pt x="111" y="394"/>
                  </a:lnTo>
                  <a:lnTo>
                    <a:pt x="110" y="389"/>
                  </a:lnTo>
                  <a:lnTo>
                    <a:pt x="128" y="386"/>
                  </a:lnTo>
                  <a:lnTo>
                    <a:pt x="151" y="384"/>
                  </a:lnTo>
                  <a:lnTo>
                    <a:pt x="161" y="384"/>
                  </a:lnTo>
                  <a:lnTo>
                    <a:pt x="172" y="383"/>
                  </a:lnTo>
                  <a:lnTo>
                    <a:pt x="181" y="382"/>
                  </a:lnTo>
                  <a:lnTo>
                    <a:pt x="190" y="379"/>
                  </a:lnTo>
                  <a:lnTo>
                    <a:pt x="191" y="369"/>
                  </a:lnTo>
                  <a:lnTo>
                    <a:pt x="190" y="359"/>
                  </a:lnTo>
                  <a:lnTo>
                    <a:pt x="188" y="352"/>
                  </a:lnTo>
                  <a:lnTo>
                    <a:pt x="184" y="344"/>
                  </a:lnTo>
                  <a:lnTo>
                    <a:pt x="180" y="339"/>
                  </a:lnTo>
                  <a:lnTo>
                    <a:pt x="172" y="334"/>
                  </a:lnTo>
                  <a:lnTo>
                    <a:pt x="165" y="330"/>
                  </a:lnTo>
                  <a:lnTo>
                    <a:pt x="158" y="329"/>
                  </a:lnTo>
                  <a:lnTo>
                    <a:pt x="158" y="324"/>
                  </a:lnTo>
                  <a:lnTo>
                    <a:pt x="158" y="322"/>
                  </a:lnTo>
                  <a:lnTo>
                    <a:pt x="160" y="322"/>
                  </a:lnTo>
                  <a:lnTo>
                    <a:pt x="161" y="322"/>
                  </a:lnTo>
                  <a:lnTo>
                    <a:pt x="167" y="320"/>
                  </a:lnTo>
                  <a:lnTo>
                    <a:pt x="172" y="320"/>
                  </a:lnTo>
                  <a:lnTo>
                    <a:pt x="178" y="322"/>
                  </a:lnTo>
                  <a:lnTo>
                    <a:pt x="184" y="323"/>
                  </a:lnTo>
                  <a:lnTo>
                    <a:pt x="184" y="316"/>
                  </a:lnTo>
                  <a:lnTo>
                    <a:pt x="184" y="310"/>
                  </a:lnTo>
                  <a:lnTo>
                    <a:pt x="197" y="312"/>
                  </a:lnTo>
                  <a:lnTo>
                    <a:pt x="204" y="310"/>
                  </a:lnTo>
                  <a:lnTo>
                    <a:pt x="210" y="309"/>
                  </a:lnTo>
                  <a:lnTo>
                    <a:pt x="214" y="306"/>
                  </a:lnTo>
                  <a:lnTo>
                    <a:pt x="221" y="297"/>
                  </a:lnTo>
                  <a:lnTo>
                    <a:pt x="232" y="287"/>
                  </a:lnTo>
                  <a:lnTo>
                    <a:pt x="244" y="285"/>
                  </a:lnTo>
                  <a:lnTo>
                    <a:pt x="255" y="280"/>
                  </a:lnTo>
                  <a:lnTo>
                    <a:pt x="264" y="269"/>
                  </a:lnTo>
                  <a:lnTo>
                    <a:pt x="272" y="257"/>
                  </a:lnTo>
                  <a:lnTo>
                    <a:pt x="282" y="256"/>
                  </a:lnTo>
                  <a:lnTo>
                    <a:pt x="292" y="255"/>
                  </a:lnTo>
                  <a:lnTo>
                    <a:pt x="289" y="247"/>
                  </a:lnTo>
                  <a:lnTo>
                    <a:pt x="287" y="240"/>
                  </a:lnTo>
                  <a:lnTo>
                    <a:pt x="285" y="232"/>
                  </a:lnTo>
                  <a:lnTo>
                    <a:pt x="287" y="223"/>
                  </a:lnTo>
                  <a:lnTo>
                    <a:pt x="298" y="223"/>
                  </a:lnTo>
                  <a:lnTo>
                    <a:pt x="308" y="225"/>
                  </a:lnTo>
                  <a:lnTo>
                    <a:pt x="311" y="226"/>
                  </a:lnTo>
                  <a:lnTo>
                    <a:pt x="312" y="227"/>
                  </a:lnTo>
                  <a:lnTo>
                    <a:pt x="312" y="229"/>
                  </a:lnTo>
                  <a:lnTo>
                    <a:pt x="312" y="230"/>
                  </a:lnTo>
                  <a:lnTo>
                    <a:pt x="307" y="233"/>
                  </a:lnTo>
                  <a:lnTo>
                    <a:pt x="301" y="237"/>
                  </a:lnTo>
                  <a:lnTo>
                    <a:pt x="302" y="243"/>
                  </a:lnTo>
                  <a:lnTo>
                    <a:pt x="302" y="249"/>
                  </a:lnTo>
                  <a:lnTo>
                    <a:pt x="305" y="253"/>
                  </a:lnTo>
                  <a:lnTo>
                    <a:pt x="307" y="256"/>
                  </a:lnTo>
                  <a:lnTo>
                    <a:pt x="308" y="256"/>
                  </a:lnTo>
                  <a:lnTo>
                    <a:pt x="308" y="256"/>
                  </a:lnTo>
                  <a:lnTo>
                    <a:pt x="318" y="253"/>
                  </a:lnTo>
                  <a:lnTo>
                    <a:pt x="328" y="250"/>
                  </a:lnTo>
                  <a:lnTo>
                    <a:pt x="334" y="256"/>
                  </a:lnTo>
                  <a:lnTo>
                    <a:pt x="339" y="260"/>
                  </a:lnTo>
                  <a:lnTo>
                    <a:pt x="354" y="253"/>
                  </a:lnTo>
                  <a:lnTo>
                    <a:pt x="367" y="247"/>
                  </a:lnTo>
                  <a:lnTo>
                    <a:pt x="382" y="247"/>
                  </a:lnTo>
                  <a:lnTo>
                    <a:pt x="399" y="245"/>
                  </a:lnTo>
                  <a:lnTo>
                    <a:pt x="405" y="230"/>
                  </a:lnTo>
                  <a:lnTo>
                    <a:pt x="412" y="216"/>
                  </a:lnTo>
                  <a:lnTo>
                    <a:pt x="419" y="215"/>
                  </a:lnTo>
                  <a:lnTo>
                    <a:pt x="425" y="216"/>
                  </a:lnTo>
                  <a:lnTo>
                    <a:pt x="431" y="219"/>
                  </a:lnTo>
                  <a:lnTo>
                    <a:pt x="435" y="220"/>
                  </a:lnTo>
                  <a:lnTo>
                    <a:pt x="437" y="217"/>
                  </a:lnTo>
                  <a:lnTo>
                    <a:pt x="439" y="215"/>
                  </a:lnTo>
                  <a:lnTo>
                    <a:pt x="434" y="207"/>
                  </a:lnTo>
                  <a:lnTo>
                    <a:pt x="429" y="202"/>
                  </a:lnTo>
                  <a:lnTo>
                    <a:pt x="429" y="197"/>
                  </a:lnTo>
                  <a:lnTo>
                    <a:pt x="429" y="192"/>
                  </a:lnTo>
                  <a:lnTo>
                    <a:pt x="444" y="195"/>
                  </a:lnTo>
                  <a:lnTo>
                    <a:pt x="458" y="195"/>
                  </a:lnTo>
                  <a:lnTo>
                    <a:pt x="465" y="195"/>
                  </a:lnTo>
                  <a:lnTo>
                    <a:pt x="471" y="192"/>
                  </a:lnTo>
                  <a:lnTo>
                    <a:pt x="475" y="189"/>
                  </a:lnTo>
                  <a:lnTo>
                    <a:pt x="479" y="183"/>
                  </a:lnTo>
                  <a:lnTo>
                    <a:pt x="471" y="182"/>
                  </a:lnTo>
                  <a:lnTo>
                    <a:pt x="462" y="180"/>
                  </a:lnTo>
                  <a:lnTo>
                    <a:pt x="452" y="182"/>
                  </a:lnTo>
                  <a:lnTo>
                    <a:pt x="444" y="182"/>
                  </a:lnTo>
                  <a:lnTo>
                    <a:pt x="434" y="182"/>
                  </a:lnTo>
                  <a:lnTo>
                    <a:pt x="424" y="182"/>
                  </a:lnTo>
                  <a:lnTo>
                    <a:pt x="415" y="180"/>
                  </a:lnTo>
                  <a:lnTo>
                    <a:pt x="407" y="176"/>
                  </a:lnTo>
                  <a:lnTo>
                    <a:pt x="407" y="175"/>
                  </a:lnTo>
                  <a:lnTo>
                    <a:pt x="407" y="173"/>
                  </a:lnTo>
                  <a:lnTo>
                    <a:pt x="407" y="165"/>
                  </a:lnTo>
                  <a:lnTo>
                    <a:pt x="405" y="155"/>
                  </a:lnTo>
                  <a:lnTo>
                    <a:pt x="421" y="145"/>
                  </a:lnTo>
                  <a:lnTo>
                    <a:pt x="435" y="133"/>
                  </a:lnTo>
                  <a:lnTo>
                    <a:pt x="434" y="127"/>
                  </a:lnTo>
                  <a:lnTo>
                    <a:pt x="434" y="125"/>
                  </a:lnTo>
                  <a:lnTo>
                    <a:pt x="431" y="122"/>
                  </a:lnTo>
                  <a:lnTo>
                    <a:pt x="429" y="119"/>
                  </a:lnTo>
                  <a:lnTo>
                    <a:pt x="428" y="119"/>
                  </a:lnTo>
                  <a:lnTo>
                    <a:pt x="428" y="119"/>
                  </a:lnTo>
                  <a:lnTo>
                    <a:pt x="419" y="120"/>
                  </a:lnTo>
                  <a:lnTo>
                    <a:pt x="411" y="123"/>
                  </a:lnTo>
                  <a:lnTo>
                    <a:pt x="402" y="127"/>
                  </a:lnTo>
                  <a:lnTo>
                    <a:pt x="395" y="133"/>
                  </a:lnTo>
                  <a:lnTo>
                    <a:pt x="381" y="146"/>
                  </a:lnTo>
                  <a:lnTo>
                    <a:pt x="369" y="156"/>
                  </a:lnTo>
                  <a:lnTo>
                    <a:pt x="369" y="166"/>
                  </a:lnTo>
                  <a:lnTo>
                    <a:pt x="371" y="175"/>
                  </a:lnTo>
                  <a:lnTo>
                    <a:pt x="372" y="179"/>
                  </a:lnTo>
                  <a:lnTo>
                    <a:pt x="377" y="182"/>
                  </a:lnTo>
                  <a:lnTo>
                    <a:pt x="381" y="185"/>
                  </a:lnTo>
                  <a:lnTo>
                    <a:pt x="385" y="186"/>
                  </a:lnTo>
                  <a:lnTo>
                    <a:pt x="384" y="189"/>
                  </a:lnTo>
                  <a:lnTo>
                    <a:pt x="384" y="192"/>
                  </a:lnTo>
                  <a:lnTo>
                    <a:pt x="372" y="196"/>
                  </a:lnTo>
                  <a:lnTo>
                    <a:pt x="362" y="202"/>
                  </a:lnTo>
                  <a:lnTo>
                    <a:pt x="365" y="209"/>
                  </a:lnTo>
                  <a:lnTo>
                    <a:pt x="364" y="216"/>
                  </a:lnTo>
                  <a:lnTo>
                    <a:pt x="361" y="223"/>
                  </a:lnTo>
                  <a:lnTo>
                    <a:pt x="357" y="229"/>
                  </a:lnTo>
                  <a:lnTo>
                    <a:pt x="349" y="230"/>
                  </a:lnTo>
                  <a:lnTo>
                    <a:pt x="342" y="232"/>
                  </a:lnTo>
                  <a:lnTo>
                    <a:pt x="342" y="236"/>
                  </a:lnTo>
                  <a:lnTo>
                    <a:pt x="341" y="237"/>
                  </a:lnTo>
                  <a:lnTo>
                    <a:pt x="341" y="240"/>
                  </a:lnTo>
                  <a:lnTo>
                    <a:pt x="338" y="242"/>
                  </a:lnTo>
                  <a:lnTo>
                    <a:pt x="334" y="237"/>
                  </a:lnTo>
                  <a:lnTo>
                    <a:pt x="331" y="233"/>
                  </a:lnTo>
                  <a:lnTo>
                    <a:pt x="327" y="227"/>
                  </a:lnTo>
                  <a:lnTo>
                    <a:pt x="324" y="220"/>
                  </a:lnTo>
                  <a:lnTo>
                    <a:pt x="321" y="206"/>
                  </a:lnTo>
                  <a:lnTo>
                    <a:pt x="319" y="192"/>
                  </a:lnTo>
                  <a:lnTo>
                    <a:pt x="311" y="193"/>
                  </a:lnTo>
                  <a:lnTo>
                    <a:pt x="304" y="195"/>
                  </a:lnTo>
                  <a:lnTo>
                    <a:pt x="299" y="197"/>
                  </a:lnTo>
                  <a:lnTo>
                    <a:pt x="294" y="200"/>
                  </a:lnTo>
                  <a:lnTo>
                    <a:pt x="289" y="203"/>
                  </a:lnTo>
                  <a:lnTo>
                    <a:pt x="285" y="205"/>
                  </a:lnTo>
                  <a:lnTo>
                    <a:pt x="278" y="207"/>
                  </a:lnTo>
                  <a:lnTo>
                    <a:pt x="271" y="207"/>
                  </a:lnTo>
                  <a:lnTo>
                    <a:pt x="271" y="206"/>
                  </a:lnTo>
                  <a:lnTo>
                    <a:pt x="271" y="205"/>
                  </a:lnTo>
                  <a:lnTo>
                    <a:pt x="267" y="197"/>
                  </a:lnTo>
                  <a:lnTo>
                    <a:pt x="262" y="186"/>
                  </a:lnTo>
                  <a:lnTo>
                    <a:pt x="259" y="175"/>
                  </a:lnTo>
                  <a:lnTo>
                    <a:pt x="258" y="166"/>
                  </a:lnTo>
                  <a:lnTo>
                    <a:pt x="271" y="160"/>
                  </a:lnTo>
                  <a:lnTo>
                    <a:pt x="287" y="153"/>
                  </a:lnTo>
                  <a:lnTo>
                    <a:pt x="301" y="147"/>
                  </a:lnTo>
                  <a:lnTo>
                    <a:pt x="314" y="139"/>
                  </a:lnTo>
                  <a:lnTo>
                    <a:pt x="325" y="123"/>
                  </a:lnTo>
                  <a:lnTo>
                    <a:pt x="344" y="97"/>
                  </a:lnTo>
                  <a:lnTo>
                    <a:pt x="354" y="87"/>
                  </a:lnTo>
                  <a:lnTo>
                    <a:pt x="364" y="79"/>
                  </a:lnTo>
                  <a:lnTo>
                    <a:pt x="368" y="77"/>
                  </a:lnTo>
                  <a:lnTo>
                    <a:pt x="371" y="77"/>
                  </a:lnTo>
                  <a:lnTo>
                    <a:pt x="374" y="79"/>
                  </a:lnTo>
                  <a:lnTo>
                    <a:pt x="377" y="83"/>
                  </a:lnTo>
                  <a:lnTo>
                    <a:pt x="387" y="76"/>
                  </a:lnTo>
                  <a:lnTo>
                    <a:pt x="398" y="72"/>
                  </a:lnTo>
                  <a:lnTo>
                    <a:pt x="409" y="69"/>
                  </a:lnTo>
                  <a:lnTo>
                    <a:pt x="419" y="67"/>
                  </a:lnTo>
                  <a:lnTo>
                    <a:pt x="442" y="67"/>
                  </a:lnTo>
                  <a:lnTo>
                    <a:pt x="467" y="70"/>
                  </a:lnTo>
                  <a:lnTo>
                    <a:pt x="467" y="75"/>
                  </a:lnTo>
                  <a:lnTo>
                    <a:pt x="465" y="79"/>
                  </a:lnTo>
                  <a:lnTo>
                    <a:pt x="481" y="79"/>
                  </a:lnTo>
                  <a:lnTo>
                    <a:pt x="495" y="80"/>
                  </a:lnTo>
                  <a:lnTo>
                    <a:pt x="509" y="82"/>
                  </a:lnTo>
                  <a:lnTo>
                    <a:pt x="524" y="86"/>
                  </a:lnTo>
                  <a:lnTo>
                    <a:pt x="536" y="90"/>
                  </a:lnTo>
                  <a:lnTo>
                    <a:pt x="549" y="96"/>
                  </a:lnTo>
                  <a:lnTo>
                    <a:pt x="559" y="103"/>
                  </a:lnTo>
                  <a:lnTo>
                    <a:pt x="566" y="113"/>
                  </a:lnTo>
                  <a:lnTo>
                    <a:pt x="565" y="115"/>
                  </a:lnTo>
                  <a:lnTo>
                    <a:pt x="562" y="116"/>
                  </a:lnTo>
                  <a:lnTo>
                    <a:pt x="554" y="117"/>
                  </a:lnTo>
                  <a:lnTo>
                    <a:pt x="545" y="117"/>
                  </a:lnTo>
                  <a:lnTo>
                    <a:pt x="536" y="117"/>
                  </a:lnTo>
                  <a:lnTo>
                    <a:pt x="528" y="115"/>
                  </a:lnTo>
                  <a:lnTo>
                    <a:pt x="509" y="109"/>
                  </a:lnTo>
                  <a:lnTo>
                    <a:pt x="494" y="106"/>
                  </a:lnTo>
                  <a:lnTo>
                    <a:pt x="494" y="106"/>
                  </a:lnTo>
                  <a:lnTo>
                    <a:pt x="494" y="107"/>
                  </a:lnTo>
                  <a:lnTo>
                    <a:pt x="504" y="119"/>
                  </a:lnTo>
                  <a:lnTo>
                    <a:pt x="514" y="130"/>
                  </a:lnTo>
                  <a:lnTo>
                    <a:pt x="519" y="135"/>
                  </a:lnTo>
                  <a:lnTo>
                    <a:pt x="525" y="139"/>
                  </a:lnTo>
                  <a:lnTo>
                    <a:pt x="534" y="143"/>
                  </a:lnTo>
                  <a:lnTo>
                    <a:pt x="542" y="145"/>
                  </a:lnTo>
                  <a:lnTo>
                    <a:pt x="538" y="137"/>
                  </a:lnTo>
                  <a:lnTo>
                    <a:pt x="535" y="129"/>
                  </a:lnTo>
                  <a:lnTo>
                    <a:pt x="536" y="127"/>
                  </a:lnTo>
                  <a:lnTo>
                    <a:pt x="538" y="126"/>
                  </a:lnTo>
                  <a:lnTo>
                    <a:pt x="549" y="132"/>
                  </a:lnTo>
                  <a:lnTo>
                    <a:pt x="562" y="135"/>
                  </a:lnTo>
                  <a:lnTo>
                    <a:pt x="562" y="133"/>
                  </a:lnTo>
                  <a:lnTo>
                    <a:pt x="562" y="130"/>
                  </a:lnTo>
                  <a:lnTo>
                    <a:pt x="559" y="129"/>
                  </a:lnTo>
                  <a:lnTo>
                    <a:pt x="558" y="125"/>
                  </a:lnTo>
                  <a:lnTo>
                    <a:pt x="571" y="117"/>
                  </a:lnTo>
                  <a:lnTo>
                    <a:pt x="586" y="112"/>
                  </a:lnTo>
                  <a:lnTo>
                    <a:pt x="585" y="99"/>
                  </a:lnTo>
                  <a:lnTo>
                    <a:pt x="584" y="87"/>
                  </a:lnTo>
                  <a:lnTo>
                    <a:pt x="596" y="90"/>
                  </a:lnTo>
                  <a:lnTo>
                    <a:pt x="606" y="93"/>
                  </a:lnTo>
                  <a:lnTo>
                    <a:pt x="608" y="95"/>
                  </a:lnTo>
                  <a:lnTo>
                    <a:pt x="608" y="96"/>
                  </a:lnTo>
                  <a:lnTo>
                    <a:pt x="608" y="97"/>
                  </a:lnTo>
                  <a:lnTo>
                    <a:pt x="606" y="99"/>
                  </a:lnTo>
                  <a:lnTo>
                    <a:pt x="604" y="100"/>
                  </a:lnTo>
                  <a:lnTo>
                    <a:pt x="599" y="100"/>
                  </a:lnTo>
                  <a:lnTo>
                    <a:pt x="599" y="106"/>
                  </a:lnTo>
                  <a:lnTo>
                    <a:pt x="599" y="110"/>
                  </a:lnTo>
                  <a:lnTo>
                    <a:pt x="608" y="109"/>
                  </a:lnTo>
                  <a:lnTo>
                    <a:pt x="616" y="106"/>
                  </a:lnTo>
                  <a:lnTo>
                    <a:pt x="624" y="103"/>
                  </a:lnTo>
                  <a:lnTo>
                    <a:pt x="629" y="99"/>
                  </a:lnTo>
                  <a:lnTo>
                    <a:pt x="636" y="95"/>
                  </a:lnTo>
                  <a:lnTo>
                    <a:pt x="645" y="92"/>
                  </a:lnTo>
                  <a:lnTo>
                    <a:pt x="654" y="89"/>
                  </a:lnTo>
                  <a:lnTo>
                    <a:pt x="665" y="87"/>
                  </a:lnTo>
                  <a:lnTo>
                    <a:pt x="665" y="92"/>
                  </a:lnTo>
                  <a:lnTo>
                    <a:pt x="665" y="95"/>
                  </a:lnTo>
                  <a:lnTo>
                    <a:pt x="679" y="95"/>
                  </a:lnTo>
                  <a:lnTo>
                    <a:pt x="694" y="92"/>
                  </a:lnTo>
                  <a:lnTo>
                    <a:pt x="708" y="89"/>
                  </a:lnTo>
                  <a:lnTo>
                    <a:pt x="719" y="85"/>
                  </a:lnTo>
                  <a:lnTo>
                    <a:pt x="718" y="83"/>
                  </a:lnTo>
                  <a:lnTo>
                    <a:pt x="716" y="80"/>
                  </a:lnTo>
                  <a:lnTo>
                    <a:pt x="706" y="79"/>
                  </a:lnTo>
                  <a:lnTo>
                    <a:pt x="698" y="76"/>
                  </a:lnTo>
                  <a:lnTo>
                    <a:pt x="696" y="70"/>
                  </a:lnTo>
                  <a:lnTo>
                    <a:pt x="696" y="66"/>
                  </a:lnTo>
                  <a:lnTo>
                    <a:pt x="718" y="72"/>
                  </a:lnTo>
                  <a:lnTo>
                    <a:pt x="741" y="79"/>
                  </a:lnTo>
                  <a:lnTo>
                    <a:pt x="763" y="87"/>
                  </a:lnTo>
                  <a:lnTo>
                    <a:pt x="786" y="93"/>
                  </a:lnTo>
                  <a:lnTo>
                    <a:pt x="789" y="92"/>
                  </a:lnTo>
                  <a:lnTo>
                    <a:pt x="791" y="89"/>
                  </a:lnTo>
                  <a:lnTo>
                    <a:pt x="773" y="79"/>
                  </a:lnTo>
                  <a:lnTo>
                    <a:pt x="759" y="70"/>
                  </a:lnTo>
                  <a:lnTo>
                    <a:pt x="759" y="62"/>
                  </a:lnTo>
                  <a:lnTo>
                    <a:pt x="761" y="55"/>
                  </a:lnTo>
                  <a:lnTo>
                    <a:pt x="763" y="49"/>
                  </a:lnTo>
                  <a:lnTo>
                    <a:pt x="765" y="45"/>
                  </a:lnTo>
                  <a:lnTo>
                    <a:pt x="768" y="43"/>
                  </a:lnTo>
                  <a:lnTo>
                    <a:pt x="771" y="40"/>
                  </a:lnTo>
                  <a:lnTo>
                    <a:pt x="782" y="45"/>
                  </a:lnTo>
                  <a:lnTo>
                    <a:pt x="795" y="48"/>
                  </a:lnTo>
                  <a:lnTo>
                    <a:pt x="796" y="56"/>
                  </a:lnTo>
                  <a:lnTo>
                    <a:pt x="799" y="63"/>
                  </a:lnTo>
                  <a:lnTo>
                    <a:pt x="803" y="69"/>
                  </a:lnTo>
                  <a:lnTo>
                    <a:pt x="809" y="75"/>
                  </a:lnTo>
                  <a:lnTo>
                    <a:pt x="815" y="80"/>
                  </a:lnTo>
                  <a:lnTo>
                    <a:pt x="819" y="86"/>
                  </a:lnTo>
                  <a:lnTo>
                    <a:pt x="823" y="92"/>
                  </a:lnTo>
                  <a:lnTo>
                    <a:pt x="826" y="97"/>
                  </a:lnTo>
                  <a:lnTo>
                    <a:pt x="821" y="103"/>
                  </a:lnTo>
                  <a:lnTo>
                    <a:pt x="815" y="110"/>
                  </a:lnTo>
                  <a:lnTo>
                    <a:pt x="818" y="113"/>
                  </a:lnTo>
                  <a:lnTo>
                    <a:pt x="821" y="117"/>
                  </a:lnTo>
                  <a:lnTo>
                    <a:pt x="825" y="117"/>
                  </a:lnTo>
                  <a:lnTo>
                    <a:pt x="829" y="117"/>
                  </a:lnTo>
                  <a:lnTo>
                    <a:pt x="835" y="112"/>
                  </a:lnTo>
                  <a:lnTo>
                    <a:pt x="839" y="107"/>
                  </a:lnTo>
                  <a:lnTo>
                    <a:pt x="839" y="97"/>
                  </a:lnTo>
                  <a:lnTo>
                    <a:pt x="835" y="90"/>
                  </a:lnTo>
                  <a:lnTo>
                    <a:pt x="835" y="90"/>
                  </a:lnTo>
                  <a:lnTo>
                    <a:pt x="835" y="89"/>
                  </a:lnTo>
                  <a:lnTo>
                    <a:pt x="846" y="90"/>
                  </a:lnTo>
                  <a:lnTo>
                    <a:pt x="855" y="92"/>
                  </a:lnTo>
                  <a:lnTo>
                    <a:pt x="856" y="96"/>
                  </a:lnTo>
                  <a:lnTo>
                    <a:pt x="856" y="97"/>
                  </a:lnTo>
                  <a:lnTo>
                    <a:pt x="859" y="97"/>
                  </a:lnTo>
                  <a:lnTo>
                    <a:pt x="863" y="97"/>
                  </a:lnTo>
                  <a:lnTo>
                    <a:pt x="862" y="96"/>
                  </a:lnTo>
                  <a:lnTo>
                    <a:pt x="861" y="95"/>
                  </a:lnTo>
                  <a:lnTo>
                    <a:pt x="858" y="90"/>
                  </a:lnTo>
                  <a:lnTo>
                    <a:pt x="855" y="86"/>
                  </a:lnTo>
                  <a:lnTo>
                    <a:pt x="842" y="86"/>
                  </a:lnTo>
                  <a:lnTo>
                    <a:pt x="829" y="86"/>
                  </a:lnTo>
                  <a:lnTo>
                    <a:pt x="819" y="72"/>
                  </a:lnTo>
                  <a:lnTo>
                    <a:pt x="809" y="59"/>
                  </a:lnTo>
                  <a:lnTo>
                    <a:pt x="811" y="53"/>
                  </a:lnTo>
                  <a:lnTo>
                    <a:pt x="812" y="50"/>
                  </a:lnTo>
                  <a:lnTo>
                    <a:pt x="819" y="56"/>
                  </a:lnTo>
                  <a:lnTo>
                    <a:pt x="826" y="62"/>
                  </a:lnTo>
                  <a:lnTo>
                    <a:pt x="831" y="63"/>
                  </a:lnTo>
                  <a:lnTo>
                    <a:pt x="836" y="65"/>
                  </a:lnTo>
                  <a:lnTo>
                    <a:pt x="842" y="65"/>
                  </a:lnTo>
                  <a:lnTo>
                    <a:pt x="848" y="63"/>
                  </a:lnTo>
                  <a:lnTo>
                    <a:pt x="839" y="60"/>
                  </a:lnTo>
                  <a:lnTo>
                    <a:pt x="832" y="58"/>
                  </a:lnTo>
                  <a:lnTo>
                    <a:pt x="832" y="52"/>
                  </a:lnTo>
                  <a:lnTo>
                    <a:pt x="832" y="46"/>
                  </a:lnTo>
                  <a:lnTo>
                    <a:pt x="845" y="50"/>
                  </a:lnTo>
                  <a:lnTo>
                    <a:pt x="856" y="56"/>
                  </a:lnTo>
                  <a:lnTo>
                    <a:pt x="861" y="58"/>
                  </a:lnTo>
                  <a:lnTo>
                    <a:pt x="866" y="59"/>
                  </a:lnTo>
                  <a:lnTo>
                    <a:pt x="872" y="60"/>
                  </a:lnTo>
                  <a:lnTo>
                    <a:pt x="878" y="60"/>
                  </a:lnTo>
                  <a:lnTo>
                    <a:pt x="876" y="58"/>
                  </a:lnTo>
                  <a:lnTo>
                    <a:pt x="875" y="56"/>
                  </a:lnTo>
                  <a:lnTo>
                    <a:pt x="861" y="49"/>
                  </a:lnTo>
                  <a:lnTo>
                    <a:pt x="848" y="43"/>
                  </a:lnTo>
                  <a:lnTo>
                    <a:pt x="848" y="40"/>
                  </a:lnTo>
                  <a:lnTo>
                    <a:pt x="848" y="38"/>
                  </a:lnTo>
                  <a:lnTo>
                    <a:pt x="849" y="36"/>
                  </a:lnTo>
                  <a:lnTo>
                    <a:pt x="851" y="35"/>
                  </a:lnTo>
                  <a:lnTo>
                    <a:pt x="863" y="35"/>
                  </a:lnTo>
                  <a:lnTo>
                    <a:pt x="875" y="36"/>
                  </a:lnTo>
                  <a:lnTo>
                    <a:pt x="885" y="38"/>
                  </a:lnTo>
                  <a:lnTo>
                    <a:pt x="896" y="39"/>
                  </a:lnTo>
                  <a:lnTo>
                    <a:pt x="896" y="39"/>
                  </a:lnTo>
                  <a:lnTo>
                    <a:pt x="896" y="38"/>
                  </a:lnTo>
                  <a:lnTo>
                    <a:pt x="892" y="35"/>
                  </a:lnTo>
                  <a:lnTo>
                    <a:pt x="889" y="32"/>
                  </a:lnTo>
                  <a:lnTo>
                    <a:pt x="888" y="28"/>
                  </a:lnTo>
                  <a:lnTo>
                    <a:pt x="888" y="22"/>
                  </a:lnTo>
                  <a:lnTo>
                    <a:pt x="901" y="22"/>
                  </a:lnTo>
                  <a:lnTo>
                    <a:pt x="915" y="22"/>
                  </a:lnTo>
                  <a:lnTo>
                    <a:pt x="928" y="20"/>
                  </a:lnTo>
                  <a:lnTo>
                    <a:pt x="939" y="18"/>
                  </a:lnTo>
                  <a:lnTo>
                    <a:pt x="952" y="15"/>
                  </a:lnTo>
                  <a:lnTo>
                    <a:pt x="962" y="10"/>
                  </a:lnTo>
                  <a:lnTo>
                    <a:pt x="971" y="6"/>
                  </a:lnTo>
                  <a:lnTo>
                    <a:pt x="978" y="0"/>
                  </a:lnTo>
                  <a:lnTo>
                    <a:pt x="992" y="0"/>
                  </a:lnTo>
                  <a:lnTo>
                    <a:pt x="1002" y="2"/>
                  </a:lnTo>
                  <a:lnTo>
                    <a:pt x="1010" y="6"/>
                  </a:lnTo>
                  <a:lnTo>
                    <a:pt x="1019" y="10"/>
                  </a:lnTo>
                  <a:lnTo>
                    <a:pt x="1040" y="10"/>
                  </a:lnTo>
                  <a:lnTo>
                    <a:pt x="1062" y="10"/>
                  </a:lnTo>
                  <a:lnTo>
                    <a:pt x="1066" y="16"/>
                  </a:lnTo>
                  <a:lnTo>
                    <a:pt x="1072" y="22"/>
                  </a:lnTo>
                  <a:lnTo>
                    <a:pt x="1073" y="25"/>
                  </a:lnTo>
                  <a:lnTo>
                    <a:pt x="1075" y="29"/>
                  </a:lnTo>
                  <a:lnTo>
                    <a:pt x="1073" y="29"/>
                  </a:lnTo>
                  <a:lnTo>
                    <a:pt x="1072" y="29"/>
                  </a:lnTo>
                  <a:lnTo>
                    <a:pt x="1065" y="32"/>
                  </a:lnTo>
                  <a:lnTo>
                    <a:pt x="1059" y="33"/>
                  </a:lnTo>
                  <a:lnTo>
                    <a:pt x="1055" y="36"/>
                  </a:lnTo>
                  <a:lnTo>
                    <a:pt x="1050" y="42"/>
                  </a:lnTo>
                  <a:lnTo>
                    <a:pt x="1050" y="43"/>
                  </a:lnTo>
                  <a:lnTo>
                    <a:pt x="1050" y="43"/>
                  </a:lnTo>
                  <a:lnTo>
                    <a:pt x="1052" y="43"/>
                  </a:lnTo>
                  <a:lnTo>
                    <a:pt x="1055" y="43"/>
                  </a:lnTo>
                  <a:lnTo>
                    <a:pt x="1059" y="43"/>
                  </a:lnTo>
                  <a:lnTo>
                    <a:pt x="1063" y="42"/>
                  </a:lnTo>
                  <a:lnTo>
                    <a:pt x="1068" y="39"/>
                  </a:lnTo>
                  <a:lnTo>
                    <a:pt x="1073" y="36"/>
                  </a:lnTo>
                  <a:lnTo>
                    <a:pt x="1080" y="33"/>
                  </a:lnTo>
                  <a:lnTo>
                    <a:pt x="1086" y="32"/>
                  </a:lnTo>
                  <a:lnTo>
                    <a:pt x="1093" y="32"/>
                  </a:lnTo>
                  <a:lnTo>
                    <a:pt x="1099" y="33"/>
                  </a:lnTo>
                  <a:lnTo>
                    <a:pt x="1118" y="39"/>
                  </a:lnTo>
                  <a:lnTo>
                    <a:pt x="1139" y="43"/>
                  </a:lnTo>
                  <a:lnTo>
                    <a:pt x="1160" y="46"/>
                  </a:lnTo>
                  <a:lnTo>
                    <a:pt x="1182" y="46"/>
                  </a:lnTo>
                  <a:lnTo>
                    <a:pt x="1183" y="43"/>
                  </a:lnTo>
                  <a:lnTo>
                    <a:pt x="1186" y="39"/>
                  </a:lnTo>
                  <a:lnTo>
                    <a:pt x="1202" y="40"/>
                  </a:lnTo>
                  <a:lnTo>
                    <a:pt x="1220" y="42"/>
                  </a:lnTo>
                  <a:lnTo>
                    <a:pt x="1232" y="49"/>
                  </a:lnTo>
                  <a:lnTo>
                    <a:pt x="1242" y="56"/>
                  </a:lnTo>
                  <a:lnTo>
                    <a:pt x="1247" y="60"/>
                  </a:lnTo>
                  <a:lnTo>
                    <a:pt x="1255" y="63"/>
                  </a:lnTo>
                  <a:lnTo>
                    <a:pt x="1262" y="65"/>
                  </a:lnTo>
                  <a:lnTo>
                    <a:pt x="1272" y="6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19" name="Freeform 18"/>
            <p:cNvSpPr>
              <a:spLocks noChangeArrowheads="1"/>
            </p:cNvSpPr>
            <p:nvPr/>
          </p:nvSpPr>
          <p:spPr bwMode="auto">
            <a:xfrm>
              <a:off x="1969" y="57"/>
              <a:ext cx="101" cy="64"/>
            </a:xfrm>
            <a:custGeom>
              <a:avLst/>
              <a:gdLst>
                <a:gd name="T0" fmla="*/ 101 w 101"/>
                <a:gd name="T1" fmla="*/ 13 h 64"/>
                <a:gd name="T2" fmla="*/ 89 w 101"/>
                <a:gd name="T3" fmla="*/ 13 h 64"/>
                <a:gd name="T4" fmla="*/ 77 w 101"/>
                <a:gd name="T5" fmla="*/ 13 h 64"/>
                <a:gd name="T6" fmla="*/ 67 w 101"/>
                <a:gd name="T7" fmla="*/ 15 h 64"/>
                <a:gd name="T8" fmla="*/ 57 w 101"/>
                <a:gd name="T9" fmla="*/ 17 h 64"/>
                <a:gd name="T10" fmla="*/ 47 w 101"/>
                <a:gd name="T11" fmla="*/ 20 h 64"/>
                <a:gd name="T12" fmla="*/ 40 w 101"/>
                <a:gd name="T13" fmla="*/ 25 h 64"/>
                <a:gd name="T14" fmla="*/ 33 w 101"/>
                <a:gd name="T15" fmla="*/ 30 h 64"/>
                <a:gd name="T16" fmla="*/ 29 w 101"/>
                <a:gd name="T17" fmla="*/ 37 h 64"/>
                <a:gd name="T18" fmla="*/ 29 w 101"/>
                <a:gd name="T19" fmla="*/ 45 h 64"/>
                <a:gd name="T20" fmla="*/ 27 w 101"/>
                <a:gd name="T21" fmla="*/ 53 h 64"/>
                <a:gd name="T22" fmla="*/ 33 w 101"/>
                <a:gd name="T23" fmla="*/ 55 h 64"/>
                <a:gd name="T24" fmla="*/ 40 w 101"/>
                <a:gd name="T25" fmla="*/ 57 h 64"/>
                <a:gd name="T26" fmla="*/ 47 w 101"/>
                <a:gd name="T27" fmla="*/ 60 h 64"/>
                <a:gd name="T28" fmla="*/ 51 w 101"/>
                <a:gd name="T29" fmla="*/ 64 h 64"/>
                <a:gd name="T30" fmla="*/ 33 w 101"/>
                <a:gd name="T31" fmla="*/ 64 h 64"/>
                <a:gd name="T32" fmla="*/ 16 w 101"/>
                <a:gd name="T33" fmla="*/ 64 h 64"/>
                <a:gd name="T34" fmla="*/ 13 w 101"/>
                <a:gd name="T35" fmla="*/ 60 h 64"/>
                <a:gd name="T36" fmla="*/ 10 w 101"/>
                <a:gd name="T37" fmla="*/ 57 h 64"/>
                <a:gd name="T38" fmla="*/ 6 w 101"/>
                <a:gd name="T39" fmla="*/ 56 h 64"/>
                <a:gd name="T40" fmla="*/ 0 w 101"/>
                <a:gd name="T41" fmla="*/ 56 h 64"/>
                <a:gd name="T42" fmla="*/ 0 w 101"/>
                <a:gd name="T43" fmla="*/ 46 h 64"/>
                <a:gd name="T44" fmla="*/ 3 w 101"/>
                <a:gd name="T45" fmla="*/ 39 h 64"/>
                <a:gd name="T46" fmla="*/ 11 w 101"/>
                <a:gd name="T47" fmla="*/ 36 h 64"/>
                <a:gd name="T48" fmla="*/ 20 w 101"/>
                <a:gd name="T49" fmla="*/ 33 h 64"/>
                <a:gd name="T50" fmla="*/ 17 w 101"/>
                <a:gd name="T51" fmla="*/ 30 h 64"/>
                <a:gd name="T52" fmla="*/ 14 w 101"/>
                <a:gd name="T53" fmla="*/ 27 h 64"/>
                <a:gd name="T54" fmla="*/ 33 w 101"/>
                <a:gd name="T55" fmla="*/ 19 h 64"/>
                <a:gd name="T56" fmla="*/ 54 w 101"/>
                <a:gd name="T57" fmla="*/ 9 h 64"/>
                <a:gd name="T58" fmla="*/ 66 w 101"/>
                <a:gd name="T59" fmla="*/ 5 h 64"/>
                <a:gd name="T60" fmla="*/ 77 w 101"/>
                <a:gd name="T61" fmla="*/ 2 h 64"/>
                <a:gd name="T62" fmla="*/ 90 w 101"/>
                <a:gd name="T63" fmla="*/ 0 h 64"/>
                <a:gd name="T64" fmla="*/ 101 w 101"/>
                <a:gd name="T65" fmla="*/ 2 h 64"/>
                <a:gd name="T66" fmla="*/ 101 w 101"/>
                <a:gd name="T67" fmla="*/ 7 h 64"/>
                <a:gd name="T68" fmla="*/ 101 w 101"/>
                <a:gd name="T69" fmla="*/ 13 h 6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64"/>
                <a:gd name="T107" fmla="*/ 101 w 101"/>
                <a:gd name="T108" fmla="*/ 64 h 6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64">
                  <a:moveTo>
                    <a:pt x="101" y="13"/>
                  </a:moveTo>
                  <a:lnTo>
                    <a:pt x="89" y="13"/>
                  </a:lnTo>
                  <a:lnTo>
                    <a:pt x="77" y="13"/>
                  </a:lnTo>
                  <a:lnTo>
                    <a:pt x="67" y="15"/>
                  </a:lnTo>
                  <a:lnTo>
                    <a:pt x="57" y="17"/>
                  </a:lnTo>
                  <a:lnTo>
                    <a:pt x="47" y="20"/>
                  </a:lnTo>
                  <a:lnTo>
                    <a:pt x="40" y="25"/>
                  </a:lnTo>
                  <a:lnTo>
                    <a:pt x="33" y="30"/>
                  </a:lnTo>
                  <a:lnTo>
                    <a:pt x="29" y="37"/>
                  </a:lnTo>
                  <a:lnTo>
                    <a:pt x="29" y="45"/>
                  </a:lnTo>
                  <a:lnTo>
                    <a:pt x="27" y="53"/>
                  </a:lnTo>
                  <a:lnTo>
                    <a:pt x="33" y="55"/>
                  </a:lnTo>
                  <a:lnTo>
                    <a:pt x="40" y="57"/>
                  </a:lnTo>
                  <a:lnTo>
                    <a:pt x="47" y="60"/>
                  </a:lnTo>
                  <a:lnTo>
                    <a:pt x="51" y="64"/>
                  </a:lnTo>
                  <a:lnTo>
                    <a:pt x="33" y="64"/>
                  </a:lnTo>
                  <a:lnTo>
                    <a:pt x="16" y="64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6" y="56"/>
                  </a:lnTo>
                  <a:lnTo>
                    <a:pt x="0" y="56"/>
                  </a:lnTo>
                  <a:lnTo>
                    <a:pt x="0" y="46"/>
                  </a:lnTo>
                  <a:lnTo>
                    <a:pt x="3" y="39"/>
                  </a:lnTo>
                  <a:lnTo>
                    <a:pt x="11" y="36"/>
                  </a:lnTo>
                  <a:lnTo>
                    <a:pt x="20" y="33"/>
                  </a:lnTo>
                  <a:lnTo>
                    <a:pt x="17" y="30"/>
                  </a:lnTo>
                  <a:lnTo>
                    <a:pt x="14" y="27"/>
                  </a:lnTo>
                  <a:lnTo>
                    <a:pt x="33" y="19"/>
                  </a:lnTo>
                  <a:lnTo>
                    <a:pt x="54" y="9"/>
                  </a:lnTo>
                  <a:lnTo>
                    <a:pt x="66" y="5"/>
                  </a:lnTo>
                  <a:lnTo>
                    <a:pt x="77" y="2"/>
                  </a:lnTo>
                  <a:lnTo>
                    <a:pt x="90" y="0"/>
                  </a:lnTo>
                  <a:lnTo>
                    <a:pt x="101" y="2"/>
                  </a:lnTo>
                  <a:lnTo>
                    <a:pt x="101" y="7"/>
                  </a:lnTo>
                  <a:lnTo>
                    <a:pt x="101" y="13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0" name="Freeform 19"/>
            <p:cNvSpPr>
              <a:spLocks noChangeArrowheads="1"/>
            </p:cNvSpPr>
            <p:nvPr/>
          </p:nvSpPr>
          <p:spPr bwMode="auto">
            <a:xfrm>
              <a:off x="791" y="60"/>
              <a:ext cx="66" cy="16"/>
            </a:xfrm>
            <a:custGeom>
              <a:avLst/>
              <a:gdLst>
                <a:gd name="T0" fmla="*/ 32 w 66"/>
                <a:gd name="T1" fmla="*/ 0 h 16"/>
                <a:gd name="T2" fmla="*/ 37 w 66"/>
                <a:gd name="T3" fmla="*/ 0 h 16"/>
                <a:gd name="T4" fmla="*/ 42 w 66"/>
                <a:gd name="T5" fmla="*/ 0 h 16"/>
                <a:gd name="T6" fmla="*/ 44 w 66"/>
                <a:gd name="T7" fmla="*/ 0 h 16"/>
                <a:gd name="T8" fmla="*/ 47 w 66"/>
                <a:gd name="T9" fmla="*/ 3 h 16"/>
                <a:gd name="T10" fmla="*/ 46 w 66"/>
                <a:gd name="T11" fmla="*/ 6 h 16"/>
                <a:gd name="T12" fmla="*/ 44 w 66"/>
                <a:gd name="T13" fmla="*/ 9 h 16"/>
                <a:gd name="T14" fmla="*/ 54 w 66"/>
                <a:gd name="T15" fmla="*/ 10 h 16"/>
                <a:gd name="T16" fmla="*/ 66 w 66"/>
                <a:gd name="T17" fmla="*/ 12 h 16"/>
                <a:gd name="T18" fmla="*/ 64 w 66"/>
                <a:gd name="T19" fmla="*/ 13 h 16"/>
                <a:gd name="T20" fmla="*/ 63 w 66"/>
                <a:gd name="T21" fmla="*/ 16 h 16"/>
                <a:gd name="T22" fmla="*/ 46 w 66"/>
                <a:gd name="T23" fmla="*/ 16 h 16"/>
                <a:gd name="T24" fmla="*/ 30 w 66"/>
                <a:gd name="T25" fmla="*/ 14 h 16"/>
                <a:gd name="T26" fmla="*/ 14 w 66"/>
                <a:gd name="T27" fmla="*/ 12 h 16"/>
                <a:gd name="T28" fmla="*/ 0 w 66"/>
                <a:gd name="T29" fmla="*/ 9 h 16"/>
                <a:gd name="T30" fmla="*/ 0 w 66"/>
                <a:gd name="T31" fmla="*/ 7 h 16"/>
                <a:gd name="T32" fmla="*/ 0 w 66"/>
                <a:gd name="T33" fmla="*/ 6 h 16"/>
                <a:gd name="T34" fmla="*/ 2 w 66"/>
                <a:gd name="T35" fmla="*/ 4 h 16"/>
                <a:gd name="T36" fmla="*/ 2 w 66"/>
                <a:gd name="T37" fmla="*/ 3 h 16"/>
                <a:gd name="T38" fmla="*/ 12 w 66"/>
                <a:gd name="T39" fmla="*/ 3 h 16"/>
                <a:gd name="T40" fmla="*/ 19 w 66"/>
                <a:gd name="T41" fmla="*/ 4 h 16"/>
                <a:gd name="T42" fmla="*/ 23 w 66"/>
                <a:gd name="T43" fmla="*/ 4 h 16"/>
                <a:gd name="T44" fmla="*/ 26 w 66"/>
                <a:gd name="T45" fmla="*/ 4 h 16"/>
                <a:gd name="T46" fmla="*/ 29 w 66"/>
                <a:gd name="T47" fmla="*/ 3 h 16"/>
                <a:gd name="T48" fmla="*/ 32 w 66"/>
                <a:gd name="T49" fmla="*/ 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6"/>
                <a:gd name="T76" fmla="*/ 0 h 16"/>
                <a:gd name="T77" fmla="*/ 66 w 66"/>
                <a:gd name="T78" fmla="*/ 16 h 1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6" h="16">
                  <a:moveTo>
                    <a:pt x="32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4" y="9"/>
                  </a:lnTo>
                  <a:lnTo>
                    <a:pt x="54" y="10"/>
                  </a:lnTo>
                  <a:lnTo>
                    <a:pt x="66" y="12"/>
                  </a:lnTo>
                  <a:lnTo>
                    <a:pt x="64" y="13"/>
                  </a:lnTo>
                  <a:lnTo>
                    <a:pt x="63" y="16"/>
                  </a:lnTo>
                  <a:lnTo>
                    <a:pt x="46" y="16"/>
                  </a:lnTo>
                  <a:lnTo>
                    <a:pt x="30" y="14"/>
                  </a:lnTo>
                  <a:lnTo>
                    <a:pt x="14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12" y="3"/>
                  </a:lnTo>
                  <a:lnTo>
                    <a:pt x="19" y="4"/>
                  </a:lnTo>
                  <a:lnTo>
                    <a:pt x="23" y="4"/>
                  </a:lnTo>
                  <a:lnTo>
                    <a:pt x="26" y="4"/>
                  </a:lnTo>
                  <a:lnTo>
                    <a:pt x="29" y="3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1" name="Freeform 20"/>
            <p:cNvSpPr>
              <a:spLocks noChangeArrowheads="1"/>
            </p:cNvSpPr>
            <p:nvPr/>
          </p:nvSpPr>
          <p:spPr bwMode="auto">
            <a:xfrm>
              <a:off x="870" y="62"/>
              <a:ext cx="90" cy="18"/>
            </a:xfrm>
            <a:custGeom>
              <a:avLst/>
              <a:gdLst>
                <a:gd name="T0" fmla="*/ 7 w 90"/>
                <a:gd name="T1" fmla="*/ 0 h 18"/>
                <a:gd name="T2" fmla="*/ 11 w 90"/>
                <a:gd name="T3" fmla="*/ 0 h 18"/>
                <a:gd name="T4" fmla="*/ 14 w 90"/>
                <a:gd name="T5" fmla="*/ 0 h 18"/>
                <a:gd name="T6" fmla="*/ 18 w 90"/>
                <a:gd name="T7" fmla="*/ 0 h 18"/>
                <a:gd name="T8" fmla="*/ 21 w 90"/>
                <a:gd name="T9" fmla="*/ 1 h 18"/>
                <a:gd name="T10" fmla="*/ 37 w 90"/>
                <a:gd name="T11" fmla="*/ 5 h 18"/>
                <a:gd name="T12" fmla="*/ 58 w 90"/>
                <a:gd name="T13" fmla="*/ 8 h 18"/>
                <a:gd name="T14" fmla="*/ 80 w 90"/>
                <a:gd name="T15" fmla="*/ 11 h 18"/>
                <a:gd name="T16" fmla="*/ 90 w 90"/>
                <a:gd name="T17" fmla="*/ 14 h 18"/>
                <a:gd name="T18" fmla="*/ 88 w 90"/>
                <a:gd name="T19" fmla="*/ 15 h 18"/>
                <a:gd name="T20" fmla="*/ 88 w 90"/>
                <a:gd name="T21" fmla="*/ 17 h 18"/>
                <a:gd name="T22" fmla="*/ 64 w 90"/>
                <a:gd name="T23" fmla="*/ 18 h 18"/>
                <a:gd name="T24" fmla="*/ 42 w 90"/>
                <a:gd name="T25" fmla="*/ 18 h 18"/>
                <a:gd name="T26" fmla="*/ 21 w 90"/>
                <a:gd name="T27" fmla="*/ 17 h 18"/>
                <a:gd name="T28" fmla="*/ 0 w 90"/>
                <a:gd name="T29" fmla="*/ 14 h 18"/>
                <a:gd name="T30" fmla="*/ 2 w 90"/>
                <a:gd name="T31" fmla="*/ 5 h 18"/>
                <a:gd name="T32" fmla="*/ 7 w 9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8"/>
                <a:gd name="T53" fmla="*/ 90 w 9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8">
                  <a:moveTo>
                    <a:pt x="7" y="0"/>
                  </a:moveTo>
                  <a:lnTo>
                    <a:pt x="11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37" y="5"/>
                  </a:lnTo>
                  <a:lnTo>
                    <a:pt x="58" y="8"/>
                  </a:lnTo>
                  <a:lnTo>
                    <a:pt x="80" y="11"/>
                  </a:lnTo>
                  <a:lnTo>
                    <a:pt x="90" y="14"/>
                  </a:lnTo>
                  <a:lnTo>
                    <a:pt x="88" y="15"/>
                  </a:lnTo>
                  <a:lnTo>
                    <a:pt x="88" y="17"/>
                  </a:lnTo>
                  <a:lnTo>
                    <a:pt x="64" y="18"/>
                  </a:lnTo>
                  <a:lnTo>
                    <a:pt x="42" y="18"/>
                  </a:lnTo>
                  <a:lnTo>
                    <a:pt x="21" y="17"/>
                  </a:lnTo>
                  <a:lnTo>
                    <a:pt x="0" y="14"/>
                  </a:lnTo>
                  <a:lnTo>
                    <a:pt x="2" y="5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2" name="Freeform 21"/>
            <p:cNvSpPr>
              <a:spLocks noChangeArrowheads="1"/>
            </p:cNvSpPr>
            <p:nvPr/>
          </p:nvSpPr>
          <p:spPr bwMode="auto">
            <a:xfrm>
              <a:off x="2310" y="64"/>
              <a:ext cx="2" cy="3"/>
            </a:xfrm>
            <a:custGeom>
              <a:avLst/>
              <a:gdLst>
                <a:gd name="T0" fmla="*/ 0 w 2"/>
                <a:gd name="T1" fmla="*/ 0 h 3"/>
                <a:gd name="T2" fmla="*/ 2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0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0" y="0"/>
                  </a:moveTo>
                  <a:lnTo>
                    <a:pt x="2" y="2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3" name="Freeform 22"/>
            <p:cNvSpPr>
              <a:spLocks noChangeArrowheads="1"/>
            </p:cNvSpPr>
            <p:nvPr/>
          </p:nvSpPr>
          <p:spPr bwMode="auto">
            <a:xfrm>
              <a:off x="2587" y="69"/>
              <a:ext cx="63" cy="14"/>
            </a:xfrm>
            <a:custGeom>
              <a:avLst/>
              <a:gdLst>
                <a:gd name="T0" fmla="*/ 0 w 63"/>
                <a:gd name="T1" fmla="*/ 0 h 14"/>
                <a:gd name="T2" fmla="*/ 16 w 63"/>
                <a:gd name="T3" fmla="*/ 1 h 14"/>
                <a:gd name="T4" fmla="*/ 32 w 63"/>
                <a:gd name="T5" fmla="*/ 1 h 14"/>
                <a:gd name="T6" fmla="*/ 47 w 63"/>
                <a:gd name="T7" fmla="*/ 3 h 14"/>
                <a:gd name="T8" fmla="*/ 63 w 63"/>
                <a:gd name="T9" fmla="*/ 4 h 14"/>
                <a:gd name="T10" fmla="*/ 63 w 63"/>
                <a:gd name="T11" fmla="*/ 7 h 14"/>
                <a:gd name="T12" fmla="*/ 63 w 63"/>
                <a:gd name="T13" fmla="*/ 10 h 14"/>
                <a:gd name="T14" fmla="*/ 56 w 63"/>
                <a:gd name="T15" fmla="*/ 13 h 14"/>
                <a:gd name="T16" fmla="*/ 47 w 63"/>
                <a:gd name="T17" fmla="*/ 13 h 14"/>
                <a:gd name="T18" fmla="*/ 39 w 63"/>
                <a:gd name="T19" fmla="*/ 14 h 14"/>
                <a:gd name="T20" fmla="*/ 30 w 63"/>
                <a:gd name="T21" fmla="*/ 13 h 14"/>
                <a:gd name="T22" fmla="*/ 14 w 63"/>
                <a:gd name="T23" fmla="*/ 10 h 14"/>
                <a:gd name="T24" fmla="*/ 0 w 63"/>
                <a:gd name="T25" fmla="*/ 4 h 14"/>
                <a:gd name="T26" fmla="*/ 0 w 63"/>
                <a:gd name="T27" fmla="*/ 1 h 14"/>
                <a:gd name="T28" fmla="*/ 0 w 63"/>
                <a:gd name="T29" fmla="*/ 0 h 1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3"/>
                <a:gd name="T46" fmla="*/ 0 h 14"/>
                <a:gd name="T47" fmla="*/ 63 w 63"/>
                <a:gd name="T48" fmla="*/ 14 h 1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3" h="14">
                  <a:moveTo>
                    <a:pt x="0" y="0"/>
                  </a:moveTo>
                  <a:lnTo>
                    <a:pt x="16" y="1"/>
                  </a:lnTo>
                  <a:lnTo>
                    <a:pt x="32" y="1"/>
                  </a:lnTo>
                  <a:lnTo>
                    <a:pt x="47" y="3"/>
                  </a:lnTo>
                  <a:lnTo>
                    <a:pt x="63" y="4"/>
                  </a:lnTo>
                  <a:lnTo>
                    <a:pt x="63" y="7"/>
                  </a:lnTo>
                  <a:lnTo>
                    <a:pt x="63" y="10"/>
                  </a:lnTo>
                  <a:lnTo>
                    <a:pt x="56" y="13"/>
                  </a:lnTo>
                  <a:lnTo>
                    <a:pt x="47" y="13"/>
                  </a:lnTo>
                  <a:lnTo>
                    <a:pt x="39" y="14"/>
                  </a:lnTo>
                  <a:lnTo>
                    <a:pt x="30" y="13"/>
                  </a:lnTo>
                  <a:lnTo>
                    <a:pt x="14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4" name="Freeform 23"/>
            <p:cNvSpPr>
              <a:spLocks noChangeArrowheads="1"/>
            </p:cNvSpPr>
            <p:nvPr/>
          </p:nvSpPr>
          <p:spPr bwMode="auto">
            <a:xfrm>
              <a:off x="577" y="79"/>
              <a:ext cx="168" cy="60"/>
            </a:xfrm>
            <a:custGeom>
              <a:avLst/>
              <a:gdLst>
                <a:gd name="T0" fmla="*/ 58 w 168"/>
                <a:gd name="T1" fmla="*/ 1 h 60"/>
                <a:gd name="T2" fmla="*/ 84 w 168"/>
                <a:gd name="T3" fmla="*/ 5 h 60"/>
                <a:gd name="T4" fmla="*/ 91 w 168"/>
                <a:gd name="T5" fmla="*/ 10 h 60"/>
                <a:gd name="T6" fmla="*/ 94 w 168"/>
                <a:gd name="T7" fmla="*/ 14 h 60"/>
                <a:gd name="T8" fmla="*/ 98 w 168"/>
                <a:gd name="T9" fmla="*/ 15 h 60"/>
                <a:gd name="T10" fmla="*/ 104 w 168"/>
                <a:gd name="T11" fmla="*/ 15 h 60"/>
                <a:gd name="T12" fmla="*/ 110 w 168"/>
                <a:gd name="T13" fmla="*/ 14 h 60"/>
                <a:gd name="T14" fmla="*/ 116 w 168"/>
                <a:gd name="T15" fmla="*/ 18 h 60"/>
                <a:gd name="T16" fmla="*/ 120 w 168"/>
                <a:gd name="T17" fmla="*/ 23 h 60"/>
                <a:gd name="T18" fmla="*/ 124 w 168"/>
                <a:gd name="T19" fmla="*/ 20 h 60"/>
                <a:gd name="T20" fmla="*/ 128 w 168"/>
                <a:gd name="T21" fmla="*/ 17 h 60"/>
                <a:gd name="T22" fmla="*/ 133 w 168"/>
                <a:gd name="T23" fmla="*/ 21 h 60"/>
                <a:gd name="T24" fmla="*/ 146 w 168"/>
                <a:gd name="T25" fmla="*/ 20 h 60"/>
                <a:gd name="T26" fmla="*/ 160 w 168"/>
                <a:gd name="T27" fmla="*/ 14 h 60"/>
                <a:gd name="T28" fmla="*/ 164 w 168"/>
                <a:gd name="T29" fmla="*/ 20 h 60"/>
                <a:gd name="T30" fmla="*/ 158 w 168"/>
                <a:gd name="T31" fmla="*/ 31 h 60"/>
                <a:gd name="T32" fmla="*/ 153 w 168"/>
                <a:gd name="T33" fmla="*/ 40 h 60"/>
                <a:gd name="T34" fmla="*/ 160 w 168"/>
                <a:gd name="T35" fmla="*/ 41 h 60"/>
                <a:gd name="T36" fmla="*/ 164 w 168"/>
                <a:gd name="T37" fmla="*/ 48 h 60"/>
                <a:gd name="T38" fmla="*/ 151 w 168"/>
                <a:gd name="T39" fmla="*/ 57 h 60"/>
                <a:gd name="T40" fmla="*/ 128 w 168"/>
                <a:gd name="T41" fmla="*/ 55 h 60"/>
                <a:gd name="T42" fmla="*/ 91 w 168"/>
                <a:gd name="T43" fmla="*/ 58 h 60"/>
                <a:gd name="T44" fmla="*/ 57 w 168"/>
                <a:gd name="T45" fmla="*/ 58 h 60"/>
                <a:gd name="T46" fmla="*/ 37 w 168"/>
                <a:gd name="T47" fmla="*/ 50 h 60"/>
                <a:gd name="T48" fmla="*/ 51 w 168"/>
                <a:gd name="T49" fmla="*/ 44 h 60"/>
                <a:gd name="T50" fmla="*/ 53 w 168"/>
                <a:gd name="T51" fmla="*/ 41 h 60"/>
                <a:gd name="T52" fmla="*/ 40 w 168"/>
                <a:gd name="T53" fmla="*/ 38 h 60"/>
                <a:gd name="T54" fmla="*/ 43 w 168"/>
                <a:gd name="T55" fmla="*/ 34 h 60"/>
                <a:gd name="T56" fmla="*/ 51 w 168"/>
                <a:gd name="T57" fmla="*/ 35 h 60"/>
                <a:gd name="T58" fmla="*/ 61 w 168"/>
                <a:gd name="T59" fmla="*/ 37 h 60"/>
                <a:gd name="T60" fmla="*/ 57 w 168"/>
                <a:gd name="T61" fmla="*/ 33 h 60"/>
                <a:gd name="T62" fmla="*/ 48 w 168"/>
                <a:gd name="T63" fmla="*/ 28 h 60"/>
                <a:gd name="T64" fmla="*/ 53 w 168"/>
                <a:gd name="T65" fmla="*/ 23 h 60"/>
                <a:gd name="T66" fmla="*/ 57 w 168"/>
                <a:gd name="T67" fmla="*/ 20 h 60"/>
                <a:gd name="T68" fmla="*/ 43 w 168"/>
                <a:gd name="T69" fmla="*/ 23 h 60"/>
                <a:gd name="T70" fmla="*/ 24 w 168"/>
                <a:gd name="T71" fmla="*/ 31 h 60"/>
                <a:gd name="T72" fmla="*/ 10 w 168"/>
                <a:gd name="T73" fmla="*/ 34 h 60"/>
                <a:gd name="T74" fmla="*/ 1 w 168"/>
                <a:gd name="T75" fmla="*/ 27 h 60"/>
                <a:gd name="T76" fmla="*/ 14 w 168"/>
                <a:gd name="T77" fmla="*/ 18 h 60"/>
                <a:gd name="T78" fmla="*/ 36 w 168"/>
                <a:gd name="T79" fmla="*/ 7 h 6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68"/>
                <a:gd name="T121" fmla="*/ 0 h 60"/>
                <a:gd name="T122" fmla="*/ 168 w 168"/>
                <a:gd name="T123" fmla="*/ 60 h 6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68" h="60">
                  <a:moveTo>
                    <a:pt x="43" y="0"/>
                  </a:moveTo>
                  <a:lnTo>
                    <a:pt x="58" y="1"/>
                  </a:lnTo>
                  <a:lnTo>
                    <a:pt x="73" y="4"/>
                  </a:lnTo>
                  <a:lnTo>
                    <a:pt x="84" y="5"/>
                  </a:lnTo>
                  <a:lnTo>
                    <a:pt x="93" y="4"/>
                  </a:lnTo>
                  <a:lnTo>
                    <a:pt x="91" y="10"/>
                  </a:lnTo>
                  <a:lnTo>
                    <a:pt x="90" y="14"/>
                  </a:lnTo>
                  <a:lnTo>
                    <a:pt x="94" y="14"/>
                  </a:lnTo>
                  <a:lnTo>
                    <a:pt x="97" y="14"/>
                  </a:lnTo>
                  <a:lnTo>
                    <a:pt x="98" y="15"/>
                  </a:lnTo>
                  <a:lnTo>
                    <a:pt x="100" y="18"/>
                  </a:lnTo>
                  <a:lnTo>
                    <a:pt x="104" y="15"/>
                  </a:lnTo>
                  <a:lnTo>
                    <a:pt x="106" y="14"/>
                  </a:lnTo>
                  <a:lnTo>
                    <a:pt x="110" y="14"/>
                  </a:lnTo>
                  <a:lnTo>
                    <a:pt x="116" y="14"/>
                  </a:lnTo>
                  <a:lnTo>
                    <a:pt x="116" y="18"/>
                  </a:lnTo>
                  <a:lnTo>
                    <a:pt x="117" y="23"/>
                  </a:lnTo>
                  <a:lnTo>
                    <a:pt x="120" y="23"/>
                  </a:lnTo>
                  <a:lnTo>
                    <a:pt x="123" y="23"/>
                  </a:lnTo>
                  <a:lnTo>
                    <a:pt x="124" y="20"/>
                  </a:lnTo>
                  <a:lnTo>
                    <a:pt x="126" y="17"/>
                  </a:lnTo>
                  <a:lnTo>
                    <a:pt x="128" y="17"/>
                  </a:lnTo>
                  <a:lnTo>
                    <a:pt x="134" y="15"/>
                  </a:lnTo>
                  <a:lnTo>
                    <a:pt x="133" y="21"/>
                  </a:lnTo>
                  <a:lnTo>
                    <a:pt x="133" y="25"/>
                  </a:lnTo>
                  <a:lnTo>
                    <a:pt x="146" y="20"/>
                  </a:lnTo>
                  <a:lnTo>
                    <a:pt x="156" y="11"/>
                  </a:lnTo>
                  <a:lnTo>
                    <a:pt x="160" y="14"/>
                  </a:lnTo>
                  <a:lnTo>
                    <a:pt x="164" y="15"/>
                  </a:lnTo>
                  <a:lnTo>
                    <a:pt x="164" y="20"/>
                  </a:lnTo>
                  <a:lnTo>
                    <a:pt x="164" y="23"/>
                  </a:lnTo>
                  <a:lnTo>
                    <a:pt x="158" y="31"/>
                  </a:lnTo>
                  <a:lnTo>
                    <a:pt x="153" y="40"/>
                  </a:lnTo>
                  <a:lnTo>
                    <a:pt x="153" y="40"/>
                  </a:lnTo>
                  <a:lnTo>
                    <a:pt x="153" y="41"/>
                  </a:lnTo>
                  <a:lnTo>
                    <a:pt x="160" y="41"/>
                  </a:lnTo>
                  <a:lnTo>
                    <a:pt x="168" y="42"/>
                  </a:lnTo>
                  <a:lnTo>
                    <a:pt x="164" y="48"/>
                  </a:lnTo>
                  <a:lnTo>
                    <a:pt x="158" y="52"/>
                  </a:lnTo>
                  <a:lnTo>
                    <a:pt x="151" y="57"/>
                  </a:lnTo>
                  <a:lnTo>
                    <a:pt x="147" y="60"/>
                  </a:lnTo>
                  <a:lnTo>
                    <a:pt x="128" y="55"/>
                  </a:lnTo>
                  <a:lnTo>
                    <a:pt x="113" y="54"/>
                  </a:lnTo>
                  <a:lnTo>
                    <a:pt x="91" y="58"/>
                  </a:lnTo>
                  <a:lnTo>
                    <a:pt x="74" y="60"/>
                  </a:lnTo>
                  <a:lnTo>
                    <a:pt x="57" y="58"/>
                  </a:lnTo>
                  <a:lnTo>
                    <a:pt x="36" y="54"/>
                  </a:lnTo>
                  <a:lnTo>
                    <a:pt x="37" y="50"/>
                  </a:lnTo>
                  <a:lnTo>
                    <a:pt x="37" y="47"/>
                  </a:lnTo>
                  <a:lnTo>
                    <a:pt x="51" y="44"/>
                  </a:lnTo>
                  <a:lnTo>
                    <a:pt x="66" y="41"/>
                  </a:lnTo>
                  <a:lnTo>
                    <a:pt x="53" y="41"/>
                  </a:lnTo>
                  <a:lnTo>
                    <a:pt x="40" y="41"/>
                  </a:lnTo>
                  <a:lnTo>
                    <a:pt x="40" y="38"/>
                  </a:lnTo>
                  <a:lnTo>
                    <a:pt x="40" y="35"/>
                  </a:lnTo>
                  <a:lnTo>
                    <a:pt x="43" y="34"/>
                  </a:lnTo>
                  <a:lnTo>
                    <a:pt x="46" y="34"/>
                  </a:lnTo>
                  <a:lnTo>
                    <a:pt x="51" y="35"/>
                  </a:lnTo>
                  <a:lnTo>
                    <a:pt x="56" y="35"/>
                  </a:lnTo>
                  <a:lnTo>
                    <a:pt x="61" y="37"/>
                  </a:lnTo>
                  <a:lnTo>
                    <a:pt x="67" y="35"/>
                  </a:lnTo>
                  <a:lnTo>
                    <a:pt x="57" y="33"/>
                  </a:lnTo>
                  <a:lnTo>
                    <a:pt x="47" y="31"/>
                  </a:lnTo>
                  <a:lnTo>
                    <a:pt x="48" y="28"/>
                  </a:lnTo>
                  <a:lnTo>
                    <a:pt x="48" y="25"/>
                  </a:lnTo>
                  <a:lnTo>
                    <a:pt x="53" y="23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18"/>
                  </a:lnTo>
                  <a:lnTo>
                    <a:pt x="43" y="23"/>
                  </a:lnTo>
                  <a:lnTo>
                    <a:pt x="30" y="28"/>
                  </a:lnTo>
                  <a:lnTo>
                    <a:pt x="24" y="31"/>
                  </a:lnTo>
                  <a:lnTo>
                    <a:pt x="17" y="33"/>
                  </a:lnTo>
                  <a:lnTo>
                    <a:pt x="10" y="34"/>
                  </a:lnTo>
                  <a:lnTo>
                    <a:pt x="0" y="33"/>
                  </a:lnTo>
                  <a:lnTo>
                    <a:pt x="1" y="27"/>
                  </a:lnTo>
                  <a:lnTo>
                    <a:pt x="1" y="21"/>
                  </a:lnTo>
                  <a:lnTo>
                    <a:pt x="14" y="18"/>
                  </a:lnTo>
                  <a:lnTo>
                    <a:pt x="26" y="14"/>
                  </a:lnTo>
                  <a:lnTo>
                    <a:pt x="36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Freeform 24"/>
            <p:cNvSpPr>
              <a:spLocks noChangeArrowheads="1"/>
            </p:cNvSpPr>
            <p:nvPr/>
          </p:nvSpPr>
          <p:spPr bwMode="auto">
            <a:xfrm>
              <a:off x="764" y="86"/>
              <a:ext cx="51" cy="30"/>
            </a:xfrm>
            <a:custGeom>
              <a:avLst/>
              <a:gdLst>
                <a:gd name="T0" fmla="*/ 23 w 51"/>
                <a:gd name="T1" fmla="*/ 0 h 30"/>
                <a:gd name="T2" fmla="*/ 37 w 51"/>
                <a:gd name="T3" fmla="*/ 0 h 30"/>
                <a:gd name="T4" fmla="*/ 51 w 51"/>
                <a:gd name="T5" fmla="*/ 0 h 30"/>
                <a:gd name="T6" fmla="*/ 44 w 51"/>
                <a:gd name="T7" fmla="*/ 8 h 30"/>
                <a:gd name="T8" fmla="*/ 37 w 51"/>
                <a:gd name="T9" fmla="*/ 14 h 30"/>
                <a:gd name="T10" fmla="*/ 40 w 51"/>
                <a:gd name="T11" fmla="*/ 17 h 30"/>
                <a:gd name="T12" fmla="*/ 40 w 51"/>
                <a:gd name="T13" fmla="*/ 20 h 30"/>
                <a:gd name="T14" fmla="*/ 37 w 51"/>
                <a:gd name="T15" fmla="*/ 23 h 30"/>
                <a:gd name="T16" fmla="*/ 34 w 51"/>
                <a:gd name="T17" fmla="*/ 26 h 30"/>
                <a:gd name="T18" fmla="*/ 26 w 51"/>
                <a:gd name="T19" fmla="*/ 24 h 30"/>
                <a:gd name="T20" fmla="*/ 20 w 51"/>
                <a:gd name="T21" fmla="*/ 26 h 30"/>
                <a:gd name="T22" fmla="*/ 13 w 51"/>
                <a:gd name="T23" fmla="*/ 27 h 30"/>
                <a:gd name="T24" fmla="*/ 7 w 51"/>
                <a:gd name="T25" fmla="*/ 30 h 30"/>
                <a:gd name="T26" fmla="*/ 7 w 51"/>
                <a:gd name="T27" fmla="*/ 23 h 30"/>
                <a:gd name="T28" fmla="*/ 6 w 51"/>
                <a:gd name="T29" fmla="*/ 18 h 30"/>
                <a:gd name="T30" fmla="*/ 3 w 51"/>
                <a:gd name="T31" fmla="*/ 16 h 30"/>
                <a:gd name="T32" fmla="*/ 0 w 51"/>
                <a:gd name="T33" fmla="*/ 10 h 30"/>
                <a:gd name="T34" fmla="*/ 7 w 51"/>
                <a:gd name="T35" fmla="*/ 13 h 30"/>
                <a:gd name="T36" fmla="*/ 14 w 51"/>
                <a:gd name="T37" fmla="*/ 14 h 30"/>
                <a:gd name="T38" fmla="*/ 19 w 51"/>
                <a:gd name="T39" fmla="*/ 7 h 30"/>
                <a:gd name="T40" fmla="*/ 23 w 51"/>
                <a:gd name="T41" fmla="*/ 0 h 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1"/>
                <a:gd name="T64" fmla="*/ 0 h 30"/>
                <a:gd name="T65" fmla="*/ 51 w 51"/>
                <a:gd name="T66" fmla="*/ 30 h 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1" h="30">
                  <a:moveTo>
                    <a:pt x="23" y="0"/>
                  </a:moveTo>
                  <a:lnTo>
                    <a:pt x="37" y="0"/>
                  </a:lnTo>
                  <a:lnTo>
                    <a:pt x="51" y="0"/>
                  </a:lnTo>
                  <a:lnTo>
                    <a:pt x="44" y="8"/>
                  </a:lnTo>
                  <a:lnTo>
                    <a:pt x="37" y="14"/>
                  </a:lnTo>
                  <a:lnTo>
                    <a:pt x="40" y="17"/>
                  </a:lnTo>
                  <a:lnTo>
                    <a:pt x="40" y="20"/>
                  </a:lnTo>
                  <a:lnTo>
                    <a:pt x="37" y="23"/>
                  </a:lnTo>
                  <a:lnTo>
                    <a:pt x="34" y="26"/>
                  </a:lnTo>
                  <a:lnTo>
                    <a:pt x="26" y="24"/>
                  </a:lnTo>
                  <a:lnTo>
                    <a:pt x="20" y="26"/>
                  </a:lnTo>
                  <a:lnTo>
                    <a:pt x="13" y="27"/>
                  </a:lnTo>
                  <a:lnTo>
                    <a:pt x="7" y="30"/>
                  </a:lnTo>
                  <a:lnTo>
                    <a:pt x="7" y="23"/>
                  </a:lnTo>
                  <a:lnTo>
                    <a:pt x="6" y="18"/>
                  </a:lnTo>
                  <a:lnTo>
                    <a:pt x="3" y="16"/>
                  </a:lnTo>
                  <a:lnTo>
                    <a:pt x="0" y="10"/>
                  </a:lnTo>
                  <a:lnTo>
                    <a:pt x="7" y="13"/>
                  </a:lnTo>
                  <a:lnTo>
                    <a:pt x="14" y="14"/>
                  </a:lnTo>
                  <a:lnTo>
                    <a:pt x="19" y="7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6" name="Freeform 25"/>
            <p:cNvSpPr>
              <a:spLocks noChangeArrowheads="1"/>
            </p:cNvSpPr>
            <p:nvPr/>
          </p:nvSpPr>
          <p:spPr bwMode="auto">
            <a:xfrm>
              <a:off x="818" y="86"/>
              <a:ext cx="37" cy="23"/>
            </a:xfrm>
            <a:custGeom>
              <a:avLst/>
              <a:gdLst>
                <a:gd name="T0" fmla="*/ 13 w 37"/>
                <a:gd name="T1" fmla="*/ 0 h 23"/>
                <a:gd name="T2" fmla="*/ 25 w 37"/>
                <a:gd name="T3" fmla="*/ 0 h 23"/>
                <a:gd name="T4" fmla="*/ 36 w 37"/>
                <a:gd name="T5" fmla="*/ 0 h 23"/>
                <a:gd name="T6" fmla="*/ 36 w 37"/>
                <a:gd name="T7" fmla="*/ 1 h 23"/>
                <a:gd name="T8" fmla="*/ 36 w 37"/>
                <a:gd name="T9" fmla="*/ 3 h 23"/>
                <a:gd name="T10" fmla="*/ 36 w 37"/>
                <a:gd name="T11" fmla="*/ 6 h 23"/>
                <a:gd name="T12" fmla="*/ 37 w 37"/>
                <a:gd name="T13" fmla="*/ 8 h 23"/>
                <a:gd name="T14" fmla="*/ 36 w 37"/>
                <a:gd name="T15" fmla="*/ 10 h 23"/>
                <a:gd name="T16" fmla="*/ 36 w 37"/>
                <a:gd name="T17" fmla="*/ 10 h 23"/>
                <a:gd name="T18" fmla="*/ 25 w 37"/>
                <a:gd name="T19" fmla="*/ 11 h 23"/>
                <a:gd name="T20" fmla="*/ 16 w 37"/>
                <a:gd name="T21" fmla="*/ 13 h 23"/>
                <a:gd name="T22" fmla="*/ 9 w 37"/>
                <a:gd name="T23" fmla="*/ 17 h 23"/>
                <a:gd name="T24" fmla="*/ 3 w 37"/>
                <a:gd name="T25" fmla="*/ 23 h 23"/>
                <a:gd name="T26" fmla="*/ 2 w 37"/>
                <a:gd name="T27" fmla="*/ 21 h 23"/>
                <a:gd name="T28" fmla="*/ 0 w 37"/>
                <a:gd name="T29" fmla="*/ 21 h 23"/>
                <a:gd name="T30" fmla="*/ 0 w 37"/>
                <a:gd name="T31" fmla="*/ 20 h 23"/>
                <a:gd name="T32" fmla="*/ 0 w 37"/>
                <a:gd name="T33" fmla="*/ 18 h 23"/>
                <a:gd name="T34" fmla="*/ 2 w 37"/>
                <a:gd name="T35" fmla="*/ 13 h 23"/>
                <a:gd name="T36" fmla="*/ 5 w 37"/>
                <a:gd name="T37" fmla="*/ 7 h 23"/>
                <a:gd name="T38" fmla="*/ 9 w 37"/>
                <a:gd name="T39" fmla="*/ 4 h 23"/>
                <a:gd name="T40" fmla="*/ 13 w 37"/>
                <a:gd name="T41" fmla="*/ 0 h 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23"/>
                <a:gd name="T65" fmla="*/ 37 w 37"/>
                <a:gd name="T66" fmla="*/ 23 h 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23">
                  <a:moveTo>
                    <a:pt x="13" y="0"/>
                  </a:moveTo>
                  <a:lnTo>
                    <a:pt x="25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6" y="6"/>
                  </a:lnTo>
                  <a:lnTo>
                    <a:pt x="37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25" y="11"/>
                  </a:lnTo>
                  <a:lnTo>
                    <a:pt x="16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5" y="7"/>
                  </a:lnTo>
                  <a:lnTo>
                    <a:pt x="9" y="4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7" name="Freeform 26"/>
            <p:cNvSpPr>
              <a:spLocks noChangeArrowheads="1"/>
            </p:cNvSpPr>
            <p:nvPr/>
          </p:nvSpPr>
          <p:spPr bwMode="auto">
            <a:xfrm>
              <a:off x="12" y="86"/>
              <a:ext cx="1120" cy="1599"/>
            </a:xfrm>
            <a:custGeom>
              <a:avLst/>
              <a:gdLst>
                <a:gd name="T0" fmla="*/ 1020 w 1120"/>
                <a:gd name="T1" fmla="*/ 74 h 1599"/>
                <a:gd name="T2" fmla="*/ 972 w 1120"/>
                <a:gd name="T3" fmla="*/ 117 h 1599"/>
                <a:gd name="T4" fmla="*/ 909 w 1120"/>
                <a:gd name="T5" fmla="*/ 103 h 1599"/>
                <a:gd name="T6" fmla="*/ 950 w 1120"/>
                <a:gd name="T7" fmla="*/ 75 h 1599"/>
                <a:gd name="T8" fmla="*/ 866 w 1120"/>
                <a:gd name="T9" fmla="*/ 71 h 1599"/>
                <a:gd name="T10" fmla="*/ 782 w 1120"/>
                <a:gd name="T11" fmla="*/ 88 h 1599"/>
                <a:gd name="T12" fmla="*/ 738 w 1120"/>
                <a:gd name="T13" fmla="*/ 108 h 1599"/>
                <a:gd name="T14" fmla="*/ 682 w 1120"/>
                <a:gd name="T15" fmla="*/ 184 h 1599"/>
                <a:gd name="T16" fmla="*/ 761 w 1120"/>
                <a:gd name="T17" fmla="*/ 257 h 1599"/>
                <a:gd name="T18" fmla="*/ 859 w 1120"/>
                <a:gd name="T19" fmla="*/ 124 h 1599"/>
                <a:gd name="T20" fmla="*/ 943 w 1120"/>
                <a:gd name="T21" fmla="*/ 163 h 1599"/>
                <a:gd name="T22" fmla="*/ 1000 w 1120"/>
                <a:gd name="T23" fmla="*/ 234 h 1599"/>
                <a:gd name="T24" fmla="*/ 852 w 1120"/>
                <a:gd name="T25" fmla="*/ 287 h 1599"/>
                <a:gd name="T26" fmla="*/ 886 w 1120"/>
                <a:gd name="T27" fmla="*/ 294 h 1599"/>
                <a:gd name="T28" fmla="*/ 918 w 1120"/>
                <a:gd name="T29" fmla="*/ 327 h 1599"/>
                <a:gd name="T30" fmla="*/ 883 w 1120"/>
                <a:gd name="T31" fmla="*/ 328 h 1599"/>
                <a:gd name="T32" fmla="*/ 728 w 1120"/>
                <a:gd name="T33" fmla="*/ 425 h 1599"/>
                <a:gd name="T34" fmla="*/ 645 w 1120"/>
                <a:gd name="T35" fmla="*/ 574 h 1599"/>
                <a:gd name="T36" fmla="*/ 512 w 1120"/>
                <a:gd name="T37" fmla="*/ 528 h 1599"/>
                <a:gd name="T38" fmla="*/ 455 w 1120"/>
                <a:gd name="T39" fmla="*/ 662 h 1599"/>
                <a:gd name="T40" fmla="*/ 565 w 1120"/>
                <a:gd name="T41" fmla="*/ 639 h 1599"/>
                <a:gd name="T42" fmla="*/ 588 w 1120"/>
                <a:gd name="T43" fmla="*/ 734 h 1599"/>
                <a:gd name="T44" fmla="*/ 668 w 1120"/>
                <a:gd name="T45" fmla="*/ 776 h 1599"/>
                <a:gd name="T46" fmla="*/ 746 w 1120"/>
                <a:gd name="T47" fmla="*/ 762 h 1599"/>
                <a:gd name="T48" fmla="*/ 868 w 1120"/>
                <a:gd name="T49" fmla="*/ 826 h 1599"/>
                <a:gd name="T50" fmla="*/ 952 w 1120"/>
                <a:gd name="T51" fmla="*/ 928 h 1599"/>
                <a:gd name="T52" fmla="*/ 1073 w 1120"/>
                <a:gd name="T53" fmla="*/ 951 h 1599"/>
                <a:gd name="T54" fmla="*/ 1077 w 1120"/>
                <a:gd name="T55" fmla="*/ 1105 h 1599"/>
                <a:gd name="T56" fmla="*/ 996 w 1120"/>
                <a:gd name="T57" fmla="*/ 1223 h 1599"/>
                <a:gd name="T58" fmla="*/ 925 w 1120"/>
                <a:gd name="T59" fmla="*/ 1379 h 1599"/>
                <a:gd name="T60" fmla="*/ 859 w 1120"/>
                <a:gd name="T61" fmla="*/ 1436 h 1599"/>
                <a:gd name="T62" fmla="*/ 859 w 1120"/>
                <a:gd name="T63" fmla="*/ 1543 h 1599"/>
                <a:gd name="T64" fmla="*/ 792 w 1120"/>
                <a:gd name="T65" fmla="*/ 1526 h 1599"/>
                <a:gd name="T66" fmla="*/ 786 w 1120"/>
                <a:gd name="T67" fmla="*/ 1468 h 1599"/>
                <a:gd name="T68" fmla="*/ 751 w 1120"/>
                <a:gd name="T69" fmla="*/ 1358 h 1599"/>
                <a:gd name="T70" fmla="*/ 668 w 1120"/>
                <a:gd name="T71" fmla="*/ 1086 h 1599"/>
                <a:gd name="T72" fmla="*/ 601 w 1120"/>
                <a:gd name="T73" fmla="*/ 929 h 1599"/>
                <a:gd name="T74" fmla="*/ 635 w 1120"/>
                <a:gd name="T75" fmla="*/ 795 h 1599"/>
                <a:gd name="T76" fmla="*/ 551 w 1120"/>
                <a:gd name="T77" fmla="*/ 752 h 1599"/>
                <a:gd name="T78" fmla="*/ 454 w 1120"/>
                <a:gd name="T79" fmla="*/ 702 h 1599"/>
                <a:gd name="T80" fmla="*/ 325 w 1120"/>
                <a:gd name="T81" fmla="*/ 562 h 1599"/>
                <a:gd name="T82" fmla="*/ 317 w 1120"/>
                <a:gd name="T83" fmla="*/ 611 h 1599"/>
                <a:gd name="T84" fmla="*/ 244 w 1120"/>
                <a:gd name="T85" fmla="*/ 462 h 1599"/>
                <a:gd name="T86" fmla="*/ 307 w 1120"/>
                <a:gd name="T87" fmla="*/ 292 h 1599"/>
                <a:gd name="T88" fmla="*/ 328 w 1120"/>
                <a:gd name="T89" fmla="*/ 281 h 1599"/>
                <a:gd name="T90" fmla="*/ 317 w 1120"/>
                <a:gd name="T91" fmla="*/ 174 h 1599"/>
                <a:gd name="T92" fmla="*/ 225 w 1120"/>
                <a:gd name="T93" fmla="*/ 140 h 1599"/>
                <a:gd name="T94" fmla="*/ 124 w 1120"/>
                <a:gd name="T95" fmla="*/ 177 h 1599"/>
                <a:gd name="T96" fmla="*/ 65 w 1120"/>
                <a:gd name="T97" fmla="*/ 191 h 1599"/>
                <a:gd name="T98" fmla="*/ 71 w 1120"/>
                <a:gd name="T99" fmla="*/ 138 h 1599"/>
                <a:gd name="T100" fmla="*/ 121 w 1120"/>
                <a:gd name="T101" fmla="*/ 97 h 1599"/>
                <a:gd name="T102" fmla="*/ 177 w 1120"/>
                <a:gd name="T103" fmla="*/ 55 h 1599"/>
                <a:gd name="T104" fmla="*/ 469 w 1120"/>
                <a:gd name="T105" fmla="*/ 50 h 1599"/>
                <a:gd name="T106" fmla="*/ 591 w 1120"/>
                <a:gd name="T107" fmla="*/ 54 h 1599"/>
                <a:gd name="T108" fmla="*/ 666 w 1120"/>
                <a:gd name="T109" fmla="*/ 57 h 1599"/>
                <a:gd name="T110" fmla="*/ 743 w 1120"/>
                <a:gd name="T111" fmla="*/ 55 h 1599"/>
                <a:gd name="T112" fmla="*/ 793 w 1120"/>
                <a:gd name="T113" fmla="*/ 26 h 1599"/>
                <a:gd name="T114" fmla="*/ 812 w 1120"/>
                <a:gd name="T115" fmla="*/ 71 h 1599"/>
                <a:gd name="T116" fmla="*/ 863 w 1120"/>
                <a:gd name="T117" fmla="*/ 7 h 1599"/>
                <a:gd name="T118" fmla="*/ 910 w 1120"/>
                <a:gd name="T119" fmla="*/ 6 h 1599"/>
                <a:gd name="T120" fmla="*/ 928 w 1120"/>
                <a:gd name="T121" fmla="*/ 10 h 159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20"/>
                <a:gd name="T184" fmla="*/ 0 h 1599"/>
                <a:gd name="T185" fmla="*/ 1120 w 1120"/>
                <a:gd name="T186" fmla="*/ 1599 h 159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20" h="1599">
                  <a:moveTo>
                    <a:pt x="928" y="0"/>
                  </a:moveTo>
                  <a:lnTo>
                    <a:pt x="940" y="1"/>
                  </a:lnTo>
                  <a:lnTo>
                    <a:pt x="953" y="3"/>
                  </a:lnTo>
                  <a:lnTo>
                    <a:pt x="958" y="14"/>
                  </a:lnTo>
                  <a:lnTo>
                    <a:pt x="962" y="27"/>
                  </a:lnTo>
                  <a:lnTo>
                    <a:pt x="969" y="26"/>
                  </a:lnTo>
                  <a:lnTo>
                    <a:pt x="976" y="26"/>
                  </a:lnTo>
                  <a:lnTo>
                    <a:pt x="978" y="30"/>
                  </a:lnTo>
                  <a:lnTo>
                    <a:pt x="978" y="34"/>
                  </a:lnTo>
                  <a:lnTo>
                    <a:pt x="982" y="34"/>
                  </a:lnTo>
                  <a:lnTo>
                    <a:pt x="985" y="34"/>
                  </a:lnTo>
                  <a:lnTo>
                    <a:pt x="985" y="43"/>
                  </a:lnTo>
                  <a:lnTo>
                    <a:pt x="985" y="50"/>
                  </a:lnTo>
                  <a:lnTo>
                    <a:pt x="988" y="55"/>
                  </a:lnTo>
                  <a:lnTo>
                    <a:pt x="990" y="63"/>
                  </a:lnTo>
                  <a:lnTo>
                    <a:pt x="1000" y="65"/>
                  </a:lnTo>
                  <a:lnTo>
                    <a:pt x="1012" y="70"/>
                  </a:lnTo>
                  <a:lnTo>
                    <a:pt x="1020" y="74"/>
                  </a:lnTo>
                  <a:lnTo>
                    <a:pt x="1026" y="81"/>
                  </a:lnTo>
                  <a:lnTo>
                    <a:pt x="1018" y="83"/>
                  </a:lnTo>
                  <a:lnTo>
                    <a:pt x="1010" y="85"/>
                  </a:lnTo>
                  <a:lnTo>
                    <a:pt x="1005" y="90"/>
                  </a:lnTo>
                  <a:lnTo>
                    <a:pt x="999" y="95"/>
                  </a:lnTo>
                  <a:lnTo>
                    <a:pt x="996" y="95"/>
                  </a:lnTo>
                  <a:lnTo>
                    <a:pt x="993" y="95"/>
                  </a:lnTo>
                  <a:lnTo>
                    <a:pt x="993" y="93"/>
                  </a:lnTo>
                  <a:lnTo>
                    <a:pt x="990" y="88"/>
                  </a:lnTo>
                  <a:lnTo>
                    <a:pt x="988" y="85"/>
                  </a:lnTo>
                  <a:lnTo>
                    <a:pt x="983" y="83"/>
                  </a:lnTo>
                  <a:lnTo>
                    <a:pt x="980" y="81"/>
                  </a:lnTo>
                  <a:lnTo>
                    <a:pt x="976" y="80"/>
                  </a:lnTo>
                  <a:lnTo>
                    <a:pt x="973" y="81"/>
                  </a:lnTo>
                  <a:lnTo>
                    <a:pt x="970" y="85"/>
                  </a:lnTo>
                  <a:lnTo>
                    <a:pt x="973" y="98"/>
                  </a:lnTo>
                  <a:lnTo>
                    <a:pt x="978" y="114"/>
                  </a:lnTo>
                  <a:lnTo>
                    <a:pt x="972" y="117"/>
                  </a:lnTo>
                  <a:lnTo>
                    <a:pt x="965" y="120"/>
                  </a:lnTo>
                  <a:lnTo>
                    <a:pt x="959" y="115"/>
                  </a:lnTo>
                  <a:lnTo>
                    <a:pt x="953" y="110"/>
                  </a:lnTo>
                  <a:lnTo>
                    <a:pt x="952" y="110"/>
                  </a:lnTo>
                  <a:lnTo>
                    <a:pt x="950" y="110"/>
                  </a:lnTo>
                  <a:lnTo>
                    <a:pt x="949" y="113"/>
                  </a:lnTo>
                  <a:lnTo>
                    <a:pt x="948" y="114"/>
                  </a:lnTo>
                  <a:lnTo>
                    <a:pt x="953" y="120"/>
                  </a:lnTo>
                  <a:lnTo>
                    <a:pt x="959" y="124"/>
                  </a:lnTo>
                  <a:lnTo>
                    <a:pt x="959" y="128"/>
                  </a:lnTo>
                  <a:lnTo>
                    <a:pt x="959" y="131"/>
                  </a:lnTo>
                  <a:lnTo>
                    <a:pt x="956" y="131"/>
                  </a:lnTo>
                  <a:lnTo>
                    <a:pt x="953" y="131"/>
                  </a:lnTo>
                  <a:lnTo>
                    <a:pt x="938" y="125"/>
                  </a:lnTo>
                  <a:lnTo>
                    <a:pt x="923" y="118"/>
                  </a:lnTo>
                  <a:lnTo>
                    <a:pt x="918" y="114"/>
                  </a:lnTo>
                  <a:lnTo>
                    <a:pt x="912" y="108"/>
                  </a:lnTo>
                  <a:lnTo>
                    <a:pt x="909" y="103"/>
                  </a:lnTo>
                  <a:lnTo>
                    <a:pt x="906" y="95"/>
                  </a:lnTo>
                  <a:lnTo>
                    <a:pt x="915" y="90"/>
                  </a:lnTo>
                  <a:lnTo>
                    <a:pt x="920" y="85"/>
                  </a:lnTo>
                  <a:lnTo>
                    <a:pt x="925" y="83"/>
                  </a:lnTo>
                  <a:lnTo>
                    <a:pt x="929" y="81"/>
                  </a:lnTo>
                  <a:lnTo>
                    <a:pt x="935" y="80"/>
                  </a:lnTo>
                  <a:lnTo>
                    <a:pt x="943" y="80"/>
                  </a:lnTo>
                  <a:lnTo>
                    <a:pt x="945" y="81"/>
                  </a:lnTo>
                  <a:lnTo>
                    <a:pt x="946" y="84"/>
                  </a:lnTo>
                  <a:lnTo>
                    <a:pt x="948" y="84"/>
                  </a:lnTo>
                  <a:lnTo>
                    <a:pt x="950" y="85"/>
                  </a:lnTo>
                  <a:lnTo>
                    <a:pt x="955" y="84"/>
                  </a:lnTo>
                  <a:lnTo>
                    <a:pt x="960" y="83"/>
                  </a:lnTo>
                  <a:lnTo>
                    <a:pt x="960" y="81"/>
                  </a:lnTo>
                  <a:lnTo>
                    <a:pt x="960" y="81"/>
                  </a:lnTo>
                  <a:lnTo>
                    <a:pt x="959" y="78"/>
                  </a:lnTo>
                  <a:lnTo>
                    <a:pt x="956" y="77"/>
                  </a:lnTo>
                  <a:lnTo>
                    <a:pt x="950" y="75"/>
                  </a:lnTo>
                  <a:lnTo>
                    <a:pt x="945" y="75"/>
                  </a:lnTo>
                  <a:lnTo>
                    <a:pt x="945" y="68"/>
                  </a:lnTo>
                  <a:lnTo>
                    <a:pt x="946" y="61"/>
                  </a:lnTo>
                  <a:lnTo>
                    <a:pt x="940" y="60"/>
                  </a:lnTo>
                  <a:lnTo>
                    <a:pt x="938" y="57"/>
                  </a:lnTo>
                  <a:lnTo>
                    <a:pt x="933" y="54"/>
                  </a:lnTo>
                  <a:lnTo>
                    <a:pt x="930" y="50"/>
                  </a:lnTo>
                  <a:lnTo>
                    <a:pt x="925" y="43"/>
                  </a:lnTo>
                  <a:lnTo>
                    <a:pt x="918" y="35"/>
                  </a:lnTo>
                  <a:lnTo>
                    <a:pt x="900" y="40"/>
                  </a:lnTo>
                  <a:lnTo>
                    <a:pt x="879" y="43"/>
                  </a:lnTo>
                  <a:lnTo>
                    <a:pt x="879" y="48"/>
                  </a:lnTo>
                  <a:lnTo>
                    <a:pt x="879" y="53"/>
                  </a:lnTo>
                  <a:lnTo>
                    <a:pt x="873" y="57"/>
                  </a:lnTo>
                  <a:lnTo>
                    <a:pt x="868" y="61"/>
                  </a:lnTo>
                  <a:lnTo>
                    <a:pt x="868" y="65"/>
                  </a:lnTo>
                  <a:lnTo>
                    <a:pt x="868" y="68"/>
                  </a:lnTo>
                  <a:lnTo>
                    <a:pt x="866" y="71"/>
                  </a:lnTo>
                  <a:lnTo>
                    <a:pt x="863" y="75"/>
                  </a:lnTo>
                  <a:lnTo>
                    <a:pt x="852" y="75"/>
                  </a:lnTo>
                  <a:lnTo>
                    <a:pt x="840" y="77"/>
                  </a:lnTo>
                  <a:lnTo>
                    <a:pt x="840" y="80"/>
                  </a:lnTo>
                  <a:lnTo>
                    <a:pt x="842" y="83"/>
                  </a:lnTo>
                  <a:lnTo>
                    <a:pt x="835" y="81"/>
                  </a:lnTo>
                  <a:lnTo>
                    <a:pt x="829" y="83"/>
                  </a:lnTo>
                  <a:lnTo>
                    <a:pt x="825" y="83"/>
                  </a:lnTo>
                  <a:lnTo>
                    <a:pt x="819" y="84"/>
                  </a:lnTo>
                  <a:lnTo>
                    <a:pt x="809" y="88"/>
                  </a:lnTo>
                  <a:lnTo>
                    <a:pt x="798" y="91"/>
                  </a:lnTo>
                  <a:lnTo>
                    <a:pt x="793" y="88"/>
                  </a:lnTo>
                  <a:lnTo>
                    <a:pt x="791" y="85"/>
                  </a:lnTo>
                  <a:lnTo>
                    <a:pt x="786" y="84"/>
                  </a:lnTo>
                  <a:lnTo>
                    <a:pt x="779" y="83"/>
                  </a:lnTo>
                  <a:lnTo>
                    <a:pt x="778" y="85"/>
                  </a:lnTo>
                  <a:lnTo>
                    <a:pt x="776" y="88"/>
                  </a:lnTo>
                  <a:lnTo>
                    <a:pt x="782" y="88"/>
                  </a:lnTo>
                  <a:lnTo>
                    <a:pt x="785" y="90"/>
                  </a:lnTo>
                  <a:lnTo>
                    <a:pt x="788" y="93"/>
                  </a:lnTo>
                  <a:lnTo>
                    <a:pt x="791" y="95"/>
                  </a:lnTo>
                  <a:lnTo>
                    <a:pt x="789" y="101"/>
                  </a:lnTo>
                  <a:lnTo>
                    <a:pt x="789" y="105"/>
                  </a:lnTo>
                  <a:lnTo>
                    <a:pt x="775" y="107"/>
                  </a:lnTo>
                  <a:lnTo>
                    <a:pt x="761" y="107"/>
                  </a:lnTo>
                  <a:lnTo>
                    <a:pt x="761" y="111"/>
                  </a:lnTo>
                  <a:lnTo>
                    <a:pt x="761" y="113"/>
                  </a:lnTo>
                  <a:lnTo>
                    <a:pt x="759" y="113"/>
                  </a:lnTo>
                  <a:lnTo>
                    <a:pt x="755" y="113"/>
                  </a:lnTo>
                  <a:lnTo>
                    <a:pt x="751" y="110"/>
                  </a:lnTo>
                  <a:lnTo>
                    <a:pt x="746" y="108"/>
                  </a:lnTo>
                  <a:lnTo>
                    <a:pt x="742" y="107"/>
                  </a:lnTo>
                  <a:lnTo>
                    <a:pt x="736" y="105"/>
                  </a:lnTo>
                  <a:lnTo>
                    <a:pt x="736" y="107"/>
                  </a:lnTo>
                  <a:lnTo>
                    <a:pt x="736" y="107"/>
                  </a:lnTo>
                  <a:lnTo>
                    <a:pt x="738" y="108"/>
                  </a:lnTo>
                  <a:lnTo>
                    <a:pt x="739" y="108"/>
                  </a:lnTo>
                  <a:lnTo>
                    <a:pt x="745" y="113"/>
                  </a:lnTo>
                  <a:lnTo>
                    <a:pt x="752" y="117"/>
                  </a:lnTo>
                  <a:lnTo>
                    <a:pt x="741" y="120"/>
                  </a:lnTo>
                  <a:lnTo>
                    <a:pt x="731" y="123"/>
                  </a:lnTo>
                  <a:lnTo>
                    <a:pt x="721" y="127"/>
                  </a:lnTo>
                  <a:lnTo>
                    <a:pt x="712" y="133"/>
                  </a:lnTo>
                  <a:lnTo>
                    <a:pt x="696" y="143"/>
                  </a:lnTo>
                  <a:lnTo>
                    <a:pt x="679" y="153"/>
                  </a:lnTo>
                  <a:lnTo>
                    <a:pt x="679" y="160"/>
                  </a:lnTo>
                  <a:lnTo>
                    <a:pt x="681" y="167"/>
                  </a:lnTo>
                  <a:lnTo>
                    <a:pt x="685" y="170"/>
                  </a:lnTo>
                  <a:lnTo>
                    <a:pt x="691" y="173"/>
                  </a:lnTo>
                  <a:lnTo>
                    <a:pt x="691" y="175"/>
                  </a:lnTo>
                  <a:lnTo>
                    <a:pt x="691" y="180"/>
                  </a:lnTo>
                  <a:lnTo>
                    <a:pt x="686" y="181"/>
                  </a:lnTo>
                  <a:lnTo>
                    <a:pt x="682" y="184"/>
                  </a:lnTo>
                  <a:lnTo>
                    <a:pt x="682" y="184"/>
                  </a:lnTo>
                  <a:lnTo>
                    <a:pt x="682" y="185"/>
                  </a:lnTo>
                  <a:lnTo>
                    <a:pt x="693" y="185"/>
                  </a:lnTo>
                  <a:lnTo>
                    <a:pt x="703" y="187"/>
                  </a:lnTo>
                  <a:lnTo>
                    <a:pt x="711" y="190"/>
                  </a:lnTo>
                  <a:lnTo>
                    <a:pt x="715" y="193"/>
                  </a:lnTo>
                  <a:lnTo>
                    <a:pt x="723" y="201"/>
                  </a:lnTo>
                  <a:lnTo>
                    <a:pt x="735" y="210"/>
                  </a:lnTo>
                  <a:lnTo>
                    <a:pt x="746" y="210"/>
                  </a:lnTo>
                  <a:lnTo>
                    <a:pt x="755" y="213"/>
                  </a:lnTo>
                  <a:lnTo>
                    <a:pt x="756" y="218"/>
                  </a:lnTo>
                  <a:lnTo>
                    <a:pt x="755" y="224"/>
                  </a:lnTo>
                  <a:lnTo>
                    <a:pt x="753" y="228"/>
                  </a:lnTo>
                  <a:lnTo>
                    <a:pt x="752" y="234"/>
                  </a:lnTo>
                  <a:lnTo>
                    <a:pt x="751" y="240"/>
                  </a:lnTo>
                  <a:lnTo>
                    <a:pt x="749" y="245"/>
                  </a:lnTo>
                  <a:lnTo>
                    <a:pt x="749" y="251"/>
                  </a:lnTo>
                  <a:lnTo>
                    <a:pt x="752" y="258"/>
                  </a:lnTo>
                  <a:lnTo>
                    <a:pt x="761" y="257"/>
                  </a:lnTo>
                  <a:lnTo>
                    <a:pt x="768" y="257"/>
                  </a:lnTo>
                  <a:lnTo>
                    <a:pt x="775" y="247"/>
                  </a:lnTo>
                  <a:lnTo>
                    <a:pt x="781" y="235"/>
                  </a:lnTo>
                  <a:lnTo>
                    <a:pt x="786" y="223"/>
                  </a:lnTo>
                  <a:lnTo>
                    <a:pt x="791" y="211"/>
                  </a:lnTo>
                  <a:lnTo>
                    <a:pt x="802" y="210"/>
                  </a:lnTo>
                  <a:lnTo>
                    <a:pt x="811" y="205"/>
                  </a:lnTo>
                  <a:lnTo>
                    <a:pt x="819" y="201"/>
                  </a:lnTo>
                  <a:lnTo>
                    <a:pt x="828" y="197"/>
                  </a:lnTo>
                  <a:lnTo>
                    <a:pt x="828" y="181"/>
                  </a:lnTo>
                  <a:lnTo>
                    <a:pt x="828" y="164"/>
                  </a:lnTo>
                  <a:lnTo>
                    <a:pt x="835" y="160"/>
                  </a:lnTo>
                  <a:lnTo>
                    <a:pt x="839" y="154"/>
                  </a:lnTo>
                  <a:lnTo>
                    <a:pt x="842" y="147"/>
                  </a:lnTo>
                  <a:lnTo>
                    <a:pt x="846" y="141"/>
                  </a:lnTo>
                  <a:lnTo>
                    <a:pt x="849" y="134"/>
                  </a:lnTo>
                  <a:lnTo>
                    <a:pt x="853" y="128"/>
                  </a:lnTo>
                  <a:lnTo>
                    <a:pt x="859" y="124"/>
                  </a:lnTo>
                  <a:lnTo>
                    <a:pt x="866" y="121"/>
                  </a:lnTo>
                  <a:lnTo>
                    <a:pt x="870" y="124"/>
                  </a:lnTo>
                  <a:lnTo>
                    <a:pt x="873" y="125"/>
                  </a:lnTo>
                  <a:lnTo>
                    <a:pt x="876" y="127"/>
                  </a:lnTo>
                  <a:lnTo>
                    <a:pt x="879" y="125"/>
                  </a:lnTo>
                  <a:lnTo>
                    <a:pt x="886" y="124"/>
                  </a:lnTo>
                  <a:lnTo>
                    <a:pt x="895" y="121"/>
                  </a:lnTo>
                  <a:lnTo>
                    <a:pt x="898" y="128"/>
                  </a:lnTo>
                  <a:lnTo>
                    <a:pt x="902" y="134"/>
                  </a:lnTo>
                  <a:lnTo>
                    <a:pt x="909" y="138"/>
                  </a:lnTo>
                  <a:lnTo>
                    <a:pt x="915" y="143"/>
                  </a:lnTo>
                  <a:lnTo>
                    <a:pt x="910" y="154"/>
                  </a:lnTo>
                  <a:lnTo>
                    <a:pt x="908" y="165"/>
                  </a:lnTo>
                  <a:lnTo>
                    <a:pt x="913" y="171"/>
                  </a:lnTo>
                  <a:lnTo>
                    <a:pt x="919" y="174"/>
                  </a:lnTo>
                  <a:lnTo>
                    <a:pt x="926" y="173"/>
                  </a:lnTo>
                  <a:lnTo>
                    <a:pt x="932" y="171"/>
                  </a:lnTo>
                  <a:lnTo>
                    <a:pt x="943" y="163"/>
                  </a:lnTo>
                  <a:lnTo>
                    <a:pt x="955" y="153"/>
                  </a:lnTo>
                  <a:lnTo>
                    <a:pt x="958" y="154"/>
                  </a:lnTo>
                  <a:lnTo>
                    <a:pt x="960" y="157"/>
                  </a:lnTo>
                  <a:lnTo>
                    <a:pt x="965" y="171"/>
                  </a:lnTo>
                  <a:lnTo>
                    <a:pt x="968" y="187"/>
                  </a:lnTo>
                  <a:lnTo>
                    <a:pt x="963" y="190"/>
                  </a:lnTo>
                  <a:lnTo>
                    <a:pt x="959" y="193"/>
                  </a:lnTo>
                  <a:lnTo>
                    <a:pt x="962" y="197"/>
                  </a:lnTo>
                  <a:lnTo>
                    <a:pt x="965" y="200"/>
                  </a:lnTo>
                  <a:lnTo>
                    <a:pt x="966" y="204"/>
                  </a:lnTo>
                  <a:lnTo>
                    <a:pt x="966" y="210"/>
                  </a:lnTo>
                  <a:lnTo>
                    <a:pt x="976" y="211"/>
                  </a:lnTo>
                  <a:lnTo>
                    <a:pt x="985" y="211"/>
                  </a:lnTo>
                  <a:lnTo>
                    <a:pt x="988" y="220"/>
                  </a:lnTo>
                  <a:lnTo>
                    <a:pt x="989" y="228"/>
                  </a:lnTo>
                  <a:lnTo>
                    <a:pt x="996" y="228"/>
                  </a:lnTo>
                  <a:lnTo>
                    <a:pt x="1002" y="227"/>
                  </a:lnTo>
                  <a:lnTo>
                    <a:pt x="1000" y="234"/>
                  </a:lnTo>
                  <a:lnTo>
                    <a:pt x="1000" y="241"/>
                  </a:lnTo>
                  <a:lnTo>
                    <a:pt x="995" y="245"/>
                  </a:lnTo>
                  <a:lnTo>
                    <a:pt x="989" y="250"/>
                  </a:lnTo>
                  <a:lnTo>
                    <a:pt x="980" y="255"/>
                  </a:lnTo>
                  <a:lnTo>
                    <a:pt x="972" y="261"/>
                  </a:lnTo>
                  <a:lnTo>
                    <a:pt x="962" y="265"/>
                  </a:lnTo>
                  <a:lnTo>
                    <a:pt x="952" y="270"/>
                  </a:lnTo>
                  <a:lnTo>
                    <a:pt x="943" y="272"/>
                  </a:lnTo>
                  <a:lnTo>
                    <a:pt x="936" y="272"/>
                  </a:lnTo>
                  <a:lnTo>
                    <a:pt x="925" y="271"/>
                  </a:lnTo>
                  <a:lnTo>
                    <a:pt x="910" y="268"/>
                  </a:lnTo>
                  <a:lnTo>
                    <a:pt x="903" y="267"/>
                  </a:lnTo>
                  <a:lnTo>
                    <a:pt x="896" y="265"/>
                  </a:lnTo>
                  <a:lnTo>
                    <a:pt x="888" y="267"/>
                  </a:lnTo>
                  <a:lnTo>
                    <a:pt x="880" y="268"/>
                  </a:lnTo>
                  <a:lnTo>
                    <a:pt x="869" y="275"/>
                  </a:lnTo>
                  <a:lnTo>
                    <a:pt x="858" y="282"/>
                  </a:lnTo>
                  <a:lnTo>
                    <a:pt x="852" y="287"/>
                  </a:lnTo>
                  <a:lnTo>
                    <a:pt x="846" y="290"/>
                  </a:lnTo>
                  <a:lnTo>
                    <a:pt x="840" y="292"/>
                  </a:lnTo>
                  <a:lnTo>
                    <a:pt x="832" y="295"/>
                  </a:lnTo>
                  <a:lnTo>
                    <a:pt x="829" y="301"/>
                  </a:lnTo>
                  <a:lnTo>
                    <a:pt x="826" y="307"/>
                  </a:lnTo>
                  <a:lnTo>
                    <a:pt x="828" y="307"/>
                  </a:lnTo>
                  <a:lnTo>
                    <a:pt x="828" y="307"/>
                  </a:lnTo>
                  <a:lnTo>
                    <a:pt x="843" y="297"/>
                  </a:lnTo>
                  <a:lnTo>
                    <a:pt x="859" y="287"/>
                  </a:lnTo>
                  <a:lnTo>
                    <a:pt x="869" y="284"/>
                  </a:lnTo>
                  <a:lnTo>
                    <a:pt x="879" y="281"/>
                  </a:lnTo>
                  <a:lnTo>
                    <a:pt x="889" y="280"/>
                  </a:lnTo>
                  <a:lnTo>
                    <a:pt x="900" y="281"/>
                  </a:lnTo>
                  <a:lnTo>
                    <a:pt x="899" y="287"/>
                  </a:lnTo>
                  <a:lnTo>
                    <a:pt x="899" y="292"/>
                  </a:lnTo>
                  <a:lnTo>
                    <a:pt x="893" y="292"/>
                  </a:lnTo>
                  <a:lnTo>
                    <a:pt x="889" y="292"/>
                  </a:lnTo>
                  <a:lnTo>
                    <a:pt x="886" y="294"/>
                  </a:lnTo>
                  <a:lnTo>
                    <a:pt x="882" y="297"/>
                  </a:lnTo>
                  <a:lnTo>
                    <a:pt x="882" y="297"/>
                  </a:lnTo>
                  <a:lnTo>
                    <a:pt x="882" y="298"/>
                  </a:lnTo>
                  <a:lnTo>
                    <a:pt x="886" y="301"/>
                  </a:lnTo>
                  <a:lnTo>
                    <a:pt x="890" y="304"/>
                  </a:lnTo>
                  <a:lnTo>
                    <a:pt x="886" y="307"/>
                  </a:lnTo>
                  <a:lnTo>
                    <a:pt x="882" y="310"/>
                  </a:lnTo>
                  <a:lnTo>
                    <a:pt x="886" y="312"/>
                  </a:lnTo>
                  <a:lnTo>
                    <a:pt x="886" y="314"/>
                  </a:lnTo>
                  <a:lnTo>
                    <a:pt x="888" y="317"/>
                  </a:lnTo>
                  <a:lnTo>
                    <a:pt x="886" y="322"/>
                  </a:lnTo>
                  <a:lnTo>
                    <a:pt x="896" y="325"/>
                  </a:lnTo>
                  <a:lnTo>
                    <a:pt x="903" y="327"/>
                  </a:lnTo>
                  <a:lnTo>
                    <a:pt x="906" y="327"/>
                  </a:lnTo>
                  <a:lnTo>
                    <a:pt x="909" y="327"/>
                  </a:lnTo>
                  <a:lnTo>
                    <a:pt x="913" y="325"/>
                  </a:lnTo>
                  <a:lnTo>
                    <a:pt x="918" y="322"/>
                  </a:lnTo>
                  <a:lnTo>
                    <a:pt x="918" y="327"/>
                  </a:lnTo>
                  <a:lnTo>
                    <a:pt x="918" y="330"/>
                  </a:lnTo>
                  <a:lnTo>
                    <a:pt x="916" y="330"/>
                  </a:lnTo>
                  <a:lnTo>
                    <a:pt x="915" y="330"/>
                  </a:lnTo>
                  <a:lnTo>
                    <a:pt x="902" y="335"/>
                  </a:lnTo>
                  <a:lnTo>
                    <a:pt x="889" y="341"/>
                  </a:lnTo>
                  <a:lnTo>
                    <a:pt x="878" y="347"/>
                  </a:lnTo>
                  <a:lnTo>
                    <a:pt x="865" y="354"/>
                  </a:lnTo>
                  <a:lnTo>
                    <a:pt x="860" y="352"/>
                  </a:lnTo>
                  <a:lnTo>
                    <a:pt x="856" y="351"/>
                  </a:lnTo>
                  <a:lnTo>
                    <a:pt x="855" y="348"/>
                  </a:lnTo>
                  <a:lnTo>
                    <a:pt x="855" y="347"/>
                  </a:lnTo>
                  <a:lnTo>
                    <a:pt x="855" y="344"/>
                  </a:lnTo>
                  <a:lnTo>
                    <a:pt x="856" y="342"/>
                  </a:lnTo>
                  <a:lnTo>
                    <a:pt x="869" y="337"/>
                  </a:lnTo>
                  <a:lnTo>
                    <a:pt x="882" y="332"/>
                  </a:lnTo>
                  <a:lnTo>
                    <a:pt x="883" y="331"/>
                  </a:lnTo>
                  <a:lnTo>
                    <a:pt x="883" y="330"/>
                  </a:lnTo>
                  <a:lnTo>
                    <a:pt x="883" y="328"/>
                  </a:lnTo>
                  <a:lnTo>
                    <a:pt x="882" y="327"/>
                  </a:lnTo>
                  <a:lnTo>
                    <a:pt x="876" y="327"/>
                  </a:lnTo>
                  <a:lnTo>
                    <a:pt x="869" y="325"/>
                  </a:lnTo>
                  <a:lnTo>
                    <a:pt x="862" y="331"/>
                  </a:lnTo>
                  <a:lnTo>
                    <a:pt x="855" y="337"/>
                  </a:lnTo>
                  <a:lnTo>
                    <a:pt x="846" y="341"/>
                  </a:lnTo>
                  <a:lnTo>
                    <a:pt x="836" y="345"/>
                  </a:lnTo>
                  <a:lnTo>
                    <a:pt x="818" y="354"/>
                  </a:lnTo>
                  <a:lnTo>
                    <a:pt x="802" y="362"/>
                  </a:lnTo>
                  <a:lnTo>
                    <a:pt x="801" y="370"/>
                  </a:lnTo>
                  <a:lnTo>
                    <a:pt x="801" y="377"/>
                  </a:lnTo>
                  <a:lnTo>
                    <a:pt x="789" y="381"/>
                  </a:lnTo>
                  <a:lnTo>
                    <a:pt x="776" y="387"/>
                  </a:lnTo>
                  <a:lnTo>
                    <a:pt x="766" y="392"/>
                  </a:lnTo>
                  <a:lnTo>
                    <a:pt x="755" y="400"/>
                  </a:lnTo>
                  <a:lnTo>
                    <a:pt x="745" y="407"/>
                  </a:lnTo>
                  <a:lnTo>
                    <a:pt x="736" y="415"/>
                  </a:lnTo>
                  <a:lnTo>
                    <a:pt x="728" y="425"/>
                  </a:lnTo>
                  <a:lnTo>
                    <a:pt x="722" y="434"/>
                  </a:lnTo>
                  <a:lnTo>
                    <a:pt x="719" y="442"/>
                  </a:lnTo>
                  <a:lnTo>
                    <a:pt x="718" y="450"/>
                  </a:lnTo>
                  <a:lnTo>
                    <a:pt x="715" y="455"/>
                  </a:lnTo>
                  <a:lnTo>
                    <a:pt x="709" y="461"/>
                  </a:lnTo>
                  <a:lnTo>
                    <a:pt x="692" y="471"/>
                  </a:lnTo>
                  <a:lnTo>
                    <a:pt x="672" y="482"/>
                  </a:lnTo>
                  <a:lnTo>
                    <a:pt x="662" y="490"/>
                  </a:lnTo>
                  <a:lnTo>
                    <a:pt x="653" y="497"/>
                  </a:lnTo>
                  <a:lnTo>
                    <a:pt x="646" y="504"/>
                  </a:lnTo>
                  <a:lnTo>
                    <a:pt x="642" y="512"/>
                  </a:lnTo>
                  <a:lnTo>
                    <a:pt x="641" y="519"/>
                  </a:lnTo>
                  <a:lnTo>
                    <a:pt x="641" y="528"/>
                  </a:lnTo>
                  <a:lnTo>
                    <a:pt x="641" y="537"/>
                  </a:lnTo>
                  <a:lnTo>
                    <a:pt x="642" y="545"/>
                  </a:lnTo>
                  <a:lnTo>
                    <a:pt x="643" y="555"/>
                  </a:lnTo>
                  <a:lnTo>
                    <a:pt x="645" y="564"/>
                  </a:lnTo>
                  <a:lnTo>
                    <a:pt x="645" y="574"/>
                  </a:lnTo>
                  <a:lnTo>
                    <a:pt x="643" y="582"/>
                  </a:lnTo>
                  <a:lnTo>
                    <a:pt x="636" y="582"/>
                  </a:lnTo>
                  <a:lnTo>
                    <a:pt x="631" y="581"/>
                  </a:lnTo>
                  <a:lnTo>
                    <a:pt x="626" y="569"/>
                  </a:lnTo>
                  <a:lnTo>
                    <a:pt x="621" y="562"/>
                  </a:lnTo>
                  <a:lnTo>
                    <a:pt x="622" y="548"/>
                  </a:lnTo>
                  <a:lnTo>
                    <a:pt x="622" y="535"/>
                  </a:lnTo>
                  <a:lnTo>
                    <a:pt x="619" y="531"/>
                  </a:lnTo>
                  <a:lnTo>
                    <a:pt x="615" y="527"/>
                  </a:lnTo>
                  <a:lnTo>
                    <a:pt x="609" y="524"/>
                  </a:lnTo>
                  <a:lnTo>
                    <a:pt x="602" y="522"/>
                  </a:lnTo>
                  <a:lnTo>
                    <a:pt x="586" y="519"/>
                  </a:lnTo>
                  <a:lnTo>
                    <a:pt x="574" y="515"/>
                  </a:lnTo>
                  <a:lnTo>
                    <a:pt x="562" y="525"/>
                  </a:lnTo>
                  <a:lnTo>
                    <a:pt x="552" y="534"/>
                  </a:lnTo>
                  <a:lnTo>
                    <a:pt x="539" y="529"/>
                  </a:lnTo>
                  <a:lnTo>
                    <a:pt x="526" y="528"/>
                  </a:lnTo>
                  <a:lnTo>
                    <a:pt x="512" y="528"/>
                  </a:lnTo>
                  <a:lnTo>
                    <a:pt x="499" y="529"/>
                  </a:lnTo>
                  <a:lnTo>
                    <a:pt x="486" y="534"/>
                  </a:lnTo>
                  <a:lnTo>
                    <a:pt x="475" y="541"/>
                  </a:lnTo>
                  <a:lnTo>
                    <a:pt x="469" y="544"/>
                  </a:lnTo>
                  <a:lnTo>
                    <a:pt x="465" y="548"/>
                  </a:lnTo>
                  <a:lnTo>
                    <a:pt x="462" y="554"/>
                  </a:lnTo>
                  <a:lnTo>
                    <a:pt x="458" y="559"/>
                  </a:lnTo>
                  <a:lnTo>
                    <a:pt x="456" y="568"/>
                  </a:lnTo>
                  <a:lnTo>
                    <a:pt x="455" y="578"/>
                  </a:lnTo>
                  <a:lnTo>
                    <a:pt x="451" y="587"/>
                  </a:lnTo>
                  <a:lnTo>
                    <a:pt x="445" y="598"/>
                  </a:lnTo>
                  <a:lnTo>
                    <a:pt x="442" y="604"/>
                  </a:lnTo>
                  <a:lnTo>
                    <a:pt x="441" y="611"/>
                  </a:lnTo>
                  <a:lnTo>
                    <a:pt x="441" y="617"/>
                  </a:lnTo>
                  <a:lnTo>
                    <a:pt x="441" y="624"/>
                  </a:lnTo>
                  <a:lnTo>
                    <a:pt x="444" y="638"/>
                  </a:lnTo>
                  <a:lnTo>
                    <a:pt x="449" y="651"/>
                  </a:lnTo>
                  <a:lnTo>
                    <a:pt x="455" y="662"/>
                  </a:lnTo>
                  <a:lnTo>
                    <a:pt x="461" y="674"/>
                  </a:lnTo>
                  <a:lnTo>
                    <a:pt x="472" y="674"/>
                  </a:lnTo>
                  <a:lnTo>
                    <a:pt x="484" y="672"/>
                  </a:lnTo>
                  <a:lnTo>
                    <a:pt x="494" y="671"/>
                  </a:lnTo>
                  <a:lnTo>
                    <a:pt x="505" y="671"/>
                  </a:lnTo>
                  <a:lnTo>
                    <a:pt x="509" y="662"/>
                  </a:lnTo>
                  <a:lnTo>
                    <a:pt x="514" y="655"/>
                  </a:lnTo>
                  <a:lnTo>
                    <a:pt x="519" y="647"/>
                  </a:lnTo>
                  <a:lnTo>
                    <a:pt x="526" y="639"/>
                  </a:lnTo>
                  <a:lnTo>
                    <a:pt x="534" y="634"/>
                  </a:lnTo>
                  <a:lnTo>
                    <a:pt x="544" y="629"/>
                  </a:lnTo>
                  <a:lnTo>
                    <a:pt x="548" y="629"/>
                  </a:lnTo>
                  <a:lnTo>
                    <a:pt x="554" y="629"/>
                  </a:lnTo>
                  <a:lnTo>
                    <a:pt x="559" y="631"/>
                  </a:lnTo>
                  <a:lnTo>
                    <a:pt x="565" y="634"/>
                  </a:lnTo>
                  <a:lnTo>
                    <a:pt x="565" y="635"/>
                  </a:lnTo>
                  <a:lnTo>
                    <a:pt x="565" y="635"/>
                  </a:lnTo>
                  <a:lnTo>
                    <a:pt x="565" y="639"/>
                  </a:lnTo>
                  <a:lnTo>
                    <a:pt x="564" y="642"/>
                  </a:lnTo>
                  <a:lnTo>
                    <a:pt x="558" y="645"/>
                  </a:lnTo>
                  <a:lnTo>
                    <a:pt x="552" y="651"/>
                  </a:lnTo>
                  <a:lnTo>
                    <a:pt x="548" y="658"/>
                  </a:lnTo>
                  <a:lnTo>
                    <a:pt x="544" y="667"/>
                  </a:lnTo>
                  <a:lnTo>
                    <a:pt x="539" y="675"/>
                  </a:lnTo>
                  <a:lnTo>
                    <a:pt x="538" y="684"/>
                  </a:lnTo>
                  <a:lnTo>
                    <a:pt x="536" y="692"/>
                  </a:lnTo>
                  <a:lnTo>
                    <a:pt x="538" y="698"/>
                  </a:lnTo>
                  <a:lnTo>
                    <a:pt x="552" y="701"/>
                  </a:lnTo>
                  <a:lnTo>
                    <a:pt x="565" y="701"/>
                  </a:lnTo>
                  <a:lnTo>
                    <a:pt x="571" y="702"/>
                  </a:lnTo>
                  <a:lnTo>
                    <a:pt x="576" y="702"/>
                  </a:lnTo>
                  <a:lnTo>
                    <a:pt x="584" y="705"/>
                  </a:lnTo>
                  <a:lnTo>
                    <a:pt x="589" y="708"/>
                  </a:lnTo>
                  <a:lnTo>
                    <a:pt x="589" y="711"/>
                  </a:lnTo>
                  <a:lnTo>
                    <a:pt x="591" y="712"/>
                  </a:lnTo>
                  <a:lnTo>
                    <a:pt x="588" y="734"/>
                  </a:lnTo>
                  <a:lnTo>
                    <a:pt x="584" y="752"/>
                  </a:lnTo>
                  <a:lnTo>
                    <a:pt x="584" y="759"/>
                  </a:lnTo>
                  <a:lnTo>
                    <a:pt x="585" y="769"/>
                  </a:lnTo>
                  <a:lnTo>
                    <a:pt x="586" y="779"/>
                  </a:lnTo>
                  <a:lnTo>
                    <a:pt x="591" y="791"/>
                  </a:lnTo>
                  <a:lnTo>
                    <a:pt x="615" y="785"/>
                  </a:lnTo>
                  <a:lnTo>
                    <a:pt x="632" y="784"/>
                  </a:lnTo>
                  <a:lnTo>
                    <a:pt x="638" y="786"/>
                  </a:lnTo>
                  <a:lnTo>
                    <a:pt x="642" y="792"/>
                  </a:lnTo>
                  <a:lnTo>
                    <a:pt x="645" y="798"/>
                  </a:lnTo>
                  <a:lnTo>
                    <a:pt x="648" y="804"/>
                  </a:lnTo>
                  <a:lnTo>
                    <a:pt x="649" y="802"/>
                  </a:lnTo>
                  <a:lnTo>
                    <a:pt x="652" y="801"/>
                  </a:lnTo>
                  <a:lnTo>
                    <a:pt x="656" y="794"/>
                  </a:lnTo>
                  <a:lnTo>
                    <a:pt x="662" y="788"/>
                  </a:lnTo>
                  <a:lnTo>
                    <a:pt x="665" y="785"/>
                  </a:lnTo>
                  <a:lnTo>
                    <a:pt x="666" y="782"/>
                  </a:lnTo>
                  <a:lnTo>
                    <a:pt x="668" y="776"/>
                  </a:lnTo>
                  <a:lnTo>
                    <a:pt x="668" y="771"/>
                  </a:lnTo>
                  <a:lnTo>
                    <a:pt x="679" y="766"/>
                  </a:lnTo>
                  <a:lnTo>
                    <a:pt x="691" y="762"/>
                  </a:lnTo>
                  <a:lnTo>
                    <a:pt x="701" y="758"/>
                  </a:lnTo>
                  <a:lnTo>
                    <a:pt x="712" y="754"/>
                  </a:lnTo>
                  <a:lnTo>
                    <a:pt x="713" y="755"/>
                  </a:lnTo>
                  <a:lnTo>
                    <a:pt x="715" y="755"/>
                  </a:lnTo>
                  <a:lnTo>
                    <a:pt x="712" y="764"/>
                  </a:lnTo>
                  <a:lnTo>
                    <a:pt x="711" y="775"/>
                  </a:lnTo>
                  <a:lnTo>
                    <a:pt x="711" y="781"/>
                  </a:lnTo>
                  <a:lnTo>
                    <a:pt x="712" y="785"/>
                  </a:lnTo>
                  <a:lnTo>
                    <a:pt x="715" y="789"/>
                  </a:lnTo>
                  <a:lnTo>
                    <a:pt x="718" y="792"/>
                  </a:lnTo>
                  <a:lnTo>
                    <a:pt x="718" y="781"/>
                  </a:lnTo>
                  <a:lnTo>
                    <a:pt x="716" y="771"/>
                  </a:lnTo>
                  <a:lnTo>
                    <a:pt x="725" y="765"/>
                  </a:lnTo>
                  <a:lnTo>
                    <a:pt x="735" y="758"/>
                  </a:lnTo>
                  <a:lnTo>
                    <a:pt x="746" y="762"/>
                  </a:lnTo>
                  <a:lnTo>
                    <a:pt x="756" y="768"/>
                  </a:lnTo>
                  <a:lnTo>
                    <a:pt x="768" y="772"/>
                  </a:lnTo>
                  <a:lnTo>
                    <a:pt x="781" y="776"/>
                  </a:lnTo>
                  <a:lnTo>
                    <a:pt x="796" y="774"/>
                  </a:lnTo>
                  <a:lnTo>
                    <a:pt x="811" y="772"/>
                  </a:lnTo>
                  <a:lnTo>
                    <a:pt x="812" y="775"/>
                  </a:lnTo>
                  <a:lnTo>
                    <a:pt x="813" y="778"/>
                  </a:lnTo>
                  <a:lnTo>
                    <a:pt x="815" y="781"/>
                  </a:lnTo>
                  <a:lnTo>
                    <a:pt x="818" y="782"/>
                  </a:lnTo>
                  <a:lnTo>
                    <a:pt x="823" y="785"/>
                  </a:lnTo>
                  <a:lnTo>
                    <a:pt x="829" y="786"/>
                  </a:lnTo>
                  <a:lnTo>
                    <a:pt x="829" y="791"/>
                  </a:lnTo>
                  <a:lnTo>
                    <a:pt x="829" y="795"/>
                  </a:lnTo>
                  <a:lnTo>
                    <a:pt x="840" y="798"/>
                  </a:lnTo>
                  <a:lnTo>
                    <a:pt x="850" y="801"/>
                  </a:lnTo>
                  <a:lnTo>
                    <a:pt x="855" y="811"/>
                  </a:lnTo>
                  <a:lnTo>
                    <a:pt x="860" y="819"/>
                  </a:lnTo>
                  <a:lnTo>
                    <a:pt x="868" y="826"/>
                  </a:lnTo>
                  <a:lnTo>
                    <a:pt x="875" y="834"/>
                  </a:lnTo>
                  <a:lnTo>
                    <a:pt x="892" y="834"/>
                  </a:lnTo>
                  <a:lnTo>
                    <a:pt x="906" y="836"/>
                  </a:lnTo>
                  <a:lnTo>
                    <a:pt x="919" y="841"/>
                  </a:lnTo>
                  <a:lnTo>
                    <a:pt x="929" y="846"/>
                  </a:lnTo>
                  <a:lnTo>
                    <a:pt x="933" y="851"/>
                  </a:lnTo>
                  <a:lnTo>
                    <a:pt x="938" y="856"/>
                  </a:lnTo>
                  <a:lnTo>
                    <a:pt x="942" y="861"/>
                  </a:lnTo>
                  <a:lnTo>
                    <a:pt x="945" y="866"/>
                  </a:lnTo>
                  <a:lnTo>
                    <a:pt x="949" y="879"/>
                  </a:lnTo>
                  <a:lnTo>
                    <a:pt x="950" y="895"/>
                  </a:lnTo>
                  <a:lnTo>
                    <a:pt x="943" y="901"/>
                  </a:lnTo>
                  <a:lnTo>
                    <a:pt x="939" y="908"/>
                  </a:lnTo>
                  <a:lnTo>
                    <a:pt x="935" y="915"/>
                  </a:lnTo>
                  <a:lnTo>
                    <a:pt x="930" y="924"/>
                  </a:lnTo>
                  <a:lnTo>
                    <a:pt x="939" y="922"/>
                  </a:lnTo>
                  <a:lnTo>
                    <a:pt x="946" y="924"/>
                  </a:lnTo>
                  <a:lnTo>
                    <a:pt x="952" y="928"/>
                  </a:lnTo>
                  <a:lnTo>
                    <a:pt x="958" y="934"/>
                  </a:lnTo>
                  <a:lnTo>
                    <a:pt x="965" y="928"/>
                  </a:lnTo>
                  <a:lnTo>
                    <a:pt x="969" y="922"/>
                  </a:lnTo>
                  <a:lnTo>
                    <a:pt x="972" y="919"/>
                  </a:lnTo>
                  <a:lnTo>
                    <a:pt x="975" y="918"/>
                  </a:lnTo>
                  <a:lnTo>
                    <a:pt x="979" y="915"/>
                  </a:lnTo>
                  <a:lnTo>
                    <a:pt x="985" y="914"/>
                  </a:lnTo>
                  <a:lnTo>
                    <a:pt x="995" y="921"/>
                  </a:lnTo>
                  <a:lnTo>
                    <a:pt x="1000" y="926"/>
                  </a:lnTo>
                  <a:lnTo>
                    <a:pt x="1006" y="934"/>
                  </a:lnTo>
                  <a:lnTo>
                    <a:pt x="1012" y="945"/>
                  </a:lnTo>
                  <a:lnTo>
                    <a:pt x="1019" y="942"/>
                  </a:lnTo>
                  <a:lnTo>
                    <a:pt x="1026" y="942"/>
                  </a:lnTo>
                  <a:lnTo>
                    <a:pt x="1035" y="942"/>
                  </a:lnTo>
                  <a:lnTo>
                    <a:pt x="1045" y="942"/>
                  </a:lnTo>
                  <a:lnTo>
                    <a:pt x="1053" y="944"/>
                  </a:lnTo>
                  <a:lnTo>
                    <a:pt x="1063" y="946"/>
                  </a:lnTo>
                  <a:lnTo>
                    <a:pt x="1073" y="951"/>
                  </a:lnTo>
                  <a:lnTo>
                    <a:pt x="1082" y="955"/>
                  </a:lnTo>
                  <a:lnTo>
                    <a:pt x="1090" y="961"/>
                  </a:lnTo>
                  <a:lnTo>
                    <a:pt x="1099" y="966"/>
                  </a:lnTo>
                  <a:lnTo>
                    <a:pt x="1106" y="972"/>
                  </a:lnTo>
                  <a:lnTo>
                    <a:pt x="1112" y="979"/>
                  </a:lnTo>
                  <a:lnTo>
                    <a:pt x="1116" y="986"/>
                  </a:lnTo>
                  <a:lnTo>
                    <a:pt x="1119" y="995"/>
                  </a:lnTo>
                  <a:lnTo>
                    <a:pt x="1120" y="1002"/>
                  </a:lnTo>
                  <a:lnTo>
                    <a:pt x="1120" y="1011"/>
                  </a:lnTo>
                  <a:lnTo>
                    <a:pt x="1117" y="1019"/>
                  </a:lnTo>
                  <a:lnTo>
                    <a:pt x="1113" y="1028"/>
                  </a:lnTo>
                  <a:lnTo>
                    <a:pt x="1109" y="1036"/>
                  </a:lnTo>
                  <a:lnTo>
                    <a:pt x="1103" y="1043"/>
                  </a:lnTo>
                  <a:lnTo>
                    <a:pt x="1090" y="1058"/>
                  </a:lnTo>
                  <a:lnTo>
                    <a:pt x="1079" y="1071"/>
                  </a:lnTo>
                  <a:lnTo>
                    <a:pt x="1079" y="1082"/>
                  </a:lnTo>
                  <a:lnTo>
                    <a:pt x="1079" y="1093"/>
                  </a:lnTo>
                  <a:lnTo>
                    <a:pt x="1077" y="1105"/>
                  </a:lnTo>
                  <a:lnTo>
                    <a:pt x="1077" y="1116"/>
                  </a:lnTo>
                  <a:lnTo>
                    <a:pt x="1077" y="1131"/>
                  </a:lnTo>
                  <a:lnTo>
                    <a:pt x="1076" y="1142"/>
                  </a:lnTo>
                  <a:lnTo>
                    <a:pt x="1075" y="1153"/>
                  </a:lnTo>
                  <a:lnTo>
                    <a:pt x="1072" y="1165"/>
                  </a:lnTo>
                  <a:lnTo>
                    <a:pt x="1068" y="1175"/>
                  </a:lnTo>
                  <a:lnTo>
                    <a:pt x="1063" y="1183"/>
                  </a:lnTo>
                  <a:lnTo>
                    <a:pt x="1058" y="1192"/>
                  </a:lnTo>
                  <a:lnTo>
                    <a:pt x="1052" y="1201"/>
                  </a:lnTo>
                  <a:lnTo>
                    <a:pt x="1042" y="1201"/>
                  </a:lnTo>
                  <a:lnTo>
                    <a:pt x="1033" y="1201"/>
                  </a:lnTo>
                  <a:lnTo>
                    <a:pt x="1026" y="1202"/>
                  </a:lnTo>
                  <a:lnTo>
                    <a:pt x="1019" y="1203"/>
                  </a:lnTo>
                  <a:lnTo>
                    <a:pt x="1013" y="1206"/>
                  </a:lnTo>
                  <a:lnTo>
                    <a:pt x="1008" y="1209"/>
                  </a:lnTo>
                  <a:lnTo>
                    <a:pt x="1003" y="1213"/>
                  </a:lnTo>
                  <a:lnTo>
                    <a:pt x="999" y="1218"/>
                  </a:lnTo>
                  <a:lnTo>
                    <a:pt x="996" y="1223"/>
                  </a:lnTo>
                  <a:lnTo>
                    <a:pt x="993" y="1228"/>
                  </a:lnTo>
                  <a:lnTo>
                    <a:pt x="990" y="1235"/>
                  </a:lnTo>
                  <a:lnTo>
                    <a:pt x="989" y="1241"/>
                  </a:lnTo>
                  <a:lnTo>
                    <a:pt x="986" y="1256"/>
                  </a:lnTo>
                  <a:lnTo>
                    <a:pt x="986" y="1273"/>
                  </a:lnTo>
                  <a:lnTo>
                    <a:pt x="978" y="1280"/>
                  </a:lnTo>
                  <a:lnTo>
                    <a:pt x="970" y="1288"/>
                  </a:lnTo>
                  <a:lnTo>
                    <a:pt x="965" y="1296"/>
                  </a:lnTo>
                  <a:lnTo>
                    <a:pt x="960" y="1305"/>
                  </a:lnTo>
                  <a:lnTo>
                    <a:pt x="953" y="1326"/>
                  </a:lnTo>
                  <a:lnTo>
                    <a:pt x="945" y="1348"/>
                  </a:lnTo>
                  <a:lnTo>
                    <a:pt x="925" y="1346"/>
                  </a:lnTo>
                  <a:lnTo>
                    <a:pt x="906" y="1345"/>
                  </a:lnTo>
                  <a:lnTo>
                    <a:pt x="912" y="1353"/>
                  </a:lnTo>
                  <a:lnTo>
                    <a:pt x="919" y="1363"/>
                  </a:lnTo>
                  <a:lnTo>
                    <a:pt x="922" y="1369"/>
                  </a:lnTo>
                  <a:lnTo>
                    <a:pt x="925" y="1375"/>
                  </a:lnTo>
                  <a:lnTo>
                    <a:pt x="925" y="1379"/>
                  </a:lnTo>
                  <a:lnTo>
                    <a:pt x="923" y="1383"/>
                  </a:lnTo>
                  <a:lnTo>
                    <a:pt x="919" y="1389"/>
                  </a:lnTo>
                  <a:lnTo>
                    <a:pt x="912" y="1393"/>
                  </a:lnTo>
                  <a:lnTo>
                    <a:pt x="905" y="1396"/>
                  </a:lnTo>
                  <a:lnTo>
                    <a:pt x="898" y="1398"/>
                  </a:lnTo>
                  <a:lnTo>
                    <a:pt x="882" y="1399"/>
                  </a:lnTo>
                  <a:lnTo>
                    <a:pt x="869" y="1405"/>
                  </a:lnTo>
                  <a:lnTo>
                    <a:pt x="873" y="1409"/>
                  </a:lnTo>
                  <a:lnTo>
                    <a:pt x="875" y="1415"/>
                  </a:lnTo>
                  <a:lnTo>
                    <a:pt x="876" y="1420"/>
                  </a:lnTo>
                  <a:lnTo>
                    <a:pt x="873" y="1428"/>
                  </a:lnTo>
                  <a:lnTo>
                    <a:pt x="873" y="1428"/>
                  </a:lnTo>
                  <a:lnTo>
                    <a:pt x="872" y="1428"/>
                  </a:lnTo>
                  <a:lnTo>
                    <a:pt x="862" y="1426"/>
                  </a:lnTo>
                  <a:lnTo>
                    <a:pt x="853" y="1426"/>
                  </a:lnTo>
                  <a:lnTo>
                    <a:pt x="853" y="1428"/>
                  </a:lnTo>
                  <a:lnTo>
                    <a:pt x="853" y="1428"/>
                  </a:lnTo>
                  <a:lnTo>
                    <a:pt x="859" y="1436"/>
                  </a:lnTo>
                  <a:lnTo>
                    <a:pt x="865" y="1445"/>
                  </a:lnTo>
                  <a:lnTo>
                    <a:pt x="863" y="1462"/>
                  </a:lnTo>
                  <a:lnTo>
                    <a:pt x="859" y="1475"/>
                  </a:lnTo>
                  <a:lnTo>
                    <a:pt x="853" y="1478"/>
                  </a:lnTo>
                  <a:lnTo>
                    <a:pt x="849" y="1480"/>
                  </a:lnTo>
                  <a:lnTo>
                    <a:pt x="849" y="1486"/>
                  </a:lnTo>
                  <a:lnTo>
                    <a:pt x="850" y="1490"/>
                  </a:lnTo>
                  <a:lnTo>
                    <a:pt x="852" y="1493"/>
                  </a:lnTo>
                  <a:lnTo>
                    <a:pt x="855" y="1496"/>
                  </a:lnTo>
                  <a:lnTo>
                    <a:pt x="860" y="1497"/>
                  </a:lnTo>
                  <a:lnTo>
                    <a:pt x="863" y="1499"/>
                  </a:lnTo>
                  <a:lnTo>
                    <a:pt x="868" y="1502"/>
                  </a:lnTo>
                  <a:lnTo>
                    <a:pt x="870" y="1503"/>
                  </a:lnTo>
                  <a:lnTo>
                    <a:pt x="870" y="1512"/>
                  </a:lnTo>
                  <a:lnTo>
                    <a:pt x="869" y="1519"/>
                  </a:lnTo>
                  <a:lnTo>
                    <a:pt x="866" y="1525"/>
                  </a:lnTo>
                  <a:lnTo>
                    <a:pt x="863" y="1530"/>
                  </a:lnTo>
                  <a:lnTo>
                    <a:pt x="859" y="1543"/>
                  </a:lnTo>
                  <a:lnTo>
                    <a:pt x="856" y="1556"/>
                  </a:lnTo>
                  <a:lnTo>
                    <a:pt x="868" y="1565"/>
                  </a:lnTo>
                  <a:lnTo>
                    <a:pt x="886" y="1577"/>
                  </a:lnTo>
                  <a:lnTo>
                    <a:pt x="905" y="1592"/>
                  </a:lnTo>
                  <a:lnTo>
                    <a:pt x="913" y="1599"/>
                  </a:lnTo>
                  <a:lnTo>
                    <a:pt x="892" y="1599"/>
                  </a:lnTo>
                  <a:lnTo>
                    <a:pt x="876" y="1597"/>
                  </a:lnTo>
                  <a:lnTo>
                    <a:pt x="863" y="1593"/>
                  </a:lnTo>
                  <a:lnTo>
                    <a:pt x="852" y="1587"/>
                  </a:lnTo>
                  <a:lnTo>
                    <a:pt x="833" y="1573"/>
                  </a:lnTo>
                  <a:lnTo>
                    <a:pt x="808" y="1555"/>
                  </a:lnTo>
                  <a:lnTo>
                    <a:pt x="809" y="1550"/>
                  </a:lnTo>
                  <a:lnTo>
                    <a:pt x="809" y="1545"/>
                  </a:lnTo>
                  <a:lnTo>
                    <a:pt x="809" y="1543"/>
                  </a:lnTo>
                  <a:lnTo>
                    <a:pt x="809" y="1540"/>
                  </a:lnTo>
                  <a:lnTo>
                    <a:pt x="808" y="1539"/>
                  </a:lnTo>
                  <a:lnTo>
                    <a:pt x="806" y="1537"/>
                  </a:lnTo>
                  <a:lnTo>
                    <a:pt x="792" y="1526"/>
                  </a:lnTo>
                  <a:lnTo>
                    <a:pt x="779" y="1513"/>
                  </a:lnTo>
                  <a:lnTo>
                    <a:pt x="788" y="1513"/>
                  </a:lnTo>
                  <a:lnTo>
                    <a:pt x="796" y="1515"/>
                  </a:lnTo>
                  <a:lnTo>
                    <a:pt x="795" y="1512"/>
                  </a:lnTo>
                  <a:lnTo>
                    <a:pt x="795" y="1510"/>
                  </a:lnTo>
                  <a:lnTo>
                    <a:pt x="788" y="1506"/>
                  </a:lnTo>
                  <a:lnTo>
                    <a:pt x="779" y="1502"/>
                  </a:lnTo>
                  <a:lnTo>
                    <a:pt x="772" y="1496"/>
                  </a:lnTo>
                  <a:lnTo>
                    <a:pt x="768" y="1490"/>
                  </a:lnTo>
                  <a:lnTo>
                    <a:pt x="772" y="1490"/>
                  </a:lnTo>
                  <a:lnTo>
                    <a:pt x="776" y="1489"/>
                  </a:lnTo>
                  <a:lnTo>
                    <a:pt x="776" y="1485"/>
                  </a:lnTo>
                  <a:lnTo>
                    <a:pt x="776" y="1480"/>
                  </a:lnTo>
                  <a:lnTo>
                    <a:pt x="783" y="1480"/>
                  </a:lnTo>
                  <a:lnTo>
                    <a:pt x="791" y="1480"/>
                  </a:lnTo>
                  <a:lnTo>
                    <a:pt x="791" y="1475"/>
                  </a:lnTo>
                  <a:lnTo>
                    <a:pt x="791" y="1470"/>
                  </a:lnTo>
                  <a:lnTo>
                    <a:pt x="786" y="1468"/>
                  </a:lnTo>
                  <a:lnTo>
                    <a:pt x="783" y="1465"/>
                  </a:lnTo>
                  <a:lnTo>
                    <a:pt x="781" y="1462"/>
                  </a:lnTo>
                  <a:lnTo>
                    <a:pt x="781" y="1458"/>
                  </a:lnTo>
                  <a:lnTo>
                    <a:pt x="781" y="1449"/>
                  </a:lnTo>
                  <a:lnTo>
                    <a:pt x="781" y="1438"/>
                  </a:lnTo>
                  <a:lnTo>
                    <a:pt x="776" y="1435"/>
                  </a:lnTo>
                  <a:lnTo>
                    <a:pt x="772" y="1429"/>
                  </a:lnTo>
                  <a:lnTo>
                    <a:pt x="771" y="1429"/>
                  </a:lnTo>
                  <a:lnTo>
                    <a:pt x="769" y="1429"/>
                  </a:lnTo>
                  <a:lnTo>
                    <a:pt x="768" y="1438"/>
                  </a:lnTo>
                  <a:lnTo>
                    <a:pt x="766" y="1446"/>
                  </a:lnTo>
                  <a:lnTo>
                    <a:pt x="765" y="1446"/>
                  </a:lnTo>
                  <a:lnTo>
                    <a:pt x="763" y="1445"/>
                  </a:lnTo>
                  <a:lnTo>
                    <a:pt x="762" y="1426"/>
                  </a:lnTo>
                  <a:lnTo>
                    <a:pt x="759" y="1409"/>
                  </a:lnTo>
                  <a:lnTo>
                    <a:pt x="755" y="1392"/>
                  </a:lnTo>
                  <a:lnTo>
                    <a:pt x="751" y="1373"/>
                  </a:lnTo>
                  <a:lnTo>
                    <a:pt x="751" y="1358"/>
                  </a:lnTo>
                  <a:lnTo>
                    <a:pt x="751" y="1343"/>
                  </a:lnTo>
                  <a:lnTo>
                    <a:pt x="752" y="1328"/>
                  </a:lnTo>
                  <a:lnTo>
                    <a:pt x="752" y="1313"/>
                  </a:lnTo>
                  <a:lnTo>
                    <a:pt x="748" y="1290"/>
                  </a:lnTo>
                  <a:lnTo>
                    <a:pt x="745" y="1265"/>
                  </a:lnTo>
                  <a:lnTo>
                    <a:pt x="743" y="1239"/>
                  </a:lnTo>
                  <a:lnTo>
                    <a:pt x="741" y="1213"/>
                  </a:lnTo>
                  <a:lnTo>
                    <a:pt x="738" y="1192"/>
                  </a:lnTo>
                  <a:lnTo>
                    <a:pt x="738" y="1172"/>
                  </a:lnTo>
                  <a:lnTo>
                    <a:pt x="738" y="1162"/>
                  </a:lnTo>
                  <a:lnTo>
                    <a:pt x="736" y="1152"/>
                  </a:lnTo>
                  <a:lnTo>
                    <a:pt x="735" y="1143"/>
                  </a:lnTo>
                  <a:lnTo>
                    <a:pt x="732" y="1136"/>
                  </a:lnTo>
                  <a:lnTo>
                    <a:pt x="716" y="1129"/>
                  </a:lnTo>
                  <a:lnTo>
                    <a:pt x="703" y="1121"/>
                  </a:lnTo>
                  <a:lnTo>
                    <a:pt x="691" y="1111"/>
                  </a:lnTo>
                  <a:lnTo>
                    <a:pt x="678" y="1099"/>
                  </a:lnTo>
                  <a:lnTo>
                    <a:pt x="668" y="1086"/>
                  </a:lnTo>
                  <a:lnTo>
                    <a:pt x="658" y="1073"/>
                  </a:lnTo>
                  <a:lnTo>
                    <a:pt x="649" y="1059"/>
                  </a:lnTo>
                  <a:lnTo>
                    <a:pt x="642" y="1045"/>
                  </a:lnTo>
                  <a:lnTo>
                    <a:pt x="636" y="1026"/>
                  </a:lnTo>
                  <a:lnTo>
                    <a:pt x="632" y="1009"/>
                  </a:lnTo>
                  <a:lnTo>
                    <a:pt x="615" y="991"/>
                  </a:lnTo>
                  <a:lnTo>
                    <a:pt x="598" y="971"/>
                  </a:lnTo>
                  <a:lnTo>
                    <a:pt x="601" y="958"/>
                  </a:lnTo>
                  <a:lnTo>
                    <a:pt x="606" y="946"/>
                  </a:lnTo>
                  <a:lnTo>
                    <a:pt x="611" y="946"/>
                  </a:lnTo>
                  <a:lnTo>
                    <a:pt x="613" y="946"/>
                  </a:lnTo>
                  <a:lnTo>
                    <a:pt x="615" y="945"/>
                  </a:lnTo>
                  <a:lnTo>
                    <a:pt x="616" y="942"/>
                  </a:lnTo>
                  <a:lnTo>
                    <a:pt x="616" y="941"/>
                  </a:lnTo>
                  <a:lnTo>
                    <a:pt x="615" y="939"/>
                  </a:lnTo>
                  <a:lnTo>
                    <a:pt x="606" y="938"/>
                  </a:lnTo>
                  <a:lnTo>
                    <a:pt x="601" y="935"/>
                  </a:lnTo>
                  <a:lnTo>
                    <a:pt x="601" y="929"/>
                  </a:lnTo>
                  <a:lnTo>
                    <a:pt x="599" y="925"/>
                  </a:lnTo>
                  <a:lnTo>
                    <a:pt x="606" y="909"/>
                  </a:lnTo>
                  <a:lnTo>
                    <a:pt x="612" y="892"/>
                  </a:lnTo>
                  <a:lnTo>
                    <a:pt x="619" y="891"/>
                  </a:lnTo>
                  <a:lnTo>
                    <a:pt x="623" y="891"/>
                  </a:lnTo>
                  <a:lnTo>
                    <a:pt x="625" y="888"/>
                  </a:lnTo>
                  <a:lnTo>
                    <a:pt x="626" y="886"/>
                  </a:lnTo>
                  <a:lnTo>
                    <a:pt x="628" y="881"/>
                  </a:lnTo>
                  <a:lnTo>
                    <a:pt x="632" y="874"/>
                  </a:lnTo>
                  <a:lnTo>
                    <a:pt x="638" y="862"/>
                  </a:lnTo>
                  <a:lnTo>
                    <a:pt x="642" y="851"/>
                  </a:lnTo>
                  <a:lnTo>
                    <a:pt x="642" y="841"/>
                  </a:lnTo>
                  <a:lnTo>
                    <a:pt x="642" y="831"/>
                  </a:lnTo>
                  <a:lnTo>
                    <a:pt x="641" y="822"/>
                  </a:lnTo>
                  <a:lnTo>
                    <a:pt x="639" y="814"/>
                  </a:lnTo>
                  <a:lnTo>
                    <a:pt x="639" y="805"/>
                  </a:lnTo>
                  <a:lnTo>
                    <a:pt x="641" y="796"/>
                  </a:lnTo>
                  <a:lnTo>
                    <a:pt x="635" y="795"/>
                  </a:lnTo>
                  <a:lnTo>
                    <a:pt x="631" y="794"/>
                  </a:lnTo>
                  <a:lnTo>
                    <a:pt x="626" y="794"/>
                  </a:lnTo>
                  <a:lnTo>
                    <a:pt x="621" y="795"/>
                  </a:lnTo>
                  <a:lnTo>
                    <a:pt x="618" y="796"/>
                  </a:lnTo>
                  <a:lnTo>
                    <a:pt x="615" y="798"/>
                  </a:lnTo>
                  <a:lnTo>
                    <a:pt x="616" y="804"/>
                  </a:lnTo>
                  <a:lnTo>
                    <a:pt x="618" y="808"/>
                  </a:lnTo>
                  <a:lnTo>
                    <a:pt x="616" y="811"/>
                  </a:lnTo>
                  <a:lnTo>
                    <a:pt x="611" y="812"/>
                  </a:lnTo>
                  <a:lnTo>
                    <a:pt x="605" y="806"/>
                  </a:lnTo>
                  <a:lnTo>
                    <a:pt x="598" y="804"/>
                  </a:lnTo>
                  <a:lnTo>
                    <a:pt x="591" y="801"/>
                  </a:lnTo>
                  <a:lnTo>
                    <a:pt x="582" y="796"/>
                  </a:lnTo>
                  <a:lnTo>
                    <a:pt x="575" y="791"/>
                  </a:lnTo>
                  <a:lnTo>
                    <a:pt x="568" y="785"/>
                  </a:lnTo>
                  <a:lnTo>
                    <a:pt x="564" y="778"/>
                  </a:lnTo>
                  <a:lnTo>
                    <a:pt x="558" y="769"/>
                  </a:lnTo>
                  <a:lnTo>
                    <a:pt x="551" y="752"/>
                  </a:lnTo>
                  <a:lnTo>
                    <a:pt x="542" y="734"/>
                  </a:lnTo>
                  <a:lnTo>
                    <a:pt x="538" y="732"/>
                  </a:lnTo>
                  <a:lnTo>
                    <a:pt x="535" y="732"/>
                  </a:lnTo>
                  <a:lnTo>
                    <a:pt x="532" y="735"/>
                  </a:lnTo>
                  <a:lnTo>
                    <a:pt x="531" y="739"/>
                  </a:lnTo>
                  <a:lnTo>
                    <a:pt x="522" y="738"/>
                  </a:lnTo>
                  <a:lnTo>
                    <a:pt x="518" y="735"/>
                  </a:lnTo>
                  <a:lnTo>
                    <a:pt x="515" y="731"/>
                  </a:lnTo>
                  <a:lnTo>
                    <a:pt x="509" y="727"/>
                  </a:lnTo>
                  <a:lnTo>
                    <a:pt x="504" y="728"/>
                  </a:lnTo>
                  <a:lnTo>
                    <a:pt x="495" y="728"/>
                  </a:lnTo>
                  <a:lnTo>
                    <a:pt x="484" y="712"/>
                  </a:lnTo>
                  <a:lnTo>
                    <a:pt x="474" y="697"/>
                  </a:lnTo>
                  <a:lnTo>
                    <a:pt x="468" y="695"/>
                  </a:lnTo>
                  <a:lnTo>
                    <a:pt x="464" y="697"/>
                  </a:lnTo>
                  <a:lnTo>
                    <a:pt x="461" y="698"/>
                  </a:lnTo>
                  <a:lnTo>
                    <a:pt x="456" y="699"/>
                  </a:lnTo>
                  <a:lnTo>
                    <a:pt x="454" y="702"/>
                  </a:lnTo>
                  <a:lnTo>
                    <a:pt x="449" y="704"/>
                  </a:lnTo>
                  <a:lnTo>
                    <a:pt x="446" y="705"/>
                  </a:lnTo>
                  <a:lnTo>
                    <a:pt x="442" y="705"/>
                  </a:lnTo>
                  <a:lnTo>
                    <a:pt x="429" y="702"/>
                  </a:lnTo>
                  <a:lnTo>
                    <a:pt x="416" y="698"/>
                  </a:lnTo>
                  <a:lnTo>
                    <a:pt x="404" y="692"/>
                  </a:lnTo>
                  <a:lnTo>
                    <a:pt x="391" y="684"/>
                  </a:lnTo>
                  <a:lnTo>
                    <a:pt x="379" y="677"/>
                  </a:lnTo>
                  <a:lnTo>
                    <a:pt x="368" y="667"/>
                  </a:lnTo>
                  <a:lnTo>
                    <a:pt x="359" y="658"/>
                  </a:lnTo>
                  <a:lnTo>
                    <a:pt x="351" y="649"/>
                  </a:lnTo>
                  <a:lnTo>
                    <a:pt x="354" y="642"/>
                  </a:lnTo>
                  <a:lnTo>
                    <a:pt x="354" y="635"/>
                  </a:lnTo>
                  <a:lnTo>
                    <a:pt x="354" y="627"/>
                  </a:lnTo>
                  <a:lnTo>
                    <a:pt x="351" y="618"/>
                  </a:lnTo>
                  <a:lnTo>
                    <a:pt x="345" y="601"/>
                  </a:lnTo>
                  <a:lnTo>
                    <a:pt x="335" y="582"/>
                  </a:lnTo>
                  <a:lnTo>
                    <a:pt x="325" y="562"/>
                  </a:lnTo>
                  <a:lnTo>
                    <a:pt x="314" y="544"/>
                  </a:lnTo>
                  <a:lnTo>
                    <a:pt x="309" y="534"/>
                  </a:lnTo>
                  <a:lnTo>
                    <a:pt x="307" y="525"/>
                  </a:lnTo>
                  <a:lnTo>
                    <a:pt x="304" y="515"/>
                  </a:lnTo>
                  <a:lnTo>
                    <a:pt x="301" y="507"/>
                  </a:lnTo>
                  <a:lnTo>
                    <a:pt x="298" y="504"/>
                  </a:lnTo>
                  <a:lnTo>
                    <a:pt x="294" y="504"/>
                  </a:lnTo>
                  <a:lnTo>
                    <a:pt x="291" y="502"/>
                  </a:lnTo>
                  <a:lnTo>
                    <a:pt x="287" y="504"/>
                  </a:lnTo>
                  <a:lnTo>
                    <a:pt x="288" y="518"/>
                  </a:lnTo>
                  <a:lnTo>
                    <a:pt x="291" y="532"/>
                  </a:lnTo>
                  <a:lnTo>
                    <a:pt x="295" y="547"/>
                  </a:lnTo>
                  <a:lnTo>
                    <a:pt x="299" y="559"/>
                  </a:lnTo>
                  <a:lnTo>
                    <a:pt x="305" y="572"/>
                  </a:lnTo>
                  <a:lnTo>
                    <a:pt x="309" y="584"/>
                  </a:lnTo>
                  <a:lnTo>
                    <a:pt x="315" y="597"/>
                  </a:lnTo>
                  <a:lnTo>
                    <a:pt x="318" y="611"/>
                  </a:lnTo>
                  <a:lnTo>
                    <a:pt x="317" y="611"/>
                  </a:lnTo>
                  <a:lnTo>
                    <a:pt x="315" y="611"/>
                  </a:lnTo>
                  <a:lnTo>
                    <a:pt x="309" y="611"/>
                  </a:lnTo>
                  <a:lnTo>
                    <a:pt x="307" y="609"/>
                  </a:lnTo>
                  <a:lnTo>
                    <a:pt x="299" y="601"/>
                  </a:lnTo>
                  <a:lnTo>
                    <a:pt x="292" y="594"/>
                  </a:lnTo>
                  <a:lnTo>
                    <a:pt x="294" y="588"/>
                  </a:lnTo>
                  <a:lnTo>
                    <a:pt x="294" y="581"/>
                  </a:lnTo>
                  <a:lnTo>
                    <a:pt x="294" y="577"/>
                  </a:lnTo>
                  <a:lnTo>
                    <a:pt x="291" y="574"/>
                  </a:lnTo>
                  <a:lnTo>
                    <a:pt x="289" y="571"/>
                  </a:lnTo>
                  <a:lnTo>
                    <a:pt x="287" y="568"/>
                  </a:lnTo>
                  <a:lnTo>
                    <a:pt x="279" y="564"/>
                  </a:lnTo>
                  <a:lnTo>
                    <a:pt x="274" y="561"/>
                  </a:lnTo>
                  <a:lnTo>
                    <a:pt x="277" y="555"/>
                  </a:lnTo>
                  <a:lnTo>
                    <a:pt x="281" y="549"/>
                  </a:lnTo>
                  <a:lnTo>
                    <a:pt x="265" y="472"/>
                  </a:lnTo>
                  <a:lnTo>
                    <a:pt x="255" y="467"/>
                  </a:lnTo>
                  <a:lnTo>
                    <a:pt x="244" y="462"/>
                  </a:lnTo>
                  <a:lnTo>
                    <a:pt x="244" y="451"/>
                  </a:lnTo>
                  <a:lnTo>
                    <a:pt x="242" y="442"/>
                  </a:lnTo>
                  <a:lnTo>
                    <a:pt x="244" y="435"/>
                  </a:lnTo>
                  <a:lnTo>
                    <a:pt x="247" y="425"/>
                  </a:lnTo>
                  <a:lnTo>
                    <a:pt x="244" y="424"/>
                  </a:lnTo>
                  <a:lnTo>
                    <a:pt x="242" y="422"/>
                  </a:lnTo>
                  <a:lnTo>
                    <a:pt x="241" y="420"/>
                  </a:lnTo>
                  <a:lnTo>
                    <a:pt x="239" y="417"/>
                  </a:lnTo>
                  <a:lnTo>
                    <a:pt x="239" y="411"/>
                  </a:lnTo>
                  <a:lnTo>
                    <a:pt x="239" y="402"/>
                  </a:lnTo>
                  <a:lnTo>
                    <a:pt x="252" y="375"/>
                  </a:lnTo>
                  <a:lnTo>
                    <a:pt x="269" y="344"/>
                  </a:lnTo>
                  <a:lnTo>
                    <a:pt x="279" y="328"/>
                  </a:lnTo>
                  <a:lnTo>
                    <a:pt x="289" y="314"/>
                  </a:lnTo>
                  <a:lnTo>
                    <a:pt x="299" y="302"/>
                  </a:lnTo>
                  <a:lnTo>
                    <a:pt x="308" y="295"/>
                  </a:lnTo>
                  <a:lnTo>
                    <a:pt x="307" y="294"/>
                  </a:lnTo>
                  <a:lnTo>
                    <a:pt x="307" y="292"/>
                  </a:lnTo>
                  <a:lnTo>
                    <a:pt x="298" y="288"/>
                  </a:lnTo>
                  <a:lnTo>
                    <a:pt x="294" y="282"/>
                  </a:lnTo>
                  <a:lnTo>
                    <a:pt x="289" y="275"/>
                  </a:lnTo>
                  <a:lnTo>
                    <a:pt x="285" y="268"/>
                  </a:lnTo>
                  <a:lnTo>
                    <a:pt x="287" y="265"/>
                  </a:lnTo>
                  <a:lnTo>
                    <a:pt x="287" y="261"/>
                  </a:lnTo>
                  <a:lnTo>
                    <a:pt x="292" y="260"/>
                  </a:lnTo>
                  <a:lnTo>
                    <a:pt x="295" y="260"/>
                  </a:lnTo>
                  <a:lnTo>
                    <a:pt x="299" y="261"/>
                  </a:lnTo>
                  <a:lnTo>
                    <a:pt x="302" y="263"/>
                  </a:lnTo>
                  <a:lnTo>
                    <a:pt x="307" y="267"/>
                  </a:lnTo>
                  <a:lnTo>
                    <a:pt x="309" y="272"/>
                  </a:lnTo>
                  <a:lnTo>
                    <a:pt x="312" y="290"/>
                  </a:lnTo>
                  <a:lnTo>
                    <a:pt x="315" y="305"/>
                  </a:lnTo>
                  <a:lnTo>
                    <a:pt x="315" y="305"/>
                  </a:lnTo>
                  <a:lnTo>
                    <a:pt x="317" y="305"/>
                  </a:lnTo>
                  <a:lnTo>
                    <a:pt x="324" y="292"/>
                  </a:lnTo>
                  <a:lnTo>
                    <a:pt x="328" y="281"/>
                  </a:lnTo>
                  <a:lnTo>
                    <a:pt x="317" y="267"/>
                  </a:lnTo>
                  <a:lnTo>
                    <a:pt x="304" y="253"/>
                  </a:lnTo>
                  <a:lnTo>
                    <a:pt x="308" y="247"/>
                  </a:lnTo>
                  <a:lnTo>
                    <a:pt x="308" y="240"/>
                  </a:lnTo>
                  <a:lnTo>
                    <a:pt x="307" y="234"/>
                  </a:lnTo>
                  <a:lnTo>
                    <a:pt x="304" y="227"/>
                  </a:lnTo>
                  <a:lnTo>
                    <a:pt x="314" y="214"/>
                  </a:lnTo>
                  <a:lnTo>
                    <a:pt x="325" y="203"/>
                  </a:lnTo>
                  <a:lnTo>
                    <a:pt x="315" y="203"/>
                  </a:lnTo>
                  <a:lnTo>
                    <a:pt x="308" y="204"/>
                  </a:lnTo>
                  <a:lnTo>
                    <a:pt x="301" y="207"/>
                  </a:lnTo>
                  <a:lnTo>
                    <a:pt x="292" y="210"/>
                  </a:lnTo>
                  <a:lnTo>
                    <a:pt x="301" y="203"/>
                  </a:lnTo>
                  <a:lnTo>
                    <a:pt x="307" y="195"/>
                  </a:lnTo>
                  <a:lnTo>
                    <a:pt x="309" y="191"/>
                  </a:lnTo>
                  <a:lnTo>
                    <a:pt x="312" y="187"/>
                  </a:lnTo>
                  <a:lnTo>
                    <a:pt x="315" y="181"/>
                  </a:lnTo>
                  <a:lnTo>
                    <a:pt x="317" y="174"/>
                  </a:lnTo>
                  <a:lnTo>
                    <a:pt x="311" y="174"/>
                  </a:lnTo>
                  <a:lnTo>
                    <a:pt x="307" y="173"/>
                  </a:lnTo>
                  <a:lnTo>
                    <a:pt x="308" y="171"/>
                  </a:lnTo>
                  <a:lnTo>
                    <a:pt x="311" y="168"/>
                  </a:lnTo>
                  <a:lnTo>
                    <a:pt x="312" y="165"/>
                  </a:lnTo>
                  <a:lnTo>
                    <a:pt x="315" y="164"/>
                  </a:lnTo>
                  <a:lnTo>
                    <a:pt x="315" y="163"/>
                  </a:lnTo>
                  <a:lnTo>
                    <a:pt x="315" y="161"/>
                  </a:lnTo>
                  <a:lnTo>
                    <a:pt x="302" y="165"/>
                  </a:lnTo>
                  <a:lnTo>
                    <a:pt x="291" y="168"/>
                  </a:lnTo>
                  <a:lnTo>
                    <a:pt x="288" y="167"/>
                  </a:lnTo>
                  <a:lnTo>
                    <a:pt x="284" y="165"/>
                  </a:lnTo>
                  <a:lnTo>
                    <a:pt x="287" y="160"/>
                  </a:lnTo>
                  <a:lnTo>
                    <a:pt x="289" y="153"/>
                  </a:lnTo>
                  <a:lnTo>
                    <a:pt x="269" y="150"/>
                  </a:lnTo>
                  <a:lnTo>
                    <a:pt x="251" y="145"/>
                  </a:lnTo>
                  <a:lnTo>
                    <a:pt x="235" y="140"/>
                  </a:lnTo>
                  <a:lnTo>
                    <a:pt x="225" y="140"/>
                  </a:lnTo>
                  <a:lnTo>
                    <a:pt x="218" y="145"/>
                  </a:lnTo>
                  <a:lnTo>
                    <a:pt x="211" y="153"/>
                  </a:lnTo>
                  <a:lnTo>
                    <a:pt x="202" y="154"/>
                  </a:lnTo>
                  <a:lnTo>
                    <a:pt x="195" y="155"/>
                  </a:lnTo>
                  <a:lnTo>
                    <a:pt x="189" y="154"/>
                  </a:lnTo>
                  <a:lnTo>
                    <a:pt x="184" y="153"/>
                  </a:lnTo>
                  <a:lnTo>
                    <a:pt x="178" y="153"/>
                  </a:lnTo>
                  <a:lnTo>
                    <a:pt x="172" y="151"/>
                  </a:lnTo>
                  <a:lnTo>
                    <a:pt x="167" y="151"/>
                  </a:lnTo>
                  <a:lnTo>
                    <a:pt x="161" y="153"/>
                  </a:lnTo>
                  <a:lnTo>
                    <a:pt x="155" y="155"/>
                  </a:lnTo>
                  <a:lnTo>
                    <a:pt x="151" y="160"/>
                  </a:lnTo>
                  <a:lnTo>
                    <a:pt x="148" y="164"/>
                  </a:lnTo>
                  <a:lnTo>
                    <a:pt x="144" y="168"/>
                  </a:lnTo>
                  <a:lnTo>
                    <a:pt x="141" y="171"/>
                  </a:lnTo>
                  <a:lnTo>
                    <a:pt x="135" y="174"/>
                  </a:lnTo>
                  <a:lnTo>
                    <a:pt x="129" y="175"/>
                  </a:lnTo>
                  <a:lnTo>
                    <a:pt x="124" y="177"/>
                  </a:lnTo>
                  <a:lnTo>
                    <a:pt x="111" y="178"/>
                  </a:lnTo>
                  <a:lnTo>
                    <a:pt x="101" y="181"/>
                  </a:lnTo>
                  <a:lnTo>
                    <a:pt x="100" y="185"/>
                  </a:lnTo>
                  <a:lnTo>
                    <a:pt x="98" y="190"/>
                  </a:lnTo>
                  <a:lnTo>
                    <a:pt x="87" y="190"/>
                  </a:lnTo>
                  <a:lnTo>
                    <a:pt x="78" y="191"/>
                  </a:lnTo>
                  <a:lnTo>
                    <a:pt x="70" y="193"/>
                  </a:lnTo>
                  <a:lnTo>
                    <a:pt x="62" y="195"/>
                  </a:lnTo>
                  <a:lnTo>
                    <a:pt x="48" y="203"/>
                  </a:lnTo>
                  <a:lnTo>
                    <a:pt x="32" y="208"/>
                  </a:lnTo>
                  <a:lnTo>
                    <a:pt x="31" y="205"/>
                  </a:lnTo>
                  <a:lnTo>
                    <a:pt x="28" y="203"/>
                  </a:lnTo>
                  <a:lnTo>
                    <a:pt x="15" y="207"/>
                  </a:lnTo>
                  <a:lnTo>
                    <a:pt x="0" y="211"/>
                  </a:lnTo>
                  <a:lnTo>
                    <a:pt x="0" y="210"/>
                  </a:lnTo>
                  <a:lnTo>
                    <a:pt x="1" y="207"/>
                  </a:lnTo>
                  <a:lnTo>
                    <a:pt x="31" y="198"/>
                  </a:lnTo>
                  <a:lnTo>
                    <a:pt x="65" y="191"/>
                  </a:lnTo>
                  <a:lnTo>
                    <a:pt x="81" y="185"/>
                  </a:lnTo>
                  <a:lnTo>
                    <a:pt x="97" y="180"/>
                  </a:lnTo>
                  <a:lnTo>
                    <a:pt x="109" y="174"/>
                  </a:lnTo>
                  <a:lnTo>
                    <a:pt x="119" y="165"/>
                  </a:lnTo>
                  <a:lnTo>
                    <a:pt x="118" y="164"/>
                  </a:lnTo>
                  <a:lnTo>
                    <a:pt x="118" y="163"/>
                  </a:lnTo>
                  <a:lnTo>
                    <a:pt x="97" y="164"/>
                  </a:lnTo>
                  <a:lnTo>
                    <a:pt x="77" y="164"/>
                  </a:lnTo>
                  <a:lnTo>
                    <a:pt x="77" y="163"/>
                  </a:lnTo>
                  <a:lnTo>
                    <a:pt x="77" y="160"/>
                  </a:lnTo>
                  <a:lnTo>
                    <a:pt x="84" y="153"/>
                  </a:lnTo>
                  <a:lnTo>
                    <a:pt x="90" y="144"/>
                  </a:lnTo>
                  <a:lnTo>
                    <a:pt x="81" y="144"/>
                  </a:lnTo>
                  <a:lnTo>
                    <a:pt x="71" y="144"/>
                  </a:lnTo>
                  <a:lnTo>
                    <a:pt x="71" y="141"/>
                  </a:lnTo>
                  <a:lnTo>
                    <a:pt x="71" y="140"/>
                  </a:lnTo>
                  <a:lnTo>
                    <a:pt x="71" y="138"/>
                  </a:lnTo>
                  <a:lnTo>
                    <a:pt x="71" y="138"/>
                  </a:lnTo>
                  <a:lnTo>
                    <a:pt x="81" y="130"/>
                  </a:lnTo>
                  <a:lnTo>
                    <a:pt x="90" y="121"/>
                  </a:lnTo>
                  <a:lnTo>
                    <a:pt x="109" y="117"/>
                  </a:lnTo>
                  <a:lnTo>
                    <a:pt x="134" y="114"/>
                  </a:lnTo>
                  <a:lnTo>
                    <a:pt x="144" y="113"/>
                  </a:lnTo>
                  <a:lnTo>
                    <a:pt x="155" y="110"/>
                  </a:lnTo>
                  <a:lnTo>
                    <a:pt x="159" y="107"/>
                  </a:lnTo>
                  <a:lnTo>
                    <a:pt x="162" y="105"/>
                  </a:lnTo>
                  <a:lnTo>
                    <a:pt x="165" y="103"/>
                  </a:lnTo>
                  <a:lnTo>
                    <a:pt x="168" y="98"/>
                  </a:lnTo>
                  <a:lnTo>
                    <a:pt x="157" y="100"/>
                  </a:lnTo>
                  <a:lnTo>
                    <a:pt x="144" y="101"/>
                  </a:lnTo>
                  <a:lnTo>
                    <a:pt x="138" y="101"/>
                  </a:lnTo>
                  <a:lnTo>
                    <a:pt x="132" y="101"/>
                  </a:lnTo>
                  <a:lnTo>
                    <a:pt x="128" y="100"/>
                  </a:lnTo>
                  <a:lnTo>
                    <a:pt x="124" y="98"/>
                  </a:lnTo>
                  <a:lnTo>
                    <a:pt x="122" y="97"/>
                  </a:lnTo>
                  <a:lnTo>
                    <a:pt x="121" y="97"/>
                  </a:lnTo>
                  <a:lnTo>
                    <a:pt x="122" y="91"/>
                  </a:lnTo>
                  <a:lnTo>
                    <a:pt x="124" y="87"/>
                  </a:lnTo>
                  <a:lnTo>
                    <a:pt x="135" y="84"/>
                  </a:lnTo>
                  <a:lnTo>
                    <a:pt x="145" y="81"/>
                  </a:lnTo>
                  <a:lnTo>
                    <a:pt x="157" y="78"/>
                  </a:lnTo>
                  <a:lnTo>
                    <a:pt x="168" y="77"/>
                  </a:lnTo>
                  <a:lnTo>
                    <a:pt x="169" y="81"/>
                  </a:lnTo>
                  <a:lnTo>
                    <a:pt x="171" y="83"/>
                  </a:lnTo>
                  <a:lnTo>
                    <a:pt x="172" y="84"/>
                  </a:lnTo>
                  <a:lnTo>
                    <a:pt x="177" y="85"/>
                  </a:lnTo>
                  <a:lnTo>
                    <a:pt x="184" y="83"/>
                  </a:lnTo>
                  <a:lnTo>
                    <a:pt x="189" y="81"/>
                  </a:lnTo>
                  <a:lnTo>
                    <a:pt x="185" y="74"/>
                  </a:lnTo>
                  <a:lnTo>
                    <a:pt x="181" y="68"/>
                  </a:lnTo>
                  <a:lnTo>
                    <a:pt x="178" y="65"/>
                  </a:lnTo>
                  <a:lnTo>
                    <a:pt x="177" y="63"/>
                  </a:lnTo>
                  <a:lnTo>
                    <a:pt x="177" y="60"/>
                  </a:lnTo>
                  <a:lnTo>
                    <a:pt x="177" y="55"/>
                  </a:lnTo>
                  <a:lnTo>
                    <a:pt x="188" y="54"/>
                  </a:lnTo>
                  <a:lnTo>
                    <a:pt x="201" y="53"/>
                  </a:lnTo>
                  <a:lnTo>
                    <a:pt x="212" y="50"/>
                  </a:lnTo>
                  <a:lnTo>
                    <a:pt x="224" y="48"/>
                  </a:lnTo>
                  <a:lnTo>
                    <a:pt x="241" y="43"/>
                  </a:lnTo>
                  <a:lnTo>
                    <a:pt x="262" y="34"/>
                  </a:lnTo>
                  <a:lnTo>
                    <a:pt x="274" y="30"/>
                  </a:lnTo>
                  <a:lnTo>
                    <a:pt x="285" y="27"/>
                  </a:lnTo>
                  <a:lnTo>
                    <a:pt x="297" y="26"/>
                  </a:lnTo>
                  <a:lnTo>
                    <a:pt x="307" y="26"/>
                  </a:lnTo>
                  <a:lnTo>
                    <a:pt x="334" y="30"/>
                  </a:lnTo>
                  <a:lnTo>
                    <a:pt x="361" y="35"/>
                  </a:lnTo>
                  <a:lnTo>
                    <a:pt x="389" y="41"/>
                  </a:lnTo>
                  <a:lnTo>
                    <a:pt x="416" y="45"/>
                  </a:lnTo>
                  <a:lnTo>
                    <a:pt x="429" y="48"/>
                  </a:lnTo>
                  <a:lnTo>
                    <a:pt x="444" y="50"/>
                  </a:lnTo>
                  <a:lnTo>
                    <a:pt x="456" y="50"/>
                  </a:lnTo>
                  <a:lnTo>
                    <a:pt x="469" y="50"/>
                  </a:lnTo>
                  <a:lnTo>
                    <a:pt x="482" y="48"/>
                  </a:lnTo>
                  <a:lnTo>
                    <a:pt x="495" y="45"/>
                  </a:lnTo>
                  <a:lnTo>
                    <a:pt x="508" y="41"/>
                  </a:lnTo>
                  <a:lnTo>
                    <a:pt x="521" y="37"/>
                  </a:lnTo>
                  <a:lnTo>
                    <a:pt x="524" y="41"/>
                  </a:lnTo>
                  <a:lnTo>
                    <a:pt x="528" y="44"/>
                  </a:lnTo>
                  <a:lnTo>
                    <a:pt x="532" y="45"/>
                  </a:lnTo>
                  <a:lnTo>
                    <a:pt x="541" y="45"/>
                  </a:lnTo>
                  <a:lnTo>
                    <a:pt x="545" y="44"/>
                  </a:lnTo>
                  <a:lnTo>
                    <a:pt x="551" y="43"/>
                  </a:lnTo>
                  <a:lnTo>
                    <a:pt x="556" y="43"/>
                  </a:lnTo>
                  <a:lnTo>
                    <a:pt x="562" y="44"/>
                  </a:lnTo>
                  <a:lnTo>
                    <a:pt x="565" y="48"/>
                  </a:lnTo>
                  <a:lnTo>
                    <a:pt x="569" y="51"/>
                  </a:lnTo>
                  <a:lnTo>
                    <a:pt x="574" y="53"/>
                  </a:lnTo>
                  <a:lnTo>
                    <a:pt x="579" y="53"/>
                  </a:lnTo>
                  <a:lnTo>
                    <a:pt x="585" y="53"/>
                  </a:lnTo>
                  <a:lnTo>
                    <a:pt x="591" y="54"/>
                  </a:lnTo>
                  <a:lnTo>
                    <a:pt x="596" y="55"/>
                  </a:lnTo>
                  <a:lnTo>
                    <a:pt x="601" y="58"/>
                  </a:lnTo>
                  <a:lnTo>
                    <a:pt x="599" y="63"/>
                  </a:lnTo>
                  <a:lnTo>
                    <a:pt x="599" y="67"/>
                  </a:lnTo>
                  <a:lnTo>
                    <a:pt x="619" y="67"/>
                  </a:lnTo>
                  <a:lnTo>
                    <a:pt x="639" y="65"/>
                  </a:lnTo>
                  <a:lnTo>
                    <a:pt x="639" y="71"/>
                  </a:lnTo>
                  <a:lnTo>
                    <a:pt x="641" y="78"/>
                  </a:lnTo>
                  <a:lnTo>
                    <a:pt x="643" y="78"/>
                  </a:lnTo>
                  <a:lnTo>
                    <a:pt x="646" y="78"/>
                  </a:lnTo>
                  <a:lnTo>
                    <a:pt x="648" y="77"/>
                  </a:lnTo>
                  <a:lnTo>
                    <a:pt x="649" y="77"/>
                  </a:lnTo>
                  <a:lnTo>
                    <a:pt x="651" y="73"/>
                  </a:lnTo>
                  <a:lnTo>
                    <a:pt x="652" y="68"/>
                  </a:lnTo>
                  <a:lnTo>
                    <a:pt x="653" y="67"/>
                  </a:lnTo>
                  <a:lnTo>
                    <a:pt x="656" y="64"/>
                  </a:lnTo>
                  <a:lnTo>
                    <a:pt x="661" y="61"/>
                  </a:lnTo>
                  <a:lnTo>
                    <a:pt x="666" y="57"/>
                  </a:lnTo>
                  <a:lnTo>
                    <a:pt x="682" y="58"/>
                  </a:lnTo>
                  <a:lnTo>
                    <a:pt x="703" y="61"/>
                  </a:lnTo>
                  <a:lnTo>
                    <a:pt x="725" y="64"/>
                  </a:lnTo>
                  <a:lnTo>
                    <a:pt x="742" y="67"/>
                  </a:lnTo>
                  <a:lnTo>
                    <a:pt x="742" y="68"/>
                  </a:lnTo>
                  <a:lnTo>
                    <a:pt x="742" y="68"/>
                  </a:lnTo>
                  <a:lnTo>
                    <a:pt x="739" y="73"/>
                  </a:lnTo>
                  <a:lnTo>
                    <a:pt x="738" y="77"/>
                  </a:lnTo>
                  <a:lnTo>
                    <a:pt x="738" y="78"/>
                  </a:lnTo>
                  <a:lnTo>
                    <a:pt x="739" y="80"/>
                  </a:lnTo>
                  <a:lnTo>
                    <a:pt x="742" y="78"/>
                  </a:lnTo>
                  <a:lnTo>
                    <a:pt x="746" y="78"/>
                  </a:lnTo>
                  <a:lnTo>
                    <a:pt x="751" y="70"/>
                  </a:lnTo>
                  <a:lnTo>
                    <a:pt x="755" y="64"/>
                  </a:lnTo>
                  <a:lnTo>
                    <a:pt x="755" y="63"/>
                  </a:lnTo>
                  <a:lnTo>
                    <a:pt x="755" y="61"/>
                  </a:lnTo>
                  <a:lnTo>
                    <a:pt x="749" y="58"/>
                  </a:lnTo>
                  <a:lnTo>
                    <a:pt x="743" y="55"/>
                  </a:lnTo>
                  <a:lnTo>
                    <a:pt x="746" y="50"/>
                  </a:lnTo>
                  <a:lnTo>
                    <a:pt x="749" y="44"/>
                  </a:lnTo>
                  <a:lnTo>
                    <a:pt x="755" y="47"/>
                  </a:lnTo>
                  <a:lnTo>
                    <a:pt x="761" y="48"/>
                  </a:lnTo>
                  <a:lnTo>
                    <a:pt x="758" y="53"/>
                  </a:lnTo>
                  <a:lnTo>
                    <a:pt x="753" y="55"/>
                  </a:lnTo>
                  <a:lnTo>
                    <a:pt x="753" y="57"/>
                  </a:lnTo>
                  <a:lnTo>
                    <a:pt x="753" y="57"/>
                  </a:lnTo>
                  <a:lnTo>
                    <a:pt x="762" y="58"/>
                  </a:lnTo>
                  <a:lnTo>
                    <a:pt x="771" y="58"/>
                  </a:lnTo>
                  <a:lnTo>
                    <a:pt x="776" y="53"/>
                  </a:lnTo>
                  <a:lnTo>
                    <a:pt x="782" y="48"/>
                  </a:lnTo>
                  <a:lnTo>
                    <a:pt x="776" y="45"/>
                  </a:lnTo>
                  <a:lnTo>
                    <a:pt x="771" y="40"/>
                  </a:lnTo>
                  <a:lnTo>
                    <a:pt x="775" y="34"/>
                  </a:lnTo>
                  <a:lnTo>
                    <a:pt x="779" y="28"/>
                  </a:lnTo>
                  <a:lnTo>
                    <a:pt x="788" y="27"/>
                  </a:lnTo>
                  <a:lnTo>
                    <a:pt x="793" y="26"/>
                  </a:lnTo>
                  <a:lnTo>
                    <a:pt x="799" y="24"/>
                  </a:lnTo>
                  <a:lnTo>
                    <a:pt x="806" y="27"/>
                  </a:lnTo>
                  <a:lnTo>
                    <a:pt x="806" y="31"/>
                  </a:lnTo>
                  <a:lnTo>
                    <a:pt x="806" y="37"/>
                  </a:lnTo>
                  <a:lnTo>
                    <a:pt x="801" y="40"/>
                  </a:lnTo>
                  <a:lnTo>
                    <a:pt x="796" y="44"/>
                  </a:lnTo>
                  <a:lnTo>
                    <a:pt x="801" y="50"/>
                  </a:lnTo>
                  <a:lnTo>
                    <a:pt x="805" y="55"/>
                  </a:lnTo>
                  <a:lnTo>
                    <a:pt x="809" y="53"/>
                  </a:lnTo>
                  <a:lnTo>
                    <a:pt x="813" y="50"/>
                  </a:lnTo>
                  <a:lnTo>
                    <a:pt x="819" y="48"/>
                  </a:lnTo>
                  <a:lnTo>
                    <a:pt x="825" y="50"/>
                  </a:lnTo>
                  <a:lnTo>
                    <a:pt x="823" y="54"/>
                  </a:lnTo>
                  <a:lnTo>
                    <a:pt x="822" y="58"/>
                  </a:lnTo>
                  <a:lnTo>
                    <a:pt x="818" y="61"/>
                  </a:lnTo>
                  <a:lnTo>
                    <a:pt x="813" y="63"/>
                  </a:lnTo>
                  <a:lnTo>
                    <a:pt x="813" y="67"/>
                  </a:lnTo>
                  <a:lnTo>
                    <a:pt x="812" y="71"/>
                  </a:lnTo>
                  <a:lnTo>
                    <a:pt x="816" y="71"/>
                  </a:lnTo>
                  <a:lnTo>
                    <a:pt x="819" y="71"/>
                  </a:lnTo>
                  <a:lnTo>
                    <a:pt x="831" y="67"/>
                  </a:lnTo>
                  <a:lnTo>
                    <a:pt x="843" y="60"/>
                  </a:lnTo>
                  <a:lnTo>
                    <a:pt x="849" y="55"/>
                  </a:lnTo>
                  <a:lnTo>
                    <a:pt x="853" y="51"/>
                  </a:lnTo>
                  <a:lnTo>
                    <a:pt x="858" y="45"/>
                  </a:lnTo>
                  <a:lnTo>
                    <a:pt x="860" y="41"/>
                  </a:lnTo>
                  <a:lnTo>
                    <a:pt x="849" y="37"/>
                  </a:lnTo>
                  <a:lnTo>
                    <a:pt x="833" y="35"/>
                  </a:lnTo>
                  <a:lnTo>
                    <a:pt x="835" y="31"/>
                  </a:lnTo>
                  <a:lnTo>
                    <a:pt x="836" y="30"/>
                  </a:lnTo>
                  <a:lnTo>
                    <a:pt x="839" y="30"/>
                  </a:lnTo>
                  <a:lnTo>
                    <a:pt x="843" y="30"/>
                  </a:lnTo>
                  <a:lnTo>
                    <a:pt x="840" y="26"/>
                  </a:lnTo>
                  <a:lnTo>
                    <a:pt x="839" y="21"/>
                  </a:lnTo>
                  <a:lnTo>
                    <a:pt x="849" y="14"/>
                  </a:lnTo>
                  <a:lnTo>
                    <a:pt x="863" y="7"/>
                  </a:lnTo>
                  <a:lnTo>
                    <a:pt x="870" y="4"/>
                  </a:lnTo>
                  <a:lnTo>
                    <a:pt x="876" y="3"/>
                  </a:lnTo>
                  <a:lnTo>
                    <a:pt x="879" y="4"/>
                  </a:lnTo>
                  <a:lnTo>
                    <a:pt x="880" y="6"/>
                  </a:lnTo>
                  <a:lnTo>
                    <a:pt x="883" y="7"/>
                  </a:lnTo>
                  <a:lnTo>
                    <a:pt x="883" y="10"/>
                  </a:lnTo>
                  <a:lnTo>
                    <a:pt x="876" y="13"/>
                  </a:lnTo>
                  <a:lnTo>
                    <a:pt x="869" y="14"/>
                  </a:lnTo>
                  <a:lnTo>
                    <a:pt x="869" y="21"/>
                  </a:lnTo>
                  <a:lnTo>
                    <a:pt x="869" y="27"/>
                  </a:lnTo>
                  <a:lnTo>
                    <a:pt x="876" y="27"/>
                  </a:lnTo>
                  <a:lnTo>
                    <a:pt x="882" y="27"/>
                  </a:lnTo>
                  <a:lnTo>
                    <a:pt x="880" y="23"/>
                  </a:lnTo>
                  <a:lnTo>
                    <a:pt x="879" y="17"/>
                  </a:lnTo>
                  <a:lnTo>
                    <a:pt x="890" y="13"/>
                  </a:lnTo>
                  <a:lnTo>
                    <a:pt x="900" y="8"/>
                  </a:lnTo>
                  <a:lnTo>
                    <a:pt x="905" y="7"/>
                  </a:lnTo>
                  <a:lnTo>
                    <a:pt x="910" y="6"/>
                  </a:lnTo>
                  <a:lnTo>
                    <a:pt x="918" y="6"/>
                  </a:lnTo>
                  <a:lnTo>
                    <a:pt x="925" y="6"/>
                  </a:lnTo>
                  <a:lnTo>
                    <a:pt x="923" y="10"/>
                  </a:lnTo>
                  <a:lnTo>
                    <a:pt x="922" y="13"/>
                  </a:lnTo>
                  <a:lnTo>
                    <a:pt x="920" y="14"/>
                  </a:lnTo>
                  <a:lnTo>
                    <a:pt x="916" y="16"/>
                  </a:lnTo>
                  <a:lnTo>
                    <a:pt x="918" y="18"/>
                  </a:lnTo>
                  <a:lnTo>
                    <a:pt x="918" y="23"/>
                  </a:lnTo>
                  <a:lnTo>
                    <a:pt x="930" y="21"/>
                  </a:lnTo>
                  <a:lnTo>
                    <a:pt x="943" y="18"/>
                  </a:lnTo>
                  <a:lnTo>
                    <a:pt x="943" y="16"/>
                  </a:lnTo>
                  <a:lnTo>
                    <a:pt x="943" y="11"/>
                  </a:lnTo>
                  <a:lnTo>
                    <a:pt x="942" y="11"/>
                  </a:lnTo>
                  <a:lnTo>
                    <a:pt x="940" y="11"/>
                  </a:lnTo>
                  <a:lnTo>
                    <a:pt x="938" y="13"/>
                  </a:lnTo>
                  <a:lnTo>
                    <a:pt x="935" y="13"/>
                  </a:lnTo>
                  <a:lnTo>
                    <a:pt x="932" y="11"/>
                  </a:lnTo>
                  <a:lnTo>
                    <a:pt x="928" y="10"/>
                  </a:lnTo>
                  <a:lnTo>
                    <a:pt x="928" y="6"/>
                  </a:lnTo>
                  <a:lnTo>
                    <a:pt x="92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Freeform 27"/>
            <p:cNvSpPr>
              <a:spLocks noChangeArrowheads="1"/>
            </p:cNvSpPr>
            <p:nvPr/>
          </p:nvSpPr>
          <p:spPr bwMode="auto">
            <a:xfrm>
              <a:off x="1355" y="99"/>
              <a:ext cx="11" cy="5"/>
            </a:xfrm>
            <a:custGeom>
              <a:avLst/>
              <a:gdLst>
                <a:gd name="T0" fmla="*/ 0 w 11"/>
                <a:gd name="T1" fmla="*/ 0 h 5"/>
                <a:gd name="T2" fmla="*/ 1 w 11"/>
                <a:gd name="T3" fmla="*/ 3 h 5"/>
                <a:gd name="T4" fmla="*/ 3 w 11"/>
                <a:gd name="T5" fmla="*/ 5 h 5"/>
                <a:gd name="T6" fmla="*/ 7 w 11"/>
                <a:gd name="T7" fmla="*/ 5 h 5"/>
                <a:gd name="T8" fmla="*/ 11 w 11"/>
                <a:gd name="T9" fmla="*/ 4 h 5"/>
                <a:gd name="T10" fmla="*/ 10 w 11"/>
                <a:gd name="T11" fmla="*/ 4 h 5"/>
                <a:gd name="T12" fmla="*/ 9 w 11"/>
                <a:gd name="T13" fmla="*/ 4 h 5"/>
                <a:gd name="T14" fmla="*/ 4 w 11"/>
                <a:gd name="T15" fmla="*/ 3 h 5"/>
                <a:gd name="T16" fmla="*/ 0 w 11"/>
                <a:gd name="T17" fmla="*/ 0 h 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"/>
                <a:gd name="T29" fmla="*/ 11 w 11"/>
                <a:gd name="T30" fmla="*/ 5 h 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">
                  <a:moveTo>
                    <a:pt x="0" y="0"/>
                  </a:moveTo>
                  <a:lnTo>
                    <a:pt x="1" y="3"/>
                  </a:lnTo>
                  <a:lnTo>
                    <a:pt x="3" y="5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0" y="4"/>
                  </a:lnTo>
                  <a:lnTo>
                    <a:pt x="9" y="4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29" name="Freeform 28"/>
            <p:cNvSpPr>
              <a:spLocks noChangeArrowheads="1"/>
            </p:cNvSpPr>
            <p:nvPr/>
          </p:nvSpPr>
          <p:spPr bwMode="auto">
            <a:xfrm>
              <a:off x="1117" y="121"/>
              <a:ext cx="17" cy="13"/>
            </a:xfrm>
            <a:custGeom>
              <a:avLst/>
              <a:gdLst>
                <a:gd name="T0" fmla="*/ 2 w 17"/>
                <a:gd name="T1" fmla="*/ 0 h 13"/>
                <a:gd name="T2" fmla="*/ 10 w 17"/>
                <a:gd name="T3" fmla="*/ 0 h 13"/>
                <a:gd name="T4" fmla="*/ 17 w 17"/>
                <a:gd name="T5" fmla="*/ 2 h 13"/>
                <a:gd name="T6" fmla="*/ 17 w 17"/>
                <a:gd name="T7" fmla="*/ 5 h 13"/>
                <a:gd name="T8" fmla="*/ 17 w 17"/>
                <a:gd name="T9" fmla="*/ 8 h 13"/>
                <a:gd name="T10" fmla="*/ 14 w 17"/>
                <a:gd name="T11" fmla="*/ 10 h 13"/>
                <a:gd name="T12" fmla="*/ 11 w 17"/>
                <a:gd name="T13" fmla="*/ 13 h 13"/>
                <a:gd name="T14" fmla="*/ 7 w 17"/>
                <a:gd name="T15" fmla="*/ 12 h 13"/>
                <a:gd name="T16" fmla="*/ 2 w 17"/>
                <a:gd name="T17" fmla="*/ 10 h 13"/>
                <a:gd name="T18" fmla="*/ 1 w 17"/>
                <a:gd name="T19" fmla="*/ 10 h 13"/>
                <a:gd name="T20" fmla="*/ 0 w 17"/>
                <a:gd name="T21" fmla="*/ 10 h 13"/>
                <a:gd name="T22" fmla="*/ 1 w 17"/>
                <a:gd name="T23" fmla="*/ 5 h 13"/>
                <a:gd name="T24" fmla="*/ 2 w 17"/>
                <a:gd name="T25" fmla="*/ 0 h 1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13"/>
                <a:gd name="T41" fmla="*/ 17 w 17"/>
                <a:gd name="T42" fmla="*/ 13 h 1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13">
                  <a:moveTo>
                    <a:pt x="2" y="0"/>
                  </a:moveTo>
                  <a:lnTo>
                    <a:pt x="10" y="0"/>
                  </a:lnTo>
                  <a:lnTo>
                    <a:pt x="17" y="2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4" y="10"/>
                  </a:lnTo>
                  <a:lnTo>
                    <a:pt x="11" y="13"/>
                  </a:lnTo>
                  <a:lnTo>
                    <a:pt x="7" y="12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0" y="10"/>
                  </a:lnTo>
                  <a:lnTo>
                    <a:pt x="1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0" name="Freeform 29"/>
            <p:cNvSpPr>
              <a:spLocks noChangeArrowheads="1"/>
            </p:cNvSpPr>
            <p:nvPr/>
          </p:nvSpPr>
          <p:spPr bwMode="auto">
            <a:xfrm>
              <a:off x="915" y="146"/>
              <a:ext cx="20" cy="13"/>
            </a:xfrm>
            <a:custGeom>
              <a:avLst/>
              <a:gdLst>
                <a:gd name="T0" fmla="*/ 5 w 20"/>
                <a:gd name="T1" fmla="*/ 0 h 13"/>
                <a:gd name="T2" fmla="*/ 12 w 20"/>
                <a:gd name="T3" fmla="*/ 1 h 13"/>
                <a:gd name="T4" fmla="*/ 20 w 20"/>
                <a:gd name="T5" fmla="*/ 3 h 13"/>
                <a:gd name="T6" fmla="*/ 20 w 20"/>
                <a:gd name="T7" fmla="*/ 4 h 13"/>
                <a:gd name="T8" fmla="*/ 20 w 20"/>
                <a:gd name="T9" fmla="*/ 4 h 13"/>
                <a:gd name="T10" fmla="*/ 20 w 20"/>
                <a:gd name="T11" fmla="*/ 7 h 13"/>
                <a:gd name="T12" fmla="*/ 19 w 20"/>
                <a:gd name="T13" fmla="*/ 8 h 13"/>
                <a:gd name="T14" fmla="*/ 13 w 20"/>
                <a:gd name="T15" fmla="*/ 11 h 13"/>
                <a:gd name="T16" fmla="*/ 9 w 20"/>
                <a:gd name="T17" fmla="*/ 13 h 13"/>
                <a:gd name="T18" fmla="*/ 5 w 20"/>
                <a:gd name="T19" fmla="*/ 11 h 13"/>
                <a:gd name="T20" fmla="*/ 0 w 20"/>
                <a:gd name="T21" fmla="*/ 7 h 13"/>
                <a:gd name="T22" fmla="*/ 2 w 20"/>
                <a:gd name="T23" fmla="*/ 5 h 13"/>
                <a:gd name="T24" fmla="*/ 3 w 20"/>
                <a:gd name="T25" fmla="*/ 4 h 13"/>
                <a:gd name="T26" fmla="*/ 3 w 20"/>
                <a:gd name="T27" fmla="*/ 3 h 13"/>
                <a:gd name="T28" fmla="*/ 5 w 20"/>
                <a:gd name="T29" fmla="*/ 0 h 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"/>
                <a:gd name="T46" fmla="*/ 0 h 13"/>
                <a:gd name="T47" fmla="*/ 20 w 20"/>
                <a:gd name="T48" fmla="*/ 13 h 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" h="13">
                  <a:moveTo>
                    <a:pt x="5" y="0"/>
                  </a:moveTo>
                  <a:lnTo>
                    <a:pt x="12" y="1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7"/>
                  </a:lnTo>
                  <a:lnTo>
                    <a:pt x="19" y="8"/>
                  </a:lnTo>
                  <a:lnTo>
                    <a:pt x="13" y="11"/>
                  </a:lnTo>
                  <a:lnTo>
                    <a:pt x="9" y="13"/>
                  </a:lnTo>
                  <a:lnTo>
                    <a:pt x="5" y="11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Freeform 30"/>
            <p:cNvSpPr>
              <a:spLocks noChangeArrowheads="1"/>
            </p:cNvSpPr>
            <p:nvPr/>
          </p:nvSpPr>
          <p:spPr bwMode="auto">
            <a:xfrm>
              <a:off x="1354" y="166"/>
              <a:ext cx="82" cy="33"/>
            </a:xfrm>
            <a:custGeom>
              <a:avLst/>
              <a:gdLst>
                <a:gd name="T0" fmla="*/ 4 w 82"/>
                <a:gd name="T1" fmla="*/ 0 h 33"/>
                <a:gd name="T2" fmla="*/ 11 w 82"/>
                <a:gd name="T3" fmla="*/ 1 h 33"/>
                <a:gd name="T4" fmla="*/ 15 w 82"/>
                <a:gd name="T5" fmla="*/ 3 h 33"/>
                <a:gd name="T6" fmla="*/ 18 w 82"/>
                <a:gd name="T7" fmla="*/ 7 h 33"/>
                <a:gd name="T8" fmla="*/ 21 w 82"/>
                <a:gd name="T9" fmla="*/ 11 h 33"/>
                <a:gd name="T10" fmla="*/ 28 w 82"/>
                <a:gd name="T11" fmla="*/ 5 h 33"/>
                <a:gd name="T12" fmla="*/ 35 w 82"/>
                <a:gd name="T13" fmla="*/ 1 h 33"/>
                <a:gd name="T14" fmla="*/ 47 w 82"/>
                <a:gd name="T15" fmla="*/ 4 h 33"/>
                <a:gd name="T16" fmla="*/ 58 w 82"/>
                <a:gd name="T17" fmla="*/ 4 h 33"/>
                <a:gd name="T18" fmla="*/ 64 w 82"/>
                <a:gd name="T19" fmla="*/ 4 h 33"/>
                <a:gd name="T20" fmla="*/ 70 w 82"/>
                <a:gd name="T21" fmla="*/ 5 h 33"/>
                <a:gd name="T22" fmla="*/ 74 w 82"/>
                <a:gd name="T23" fmla="*/ 7 h 33"/>
                <a:gd name="T24" fmla="*/ 80 w 82"/>
                <a:gd name="T25" fmla="*/ 10 h 33"/>
                <a:gd name="T26" fmla="*/ 81 w 82"/>
                <a:gd name="T27" fmla="*/ 10 h 33"/>
                <a:gd name="T28" fmla="*/ 82 w 82"/>
                <a:gd name="T29" fmla="*/ 10 h 33"/>
                <a:gd name="T30" fmla="*/ 81 w 82"/>
                <a:gd name="T31" fmla="*/ 13 h 33"/>
                <a:gd name="T32" fmla="*/ 80 w 82"/>
                <a:gd name="T33" fmla="*/ 15 h 33"/>
                <a:gd name="T34" fmla="*/ 74 w 82"/>
                <a:gd name="T35" fmla="*/ 21 h 33"/>
                <a:gd name="T36" fmla="*/ 65 w 82"/>
                <a:gd name="T37" fmla="*/ 25 h 33"/>
                <a:gd name="T38" fmla="*/ 54 w 82"/>
                <a:gd name="T39" fmla="*/ 30 h 33"/>
                <a:gd name="T40" fmla="*/ 41 w 82"/>
                <a:gd name="T41" fmla="*/ 33 h 33"/>
                <a:gd name="T42" fmla="*/ 30 w 82"/>
                <a:gd name="T43" fmla="*/ 33 h 33"/>
                <a:gd name="T44" fmla="*/ 18 w 82"/>
                <a:gd name="T45" fmla="*/ 33 h 33"/>
                <a:gd name="T46" fmla="*/ 15 w 82"/>
                <a:gd name="T47" fmla="*/ 30 h 33"/>
                <a:gd name="T48" fmla="*/ 12 w 82"/>
                <a:gd name="T49" fmla="*/ 28 h 33"/>
                <a:gd name="T50" fmla="*/ 10 w 82"/>
                <a:gd name="T51" fmla="*/ 25 h 33"/>
                <a:gd name="T52" fmla="*/ 10 w 82"/>
                <a:gd name="T53" fmla="*/ 21 h 33"/>
                <a:gd name="T54" fmla="*/ 7 w 82"/>
                <a:gd name="T55" fmla="*/ 20 h 33"/>
                <a:gd name="T56" fmla="*/ 5 w 82"/>
                <a:gd name="T57" fmla="*/ 20 h 33"/>
                <a:gd name="T58" fmla="*/ 5 w 82"/>
                <a:gd name="T59" fmla="*/ 18 h 33"/>
                <a:gd name="T60" fmla="*/ 4 w 82"/>
                <a:gd name="T61" fmla="*/ 15 h 33"/>
                <a:gd name="T62" fmla="*/ 7 w 82"/>
                <a:gd name="T63" fmla="*/ 15 h 33"/>
                <a:gd name="T64" fmla="*/ 8 w 82"/>
                <a:gd name="T65" fmla="*/ 15 h 33"/>
                <a:gd name="T66" fmla="*/ 4 w 82"/>
                <a:gd name="T67" fmla="*/ 13 h 33"/>
                <a:gd name="T68" fmla="*/ 0 w 82"/>
                <a:gd name="T69" fmla="*/ 10 h 33"/>
                <a:gd name="T70" fmla="*/ 0 w 82"/>
                <a:gd name="T71" fmla="*/ 8 h 33"/>
                <a:gd name="T72" fmla="*/ 0 w 82"/>
                <a:gd name="T73" fmla="*/ 8 h 33"/>
                <a:gd name="T74" fmla="*/ 4 w 82"/>
                <a:gd name="T75" fmla="*/ 7 h 33"/>
                <a:gd name="T76" fmla="*/ 7 w 82"/>
                <a:gd name="T77" fmla="*/ 5 h 33"/>
                <a:gd name="T78" fmla="*/ 5 w 82"/>
                <a:gd name="T79" fmla="*/ 3 h 33"/>
                <a:gd name="T80" fmla="*/ 4 w 82"/>
                <a:gd name="T81" fmla="*/ 0 h 3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"/>
                <a:gd name="T124" fmla="*/ 0 h 33"/>
                <a:gd name="T125" fmla="*/ 82 w 82"/>
                <a:gd name="T126" fmla="*/ 33 h 3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" h="33">
                  <a:moveTo>
                    <a:pt x="4" y="0"/>
                  </a:moveTo>
                  <a:lnTo>
                    <a:pt x="11" y="1"/>
                  </a:lnTo>
                  <a:lnTo>
                    <a:pt x="15" y="3"/>
                  </a:lnTo>
                  <a:lnTo>
                    <a:pt x="18" y="7"/>
                  </a:lnTo>
                  <a:lnTo>
                    <a:pt x="21" y="11"/>
                  </a:lnTo>
                  <a:lnTo>
                    <a:pt x="28" y="5"/>
                  </a:lnTo>
                  <a:lnTo>
                    <a:pt x="35" y="1"/>
                  </a:lnTo>
                  <a:lnTo>
                    <a:pt x="47" y="4"/>
                  </a:lnTo>
                  <a:lnTo>
                    <a:pt x="58" y="4"/>
                  </a:lnTo>
                  <a:lnTo>
                    <a:pt x="64" y="4"/>
                  </a:lnTo>
                  <a:lnTo>
                    <a:pt x="70" y="5"/>
                  </a:lnTo>
                  <a:lnTo>
                    <a:pt x="74" y="7"/>
                  </a:lnTo>
                  <a:lnTo>
                    <a:pt x="80" y="10"/>
                  </a:lnTo>
                  <a:lnTo>
                    <a:pt x="81" y="10"/>
                  </a:lnTo>
                  <a:lnTo>
                    <a:pt x="82" y="10"/>
                  </a:lnTo>
                  <a:lnTo>
                    <a:pt x="81" y="13"/>
                  </a:lnTo>
                  <a:lnTo>
                    <a:pt x="80" y="15"/>
                  </a:lnTo>
                  <a:lnTo>
                    <a:pt x="74" y="21"/>
                  </a:lnTo>
                  <a:lnTo>
                    <a:pt x="65" y="25"/>
                  </a:lnTo>
                  <a:lnTo>
                    <a:pt x="54" y="30"/>
                  </a:lnTo>
                  <a:lnTo>
                    <a:pt x="41" y="33"/>
                  </a:lnTo>
                  <a:lnTo>
                    <a:pt x="30" y="33"/>
                  </a:lnTo>
                  <a:lnTo>
                    <a:pt x="18" y="33"/>
                  </a:lnTo>
                  <a:lnTo>
                    <a:pt x="15" y="30"/>
                  </a:lnTo>
                  <a:lnTo>
                    <a:pt x="12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5" y="20"/>
                  </a:lnTo>
                  <a:lnTo>
                    <a:pt x="5" y="18"/>
                  </a:lnTo>
                  <a:lnTo>
                    <a:pt x="4" y="15"/>
                  </a:lnTo>
                  <a:lnTo>
                    <a:pt x="7" y="15"/>
                  </a:lnTo>
                  <a:lnTo>
                    <a:pt x="8" y="15"/>
                  </a:lnTo>
                  <a:lnTo>
                    <a:pt x="4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4" y="7"/>
                  </a:lnTo>
                  <a:lnTo>
                    <a:pt x="7" y="5"/>
                  </a:lnTo>
                  <a:lnTo>
                    <a:pt x="5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Freeform 31"/>
            <p:cNvSpPr>
              <a:spLocks noChangeArrowheads="1"/>
            </p:cNvSpPr>
            <p:nvPr/>
          </p:nvSpPr>
          <p:spPr bwMode="auto">
            <a:xfrm>
              <a:off x="885" y="174"/>
              <a:ext cx="26" cy="17"/>
            </a:xfrm>
            <a:custGeom>
              <a:avLst/>
              <a:gdLst>
                <a:gd name="T0" fmla="*/ 17 w 26"/>
                <a:gd name="T1" fmla="*/ 0 h 17"/>
                <a:gd name="T2" fmla="*/ 22 w 26"/>
                <a:gd name="T3" fmla="*/ 3 h 17"/>
                <a:gd name="T4" fmla="*/ 26 w 26"/>
                <a:gd name="T5" fmla="*/ 9 h 17"/>
                <a:gd name="T6" fmla="*/ 25 w 26"/>
                <a:gd name="T7" fmla="*/ 12 h 17"/>
                <a:gd name="T8" fmla="*/ 25 w 26"/>
                <a:gd name="T9" fmla="*/ 15 h 17"/>
                <a:gd name="T10" fmla="*/ 13 w 26"/>
                <a:gd name="T11" fmla="*/ 16 h 17"/>
                <a:gd name="T12" fmla="*/ 3 w 26"/>
                <a:gd name="T13" fmla="*/ 17 h 17"/>
                <a:gd name="T14" fmla="*/ 2 w 26"/>
                <a:gd name="T15" fmla="*/ 16 h 17"/>
                <a:gd name="T16" fmla="*/ 0 w 26"/>
                <a:gd name="T17" fmla="*/ 15 h 17"/>
                <a:gd name="T18" fmla="*/ 0 w 26"/>
                <a:gd name="T19" fmla="*/ 13 h 17"/>
                <a:gd name="T20" fmla="*/ 0 w 26"/>
                <a:gd name="T21" fmla="*/ 10 h 17"/>
                <a:gd name="T22" fmla="*/ 9 w 26"/>
                <a:gd name="T23" fmla="*/ 6 h 17"/>
                <a:gd name="T24" fmla="*/ 17 w 26"/>
                <a:gd name="T25" fmla="*/ 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"/>
                <a:gd name="T40" fmla="*/ 0 h 17"/>
                <a:gd name="T41" fmla="*/ 26 w 26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" h="17">
                  <a:moveTo>
                    <a:pt x="17" y="0"/>
                  </a:moveTo>
                  <a:lnTo>
                    <a:pt x="22" y="3"/>
                  </a:lnTo>
                  <a:lnTo>
                    <a:pt x="26" y="9"/>
                  </a:lnTo>
                  <a:lnTo>
                    <a:pt x="25" y="12"/>
                  </a:lnTo>
                  <a:lnTo>
                    <a:pt x="25" y="15"/>
                  </a:lnTo>
                  <a:lnTo>
                    <a:pt x="13" y="16"/>
                  </a:lnTo>
                  <a:lnTo>
                    <a:pt x="3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9" y="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3" name="Freeform 32"/>
            <p:cNvSpPr>
              <a:spLocks noChangeArrowheads="1"/>
            </p:cNvSpPr>
            <p:nvPr/>
          </p:nvSpPr>
          <p:spPr bwMode="auto">
            <a:xfrm>
              <a:off x="808" y="176"/>
              <a:ext cx="52" cy="23"/>
            </a:xfrm>
            <a:custGeom>
              <a:avLst/>
              <a:gdLst>
                <a:gd name="T0" fmla="*/ 17 w 52"/>
                <a:gd name="T1" fmla="*/ 0 h 23"/>
                <a:gd name="T2" fmla="*/ 26 w 52"/>
                <a:gd name="T3" fmla="*/ 1 h 23"/>
                <a:gd name="T4" fmla="*/ 35 w 52"/>
                <a:gd name="T5" fmla="*/ 4 h 23"/>
                <a:gd name="T6" fmla="*/ 43 w 52"/>
                <a:gd name="T7" fmla="*/ 13 h 23"/>
                <a:gd name="T8" fmla="*/ 52 w 52"/>
                <a:gd name="T9" fmla="*/ 18 h 23"/>
                <a:gd name="T10" fmla="*/ 50 w 52"/>
                <a:gd name="T11" fmla="*/ 20 h 23"/>
                <a:gd name="T12" fmla="*/ 50 w 52"/>
                <a:gd name="T13" fmla="*/ 21 h 23"/>
                <a:gd name="T14" fmla="*/ 49 w 52"/>
                <a:gd name="T15" fmla="*/ 21 h 23"/>
                <a:gd name="T16" fmla="*/ 47 w 52"/>
                <a:gd name="T17" fmla="*/ 21 h 23"/>
                <a:gd name="T18" fmla="*/ 35 w 52"/>
                <a:gd name="T19" fmla="*/ 18 h 23"/>
                <a:gd name="T20" fmla="*/ 19 w 52"/>
                <a:gd name="T21" fmla="*/ 15 h 23"/>
                <a:gd name="T22" fmla="*/ 15 w 52"/>
                <a:gd name="T23" fmla="*/ 18 h 23"/>
                <a:gd name="T24" fmla="*/ 12 w 52"/>
                <a:gd name="T25" fmla="*/ 20 h 23"/>
                <a:gd name="T26" fmla="*/ 7 w 52"/>
                <a:gd name="T27" fmla="*/ 23 h 23"/>
                <a:gd name="T28" fmla="*/ 0 w 52"/>
                <a:gd name="T29" fmla="*/ 23 h 23"/>
                <a:gd name="T30" fmla="*/ 7 w 52"/>
                <a:gd name="T31" fmla="*/ 11 h 23"/>
                <a:gd name="T32" fmla="*/ 17 w 5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23"/>
                <a:gd name="T53" fmla="*/ 52 w 5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23">
                  <a:moveTo>
                    <a:pt x="17" y="0"/>
                  </a:moveTo>
                  <a:lnTo>
                    <a:pt x="26" y="1"/>
                  </a:lnTo>
                  <a:lnTo>
                    <a:pt x="35" y="4"/>
                  </a:lnTo>
                  <a:lnTo>
                    <a:pt x="43" y="13"/>
                  </a:lnTo>
                  <a:lnTo>
                    <a:pt x="52" y="18"/>
                  </a:lnTo>
                  <a:lnTo>
                    <a:pt x="50" y="20"/>
                  </a:lnTo>
                  <a:lnTo>
                    <a:pt x="50" y="21"/>
                  </a:lnTo>
                  <a:lnTo>
                    <a:pt x="49" y="21"/>
                  </a:lnTo>
                  <a:lnTo>
                    <a:pt x="47" y="21"/>
                  </a:lnTo>
                  <a:lnTo>
                    <a:pt x="35" y="18"/>
                  </a:lnTo>
                  <a:lnTo>
                    <a:pt x="19" y="15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7" y="23"/>
                  </a:lnTo>
                  <a:lnTo>
                    <a:pt x="0" y="23"/>
                  </a:lnTo>
                  <a:lnTo>
                    <a:pt x="7" y="11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4" name="Freeform 33"/>
            <p:cNvSpPr>
              <a:spLocks noChangeArrowheads="1"/>
            </p:cNvSpPr>
            <p:nvPr/>
          </p:nvSpPr>
          <p:spPr bwMode="auto">
            <a:xfrm>
              <a:off x="1505" y="256"/>
              <a:ext cx="14" cy="10"/>
            </a:xfrm>
            <a:custGeom>
              <a:avLst/>
              <a:gdLst>
                <a:gd name="T0" fmla="*/ 0 w 14"/>
                <a:gd name="T1" fmla="*/ 0 h 10"/>
                <a:gd name="T2" fmla="*/ 7 w 14"/>
                <a:gd name="T3" fmla="*/ 1 h 10"/>
                <a:gd name="T4" fmla="*/ 13 w 14"/>
                <a:gd name="T5" fmla="*/ 3 h 10"/>
                <a:gd name="T6" fmla="*/ 14 w 14"/>
                <a:gd name="T7" fmla="*/ 5 h 10"/>
                <a:gd name="T8" fmla="*/ 14 w 14"/>
                <a:gd name="T9" fmla="*/ 7 h 10"/>
                <a:gd name="T10" fmla="*/ 14 w 14"/>
                <a:gd name="T11" fmla="*/ 8 h 10"/>
                <a:gd name="T12" fmla="*/ 14 w 14"/>
                <a:gd name="T13" fmla="*/ 10 h 10"/>
                <a:gd name="T14" fmla="*/ 14 w 14"/>
                <a:gd name="T15" fmla="*/ 10 h 10"/>
                <a:gd name="T16" fmla="*/ 13 w 14"/>
                <a:gd name="T17" fmla="*/ 10 h 10"/>
                <a:gd name="T18" fmla="*/ 4 w 14"/>
                <a:gd name="T19" fmla="*/ 5 h 10"/>
                <a:gd name="T20" fmla="*/ 0 w 14"/>
                <a:gd name="T21" fmla="*/ 0 h 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0"/>
                <a:gd name="T35" fmla="*/ 14 w 14"/>
                <a:gd name="T36" fmla="*/ 10 h 1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0">
                  <a:moveTo>
                    <a:pt x="0" y="0"/>
                  </a:moveTo>
                  <a:lnTo>
                    <a:pt x="7" y="1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13" y="10"/>
                  </a:lnTo>
                  <a:lnTo>
                    <a:pt x="4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5" name="Freeform 34"/>
            <p:cNvSpPr>
              <a:spLocks noChangeArrowheads="1"/>
            </p:cNvSpPr>
            <p:nvPr/>
          </p:nvSpPr>
          <p:spPr bwMode="auto">
            <a:xfrm>
              <a:off x="296" y="266"/>
              <a:ext cx="17" cy="18"/>
            </a:xfrm>
            <a:custGeom>
              <a:avLst/>
              <a:gdLst>
                <a:gd name="T0" fmla="*/ 4 w 17"/>
                <a:gd name="T1" fmla="*/ 0 h 18"/>
                <a:gd name="T2" fmla="*/ 5 w 17"/>
                <a:gd name="T3" fmla="*/ 1 h 18"/>
                <a:gd name="T4" fmla="*/ 5 w 17"/>
                <a:gd name="T5" fmla="*/ 4 h 18"/>
                <a:gd name="T6" fmla="*/ 11 w 17"/>
                <a:gd name="T7" fmla="*/ 3 h 18"/>
                <a:gd name="T8" fmla="*/ 17 w 17"/>
                <a:gd name="T9" fmla="*/ 3 h 18"/>
                <a:gd name="T10" fmla="*/ 17 w 17"/>
                <a:gd name="T11" fmla="*/ 5 h 18"/>
                <a:gd name="T12" fmla="*/ 17 w 17"/>
                <a:gd name="T13" fmla="*/ 8 h 18"/>
                <a:gd name="T14" fmla="*/ 15 w 17"/>
                <a:gd name="T15" fmla="*/ 10 h 18"/>
                <a:gd name="T16" fmla="*/ 14 w 17"/>
                <a:gd name="T17" fmla="*/ 13 h 18"/>
                <a:gd name="T18" fmla="*/ 10 w 17"/>
                <a:gd name="T19" fmla="*/ 14 h 18"/>
                <a:gd name="T20" fmla="*/ 5 w 17"/>
                <a:gd name="T21" fmla="*/ 18 h 18"/>
                <a:gd name="T22" fmla="*/ 4 w 17"/>
                <a:gd name="T23" fmla="*/ 17 h 18"/>
                <a:gd name="T24" fmla="*/ 3 w 17"/>
                <a:gd name="T25" fmla="*/ 17 h 18"/>
                <a:gd name="T26" fmla="*/ 1 w 17"/>
                <a:gd name="T27" fmla="*/ 10 h 18"/>
                <a:gd name="T28" fmla="*/ 0 w 17"/>
                <a:gd name="T29" fmla="*/ 4 h 18"/>
                <a:gd name="T30" fmla="*/ 3 w 17"/>
                <a:gd name="T31" fmla="*/ 1 h 18"/>
                <a:gd name="T32" fmla="*/ 4 w 17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8"/>
                <a:gd name="T53" fmla="*/ 17 w 17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8">
                  <a:moveTo>
                    <a:pt x="4" y="0"/>
                  </a:moveTo>
                  <a:lnTo>
                    <a:pt x="5" y="1"/>
                  </a:lnTo>
                  <a:lnTo>
                    <a:pt x="5" y="4"/>
                  </a:lnTo>
                  <a:lnTo>
                    <a:pt x="11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7" y="8"/>
                  </a:lnTo>
                  <a:lnTo>
                    <a:pt x="15" y="10"/>
                  </a:lnTo>
                  <a:lnTo>
                    <a:pt x="14" y="13"/>
                  </a:lnTo>
                  <a:lnTo>
                    <a:pt x="10" y="14"/>
                  </a:lnTo>
                  <a:lnTo>
                    <a:pt x="5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6" name="Freeform 35"/>
            <p:cNvSpPr>
              <a:spLocks noChangeArrowheads="1"/>
            </p:cNvSpPr>
            <p:nvPr/>
          </p:nvSpPr>
          <p:spPr bwMode="auto">
            <a:xfrm>
              <a:off x="1486" y="269"/>
              <a:ext cx="70" cy="91"/>
            </a:xfrm>
            <a:custGeom>
              <a:avLst/>
              <a:gdLst>
                <a:gd name="T0" fmla="*/ 70 w 70"/>
                <a:gd name="T1" fmla="*/ 55 h 91"/>
                <a:gd name="T2" fmla="*/ 70 w 70"/>
                <a:gd name="T3" fmla="*/ 60 h 91"/>
                <a:gd name="T4" fmla="*/ 70 w 70"/>
                <a:gd name="T5" fmla="*/ 65 h 91"/>
                <a:gd name="T6" fmla="*/ 66 w 70"/>
                <a:gd name="T7" fmla="*/ 65 h 91"/>
                <a:gd name="T8" fmla="*/ 62 w 70"/>
                <a:gd name="T9" fmla="*/ 67 h 91"/>
                <a:gd name="T10" fmla="*/ 63 w 70"/>
                <a:gd name="T11" fmla="*/ 68 h 91"/>
                <a:gd name="T12" fmla="*/ 65 w 70"/>
                <a:gd name="T13" fmla="*/ 71 h 91"/>
                <a:gd name="T14" fmla="*/ 68 w 70"/>
                <a:gd name="T15" fmla="*/ 72 h 91"/>
                <a:gd name="T16" fmla="*/ 69 w 70"/>
                <a:gd name="T17" fmla="*/ 75 h 91"/>
                <a:gd name="T18" fmla="*/ 69 w 70"/>
                <a:gd name="T19" fmla="*/ 77 h 91"/>
                <a:gd name="T20" fmla="*/ 69 w 70"/>
                <a:gd name="T21" fmla="*/ 77 h 91"/>
                <a:gd name="T22" fmla="*/ 49 w 70"/>
                <a:gd name="T23" fmla="*/ 78 h 91"/>
                <a:gd name="T24" fmla="*/ 32 w 70"/>
                <a:gd name="T25" fmla="*/ 81 h 91"/>
                <a:gd name="T26" fmla="*/ 15 w 70"/>
                <a:gd name="T27" fmla="*/ 87 h 91"/>
                <a:gd name="T28" fmla="*/ 0 w 70"/>
                <a:gd name="T29" fmla="*/ 91 h 91"/>
                <a:gd name="T30" fmla="*/ 0 w 70"/>
                <a:gd name="T31" fmla="*/ 91 h 91"/>
                <a:gd name="T32" fmla="*/ 0 w 70"/>
                <a:gd name="T33" fmla="*/ 89 h 91"/>
                <a:gd name="T34" fmla="*/ 0 w 70"/>
                <a:gd name="T35" fmla="*/ 88 h 91"/>
                <a:gd name="T36" fmla="*/ 2 w 70"/>
                <a:gd name="T37" fmla="*/ 85 h 91"/>
                <a:gd name="T38" fmla="*/ 12 w 70"/>
                <a:gd name="T39" fmla="*/ 80 h 91"/>
                <a:gd name="T40" fmla="*/ 25 w 70"/>
                <a:gd name="T41" fmla="*/ 72 h 91"/>
                <a:gd name="T42" fmla="*/ 16 w 70"/>
                <a:gd name="T43" fmla="*/ 71 h 91"/>
                <a:gd name="T44" fmla="*/ 9 w 70"/>
                <a:gd name="T45" fmla="*/ 67 h 91"/>
                <a:gd name="T46" fmla="*/ 12 w 70"/>
                <a:gd name="T47" fmla="*/ 58 h 91"/>
                <a:gd name="T48" fmla="*/ 13 w 70"/>
                <a:gd name="T49" fmla="*/ 51 h 91"/>
                <a:gd name="T50" fmla="*/ 22 w 70"/>
                <a:gd name="T51" fmla="*/ 51 h 91"/>
                <a:gd name="T52" fmla="*/ 30 w 70"/>
                <a:gd name="T53" fmla="*/ 51 h 91"/>
                <a:gd name="T54" fmla="*/ 26 w 70"/>
                <a:gd name="T55" fmla="*/ 37 h 91"/>
                <a:gd name="T56" fmla="*/ 19 w 70"/>
                <a:gd name="T57" fmla="*/ 25 h 91"/>
                <a:gd name="T58" fmla="*/ 10 w 70"/>
                <a:gd name="T59" fmla="*/ 12 h 91"/>
                <a:gd name="T60" fmla="*/ 5 w 70"/>
                <a:gd name="T61" fmla="*/ 1 h 91"/>
                <a:gd name="T62" fmla="*/ 5 w 70"/>
                <a:gd name="T63" fmla="*/ 0 h 91"/>
                <a:gd name="T64" fmla="*/ 5 w 70"/>
                <a:gd name="T65" fmla="*/ 0 h 91"/>
                <a:gd name="T66" fmla="*/ 9 w 70"/>
                <a:gd name="T67" fmla="*/ 0 h 91"/>
                <a:gd name="T68" fmla="*/ 15 w 70"/>
                <a:gd name="T69" fmla="*/ 0 h 91"/>
                <a:gd name="T70" fmla="*/ 15 w 70"/>
                <a:gd name="T71" fmla="*/ 4 h 91"/>
                <a:gd name="T72" fmla="*/ 15 w 70"/>
                <a:gd name="T73" fmla="*/ 8 h 91"/>
                <a:gd name="T74" fmla="*/ 16 w 70"/>
                <a:gd name="T75" fmla="*/ 8 h 91"/>
                <a:gd name="T76" fmla="*/ 19 w 70"/>
                <a:gd name="T77" fmla="*/ 8 h 91"/>
                <a:gd name="T78" fmla="*/ 23 w 70"/>
                <a:gd name="T79" fmla="*/ 5 h 91"/>
                <a:gd name="T80" fmla="*/ 26 w 70"/>
                <a:gd name="T81" fmla="*/ 2 h 91"/>
                <a:gd name="T82" fmla="*/ 32 w 70"/>
                <a:gd name="T83" fmla="*/ 1 h 91"/>
                <a:gd name="T84" fmla="*/ 38 w 70"/>
                <a:gd name="T85" fmla="*/ 1 h 91"/>
                <a:gd name="T86" fmla="*/ 39 w 70"/>
                <a:gd name="T87" fmla="*/ 8 h 91"/>
                <a:gd name="T88" fmla="*/ 40 w 70"/>
                <a:gd name="T89" fmla="*/ 15 h 91"/>
                <a:gd name="T90" fmla="*/ 42 w 70"/>
                <a:gd name="T91" fmla="*/ 24 h 91"/>
                <a:gd name="T92" fmla="*/ 46 w 70"/>
                <a:gd name="T93" fmla="*/ 31 h 91"/>
                <a:gd name="T94" fmla="*/ 49 w 70"/>
                <a:gd name="T95" fmla="*/ 38 h 91"/>
                <a:gd name="T96" fmla="*/ 53 w 70"/>
                <a:gd name="T97" fmla="*/ 45 h 91"/>
                <a:gd name="T98" fmla="*/ 58 w 70"/>
                <a:gd name="T99" fmla="*/ 51 h 91"/>
                <a:gd name="T100" fmla="*/ 62 w 70"/>
                <a:gd name="T101" fmla="*/ 55 h 91"/>
                <a:gd name="T102" fmla="*/ 66 w 70"/>
                <a:gd name="T103" fmla="*/ 55 h 91"/>
                <a:gd name="T104" fmla="*/ 70 w 70"/>
                <a:gd name="T105" fmla="*/ 55 h 9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0"/>
                <a:gd name="T160" fmla="*/ 0 h 91"/>
                <a:gd name="T161" fmla="*/ 70 w 70"/>
                <a:gd name="T162" fmla="*/ 91 h 9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0" h="91">
                  <a:moveTo>
                    <a:pt x="70" y="55"/>
                  </a:moveTo>
                  <a:lnTo>
                    <a:pt x="70" y="60"/>
                  </a:lnTo>
                  <a:lnTo>
                    <a:pt x="70" y="65"/>
                  </a:lnTo>
                  <a:lnTo>
                    <a:pt x="66" y="65"/>
                  </a:lnTo>
                  <a:lnTo>
                    <a:pt x="62" y="67"/>
                  </a:lnTo>
                  <a:lnTo>
                    <a:pt x="63" y="68"/>
                  </a:lnTo>
                  <a:lnTo>
                    <a:pt x="65" y="71"/>
                  </a:lnTo>
                  <a:lnTo>
                    <a:pt x="68" y="72"/>
                  </a:lnTo>
                  <a:lnTo>
                    <a:pt x="69" y="75"/>
                  </a:lnTo>
                  <a:lnTo>
                    <a:pt x="69" y="77"/>
                  </a:lnTo>
                  <a:lnTo>
                    <a:pt x="69" y="77"/>
                  </a:lnTo>
                  <a:lnTo>
                    <a:pt x="49" y="78"/>
                  </a:lnTo>
                  <a:lnTo>
                    <a:pt x="32" y="81"/>
                  </a:lnTo>
                  <a:lnTo>
                    <a:pt x="15" y="87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8"/>
                  </a:lnTo>
                  <a:lnTo>
                    <a:pt x="2" y="85"/>
                  </a:lnTo>
                  <a:lnTo>
                    <a:pt x="12" y="80"/>
                  </a:lnTo>
                  <a:lnTo>
                    <a:pt x="25" y="72"/>
                  </a:lnTo>
                  <a:lnTo>
                    <a:pt x="16" y="71"/>
                  </a:lnTo>
                  <a:lnTo>
                    <a:pt x="9" y="67"/>
                  </a:lnTo>
                  <a:lnTo>
                    <a:pt x="12" y="58"/>
                  </a:lnTo>
                  <a:lnTo>
                    <a:pt x="13" y="51"/>
                  </a:lnTo>
                  <a:lnTo>
                    <a:pt x="22" y="51"/>
                  </a:lnTo>
                  <a:lnTo>
                    <a:pt x="30" y="51"/>
                  </a:lnTo>
                  <a:lnTo>
                    <a:pt x="26" y="37"/>
                  </a:lnTo>
                  <a:lnTo>
                    <a:pt x="19" y="25"/>
                  </a:lnTo>
                  <a:lnTo>
                    <a:pt x="10" y="12"/>
                  </a:lnTo>
                  <a:lnTo>
                    <a:pt x="5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5" y="4"/>
                  </a:lnTo>
                  <a:lnTo>
                    <a:pt x="15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5"/>
                  </a:lnTo>
                  <a:lnTo>
                    <a:pt x="26" y="2"/>
                  </a:lnTo>
                  <a:lnTo>
                    <a:pt x="32" y="1"/>
                  </a:lnTo>
                  <a:lnTo>
                    <a:pt x="38" y="1"/>
                  </a:lnTo>
                  <a:lnTo>
                    <a:pt x="39" y="8"/>
                  </a:lnTo>
                  <a:lnTo>
                    <a:pt x="40" y="15"/>
                  </a:lnTo>
                  <a:lnTo>
                    <a:pt x="42" y="24"/>
                  </a:lnTo>
                  <a:lnTo>
                    <a:pt x="46" y="31"/>
                  </a:lnTo>
                  <a:lnTo>
                    <a:pt x="49" y="38"/>
                  </a:lnTo>
                  <a:lnTo>
                    <a:pt x="53" y="45"/>
                  </a:lnTo>
                  <a:lnTo>
                    <a:pt x="58" y="51"/>
                  </a:lnTo>
                  <a:lnTo>
                    <a:pt x="62" y="55"/>
                  </a:lnTo>
                  <a:lnTo>
                    <a:pt x="66" y="55"/>
                  </a:lnTo>
                  <a:lnTo>
                    <a:pt x="70" y="55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Freeform 36"/>
            <p:cNvSpPr>
              <a:spLocks noChangeArrowheads="1"/>
            </p:cNvSpPr>
            <p:nvPr/>
          </p:nvSpPr>
          <p:spPr bwMode="auto">
            <a:xfrm>
              <a:off x="0" y="299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0 h 4"/>
                <a:gd name="T4" fmla="*/ 9 w 9"/>
                <a:gd name="T5" fmla="*/ 0 h 4"/>
                <a:gd name="T6" fmla="*/ 7 w 9"/>
                <a:gd name="T7" fmla="*/ 1 h 4"/>
                <a:gd name="T8" fmla="*/ 7 w 9"/>
                <a:gd name="T9" fmla="*/ 2 h 4"/>
                <a:gd name="T10" fmla="*/ 6 w 9"/>
                <a:gd name="T11" fmla="*/ 2 h 4"/>
                <a:gd name="T12" fmla="*/ 4 w 9"/>
                <a:gd name="T13" fmla="*/ 2 h 4"/>
                <a:gd name="T14" fmla="*/ 2 w 9"/>
                <a:gd name="T15" fmla="*/ 4 h 4"/>
                <a:gd name="T16" fmla="*/ 0 w 9"/>
                <a:gd name="T17" fmla="*/ 4 h 4"/>
                <a:gd name="T18" fmla="*/ 0 w 9"/>
                <a:gd name="T19" fmla="*/ 2 h 4"/>
                <a:gd name="T20" fmla="*/ 0 w 9"/>
                <a:gd name="T21" fmla="*/ 0 h 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4"/>
                <a:gd name="T35" fmla="*/ 9 w 9"/>
                <a:gd name="T36" fmla="*/ 4 h 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4">
                  <a:moveTo>
                    <a:pt x="0" y="0"/>
                  </a:moveTo>
                  <a:lnTo>
                    <a:pt x="4" y="0"/>
                  </a:lnTo>
                  <a:lnTo>
                    <a:pt x="9" y="0"/>
                  </a:lnTo>
                  <a:lnTo>
                    <a:pt x="7" y="1"/>
                  </a:lnTo>
                  <a:lnTo>
                    <a:pt x="7" y="2"/>
                  </a:lnTo>
                  <a:lnTo>
                    <a:pt x="6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Freeform 37"/>
            <p:cNvSpPr>
              <a:spLocks noChangeArrowheads="1"/>
            </p:cNvSpPr>
            <p:nvPr/>
          </p:nvSpPr>
          <p:spPr bwMode="auto">
            <a:xfrm>
              <a:off x="1439" y="300"/>
              <a:ext cx="49" cy="40"/>
            </a:xfrm>
            <a:custGeom>
              <a:avLst/>
              <a:gdLst>
                <a:gd name="T0" fmla="*/ 23 w 49"/>
                <a:gd name="T1" fmla="*/ 0 h 40"/>
                <a:gd name="T2" fmla="*/ 36 w 49"/>
                <a:gd name="T3" fmla="*/ 1 h 40"/>
                <a:gd name="T4" fmla="*/ 49 w 49"/>
                <a:gd name="T5" fmla="*/ 1 h 40"/>
                <a:gd name="T6" fmla="*/ 49 w 49"/>
                <a:gd name="T7" fmla="*/ 3 h 40"/>
                <a:gd name="T8" fmla="*/ 49 w 49"/>
                <a:gd name="T9" fmla="*/ 3 h 40"/>
                <a:gd name="T10" fmla="*/ 45 w 49"/>
                <a:gd name="T11" fmla="*/ 14 h 40"/>
                <a:gd name="T12" fmla="*/ 42 w 49"/>
                <a:gd name="T13" fmla="*/ 27 h 40"/>
                <a:gd name="T14" fmla="*/ 35 w 49"/>
                <a:gd name="T15" fmla="*/ 31 h 40"/>
                <a:gd name="T16" fmla="*/ 25 w 49"/>
                <a:gd name="T17" fmla="*/ 36 h 40"/>
                <a:gd name="T18" fmla="*/ 20 w 49"/>
                <a:gd name="T19" fmla="*/ 39 h 40"/>
                <a:gd name="T20" fmla="*/ 15 w 49"/>
                <a:gd name="T21" fmla="*/ 40 h 40"/>
                <a:gd name="T22" fmla="*/ 10 w 49"/>
                <a:gd name="T23" fmla="*/ 40 h 40"/>
                <a:gd name="T24" fmla="*/ 6 w 49"/>
                <a:gd name="T25" fmla="*/ 40 h 40"/>
                <a:gd name="T26" fmla="*/ 3 w 49"/>
                <a:gd name="T27" fmla="*/ 39 h 40"/>
                <a:gd name="T28" fmla="*/ 0 w 49"/>
                <a:gd name="T29" fmla="*/ 37 h 40"/>
                <a:gd name="T30" fmla="*/ 5 w 49"/>
                <a:gd name="T31" fmla="*/ 23 h 40"/>
                <a:gd name="T32" fmla="*/ 10 w 49"/>
                <a:gd name="T33" fmla="*/ 9 h 40"/>
                <a:gd name="T34" fmla="*/ 17 w 49"/>
                <a:gd name="T35" fmla="*/ 6 h 40"/>
                <a:gd name="T36" fmla="*/ 23 w 49"/>
                <a:gd name="T37" fmla="*/ 0 h 4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9"/>
                <a:gd name="T58" fmla="*/ 0 h 40"/>
                <a:gd name="T59" fmla="*/ 49 w 49"/>
                <a:gd name="T60" fmla="*/ 40 h 4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9" h="40">
                  <a:moveTo>
                    <a:pt x="23" y="0"/>
                  </a:moveTo>
                  <a:lnTo>
                    <a:pt x="36" y="1"/>
                  </a:lnTo>
                  <a:lnTo>
                    <a:pt x="49" y="1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5" y="14"/>
                  </a:lnTo>
                  <a:lnTo>
                    <a:pt x="42" y="27"/>
                  </a:lnTo>
                  <a:lnTo>
                    <a:pt x="35" y="31"/>
                  </a:lnTo>
                  <a:lnTo>
                    <a:pt x="25" y="36"/>
                  </a:lnTo>
                  <a:lnTo>
                    <a:pt x="20" y="39"/>
                  </a:lnTo>
                  <a:lnTo>
                    <a:pt x="15" y="40"/>
                  </a:lnTo>
                  <a:lnTo>
                    <a:pt x="10" y="40"/>
                  </a:lnTo>
                  <a:lnTo>
                    <a:pt x="6" y="40"/>
                  </a:lnTo>
                  <a:lnTo>
                    <a:pt x="3" y="39"/>
                  </a:lnTo>
                  <a:lnTo>
                    <a:pt x="0" y="37"/>
                  </a:lnTo>
                  <a:lnTo>
                    <a:pt x="5" y="23"/>
                  </a:lnTo>
                  <a:lnTo>
                    <a:pt x="10" y="9"/>
                  </a:lnTo>
                  <a:lnTo>
                    <a:pt x="17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39" name="Freeform 38"/>
            <p:cNvSpPr>
              <a:spLocks noChangeArrowheads="1"/>
            </p:cNvSpPr>
            <p:nvPr/>
          </p:nvSpPr>
          <p:spPr bwMode="auto">
            <a:xfrm>
              <a:off x="284" y="309"/>
              <a:ext cx="12" cy="18"/>
            </a:xfrm>
            <a:custGeom>
              <a:avLst/>
              <a:gdLst>
                <a:gd name="T0" fmla="*/ 7 w 12"/>
                <a:gd name="T1" fmla="*/ 0 h 18"/>
                <a:gd name="T2" fmla="*/ 10 w 12"/>
                <a:gd name="T3" fmla="*/ 0 h 18"/>
                <a:gd name="T4" fmla="*/ 12 w 12"/>
                <a:gd name="T5" fmla="*/ 0 h 18"/>
                <a:gd name="T6" fmla="*/ 10 w 12"/>
                <a:gd name="T7" fmla="*/ 5 h 18"/>
                <a:gd name="T8" fmla="*/ 9 w 12"/>
                <a:gd name="T9" fmla="*/ 10 h 18"/>
                <a:gd name="T10" fmla="*/ 6 w 12"/>
                <a:gd name="T11" fmla="*/ 14 h 18"/>
                <a:gd name="T12" fmla="*/ 3 w 12"/>
                <a:gd name="T13" fmla="*/ 18 h 18"/>
                <a:gd name="T14" fmla="*/ 2 w 12"/>
                <a:gd name="T15" fmla="*/ 17 h 18"/>
                <a:gd name="T16" fmla="*/ 0 w 12"/>
                <a:gd name="T17" fmla="*/ 17 h 18"/>
                <a:gd name="T18" fmla="*/ 0 w 12"/>
                <a:gd name="T19" fmla="*/ 12 h 18"/>
                <a:gd name="T20" fmla="*/ 0 w 12"/>
                <a:gd name="T21" fmla="*/ 7 h 18"/>
                <a:gd name="T22" fmla="*/ 3 w 12"/>
                <a:gd name="T23" fmla="*/ 4 h 18"/>
                <a:gd name="T24" fmla="*/ 7 w 12"/>
                <a:gd name="T25" fmla="*/ 0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"/>
                <a:gd name="T40" fmla="*/ 0 h 18"/>
                <a:gd name="T41" fmla="*/ 12 w 12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" h="18">
                  <a:moveTo>
                    <a:pt x="7" y="0"/>
                  </a:moveTo>
                  <a:lnTo>
                    <a:pt x="10" y="0"/>
                  </a:lnTo>
                  <a:lnTo>
                    <a:pt x="12" y="0"/>
                  </a:lnTo>
                  <a:lnTo>
                    <a:pt x="10" y="5"/>
                  </a:lnTo>
                  <a:lnTo>
                    <a:pt x="9" y="10"/>
                  </a:lnTo>
                  <a:lnTo>
                    <a:pt x="6" y="14"/>
                  </a:lnTo>
                  <a:lnTo>
                    <a:pt x="3" y="18"/>
                  </a:lnTo>
                  <a:lnTo>
                    <a:pt x="2" y="17"/>
                  </a:lnTo>
                  <a:lnTo>
                    <a:pt x="0" y="17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4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Freeform 39"/>
            <p:cNvSpPr>
              <a:spLocks noChangeArrowheads="1"/>
            </p:cNvSpPr>
            <p:nvPr/>
          </p:nvSpPr>
          <p:spPr bwMode="auto">
            <a:xfrm>
              <a:off x="958" y="343"/>
              <a:ext cx="63" cy="57"/>
            </a:xfrm>
            <a:custGeom>
              <a:avLst/>
              <a:gdLst>
                <a:gd name="T0" fmla="*/ 36 w 63"/>
                <a:gd name="T1" fmla="*/ 0 h 57"/>
                <a:gd name="T2" fmla="*/ 39 w 63"/>
                <a:gd name="T3" fmla="*/ 3 h 57"/>
                <a:gd name="T4" fmla="*/ 39 w 63"/>
                <a:gd name="T5" fmla="*/ 6 h 57"/>
                <a:gd name="T6" fmla="*/ 39 w 63"/>
                <a:gd name="T7" fmla="*/ 7 h 57"/>
                <a:gd name="T8" fmla="*/ 37 w 63"/>
                <a:gd name="T9" fmla="*/ 10 h 57"/>
                <a:gd name="T10" fmla="*/ 34 w 63"/>
                <a:gd name="T11" fmla="*/ 14 h 57"/>
                <a:gd name="T12" fmla="*/ 30 w 63"/>
                <a:gd name="T13" fmla="*/ 17 h 57"/>
                <a:gd name="T14" fmla="*/ 34 w 63"/>
                <a:gd name="T15" fmla="*/ 17 h 57"/>
                <a:gd name="T16" fmla="*/ 37 w 63"/>
                <a:gd name="T17" fmla="*/ 17 h 57"/>
                <a:gd name="T18" fmla="*/ 37 w 63"/>
                <a:gd name="T19" fmla="*/ 21 h 57"/>
                <a:gd name="T20" fmla="*/ 37 w 63"/>
                <a:gd name="T21" fmla="*/ 25 h 57"/>
                <a:gd name="T22" fmla="*/ 40 w 63"/>
                <a:gd name="T23" fmla="*/ 24 h 57"/>
                <a:gd name="T24" fmla="*/ 43 w 63"/>
                <a:gd name="T25" fmla="*/ 21 h 57"/>
                <a:gd name="T26" fmla="*/ 47 w 63"/>
                <a:gd name="T27" fmla="*/ 20 h 57"/>
                <a:gd name="T28" fmla="*/ 53 w 63"/>
                <a:gd name="T29" fmla="*/ 18 h 57"/>
                <a:gd name="T30" fmla="*/ 57 w 63"/>
                <a:gd name="T31" fmla="*/ 20 h 57"/>
                <a:gd name="T32" fmla="*/ 63 w 63"/>
                <a:gd name="T33" fmla="*/ 21 h 57"/>
                <a:gd name="T34" fmla="*/ 59 w 63"/>
                <a:gd name="T35" fmla="*/ 38 h 57"/>
                <a:gd name="T36" fmla="*/ 56 w 63"/>
                <a:gd name="T37" fmla="*/ 57 h 57"/>
                <a:gd name="T38" fmla="*/ 50 w 63"/>
                <a:gd name="T39" fmla="*/ 57 h 57"/>
                <a:gd name="T40" fmla="*/ 44 w 63"/>
                <a:gd name="T41" fmla="*/ 57 h 57"/>
                <a:gd name="T42" fmla="*/ 43 w 63"/>
                <a:gd name="T43" fmla="*/ 57 h 57"/>
                <a:gd name="T44" fmla="*/ 40 w 63"/>
                <a:gd name="T45" fmla="*/ 55 h 57"/>
                <a:gd name="T46" fmla="*/ 40 w 63"/>
                <a:gd name="T47" fmla="*/ 51 h 57"/>
                <a:gd name="T48" fmla="*/ 39 w 63"/>
                <a:gd name="T49" fmla="*/ 48 h 57"/>
                <a:gd name="T50" fmla="*/ 37 w 63"/>
                <a:gd name="T51" fmla="*/ 50 h 57"/>
                <a:gd name="T52" fmla="*/ 34 w 63"/>
                <a:gd name="T53" fmla="*/ 51 h 57"/>
                <a:gd name="T54" fmla="*/ 32 w 63"/>
                <a:gd name="T55" fmla="*/ 55 h 57"/>
                <a:gd name="T56" fmla="*/ 27 w 63"/>
                <a:gd name="T57" fmla="*/ 57 h 57"/>
                <a:gd name="T58" fmla="*/ 24 w 63"/>
                <a:gd name="T59" fmla="*/ 51 h 57"/>
                <a:gd name="T60" fmla="*/ 22 w 63"/>
                <a:gd name="T61" fmla="*/ 45 h 57"/>
                <a:gd name="T62" fmla="*/ 12 w 63"/>
                <a:gd name="T63" fmla="*/ 45 h 57"/>
                <a:gd name="T64" fmla="*/ 2 w 63"/>
                <a:gd name="T65" fmla="*/ 47 h 57"/>
                <a:gd name="T66" fmla="*/ 0 w 63"/>
                <a:gd name="T67" fmla="*/ 41 h 57"/>
                <a:gd name="T68" fmla="*/ 0 w 63"/>
                <a:gd name="T69" fmla="*/ 37 h 57"/>
                <a:gd name="T70" fmla="*/ 9 w 63"/>
                <a:gd name="T71" fmla="*/ 30 h 57"/>
                <a:gd name="T72" fmla="*/ 20 w 63"/>
                <a:gd name="T73" fmla="*/ 20 h 57"/>
                <a:gd name="T74" fmla="*/ 30 w 63"/>
                <a:gd name="T75" fmla="*/ 10 h 57"/>
                <a:gd name="T76" fmla="*/ 36 w 63"/>
                <a:gd name="T77" fmla="*/ 0 h 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57"/>
                <a:gd name="T119" fmla="*/ 63 w 63"/>
                <a:gd name="T120" fmla="*/ 57 h 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57">
                  <a:moveTo>
                    <a:pt x="36" y="0"/>
                  </a:moveTo>
                  <a:lnTo>
                    <a:pt x="39" y="3"/>
                  </a:lnTo>
                  <a:lnTo>
                    <a:pt x="39" y="6"/>
                  </a:lnTo>
                  <a:lnTo>
                    <a:pt x="39" y="7"/>
                  </a:lnTo>
                  <a:lnTo>
                    <a:pt x="37" y="10"/>
                  </a:lnTo>
                  <a:lnTo>
                    <a:pt x="34" y="14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7" y="17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40" y="24"/>
                  </a:lnTo>
                  <a:lnTo>
                    <a:pt x="43" y="21"/>
                  </a:lnTo>
                  <a:lnTo>
                    <a:pt x="47" y="20"/>
                  </a:lnTo>
                  <a:lnTo>
                    <a:pt x="53" y="18"/>
                  </a:lnTo>
                  <a:lnTo>
                    <a:pt x="57" y="20"/>
                  </a:lnTo>
                  <a:lnTo>
                    <a:pt x="63" y="21"/>
                  </a:lnTo>
                  <a:lnTo>
                    <a:pt x="59" y="38"/>
                  </a:lnTo>
                  <a:lnTo>
                    <a:pt x="56" y="57"/>
                  </a:lnTo>
                  <a:lnTo>
                    <a:pt x="50" y="57"/>
                  </a:lnTo>
                  <a:lnTo>
                    <a:pt x="44" y="57"/>
                  </a:lnTo>
                  <a:lnTo>
                    <a:pt x="43" y="57"/>
                  </a:lnTo>
                  <a:lnTo>
                    <a:pt x="40" y="55"/>
                  </a:lnTo>
                  <a:lnTo>
                    <a:pt x="40" y="51"/>
                  </a:lnTo>
                  <a:lnTo>
                    <a:pt x="39" y="48"/>
                  </a:lnTo>
                  <a:lnTo>
                    <a:pt x="37" y="50"/>
                  </a:lnTo>
                  <a:lnTo>
                    <a:pt x="34" y="51"/>
                  </a:lnTo>
                  <a:lnTo>
                    <a:pt x="32" y="55"/>
                  </a:lnTo>
                  <a:lnTo>
                    <a:pt x="27" y="57"/>
                  </a:lnTo>
                  <a:lnTo>
                    <a:pt x="24" y="51"/>
                  </a:lnTo>
                  <a:lnTo>
                    <a:pt x="22" y="45"/>
                  </a:lnTo>
                  <a:lnTo>
                    <a:pt x="12" y="45"/>
                  </a:lnTo>
                  <a:lnTo>
                    <a:pt x="2" y="47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9" y="30"/>
                  </a:lnTo>
                  <a:lnTo>
                    <a:pt x="20" y="20"/>
                  </a:lnTo>
                  <a:lnTo>
                    <a:pt x="30" y="10"/>
                  </a:lnTo>
                  <a:lnTo>
                    <a:pt x="3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Freeform 44"/>
            <p:cNvSpPr>
              <a:spLocks noChangeArrowheads="1"/>
            </p:cNvSpPr>
            <p:nvPr/>
          </p:nvSpPr>
          <p:spPr bwMode="auto">
            <a:xfrm>
              <a:off x="2950" y="416"/>
              <a:ext cx="3" cy="2"/>
            </a:xfrm>
            <a:custGeom>
              <a:avLst/>
              <a:gdLst>
                <a:gd name="T0" fmla="*/ 0 w 3"/>
                <a:gd name="T1" fmla="*/ 0 h 2"/>
                <a:gd name="T2" fmla="*/ 1 w 3"/>
                <a:gd name="T3" fmla="*/ 1 h 2"/>
                <a:gd name="T4" fmla="*/ 3 w 3"/>
                <a:gd name="T5" fmla="*/ 2 h 2"/>
                <a:gd name="T6" fmla="*/ 1 w 3"/>
                <a:gd name="T7" fmla="*/ 2 h 2"/>
                <a:gd name="T8" fmla="*/ 0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0" y="0"/>
                  </a:moveTo>
                  <a:lnTo>
                    <a:pt x="1" y="1"/>
                  </a:lnTo>
                  <a:lnTo>
                    <a:pt x="3" y="2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2" name="Freeform 45"/>
            <p:cNvSpPr>
              <a:spLocks noChangeArrowheads="1"/>
            </p:cNvSpPr>
            <p:nvPr/>
          </p:nvSpPr>
          <p:spPr bwMode="auto">
            <a:xfrm>
              <a:off x="2954" y="418"/>
              <a:ext cx="56" cy="43"/>
            </a:xfrm>
            <a:custGeom>
              <a:avLst/>
              <a:gdLst>
                <a:gd name="T0" fmla="*/ 56 w 56"/>
                <a:gd name="T1" fmla="*/ 19 h 43"/>
                <a:gd name="T2" fmla="*/ 56 w 56"/>
                <a:gd name="T3" fmla="*/ 23 h 43"/>
                <a:gd name="T4" fmla="*/ 56 w 56"/>
                <a:gd name="T5" fmla="*/ 28 h 43"/>
                <a:gd name="T6" fmla="*/ 50 w 56"/>
                <a:gd name="T7" fmla="*/ 30 h 43"/>
                <a:gd name="T8" fmla="*/ 44 w 56"/>
                <a:gd name="T9" fmla="*/ 33 h 43"/>
                <a:gd name="T10" fmla="*/ 46 w 56"/>
                <a:gd name="T11" fmla="*/ 38 h 43"/>
                <a:gd name="T12" fmla="*/ 46 w 56"/>
                <a:gd name="T13" fmla="*/ 42 h 43"/>
                <a:gd name="T14" fmla="*/ 37 w 56"/>
                <a:gd name="T15" fmla="*/ 39 h 43"/>
                <a:gd name="T16" fmla="*/ 30 w 56"/>
                <a:gd name="T17" fmla="*/ 38 h 43"/>
                <a:gd name="T18" fmla="*/ 26 w 56"/>
                <a:gd name="T19" fmla="*/ 36 h 43"/>
                <a:gd name="T20" fmla="*/ 23 w 56"/>
                <a:gd name="T21" fmla="*/ 38 h 43"/>
                <a:gd name="T22" fmla="*/ 20 w 56"/>
                <a:gd name="T23" fmla="*/ 39 h 43"/>
                <a:gd name="T24" fmla="*/ 19 w 56"/>
                <a:gd name="T25" fmla="*/ 43 h 43"/>
                <a:gd name="T26" fmla="*/ 13 w 56"/>
                <a:gd name="T27" fmla="*/ 42 h 43"/>
                <a:gd name="T28" fmla="*/ 9 w 56"/>
                <a:gd name="T29" fmla="*/ 40 h 43"/>
                <a:gd name="T30" fmla="*/ 6 w 56"/>
                <a:gd name="T31" fmla="*/ 38 h 43"/>
                <a:gd name="T32" fmla="*/ 4 w 56"/>
                <a:gd name="T33" fmla="*/ 32 h 43"/>
                <a:gd name="T34" fmla="*/ 12 w 56"/>
                <a:gd name="T35" fmla="*/ 30 h 43"/>
                <a:gd name="T36" fmla="*/ 19 w 56"/>
                <a:gd name="T37" fmla="*/ 29 h 43"/>
                <a:gd name="T38" fmla="*/ 16 w 56"/>
                <a:gd name="T39" fmla="*/ 18 h 43"/>
                <a:gd name="T40" fmla="*/ 13 w 56"/>
                <a:gd name="T41" fmla="*/ 8 h 43"/>
                <a:gd name="T42" fmla="*/ 9 w 56"/>
                <a:gd name="T43" fmla="*/ 6 h 43"/>
                <a:gd name="T44" fmla="*/ 6 w 56"/>
                <a:gd name="T45" fmla="*/ 6 h 43"/>
                <a:gd name="T46" fmla="*/ 3 w 56"/>
                <a:gd name="T47" fmla="*/ 5 h 43"/>
                <a:gd name="T48" fmla="*/ 0 w 56"/>
                <a:gd name="T49" fmla="*/ 2 h 43"/>
                <a:gd name="T50" fmla="*/ 0 w 56"/>
                <a:gd name="T51" fmla="*/ 2 h 43"/>
                <a:gd name="T52" fmla="*/ 0 w 56"/>
                <a:gd name="T53" fmla="*/ 0 h 43"/>
                <a:gd name="T54" fmla="*/ 6 w 56"/>
                <a:gd name="T55" fmla="*/ 0 h 43"/>
                <a:gd name="T56" fmla="*/ 12 w 56"/>
                <a:gd name="T57" fmla="*/ 0 h 43"/>
                <a:gd name="T58" fmla="*/ 22 w 56"/>
                <a:gd name="T59" fmla="*/ 9 h 43"/>
                <a:gd name="T60" fmla="*/ 32 w 56"/>
                <a:gd name="T61" fmla="*/ 15 h 43"/>
                <a:gd name="T62" fmla="*/ 36 w 56"/>
                <a:gd name="T63" fmla="*/ 16 h 43"/>
                <a:gd name="T64" fmla="*/ 42 w 56"/>
                <a:gd name="T65" fmla="*/ 18 h 43"/>
                <a:gd name="T66" fmla="*/ 49 w 56"/>
                <a:gd name="T67" fmla="*/ 19 h 43"/>
                <a:gd name="T68" fmla="*/ 56 w 56"/>
                <a:gd name="T69" fmla="*/ 19 h 4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43"/>
                <a:gd name="T107" fmla="*/ 56 w 56"/>
                <a:gd name="T108" fmla="*/ 43 h 4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43">
                  <a:moveTo>
                    <a:pt x="56" y="19"/>
                  </a:moveTo>
                  <a:lnTo>
                    <a:pt x="56" y="23"/>
                  </a:lnTo>
                  <a:lnTo>
                    <a:pt x="56" y="28"/>
                  </a:lnTo>
                  <a:lnTo>
                    <a:pt x="50" y="30"/>
                  </a:lnTo>
                  <a:lnTo>
                    <a:pt x="44" y="33"/>
                  </a:lnTo>
                  <a:lnTo>
                    <a:pt x="46" y="38"/>
                  </a:lnTo>
                  <a:lnTo>
                    <a:pt x="46" y="42"/>
                  </a:lnTo>
                  <a:lnTo>
                    <a:pt x="37" y="39"/>
                  </a:lnTo>
                  <a:lnTo>
                    <a:pt x="30" y="38"/>
                  </a:lnTo>
                  <a:lnTo>
                    <a:pt x="26" y="36"/>
                  </a:lnTo>
                  <a:lnTo>
                    <a:pt x="23" y="38"/>
                  </a:lnTo>
                  <a:lnTo>
                    <a:pt x="20" y="39"/>
                  </a:lnTo>
                  <a:lnTo>
                    <a:pt x="19" y="43"/>
                  </a:lnTo>
                  <a:lnTo>
                    <a:pt x="13" y="42"/>
                  </a:lnTo>
                  <a:lnTo>
                    <a:pt x="9" y="40"/>
                  </a:lnTo>
                  <a:lnTo>
                    <a:pt x="6" y="38"/>
                  </a:lnTo>
                  <a:lnTo>
                    <a:pt x="4" y="32"/>
                  </a:lnTo>
                  <a:lnTo>
                    <a:pt x="12" y="30"/>
                  </a:lnTo>
                  <a:lnTo>
                    <a:pt x="19" y="29"/>
                  </a:lnTo>
                  <a:lnTo>
                    <a:pt x="16" y="18"/>
                  </a:lnTo>
                  <a:lnTo>
                    <a:pt x="13" y="8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22" y="9"/>
                  </a:lnTo>
                  <a:lnTo>
                    <a:pt x="32" y="15"/>
                  </a:lnTo>
                  <a:lnTo>
                    <a:pt x="36" y="16"/>
                  </a:lnTo>
                  <a:lnTo>
                    <a:pt x="42" y="18"/>
                  </a:lnTo>
                  <a:lnTo>
                    <a:pt x="49" y="19"/>
                  </a:lnTo>
                  <a:lnTo>
                    <a:pt x="56" y="1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3" name="Freeform 47"/>
            <p:cNvSpPr>
              <a:spLocks noChangeArrowheads="1"/>
            </p:cNvSpPr>
            <p:nvPr/>
          </p:nvSpPr>
          <p:spPr bwMode="auto">
            <a:xfrm>
              <a:off x="2921" y="470"/>
              <a:ext cx="90" cy="108"/>
            </a:xfrm>
            <a:custGeom>
              <a:avLst/>
              <a:gdLst>
                <a:gd name="T0" fmla="*/ 90 w 90"/>
                <a:gd name="T1" fmla="*/ 74 h 108"/>
                <a:gd name="T2" fmla="*/ 56 w 90"/>
                <a:gd name="T3" fmla="*/ 84 h 108"/>
                <a:gd name="T4" fmla="*/ 55 w 90"/>
                <a:gd name="T5" fmla="*/ 91 h 108"/>
                <a:gd name="T6" fmla="*/ 55 w 90"/>
                <a:gd name="T7" fmla="*/ 98 h 108"/>
                <a:gd name="T8" fmla="*/ 50 w 90"/>
                <a:gd name="T9" fmla="*/ 98 h 108"/>
                <a:gd name="T10" fmla="*/ 45 w 90"/>
                <a:gd name="T11" fmla="*/ 98 h 108"/>
                <a:gd name="T12" fmla="*/ 45 w 90"/>
                <a:gd name="T13" fmla="*/ 94 h 108"/>
                <a:gd name="T14" fmla="*/ 45 w 90"/>
                <a:gd name="T15" fmla="*/ 90 h 108"/>
                <a:gd name="T16" fmla="*/ 45 w 90"/>
                <a:gd name="T17" fmla="*/ 90 h 108"/>
                <a:gd name="T18" fmla="*/ 43 w 90"/>
                <a:gd name="T19" fmla="*/ 90 h 108"/>
                <a:gd name="T20" fmla="*/ 40 w 90"/>
                <a:gd name="T21" fmla="*/ 91 h 108"/>
                <a:gd name="T22" fmla="*/ 37 w 90"/>
                <a:gd name="T23" fmla="*/ 91 h 108"/>
                <a:gd name="T24" fmla="*/ 35 w 90"/>
                <a:gd name="T25" fmla="*/ 97 h 108"/>
                <a:gd name="T26" fmla="*/ 32 w 90"/>
                <a:gd name="T27" fmla="*/ 103 h 108"/>
                <a:gd name="T28" fmla="*/ 27 w 90"/>
                <a:gd name="T29" fmla="*/ 106 h 108"/>
                <a:gd name="T30" fmla="*/ 22 w 90"/>
                <a:gd name="T31" fmla="*/ 108 h 108"/>
                <a:gd name="T32" fmla="*/ 20 w 90"/>
                <a:gd name="T33" fmla="*/ 98 h 108"/>
                <a:gd name="T34" fmla="*/ 16 w 90"/>
                <a:gd name="T35" fmla="*/ 91 h 108"/>
                <a:gd name="T36" fmla="*/ 10 w 90"/>
                <a:gd name="T37" fmla="*/ 94 h 108"/>
                <a:gd name="T38" fmla="*/ 6 w 90"/>
                <a:gd name="T39" fmla="*/ 97 h 108"/>
                <a:gd name="T40" fmla="*/ 2 w 90"/>
                <a:gd name="T41" fmla="*/ 94 h 108"/>
                <a:gd name="T42" fmla="*/ 0 w 90"/>
                <a:gd name="T43" fmla="*/ 91 h 108"/>
                <a:gd name="T44" fmla="*/ 6 w 90"/>
                <a:gd name="T45" fmla="*/ 80 h 108"/>
                <a:gd name="T46" fmla="*/ 13 w 90"/>
                <a:gd name="T47" fmla="*/ 68 h 108"/>
                <a:gd name="T48" fmla="*/ 29 w 90"/>
                <a:gd name="T49" fmla="*/ 70 h 108"/>
                <a:gd name="T50" fmla="*/ 45 w 90"/>
                <a:gd name="T51" fmla="*/ 71 h 108"/>
                <a:gd name="T52" fmla="*/ 46 w 90"/>
                <a:gd name="T53" fmla="*/ 64 h 108"/>
                <a:gd name="T54" fmla="*/ 49 w 90"/>
                <a:gd name="T55" fmla="*/ 58 h 108"/>
                <a:gd name="T56" fmla="*/ 52 w 90"/>
                <a:gd name="T57" fmla="*/ 56 h 108"/>
                <a:gd name="T58" fmla="*/ 56 w 90"/>
                <a:gd name="T59" fmla="*/ 53 h 108"/>
                <a:gd name="T60" fmla="*/ 60 w 90"/>
                <a:gd name="T61" fmla="*/ 50 h 108"/>
                <a:gd name="T62" fmla="*/ 63 w 90"/>
                <a:gd name="T63" fmla="*/ 46 h 108"/>
                <a:gd name="T64" fmla="*/ 66 w 90"/>
                <a:gd name="T65" fmla="*/ 41 h 108"/>
                <a:gd name="T66" fmla="*/ 69 w 90"/>
                <a:gd name="T67" fmla="*/ 36 h 108"/>
                <a:gd name="T68" fmla="*/ 63 w 90"/>
                <a:gd name="T69" fmla="*/ 21 h 108"/>
                <a:gd name="T70" fmla="*/ 57 w 90"/>
                <a:gd name="T71" fmla="*/ 8 h 108"/>
                <a:gd name="T72" fmla="*/ 59 w 90"/>
                <a:gd name="T73" fmla="*/ 6 h 108"/>
                <a:gd name="T74" fmla="*/ 60 w 90"/>
                <a:gd name="T75" fmla="*/ 4 h 108"/>
                <a:gd name="T76" fmla="*/ 60 w 90"/>
                <a:gd name="T77" fmla="*/ 4 h 108"/>
                <a:gd name="T78" fmla="*/ 60 w 90"/>
                <a:gd name="T79" fmla="*/ 0 h 108"/>
                <a:gd name="T80" fmla="*/ 65 w 90"/>
                <a:gd name="T81" fmla="*/ 1 h 108"/>
                <a:gd name="T82" fmla="*/ 69 w 90"/>
                <a:gd name="T83" fmla="*/ 1 h 108"/>
                <a:gd name="T84" fmla="*/ 75 w 90"/>
                <a:gd name="T85" fmla="*/ 11 h 108"/>
                <a:gd name="T86" fmla="*/ 82 w 90"/>
                <a:gd name="T87" fmla="*/ 18 h 108"/>
                <a:gd name="T88" fmla="*/ 85 w 90"/>
                <a:gd name="T89" fmla="*/ 31 h 108"/>
                <a:gd name="T90" fmla="*/ 86 w 90"/>
                <a:gd name="T91" fmla="*/ 46 h 108"/>
                <a:gd name="T92" fmla="*/ 89 w 90"/>
                <a:gd name="T93" fmla="*/ 60 h 108"/>
                <a:gd name="T94" fmla="*/ 90 w 90"/>
                <a:gd name="T95" fmla="*/ 74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0"/>
                <a:gd name="T145" fmla="*/ 0 h 108"/>
                <a:gd name="T146" fmla="*/ 90 w 90"/>
                <a:gd name="T147" fmla="*/ 108 h 1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0" h="108">
                  <a:moveTo>
                    <a:pt x="90" y="74"/>
                  </a:moveTo>
                  <a:lnTo>
                    <a:pt x="56" y="84"/>
                  </a:lnTo>
                  <a:lnTo>
                    <a:pt x="55" y="91"/>
                  </a:lnTo>
                  <a:lnTo>
                    <a:pt x="55" y="98"/>
                  </a:lnTo>
                  <a:lnTo>
                    <a:pt x="50" y="98"/>
                  </a:lnTo>
                  <a:lnTo>
                    <a:pt x="45" y="98"/>
                  </a:lnTo>
                  <a:lnTo>
                    <a:pt x="45" y="94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3" y="90"/>
                  </a:lnTo>
                  <a:lnTo>
                    <a:pt x="40" y="91"/>
                  </a:lnTo>
                  <a:lnTo>
                    <a:pt x="37" y="91"/>
                  </a:lnTo>
                  <a:lnTo>
                    <a:pt x="35" y="97"/>
                  </a:lnTo>
                  <a:lnTo>
                    <a:pt x="32" y="103"/>
                  </a:lnTo>
                  <a:lnTo>
                    <a:pt x="27" y="106"/>
                  </a:lnTo>
                  <a:lnTo>
                    <a:pt x="22" y="108"/>
                  </a:lnTo>
                  <a:lnTo>
                    <a:pt x="20" y="98"/>
                  </a:lnTo>
                  <a:lnTo>
                    <a:pt x="16" y="91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6" y="80"/>
                  </a:lnTo>
                  <a:lnTo>
                    <a:pt x="13" y="68"/>
                  </a:lnTo>
                  <a:lnTo>
                    <a:pt x="29" y="70"/>
                  </a:lnTo>
                  <a:lnTo>
                    <a:pt x="45" y="71"/>
                  </a:lnTo>
                  <a:lnTo>
                    <a:pt x="46" y="64"/>
                  </a:lnTo>
                  <a:lnTo>
                    <a:pt x="49" y="58"/>
                  </a:lnTo>
                  <a:lnTo>
                    <a:pt x="52" y="56"/>
                  </a:lnTo>
                  <a:lnTo>
                    <a:pt x="56" y="53"/>
                  </a:lnTo>
                  <a:lnTo>
                    <a:pt x="60" y="50"/>
                  </a:lnTo>
                  <a:lnTo>
                    <a:pt x="63" y="46"/>
                  </a:lnTo>
                  <a:lnTo>
                    <a:pt x="66" y="41"/>
                  </a:lnTo>
                  <a:lnTo>
                    <a:pt x="69" y="36"/>
                  </a:lnTo>
                  <a:lnTo>
                    <a:pt x="63" y="21"/>
                  </a:lnTo>
                  <a:lnTo>
                    <a:pt x="57" y="8"/>
                  </a:lnTo>
                  <a:lnTo>
                    <a:pt x="59" y="6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0"/>
                  </a:lnTo>
                  <a:lnTo>
                    <a:pt x="65" y="1"/>
                  </a:lnTo>
                  <a:lnTo>
                    <a:pt x="69" y="1"/>
                  </a:lnTo>
                  <a:lnTo>
                    <a:pt x="75" y="11"/>
                  </a:lnTo>
                  <a:lnTo>
                    <a:pt x="82" y="18"/>
                  </a:lnTo>
                  <a:lnTo>
                    <a:pt x="85" y="31"/>
                  </a:lnTo>
                  <a:lnTo>
                    <a:pt x="86" y="46"/>
                  </a:lnTo>
                  <a:lnTo>
                    <a:pt x="89" y="60"/>
                  </a:lnTo>
                  <a:lnTo>
                    <a:pt x="90" y="74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Freeform 48"/>
            <p:cNvSpPr>
              <a:spLocks noChangeArrowheads="1"/>
            </p:cNvSpPr>
            <p:nvPr/>
          </p:nvSpPr>
          <p:spPr bwMode="auto">
            <a:xfrm>
              <a:off x="2911" y="564"/>
              <a:ext cx="27" cy="32"/>
            </a:xfrm>
            <a:custGeom>
              <a:avLst/>
              <a:gdLst>
                <a:gd name="T0" fmla="*/ 27 w 27"/>
                <a:gd name="T1" fmla="*/ 10 h 32"/>
                <a:gd name="T2" fmla="*/ 25 w 27"/>
                <a:gd name="T3" fmla="*/ 22 h 32"/>
                <a:gd name="T4" fmla="*/ 23 w 27"/>
                <a:gd name="T5" fmla="*/ 32 h 32"/>
                <a:gd name="T6" fmla="*/ 19 w 27"/>
                <a:gd name="T7" fmla="*/ 32 h 32"/>
                <a:gd name="T8" fmla="*/ 15 w 27"/>
                <a:gd name="T9" fmla="*/ 32 h 32"/>
                <a:gd name="T10" fmla="*/ 13 w 27"/>
                <a:gd name="T11" fmla="*/ 23 h 32"/>
                <a:gd name="T12" fmla="*/ 13 w 27"/>
                <a:gd name="T13" fmla="*/ 13 h 32"/>
                <a:gd name="T14" fmla="*/ 7 w 27"/>
                <a:gd name="T15" fmla="*/ 13 h 32"/>
                <a:gd name="T16" fmla="*/ 6 w 27"/>
                <a:gd name="T17" fmla="*/ 12 h 32"/>
                <a:gd name="T18" fmla="*/ 3 w 27"/>
                <a:gd name="T19" fmla="*/ 10 h 32"/>
                <a:gd name="T20" fmla="*/ 0 w 27"/>
                <a:gd name="T21" fmla="*/ 7 h 32"/>
                <a:gd name="T22" fmla="*/ 2 w 27"/>
                <a:gd name="T23" fmla="*/ 6 h 32"/>
                <a:gd name="T24" fmla="*/ 2 w 27"/>
                <a:gd name="T25" fmla="*/ 3 h 32"/>
                <a:gd name="T26" fmla="*/ 5 w 27"/>
                <a:gd name="T27" fmla="*/ 2 h 32"/>
                <a:gd name="T28" fmla="*/ 9 w 27"/>
                <a:gd name="T29" fmla="*/ 0 h 32"/>
                <a:gd name="T30" fmla="*/ 12 w 27"/>
                <a:gd name="T31" fmla="*/ 4 h 32"/>
                <a:gd name="T32" fmla="*/ 16 w 27"/>
                <a:gd name="T33" fmla="*/ 7 h 32"/>
                <a:gd name="T34" fmla="*/ 20 w 27"/>
                <a:gd name="T35" fmla="*/ 9 h 32"/>
                <a:gd name="T36" fmla="*/ 27 w 27"/>
                <a:gd name="T37" fmla="*/ 1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7"/>
                <a:gd name="T58" fmla="*/ 0 h 32"/>
                <a:gd name="T59" fmla="*/ 27 w 27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7" h="32">
                  <a:moveTo>
                    <a:pt x="27" y="10"/>
                  </a:moveTo>
                  <a:lnTo>
                    <a:pt x="25" y="22"/>
                  </a:lnTo>
                  <a:lnTo>
                    <a:pt x="23" y="32"/>
                  </a:lnTo>
                  <a:lnTo>
                    <a:pt x="19" y="32"/>
                  </a:lnTo>
                  <a:lnTo>
                    <a:pt x="15" y="32"/>
                  </a:lnTo>
                  <a:lnTo>
                    <a:pt x="13" y="23"/>
                  </a:lnTo>
                  <a:lnTo>
                    <a:pt x="13" y="13"/>
                  </a:lnTo>
                  <a:lnTo>
                    <a:pt x="7" y="13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0" y="7"/>
                  </a:lnTo>
                  <a:lnTo>
                    <a:pt x="2" y="6"/>
                  </a:lnTo>
                  <a:lnTo>
                    <a:pt x="2" y="3"/>
                  </a:lnTo>
                  <a:lnTo>
                    <a:pt x="5" y="2"/>
                  </a:lnTo>
                  <a:lnTo>
                    <a:pt x="9" y="0"/>
                  </a:lnTo>
                  <a:lnTo>
                    <a:pt x="12" y="4"/>
                  </a:lnTo>
                  <a:lnTo>
                    <a:pt x="16" y="7"/>
                  </a:lnTo>
                  <a:lnTo>
                    <a:pt x="20" y="9"/>
                  </a:lnTo>
                  <a:lnTo>
                    <a:pt x="27" y="1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5" name="Freeform 49"/>
            <p:cNvSpPr>
              <a:spLocks noChangeArrowheads="1"/>
            </p:cNvSpPr>
            <p:nvPr/>
          </p:nvSpPr>
          <p:spPr bwMode="auto">
            <a:xfrm>
              <a:off x="2843" y="671"/>
              <a:ext cx="15" cy="40"/>
            </a:xfrm>
            <a:custGeom>
              <a:avLst/>
              <a:gdLst>
                <a:gd name="T0" fmla="*/ 8 w 15"/>
                <a:gd name="T1" fmla="*/ 0 h 40"/>
                <a:gd name="T2" fmla="*/ 13 w 15"/>
                <a:gd name="T3" fmla="*/ 2 h 40"/>
                <a:gd name="T4" fmla="*/ 15 w 15"/>
                <a:gd name="T5" fmla="*/ 2 h 40"/>
                <a:gd name="T6" fmla="*/ 15 w 15"/>
                <a:gd name="T7" fmla="*/ 22 h 40"/>
                <a:gd name="T8" fmla="*/ 13 w 15"/>
                <a:gd name="T9" fmla="*/ 39 h 40"/>
                <a:gd name="T10" fmla="*/ 11 w 15"/>
                <a:gd name="T11" fmla="*/ 39 h 40"/>
                <a:gd name="T12" fmla="*/ 10 w 15"/>
                <a:gd name="T13" fmla="*/ 40 h 40"/>
                <a:gd name="T14" fmla="*/ 5 w 15"/>
                <a:gd name="T15" fmla="*/ 36 h 40"/>
                <a:gd name="T16" fmla="*/ 1 w 15"/>
                <a:gd name="T17" fmla="*/ 33 h 40"/>
                <a:gd name="T18" fmla="*/ 0 w 15"/>
                <a:gd name="T19" fmla="*/ 23 h 40"/>
                <a:gd name="T20" fmla="*/ 1 w 15"/>
                <a:gd name="T21" fmla="*/ 14 h 40"/>
                <a:gd name="T22" fmla="*/ 4 w 15"/>
                <a:gd name="T23" fmla="*/ 7 h 40"/>
                <a:gd name="T24" fmla="*/ 8 w 15"/>
                <a:gd name="T25" fmla="*/ 0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"/>
                <a:gd name="T40" fmla="*/ 0 h 40"/>
                <a:gd name="T41" fmla="*/ 15 w 15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" h="40">
                  <a:moveTo>
                    <a:pt x="8" y="0"/>
                  </a:moveTo>
                  <a:lnTo>
                    <a:pt x="13" y="2"/>
                  </a:lnTo>
                  <a:lnTo>
                    <a:pt x="15" y="2"/>
                  </a:lnTo>
                  <a:lnTo>
                    <a:pt x="15" y="22"/>
                  </a:lnTo>
                  <a:lnTo>
                    <a:pt x="13" y="39"/>
                  </a:lnTo>
                  <a:lnTo>
                    <a:pt x="11" y="39"/>
                  </a:lnTo>
                  <a:lnTo>
                    <a:pt x="10" y="40"/>
                  </a:lnTo>
                  <a:lnTo>
                    <a:pt x="5" y="36"/>
                  </a:lnTo>
                  <a:lnTo>
                    <a:pt x="1" y="33"/>
                  </a:lnTo>
                  <a:lnTo>
                    <a:pt x="0" y="23"/>
                  </a:lnTo>
                  <a:lnTo>
                    <a:pt x="1" y="14"/>
                  </a:lnTo>
                  <a:lnTo>
                    <a:pt x="4" y="7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6" name="Freeform 50"/>
            <p:cNvSpPr>
              <a:spLocks noChangeArrowheads="1"/>
            </p:cNvSpPr>
            <p:nvPr/>
          </p:nvSpPr>
          <p:spPr bwMode="auto">
            <a:xfrm>
              <a:off x="596" y="694"/>
              <a:ext cx="111" cy="41"/>
            </a:xfrm>
            <a:custGeom>
              <a:avLst/>
              <a:gdLst>
                <a:gd name="T0" fmla="*/ 68 w 111"/>
                <a:gd name="T1" fmla="*/ 36 h 41"/>
                <a:gd name="T2" fmla="*/ 67 w 111"/>
                <a:gd name="T3" fmla="*/ 31 h 41"/>
                <a:gd name="T4" fmla="*/ 65 w 111"/>
                <a:gd name="T5" fmla="*/ 26 h 41"/>
                <a:gd name="T6" fmla="*/ 45 w 111"/>
                <a:gd name="T7" fmla="*/ 19 h 41"/>
                <a:gd name="T8" fmla="*/ 27 w 111"/>
                <a:gd name="T9" fmla="*/ 10 h 41"/>
                <a:gd name="T10" fmla="*/ 12 w 111"/>
                <a:gd name="T11" fmla="*/ 14 h 41"/>
                <a:gd name="T12" fmla="*/ 0 w 111"/>
                <a:gd name="T13" fmla="*/ 19 h 41"/>
                <a:gd name="T14" fmla="*/ 1 w 111"/>
                <a:gd name="T15" fmla="*/ 17 h 41"/>
                <a:gd name="T16" fmla="*/ 2 w 111"/>
                <a:gd name="T17" fmla="*/ 16 h 41"/>
                <a:gd name="T18" fmla="*/ 7 w 111"/>
                <a:gd name="T19" fmla="*/ 9 h 41"/>
                <a:gd name="T20" fmla="*/ 12 w 111"/>
                <a:gd name="T21" fmla="*/ 4 h 41"/>
                <a:gd name="T22" fmla="*/ 18 w 111"/>
                <a:gd name="T23" fmla="*/ 1 h 41"/>
                <a:gd name="T24" fmla="*/ 25 w 111"/>
                <a:gd name="T25" fmla="*/ 0 h 41"/>
                <a:gd name="T26" fmla="*/ 32 w 111"/>
                <a:gd name="T27" fmla="*/ 1 h 41"/>
                <a:gd name="T28" fmla="*/ 41 w 111"/>
                <a:gd name="T29" fmla="*/ 3 h 41"/>
                <a:gd name="T30" fmla="*/ 49 w 111"/>
                <a:gd name="T31" fmla="*/ 6 h 41"/>
                <a:gd name="T32" fmla="*/ 57 w 111"/>
                <a:gd name="T33" fmla="*/ 9 h 41"/>
                <a:gd name="T34" fmla="*/ 89 w 111"/>
                <a:gd name="T35" fmla="*/ 27 h 41"/>
                <a:gd name="T36" fmla="*/ 111 w 111"/>
                <a:gd name="T37" fmla="*/ 39 h 41"/>
                <a:gd name="T38" fmla="*/ 111 w 111"/>
                <a:gd name="T39" fmla="*/ 40 h 41"/>
                <a:gd name="T40" fmla="*/ 111 w 111"/>
                <a:gd name="T41" fmla="*/ 41 h 41"/>
                <a:gd name="T42" fmla="*/ 94 w 111"/>
                <a:gd name="T43" fmla="*/ 41 h 41"/>
                <a:gd name="T44" fmla="*/ 75 w 111"/>
                <a:gd name="T45" fmla="*/ 41 h 41"/>
                <a:gd name="T46" fmla="*/ 77 w 111"/>
                <a:gd name="T47" fmla="*/ 39 h 41"/>
                <a:gd name="T48" fmla="*/ 77 w 111"/>
                <a:gd name="T49" fmla="*/ 36 h 41"/>
                <a:gd name="T50" fmla="*/ 72 w 111"/>
                <a:gd name="T51" fmla="*/ 36 h 41"/>
                <a:gd name="T52" fmla="*/ 68 w 111"/>
                <a:gd name="T53" fmla="*/ 36 h 4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41"/>
                <a:gd name="T83" fmla="*/ 111 w 111"/>
                <a:gd name="T84" fmla="*/ 41 h 4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41">
                  <a:moveTo>
                    <a:pt x="68" y="36"/>
                  </a:moveTo>
                  <a:lnTo>
                    <a:pt x="67" y="31"/>
                  </a:lnTo>
                  <a:lnTo>
                    <a:pt x="65" y="26"/>
                  </a:lnTo>
                  <a:lnTo>
                    <a:pt x="45" y="19"/>
                  </a:lnTo>
                  <a:lnTo>
                    <a:pt x="27" y="10"/>
                  </a:lnTo>
                  <a:lnTo>
                    <a:pt x="12" y="14"/>
                  </a:lnTo>
                  <a:lnTo>
                    <a:pt x="0" y="19"/>
                  </a:lnTo>
                  <a:lnTo>
                    <a:pt x="1" y="17"/>
                  </a:lnTo>
                  <a:lnTo>
                    <a:pt x="2" y="16"/>
                  </a:lnTo>
                  <a:lnTo>
                    <a:pt x="7" y="9"/>
                  </a:lnTo>
                  <a:lnTo>
                    <a:pt x="12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2" y="1"/>
                  </a:lnTo>
                  <a:lnTo>
                    <a:pt x="41" y="3"/>
                  </a:lnTo>
                  <a:lnTo>
                    <a:pt x="49" y="6"/>
                  </a:lnTo>
                  <a:lnTo>
                    <a:pt x="57" y="9"/>
                  </a:lnTo>
                  <a:lnTo>
                    <a:pt x="89" y="27"/>
                  </a:lnTo>
                  <a:lnTo>
                    <a:pt x="111" y="39"/>
                  </a:lnTo>
                  <a:lnTo>
                    <a:pt x="111" y="40"/>
                  </a:lnTo>
                  <a:lnTo>
                    <a:pt x="111" y="41"/>
                  </a:lnTo>
                  <a:lnTo>
                    <a:pt x="94" y="41"/>
                  </a:lnTo>
                  <a:lnTo>
                    <a:pt x="75" y="41"/>
                  </a:lnTo>
                  <a:lnTo>
                    <a:pt x="77" y="39"/>
                  </a:lnTo>
                  <a:lnTo>
                    <a:pt x="77" y="36"/>
                  </a:lnTo>
                  <a:lnTo>
                    <a:pt x="72" y="36"/>
                  </a:lnTo>
                  <a:lnTo>
                    <a:pt x="68" y="36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Freeform 51"/>
            <p:cNvSpPr>
              <a:spLocks noChangeArrowheads="1"/>
            </p:cNvSpPr>
            <p:nvPr/>
          </p:nvSpPr>
          <p:spPr bwMode="auto">
            <a:xfrm>
              <a:off x="695" y="737"/>
              <a:ext cx="72" cy="23"/>
            </a:xfrm>
            <a:custGeom>
              <a:avLst/>
              <a:gdLst>
                <a:gd name="T0" fmla="*/ 29 w 72"/>
                <a:gd name="T1" fmla="*/ 0 h 23"/>
                <a:gd name="T2" fmla="*/ 43 w 72"/>
                <a:gd name="T3" fmla="*/ 1 h 23"/>
                <a:gd name="T4" fmla="*/ 55 w 72"/>
                <a:gd name="T5" fmla="*/ 4 h 23"/>
                <a:gd name="T6" fmla="*/ 63 w 72"/>
                <a:gd name="T7" fmla="*/ 8 h 23"/>
                <a:gd name="T8" fmla="*/ 72 w 72"/>
                <a:gd name="T9" fmla="*/ 16 h 23"/>
                <a:gd name="T10" fmla="*/ 70 w 72"/>
                <a:gd name="T11" fmla="*/ 18 h 23"/>
                <a:gd name="T12" fmla="*/ 69 w 72"/>
                <a:gd name="T13" fmla="*/ 21 h 23"/>
                <a:gd name="T14" fmla="*/ 50 w 72"/>
                <a:gd name="T15" fmla="*/ 23 h 23"/>
                <a:gd name="T16" fmla="*/ 32 w 72"/>
                <a:gd name="T17" fmla="*/ 21 h 23"/>
                <a:gd name="T18" fmla="*/ 23 w 72"/>
                <a:gd name="T19" fmla="*/ 21 h 23"/>
                <a:gd name="T20" fmla="*/ 16 w 72"/>
                <a:gd name="T21" fmla="*/ 20 h 23"/>
                <a:gd name="T22" fmla="*/ 8 w 72"/>
                <a:gd name="T23" fmla="*/ 17 h 23"/>
                <a:gd name="T24" fmla="*/ 0 w 72"/>
                <a:gd name="T25" fmla="*/ 14 h 23"/>
                <a:gd name="T26" fmla="*/ 0 w 72"/>
                <a:gd name="T27" fmla="*/ 13 h 23"/>
                <a:gd name="T28" fmla="*/ 0 w 72"/>
                <a:gd name="T29" fmla="*/ 13 h 23"/>
                <a:gd name="T30" fmla="*/ 8 w 72"/>
                <a:gd name="T31" fmla="*/ 10 h 23"/>
                <a:gd name="T32" fmla="*/ 16 w 72"/>
                <a:gd name="T33" fmla="*/ 7 h 23"/>
                <a:gd name="T34" fmla="*/ 23 w 72"/>
                <a:gd name="T35" fmla="*/ 4 h 23"/>
                <a:gd name="T36" fmla="*/ 29 w 72"/>
                <a:gd name="T37" fmla="*/ 0 h 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3"/>
                <a:gd name="T59" fmla="*/ 72 w 72"/>
                <a:gd name="T60" fmla="*/ 23 h 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3">
                  <a:moveTo>
                    <a:pt x="29" y="0"/>
                  </a:moveTo>
                  <a:lnTo>
                    <a:pt x="43" y="1"/>
                  </a:lnTo>
                  <a:lnTo>
                    <a:pt x="55" y="4"/>
                  </a:lnTo>
                  <a:lnTo>
                    <a:pt x="63" y="8"/>
                  </a:lnTo>
                  <a:lnTo>
                    <a:pt x="72" y="16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50" y="23"/>
                  </a:lnTo>
                  <a:lnTo>
                    <a:pt x="32" y="21"/>
                  </a:lnTo>
                  <a:lnTo>
                    <a:pt x="23" y="21"/>
                  </a:lnTo>
                  <a:lnTo>
                    <a:pt x="16" y="20"/>
                  </a:lnTo>
                  <a:lnTo>
                    <a:pt x="8" y="17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16" y="7"/>
                  </a:lnTo>
                  <a:lnTo>
                    <a:pt x="23" y="4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8" name="Freeform 52"/>
            <p:cNvSpPr>
              <a:spLocks noChangeArrowheads="1"/>
            </p:cNvSpPr>
            <p:nvPr/>
          </p:nvSpPr>
          <p:spPr bwMode="auto">
            <a:xfrm>
              <a:off x="2721" y="737"/>
              <a:ext cx="28" cy="24"/>
            </a:xfrm>
            <a:custGeom>
              <a:avLst/>
              <a:gdLst>
                <a:gd name="T0" fmla="*/ 18 w 28"/>
                <a:gd name="T1" fmla="*/ 0 h 24"/>
                <a:gd name="T2" fmla="*/ 23 w 28"/>
                <a:gd name="T3" fmla="*/ 3 h 24"/>
                <a:gd name="T4" fmla="*/ 25 w 28"/>
                <a:gd name="T5" fmla="*/ 6 h 24"/>
                <a:gd name="T6" fmla="*/ 26 w 28"/>
                <a:gd name="T7" fmla="*/ 7 h 24"/>
                <a:gd name="T8" fmla="*/ 28 w 28"/>
                <a:gd name="T9" fmla="*/ 13 h 24"/>
                <a:gd name="T10" fmla="*/ 28 w 28"/>
                <a:gd name="T11" fmla="*/ 13 h 24"/>
                <a:gd name="T12" fmla="*/ 28 w 28"/>
                <a:gd name="T13" fmla="*/ 14 h 24"/>
                <a:gd name="T14" fmla="*/ 23 w 28"/>
                <a:gd name="T15" fmla="*/ 17 h 24"/>
                <a:gd name="T16" fmla="*/ 19 w 28"/>
                <a:gd name="T17" fmla="*/ 20 h 24"/>
                <a:gd name="T18" fmla="*/ 15 w 28"/>
                <a:gd name="T19" fmla="*/ 23 h 24"/>
                <a:gd name="T20" fmla="*/ 8 w 28"/>
                <a:gd name="T21" fmla="*/ 24 h 24"/>
                <a:gd name="T22" fmla="*/ 5 w 28"/>
                <a:gd name="T23" fmla="*/ 23 h 24"/>
                <a:gd name="T24" fmla="*/ 3 w 28"/>
                <a:gd name="T25" fmla="*/ 21 h 24"/>
                <a:gd name="T26" fmla="*/ 2 w 28"/>
                <a:gd name="T27" fmla="*/ 18 h 24"/>
                <a:gd name="T28" fmla="*/ 0 w 28"/>
                <a:gd name="T29" fmla="*/ 17 h 24"/>
                <a:gd name="T30" fmla="*/ 3 w 28"/>
                <a:gd name="T31" fmla="*/ 11 h 24"/>
                <a:gd name="T32" fmla="*/ 8 w 28"/>
                <a:gd name="T33" fmla="*/ 7 h 24"/>
                <a:gd name="T34" fmla="*/ 12 w 28"/>
                <a:gd name="T35" fmla="*/ 4 h 24"/>
                <a:gd name="T36" fmla="*/ 18 w 28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4"/>
                <a:gd name="T59" fmla="*/ 28 w 28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4">
                  <a:moveTo>
                    <a:pt x="18" y="0"/>
                  </a:moveTo>
                  <a:lnTo>
                    <a:pt x="23" y="3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8" y="13"/>
                  </a:lnTo>
                  <a:lnTo>
                    <a:pt x="28" y="13"/>
                  </a:lnTo>
                  <a:lnTo>
                    <a:pt x="28" y="14"/>
                  </a:lnTo>
                  <a:lnTo>
                    <a:pt x="23" y="17"/>
                  </a:lnTo>
                  <a:lnTo>
                    <a:pt x="19" y="20"/>
                  </a:lnTo>
                  <a:lnTo>
                    <a:pt x="15" y="23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7"/>
                  </a:lnTo>
                  <a:lnTo>
                    <a:pt x="3" y="11"/>
                  </a:lnTo>
                  <a:lnTo>
                    <a:pt x="8" y="7"/>
                  </a:lnTo>
                  <a:lnTo>
                    <a:pt x="12" y="4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49" name="Freeform 53"/>
            <p:cNvSpPr>
              <a:spLocks noChangeArrowheads="1"/>
            </p:cNvSpPr>
            <p:nvPr/>
          </p:nvSpPr>
          <p:spPr bwMode="auto">
            <a:xfrm>
              <a:off x="2857" y="758"/>
              <a:ext cx="26" cy="56"/>
            </a:xfrm>
            <a:custGeom>
              <a:avLst/>
              <a:gdLst>
                <a:gd name="T0" fmla="*/ 4 w 26"/>
                <a:gd name="T1" fmla="*/ 0 h 56"/>
                <a:gd name="T2" fmla="*/ 7 w 26"/>
                <a:gd name="T3" fmla="*/ 0 h 56"/>
                <a:gd name="T4" fmla="*/ 10 w 26"/>
                <a:gd name="T5" fmla="*/ 0 h 56"/>
                <a:gd name="T6" fmla="*/ 16 w 26"/>
                <a:gd name="T7" fmla="*/ 5 h 56"/>
                <a:gd name="T8" fmla="*/ 20 w 26"/>
                <a:gd name="T9" fmla="*/ 10 h 56"/>
                <a:gd name="T10" fmla="*/ 24 w 26"/>
                <a:gd name="T11" fmla="*/ 17 h 56"/>
                <a:gd name="T12" fmla="*/ 26 w 26"/>
                <a:gd name="T13" fmla="*/ 26 h 56"/>
                <a:gd name="T14" fmla="*/ 21 w 26"/>
                <a:gd name="T15" fmla="*/ 29 h 56"/>
                <a:gd name="T16" fmla="*/ 17 w 26"/>
                <a:gd name="T17" fmla="*/ 32 h 56"/>
                <a:gd name="T18" fmla="*/ 19 w 26"/>
                <a:gd name="T19" fmla="*/ 45 h 56"/>
                <a:gd name="T20" fmla="*/ 19 w 26"/>
                <a:gd name="T21" fmla="*/ 56 h 56"/>
                <a:gd name="T22" fmla="*/ 17 w 26"/>
                <a:gd name="T23" fmla="*/ 56 h 56"/>
                <a:gd name="T24" fmla="*/ 17 w 26"/>
                <a:gd name="T25" fmla="*/ 56 h 56"/>
                <a:gd name="T26" fmla="*/ 9 w 26"/>
                <a:gd name="T27" fmla="*/ 50 h 56"/>
                <a:gd name="T28" fmla="*/ 0 w 26"/>
                <a:gd name="T29" fmla="*/ 45 h 56"/>
                <a:gd name="T30" fmla="*/ 0 w 26"/>
                <a:gd name="T31" fmla="*/ 25 h 56"/>
                <a:gd name="T32" fmla="*/ 0 w 26"/>
                <a:gd name="T33" fmla="*/ 5 h 56"/>
                <a:gd name="T34" fmla="*/ 3 w 26"/>
                <a:gd name="T35" fmla="*/ 2 h 56"/>
                <a:gd name="T36" fmla="*/ 4 w 26"/>
                <a:gd name="T37" fmla="*/ 0 h 5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"/>
                <a:gd name="T58" fmla="*/ 0 h 56"/>
                <a:gd name="T59" fmla="*/ 26 w 26"/>
                <a:gd name="T60" fmla="*/ 56 h 5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" h="56">
                  <a:moveTo>
                    <a:pt x="4" y="0"/>
                  </a:moveTo>
                  <a:lnTo>
                    <a:pt x="7" y="0"/>
                  </a:lnTo>
                  <a:lnTo>
                    <a:pt x="10" y="0"/>
                  </a:lnTo>
                  <a:lnTo>
                    <a:pt x="16" y="5"/>
                  </a:lnTo>
                  <a:lnTo>
                    <a:pt x="20" y="10"/>
                  </a:lnTo>
                  <a:lnTo>
                    <a:pt x="24" y="17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9" y="45"/>
                  </a:lnTo>
                  <a:lnTo>
                    <a:pt x="19" y="56"/>
                  </a:lnTo>
                  <a:lnTo>
                    <a:pt x="17" y="56"/>
                  </a:lnTo>
                  <a:lnTo>
                    <a:pt x="17" y="56"/>
                  </a:lnTo>
                  <a:lnTo>
                    <a:pt x="9" y="50"/>
                  </a:lnTo>
                  <a:lnTo>
                    <a:pt x="0" y="45"/>
                  </a:lnTo>
                  <a:lnTo>
                    <a:pt x="0" y="25"/>
                  </a:lnTo>
                  <a:lnTo>
                    <a:pt x="0" y="5"/>
                  </a:lnTo>
                  <a:lnTo>
                    <a:pt x="3" y="2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Freeform 54"/>
            <p:cNvSpPr>
              <a:spLocks noChangeArrowheads="1"/>
            </p:cNvSpPr>
            <p:nvPr/>
          </p:nvSpPr>
          <p:spPr bwMode="auto">
            <a:xfrm>
              <a:off x="2756" y="770"/>
              <a:ext cx="21" cy="27"/>
            </a:xfrm>
            <a:custGeom>
              <a:avLst/>
              <a:gdLst>
                <a:gd name="T0" fmla="*/ 14 w 21"/>
                <a:gd name="T1" fmla="*/ 0 h 27"/>
                <a:gd name="T2" fmla="*/ 17 w 21"/>
                <a:gd name="T3" fmla="*/ 4 h 27"/>
                <a:gd name="T4" fmla="*/ 21 w 21"/>
                <a:gd name="T5" fmla="*/ 8 h 27"/>
                <a:gd name="T6" fmla="*/ 18 w 21"/>
                <a:gd name="T7" fmla="*/ 10 h 27"/>
                <a:gd name="T8" fmla="*/ 15 w 21"/>
                <a:gd name="T9" fmla="*/ 11 h 27"/>
                <a:gd name="T10" fmla="*/ 13 w 21"/>
                <a:gd name="T11" fmla="*/ 8 h 27"/>
                <a:gd name="T12" fmla="*/ 11 w 21"/>
                <a:gd name="T13" fmla="*/ 8 h 27"/>
                <a:gd name="T14" fmla="*/ 8 w 21"/>
                <a:gd name="T15" fmla="*/ 11 h 27"/>
                <a:gd name="T16" fmla="*/ 7 w 21"/>
                <a:gd name="T17" fmla="*/ 14 h 27"/>
                <a:gd name="T18" fmla="*/ 8 w 21"/>
                <a:gd name="T19" fmla="*/ 18 h 27"/>
                <a:gd name="T20" fmla="*/ 8 w 21"/>
                <a:gd name="T21" fmla="*/ 21 h 27"/>
                <a:gd name="T22" fmla="*/ 8 w 21"/>
                <a:gd name="T23" fmla="*/ 23 h 27"/>
                <a:gd name="T24" fmla="*/ 7 w 21"/>
                <a:gd name="T25" fmla="*/ 27 h 27"/>
                <a:gd name="T26" fmla="*/ 4 w 21"/>
                <a:gd name="T27" fmla="*/ 23 h 27"/>
                <a:gd name="T28" fmla="*/ 0 w 21"/>
                <a:gd name="T29" fmla="*/ 20 h 27"/>
                <a:gd name="T30" fmla="*/ 5 w 21"/>
                <a:gd name="T31" fmla="*/ 13 h 27"/>
                <a:gd name="T32" fmla="*/ 11 w 21"/>
                <a:gd name="T33" fmla="*/ 1 h 27"/>
                <a:gd name="T34" fmla="*/ 13 w 21"/>
                <a:gd name="T35" fmla="*/ 1 h 27"/>
                <a:gd name="T36" fmla="*/ 14 w 21"/>
                <a:gd name="T37" fmla="*/ 0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"/>
                <a:gd name="T58" fmla="*/ 0 h 27"/>
                <a:gd name="T59" fmla="*/ 21 w 21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" h="27">
                  <a:moveTo>
                    <a:pt x="14" y="0"/>
                  </a:moveTo>
                  <a:lnTo>
                    <a:pt x="17" y="4"/>
                  </a:lnTo>
                  <a:lnTo>
                    <a:pt x="21" y="8"/>
                  </a:lnTo>
                  <a:lnTo>
                    <a:pt x="18" y="10"/>
                  </a:lnTo>
                  <a:lnTo>
                    <a:pt x="15" y="11"/>
                  </a:lnTo>
                  <a:lnTo>
                    <a:pt x="13" y="8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7" y="14"/>
                  </a:lnTo>
                  <a:lnTo>
                    <a:pt x="8" y="18"/>
                  </a:lnTo>
                  <a:lnTo>
                    <a:pt x="8" y="21"/>
                  </a:lnTo>
                  <a:lnTo>
                    <a:pt x="8" y="23"/>
                  </a:lnTo>
                  <a:lnTo>
                    <a:pt x="7" y="27"/>
                  </a:lnTo>
                  <a:lnTo>
                    <a:pt x="4" y="23"/>
                  </a:lnTo>
                  <a:lnTo>
                    <a:pt x="0" y="20"/>
                  </a:lnTo>
                  <a:lnTo>
                    <a:pt x="5" y="1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1" name="Freeform 55"/>
            <p:cNvSpPr>
              <a:spLocks noChangeArrowheads="1"/>
            </p:cNvSpPr>
            <p:nvPr/>
          </p:nvSpPr>
          <p:spPr bwMode="auto">
            <a:xfrm>
              <a:off x="2866" y="811"/>
              <a:ext cx="7" cy="7"/>
            </a:xfrm>
            <a:custGeom>
              <a:avLst/>
              <a:gdLst>
                <a:gd name="T0" fmla="*/ 0 w 7"/>
                <a:gd name="T1" fmla="*/ 7 h 7"/>
                <a:gd name="T2" fmla="*/ 0 w 7"/>
                <a:gd name="T3" fmla="*/ 3 h 7"/>
                <a:gd name="T4" fmla="*/ 1 w 7"/>
                <a:gd name="T5" fmla="*/ 0 h 7"/>
                <a:gd name="T6" fmla="*/ 1 w 7"/>
                <a:gd name="T7" fmla="*/ 0 h 7"/>
                <a:gd name="T8" fmla="*/ 2 w 7"/>
                <a:gd name="T9" fmla="*/ 0 h 7"/>
                <a:gd name="T10" fmla="*/ 4 w 7"/>
                <a:gd name="T11" fmla="*/ 4 h 7"/>
                <a:gd name="T12" fmla="*/ 7 w 7"/>
                <a:gd name="T13" fmla="*/ 7 h 7"/>
                <a:gd name="T14" fmla="*/ 2 w 7"/>
                <a:gd name="T15" fmla="*/ 7 h 7"/>
                <a:gd name="T16" fmla="*/ 0 w 7"/>
                <a:gd name="T17" fmla="*/ 7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"/>
                <a:gd name="T28" fmla="*/ 0 h 7"/>
                <a:gd name="T29" fmla="*/ 7 w 7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" h="7">
                  <a:moveTo>
                    <a:pt x="0" y="7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4"/>
                  </a:lnTo>
                  <a:lnTo>
                    <a:pt x="7" y="7"/>
                  </a:lnTo>
                  <a:lnTo>
                    <a:pt x="2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2" name="Freeform 56"/>
            <p:cNvSpPr>
              <a:spLocks noChangeArrowheads="1"/>
            </p:cNvSpPr>
            <p:nvPr/>
          </p:nvSpPr>
          <p:spPr bwMode="auto">
            <a:xfrm>
              <a:off x="2883" y="815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4 w 10"/>
                <a:gd name="T3" fmla="*/ 0 h 9"/>
                <a:gd name="T4" fmla="*/ 8 w 10"/>
                <a:gd name="T5" fmla="*/ 0 h 9"/>
                <a:gd name="T6" fmla="*/ 8 w 10"/>
                <a:gd name="T7" fmla="*/ 2 h 9"/>
                <a:gd name="T8" fmla="*/ 8 w 10"/>
                <a:gd name="T9" fmla="*/ 3 h 9"/>
                <a:gd name="T10" fmla="*/ 10 w 10"/>
                <a:gd name="T11" fmla="*/ 6 h 9"/>
                <a:gd name="T12" fmla="*/ 10 w 10"/>
                <a:gd name="T13" fmla="*/ 9 h 9"/>
                <a:gd name="T14" fmla="*/ 7 w 10"/>
                <a:gd name="T15" fmla="*/ 8 h 9"/>
                <a:gd name="T16" fmla="*/ 4 w 10"/>
                <a:gd name="T17" fmla="*/ 6 h 9"/>
                <a:gd name="T18" fmla="*/ 1 w 10"/>
                <a:gd name="T19" fmla="*/ 5 h 9"/>
                <a:gd name="T20" fmla="*/ 0 w 10"/>
                <a:gd name="T21" fmla="*/ 0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"/>
                <a:gd name="T34" fmla="*/ 0 h 9"/>
                <a:gd name="T35" fmla="*/ 10 w 10"/>
                <a:gd name="T36" fmla="*/ 9 h 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" h="9">
                  <a:moveTo>
                    <a:pt x="0" y="0"/>
                  </a:moveTo>
                  <a:lnTo>
                    <a:pt x="4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3"/>
                  </a:lnTo>
                  <a:lnTo>
                    <a:pt x="10" y="6"/>
                  </a:lnTo>
                  <a:lnTo>
                    <a:pt x="10" y="9"/>
                  </a:lnTo>
                  <a:lnTo>
                    <a:pt x="7" y="8"/>
                  </a:lnTo>
                  <a:lnTo>
                    <a:pt x="4" y="6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3" name="Freeform 57"/>
            <p:cNvSpPr>
              <a:spLocks noChangeArrowheads="1"/>
            </p:cNvSpPr>
            <p:nvPr/>
          </p:nvSpPr>
          <p:spPr bwMode="auto">
            <a:xfrm>
              <a:off x="2870" y="823"/>
              <a:ext cx="6" cy="14"/>
            </a:xfrm>
            <a:custGeom>
              <a:avLst/>
              <a:gdLst>
                <a:gd name="T0" fmla="*/ 0 w 6"/>
                <a:gd name="T1" fmla="*/ 0 h 14"/>
                <a:gd name="T2" fmla="*/ 3 w 6"/>
                <a:gd name="T3" fmla="*/ 2 h 14"/>
                <a:gd name="T4" fmla="*/ 4 w 6"/>
                <a:gd name="T5" fmla="*/ 5 h 14"/>
                <a:gd name="T6" fmla="*/ 6 w 6"/>
                <a:gd name="T7" fmla="*/ 8 h 14"/>
                <a:gd name="T8" fmla="*/ 6 w 6"/>
                <a:gd name="T9" fmla="*/ 14 h 14"/>
                <a:gd name="T10" fmla="*/ 4 w 6"/>
                <a:gd name="T11" fmla="*/ 14 h 14"/>
                <a:gd name="T12" fmla="*/ 3 w 6"/>
                <a:gd name="T13" fmla="*/ 12 h 14"/>
                <a:gd name="T14" fmla="*/ 1 w 6"/>
                <a:gd name="T15" fmla="*/ 7 h 14"/>
                <a:gd name="T16" fmla="*/ 0 w 6"/>
                <a:gd name="T17" fmla="*/ 0 h 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14"/>
                <a:gd name="T29" fmla="*/ 6 w 6"/>
                <a:gd name="T30" fmla="*/ 14 h 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14">
                  <a:moveTo>
                    <a:pt x="0" y="0"/>
                  </a:moveTo>
                  <a:lnTo>
                    <a:pt x="3" y="2"/>
                  </a:lnTo>
                  <a:lnTo>
                    <a:pt x="4" y="5"/>
                  </a:lnTo>
                  <a:lnTo>
                    <a:pt x="6" y="8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3" y="12"/>
                  </a:lnTo>
                  <a:lnTo>
                    <a:pt x="1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4" name="Freeform 58"/>
            <p:cNvSpPr>
              <a:spLocks noChangeArrowheads="1"/>
            </p:cNvSpPr>
            <p:nvPr/>
          </p:nvSpPr>
          <p:spPr bwMode="auto">
            <a:xfrm>
              <a:off x="2898" y="823"/>
              <a:ext cx="8" cy="7"/>
            </a:xfrm>
            <a:custGeom>
              <a:avLst/>
              <a:gdLst>
                <a:gd name="T0" fmla="*/ 3 w 8"/>
                <a:gd name="T1" fmla="*/ 0 h 7"/>
                <a:gd name="T2" fmla="*/ 6 w 8"/>
                <a:gd name="T3" fmla="*/ 1 h 7"/>
                <a:gd name="T4" fmla="*/ 8 w 8"/>
                <a:gd name="T5" fmla="*/ 4 h 7"/>
                <a:gd name="T6" fmla="*/ 8 w 8"/>
                <a:gd name="T7" fmla="*/ 5 h 7"/>
                <a:gd name="T8" fmla="*/ 6 w 8"/>
                <a:gd name="T9" fmla="*/ 7 h 7"/>
                <a:gd name="T10" fmla="*/ 3 w 8"/>
                <a:gd name="T11" fmla="*/ 7 h 7"/>
                <a:gd name="T12" fmla="*/ 0 w 8"/>
                <a:gd name="T13" fmla="*/ 7 h 7"/>
                <a:gd name="T14" fmla="*/ 0 w 8"/>
                <a:gd name="T15" fmla="*/ 5 h 7"/>
                <a:gd name="T16" fmla="*/ 0 w 8"/>
                <a:gd name="T17" fmla="*/ 2 h 7"/>
                <a:gd name="T18" fmla="*/ 2 w 8"/>
                <a:gd name="T19" fmla="*/ 2 h 7"/>
                <a:gd name="T20" fmla="*/ 3 w 8"/>
                <a:gd name="T21" fmla="*/ 2 h 7"/>
                <a:gd name="T22" fmla="*/ 3 w 8"/>
                <a:gd name="T23" fmla="*/ 1 h 7"/>
                <a:gd name="T24" fmla="*/ 3 w 8"/>
                <a:gd name="T25" fmla="*/ 0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"/>
                <a:gd name="T40" fmla="*/ 0 h 7"/>
                <a:gd name="T41" fmla="*/ 8 w 8"/>
                <a:gd name="T42" fmla="*/ 7 h 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" h="7">
                  <a:moveTo>
                    <a:pt x="3" y="0"/>
                  </a:moveTo>
                  <a:lnTo>
                    <a:pt x="6" y="1"/>
                  </a:lnTo>
                  <a:lnTo>
                    <a:pt x="8" y="4"/>
                  </a:lnTo>
                  <a:lnTo>
                    <a:pt x="8" y="5"/>
                  </a:lnTo>
                  <a:lnTo>
                    <a:pt x="6" y="7"/>
                  </a:lnTo>
                  <a:lnTo>
                    <a:pt x="3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5" name="Freeform 59"/>
            <p:cNvSpPr>
              <a:spLocks noChangeArrowheads="1"/>
            </p:cNvSpPr>
            <p:nvPr/>
          </p:nvSpPr>
          <p:spPr bwMode="auto">
            <a:xfrm>
              <a:off x="2897" y="834"/>
              <a:ext cx="9" cy="6"/>
            </a:xfrm>
            <a:custGeom>
              <a:avLst/>
              <a:gdLst>
                <a:gd name="T0" fmla="*/ 4 w 9"/>
                <a:gd name="T1" fmla="*/ 0 h 6"/>
                <a:gd name="T2" fmla="*/ 7 w 9"/>
                <a:gd name="T3" fmla="*/ 3 h 6"/>
                <a:gd name="T4" fmla="*/ 9 w 9"/>
                <a:gd name="T5" fmla="*/ 6 h 6"/>
                <a:gd name="T6" fmla="*/ 6 w 9"/>
                <a:gd name="T7" fmla="*/ 6 h 6"/>
                <a:gd name="T8" fmla="*/ 3 w 9"/>
                <a:gd name="T9" fmla="*/ 6 h 6"/>
                <a:gd name="T10" fmla="*/ 1 w 9"/>
                <a:gd name="T11" fmla="*/ 4 h 6"/>
                <a:gd name="T12" fmla="*/ 0 w 9"/>
                <a:gd name="T13" fmla="*/ 3 h 6"/>
                <a:gd name="T14" fmla="*/ 1 w 9"/>
                <a:gd name="T15" fmla="*/ 3 h 6"/>
                <a:gd name="T16" fmla="*/ 3 w 9"/>
                <a:gd name="T17" fmla="*/ 3 h 6"/>
                <a:gd name="T18" fmla="*/ 4 w 9"/>
                <a:gd name="T19" fmla="*/ 1 h 6"/>
                <a:gd name="T20" fmla="*/ 4 w 9"/>
                <a:gd name="T21" fmla="*/ 0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6"/>
                <a:gd name="T35" fmla="*/ 9 w 9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6">
                  <a:moveTo>
                    <a:pt x="4" y="0"/>
                  </a:moveTo>
                  <a:lnTo>
                    <a:pt x="7" y="3"/>
                  </a:lnTo>
                  <a:lnTo>
                    <a:pt x="9" y="6"/>
                  </a:lnTo>
                  <a:lnTo>
                    <a:pt x="6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6" name="Freeform 60"/>
            <p:cNvSpPr>
              <a:spLocks noChangeArrowheads="1"/>
            </p:cNvSpPr>
            <p:nvPr/>
          </p:nvSpPr>
          <p:spPr bwMode="auto">
            <a:xfrm>
              <a:off x="2914" y="837"/>
              <a:ext cx="9" cy="4"/>
            </a:xfrm>
            <a:custGeom>
              <a:avLst/>
              <a:gdLst>
                <a:gd name="T0" fmla="*/ 0 w 9"/>
                <a:gd name="T1" fmla="*/ 0 h 4"/>
                <a:gd name="T2" fmla="*/ 4 w 9"/>
                <a:gd name="T3" fmla="*/ 1 h 4"/>
                <a:gd name="T4" fmla="*/ 9 w 9"/>
                <a:gd name="T5" fmla="*/ 3 h 4"/>
                <a:gd name="T6" fmla="*/ 9 w 9"/>
                <a:gd name="T7" fmla="*/ 4 h 4"/>
                <a:gd name="T8" fmla="*/ 9 w 9"/>
                <a:gd name="T9" fmla="*/ 4 h 4"/>
                <a:gd name="T10" fmla="*/ 6 w 9"/>
                <a:gd name="T11" fmla="*/ 4 h 4"/>
                <a:gd name="T12" fmla="*/ 4 w 9"/>
                <a:gd name="T13" fmla="*/ 4 h 4"/>
                <a:gd name="T14" fmla="*/ 2 w 9"/>
                <a:gd name="T15" fmla="*/ 3 h 4"/>
                <a:gd name="T16" fmla="*/ 0 w 9"/>
                <a:gd name="T17" fmla="*/ 0 h 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4"/>
                <a:gd name="T29" fmla="*/ 9 w 9"/>
                <a:gd name="T30" fmla="*/ 4 h 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4">
                  <a:moveTo>
                    <a:pt x="0" y="0"/>
                  </a:moveTo>
                  <a:lnTo>
                    <a:pt x="4" y="1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7" name="Freeform 61"/>
            <p:cNvSpPr>
              <a:spLocks noChangeArrowheads="1"/>
            </p:cNvSpPr>
            <p:nvPr/>
          </p:nvSpPr>
          <p:spPr bwMode="auto">
            <a:xfrm>
              <a:off x="2886" y="844"/>
              <a:ext cx="8" cy="14"/>
            </a:xfrm>
            <a:custGeom>
              <a:avLst/>
              <a:gdLst>
                <a:gd name="T0" fmla="*/ 1 w 8"/>
                <a:gd name="T1" fmla="*/ 0 h 14"/>
                <a:gd name="T2" fmla="*/ 4 w 8"/>
                <a:gd name="T3" fmla="*/ 4 h 14"/>
                <a:gd name="T4" fmla="*/ 7 w 8"/>
                <a:gd name="T5" fmla="*/ 7 h 14"/>
                <a:gd name="T6" fmla="*/ 8 w 8"/>
                <a:gd name="T7" fmla="*/ 10 h 14"/>
                <a:gd name="T8" fmla="*/ 8 w 8"/>
                <a:gd name="T9" fmla="*/ 14 h 14"/>
                <a:gd name="T10" fmla="*/ 8 w 8"/>
                <a:gd name="T11" fmla="*/ 14 h 14"/>
                <a:gd name="T12" fmla="*/ 7 w 8"/>
                <a:gd name="T13" fmla="*/ 14 h 14"/>
                <a:gd name="T14" fmla="*/ 2 w 8"/>
                <a:gd name="T15" fmla="*/ 13 h 14"/>
                <a:gd name="T16" fmla="*/ 0 w 8"/>
                <a:gd name="T17" fmla="*/ 13 h 14"/>
                <a:gd name="T18" fmla="*/ 0 w 8"/>
                <a:gd name="T19" fmla="*/ 7 h 14"/>
                <a:gd name="T20" fmla="*/ 1 w 8"/>
                <a:gd name="T21" fmla="*/ 0 h 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"/>
                <a:gd name="T34" fmla="*/ 0 h 14"/>
                <a:gd name="T35" fmla="*/ 8 w 8"/>
                <a:gd name="T36" fmla="*/ 14 h 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" h="14">
                  <a:moveTo>
                    <a:pt x="1" y="0"/>
                  </a:moveTo>
                  <a:lnTo>
                    <a:pt x="4" y="4"/>
                  </a:lnTo>
                  <a:lnTo>
                    <a:pt x="7" y="7"/>
                  </a:lnTo>
                  <a:lnTo>
                    <a:pt x="8" y="10"/>
                  </a:lnTo>
                  <a:lnTo>
                    <a:pt x="8" y="14"/>
                  </a:lnTo>
                  <a:lnTo>
                    <a:pt x="8" y="14"/>
                  </a:lnTo>
                  <a:lnTo>
                    <a:pt x="7" y="14"/>
                  </a:lnTo>
                  <a:lnTo>
                    <a:pt x="2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8" name="Freeform 62"/>
            <p:cNvSpPr>
              <a:spLocks noChangeArrowheads="1"/>
            </p:cNvSpPr>
            <p:nvPr/>
          </p:nvSpPr>
          <p:spPr bwMode="auto">
            <a:xfrm>
              <a:off x="2910" y="847"/>
              <a:ext cx="14" cy="7"/>
            </a:xfrm>
            <a:custGeom>
              <a:avLst/>
              <a:gdLst>
                <a:gd name="T0" fmla="*/ 8 w 14"/>
                <a:gd name="T1" fmla="*/ 0 h 7"/>
                <a:gd name="T2" fmla="*/ 11 w 14"/>
                <a:gd name="T3" fmla="*/ 1 h 7"/>
                <a:gd name="T4" fmla="*/ 13 w 14"/>
                <a:gd name="T5" fmla="*/ 3 h 7"/>
                <a:gd name="T6" fmla="*/ 13 w 14"/>
                <a:gd name="T7" fmla="*/ 3 h 7"/>
                <a:gd name="T8" fmla="*/ 14 w 14"/>
                <a:gd name="T9" fmla="*/ 7 h 7"/>
                <a:gd name="T10" fmla="*/ 10 w 14"/>
                <a:gd name="T11" fmla="*/ 7 h 7"/>
                <a:gd name="T12" fmla="*/ 4 w 14"/>
                <a:gd name="T13" fmla="*/ 7 h 7"/>
                <a:gd name="T14" fmla="*/ 3 w 14"/>
                <a:gd name="T15" fmla="*/ 4 h 7"/>
                <a:gd name="T16" fmla="*/ 0 w 14"/>
                <a:gd name="T17" fmla="*/ 3 h 7"/>
                <a:gd name="T18" fmla="*/ 4 w 14"/>
                <a:gd name="T19" fmla="*/ 1 h 7"/>
                <a:gd name="T20" fmla="*/ 8 w 14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7"/>
                <a:gd name="T35" fmla="*/ 14 w 14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7">
                  <a:moveTo>
                    <a:pt x="8" y="0"/>
                  </a:moveTo>
                  <a:lnTo>
                    <a:pt x="11" y="1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4" y="7"/>
                  </a:lnTo>
                  <a:lnTo>
                    <a:pt x="10" y="7"/>
                  </a:lnTo>
                  <a:lnTo>
                    <a:pt x="4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4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59" name="Freeform 63"/>
            <p:cNvSpPr>
              <a:spLocks noChangeArrowheads="1"/>
            </p:cNvSpPr>
            <p:nvPr/>
          </p:nvSpPr>
          <p:spPr bwMode="auto">
            <a:xfrm>
              <a:off x="2894" y="861"/>
              <a:ext cx="9" cy="16"/>
            </a:xfrm>
            <a:custGeom>
              <a:avLst/>
              <a:gdLst>
                <a:gd name="T0" fmla="*/ 6 w 9"/>
                <a:gd name="T1" fmla="*/ 0 h 16"/>
                <a:gd name="T2" fmla="*/ 9 w 9"/>
                <a:gd name="T3" fmla="*/ 1 h 16"/>
                <a:gd name="T4" fmla="*/ 9 w 9"/>
                <a:gd name="T5" fmla="*/ 6 h 16"/>
                <a:gd name="T6" fmla="*/ 6 w 9"/>
                <a:gd name="T7" fmla="*/ 10 h 16"/>
                <a:gd name="T8" fmla="*/ 3 w 9"/>
                <a:gd name="T9" fmla="*/ 16 h 16"/>
                <a:gd name="T10" fmla="*/ 3 w 9"/>
                <a:gd name="T11" fmla="*/ 14 h 16"/>
                <a:gd name="T12" fmla="*/ 3 w 9"/>
                <a:gd name="T13" fmla="*/ 13 h 16"/>
                <a:gd name="T14" fmla="*/ 2 w 9"/>
                <a:gd name="T15" fmla="*/ 7 h 16"/>
                <a:gd name="T16" fmla="*/ 0 w 9"/>
                <a:gd name="T17" fmla="*/ 3 h 16"/>
                <a:gd name="T18" fmla="*/ 3 w 9"/>
                <a:gd name="T19" fmla="*/ 1 h 16"/>
                <a:gd name="T20" fmla="*/ 6 w 9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6"/>
                <a:gd name="T35" fmla="*/ 9 w 9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6">
                  <a:moveTo>
                    <a:pt x="6" y="0"/>
                  </a:moveTo>
                  <a:lnTo>
                    <a:pt x="9" y="1"/>
                  </a:lnTo>
                  <a:lnTo>
                    <a:pt x="9" y="6"/>
                  </a:lnTo>
                  <a:lnTo>
                    <a:pt x="6" y="10"/>
                  </a:lnTo>
                  <a:lnTo>
                    <a:pt x="3" y="16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2" y="7"/>
                  </a:lnTo>
                  <a:lnTo>
                    <a:pt x="0" y="3"/>
                  </a:lnTo>
                  <a:lnTo>
                    <a:pt x="3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0" name="Freeform 64"/>
            <p:cNvSpPr>
              <a:spLocks noChangeArrowheads="1"/>
            </p:cNvSpPr>
            <p:nvPr/>
          </p:nvSpPr>
          <p:spPr bwMode="auto">
            <a:xfrm>
              <a:off x="2419" y="870"/>
              <a:ext cx="24" cy="48"/>
            </a:xfrm>
            <a:custGeom>
              <a:avLst/>
              <a:gdLst>
                <a:gd name="T0" fmla="*/ 3 w 24"/>
                <a:gd name="T1" fmla="*/ 0 h 48"/>
                <a:gd name="T2" fmla="*/ 10 w 24"/>
                <a:gd name="T3" fmla="*/ 4 h 48"/>
                <a:gd name="T4" fmla="*/ 14 w 24"/>
                <a:gd name="T5" fmla="*/ 12 h 48"/>
                <a:gd name="T6" fmla="*/ 18 w 24"/>
                <a:gd name="T7" fmla="*/ 20 h 48"/>
                <a:gd name="T8" fmla="*/ 24 w 24"/>
                <a:gd name="T9" fmla="*/ 28 h 48"/>
                <a:gd name="T10" fmla="*/ 20 w 24"/>
                <a:gd name="T11" fmla="*/ 40 h 48"/>
                <a:gd name="T12" fmla="*/ 14 w 24"/>
                <a:gd name="T13" fmla="*/ 48 h 48"/>
                <a:gd name="T14" fmla="*/ 14 w 24"/>
                <a:gd name="T15" fmla="*/ 48 h 48"/>
                <a:gd name="T16" fmla="*/ 13 w 24"/>
                <a:gd name="T17" fmla="*/ 48 h 48"/>
                <a:gd name="T18" fmla="*/ 7 w 24"/>
                <a:gd name="T19" fmla="*/ 47 h 48"/>
                <a:gd name="T20" fmla="*/ 1 w 24"/>
                <a:gd name="T21" fmla="*/ 47 h 48"/>
                <a:gd name="T22" fmla="*/ 0 w 24"/>
                <a:gd name="T23" fmla="*/ 34 h 48"/>
                <a:gd name="T24" fmla="*/ 0 w 24"/>
                <a:gd name="T25" fmla="*/ 22 h 48"/>
                <a:gd name="T26" fmla="*/ 0 w 24"/>
                <a:gd name="T27" fmla="*/ 11 h 48"/>
                <a:gd name="T28" fmla="*/ 3 w 24"/>
                <a:gd name="T29" fmla="*/ 0 h 4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4"/>
                <a:gd name="T46" fmla="*/ 0 h 48"/>
                <a:gd name="T47" fmla="*/ 24 w 24"/>
                <a:gd name="T48" fmla="*/ 48 h 4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4" h="48">
                  <a:moveTo>
                    <a:pt x="3" y="0"/>
                  </a:moveTo>
                  <a:lnTo>
                    <a:pt x="10" y="4"/>
                  </a:lnTo>
                  <a:lnTo>
                    <a:pt x="14" y="12"/>
                  </a:lnTo>
                  <a:lnTo>
                    <a:pt x="18" y="20"/>
                  </a:lnTo>
                  <a:lnTo>
                    <a:pt x="24" y="28"/>
                  </a:lnTo>
                  <a:lnTo>
                    <a:pt x="20" y="4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3" y="48"/>
                  </a:lnTo>
                  <a:lnTo>
                    <a:pt x="7" y="47"/>
                  </a:lnTo>
                  <a:lnTo>
                    <a:pt x="1" y="47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0" y="1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1" name="Freeform 65"/>
            <p:cNvSpPr>
              <a:spLocks noChangeArrowheads="1"/>
            </p:cNvSpPr>
            <p:nvPr/>
          </p:nvSpPr>
          <p:spPr bwMode="auto">
            <a:xfrm>
              <a:off x="2910" y="871"/>
              <a:ext cx="27" cy="47"/>
            </a:xfrm>
            <a:custGeom>
              <a:avLst/>
              <a:gdLst>
                <a:gd name="T0" fmla="*/ 21 w 27"/>
                <a:gd name="T1" fmla="*/ 47 h 47"/>
                <a:gd name="T2" fmla="*/ 16 w 27"/>
                <a:gd name="T3" fmla="*/ 47 h 47"/>
                <a:gd name="T4" fmla="*/ 10 w 27"/>
                <a:gd name="T5" fmla="*/ 46 h 47"/>
                <a:gd name="T6" fmla="*/ 7 w 27"/>
                <a:gd name="T7" fmla="*/ 43 h 47"/>
                <a:gd name="T8" fmla="*/ 4 w 27"/>
                <a:gd name="T9" fmla="*/ 40 h 47"/>
                <a:gd name="T10" fmla="*/ 1 w 27"/>
                <a:gd name="T11" fmla="*/ 31 h 47"/>
                <a:gd name="T12" fmla="*/ 0 w 27"/>
                <a:gd name="T13" fmla="*/ 20 h 47"/>
                <a:gd name="T14" fmla="*/ 10 w 27"/>
                <a:gd name="T15" fmla="*/ 10 h 47"/>
                <a:gd name="T16" fmla="*/ 18 w 27"/>
                <a:gd name="T17" fmla="*/ 0 h 47"/>
                <a:gd name="T18" fmla="*/ 18 w 27"/>
                <a:gd name="T19" fmla="*/ 1 h 47"/>
                <a:gd name="T20" fmla="*/ 18 w 27"/>
                <a:gd name="T21" fmla="*/ 3 h 47"/>
                <a:gd name="T22" fmla="*/ 23 w 27"/>
                <a:gd name="T23" fmla="*/ 16 h 47"/>
                <a:gd name="T24" fmla="*/ 27 w 27"/>
                <a:gd name="T25" fmla="*/ 27 h 47"/>
                <a:gd name="T26" fmla="*/ 23 w 27"/>
                <a:gd name="T27" fmla="*/ 31 h 47"/>
                <a:gd name="T28" fmla="*/ 18 w 27"/>
                <a:gd name="T29" fmla="*/ 36 h 47"/>
                <a:gd name="T30" fmla="*/ 20 w 27"/>
                <a:gd name="T31" fmla="*/ 41 h 47"/>
                <a:gd name="T32" fmla="*/ 21 w 27"/>
                <a:gd name="T33" fmla="*/ 47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1" y="47"/>
                  </a:moveTo>
                  <a:lnTo>
                    <a:pt x="16" y="47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40"/>
                  </a:lnTo>
                  <a:lnTo>
                    <a:pt x="1" y="31"/>
                  </a:lnTo>
                  <a:lnTo>
                    <a:pt x="0" y="20"/>
                  </a:lnTo>
                  <a:lnTo>
                    <a:pt x="10" y="1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3"/>
                  </a:lnTo>
                  <a:lnTo>
                    <a:pt x="23" y="16"/>
                  </a:lnTo>
                  <a:lnTo>
                    <a:pt x="27" y="27"/>
                  </a:lnTo>
                  <a:lnTo>
                    <a:pt x="23" y="31"/>
                  </a:lnTo>
                  <a:lnTo>
                    <a:pt x="18" y="36"/>
                  </a:lnTo>
                  <a:lnTo>
                    <a:pt x="20" y="41"/>
                  </a:lnTo>
                  <a:lnTo>
                    <a:pt x="21" y="4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2" name="Freeform 66"/>
            <p:cNvSpPr>
              <a:spLocks noChangeArrowheads="1"/>
            </p:cNvSpPr>
            <p:nvPr/>
          </p:nvSpPr>
          <p:spPr bwMode="auto">
            <a:xfrm>
              <a:off x="2893" y="884"/>
              <a:ext cx="14" cy="13"/>
            </a:xfrm>
            <a:custGeom>
              <a:avLst/>
              <a:gdLst>
                <a:gd name="T0" fmla="*/ 11 w 14"/>
                <a:gd name="T1" fmla="*/ 0 h 13"/>
                <a:gd name="T2" fmla="*/ 14 w 14"/>
                <a:gd name="T3" fmla="*/ 3 h 13"/>
                <a:gd name="T4" fmla="*/ 14 w 14"/>
                <a:gd name="T5" fmla="*/ 6 h 13"/>
                <a:gd name="T6" fmla="*/ 14 w 14"/>
                <a:gd name="T7" fmla="*/ 10 h 13"/>
                <a:gd name="T8" fmla="*/ 13 w 14"/>
                <a:gd name="T9" fmla="*/ 13 h 13"/>
                <a:gd name="T10" fmla="*/ 13 w 14"/>
                <a:gd name="T11" fmla="*/ 13 h 13"/>
                <a:gd name="T12" fmla="*/ 11 w 14"/>
                <a:gd name="T13" fmla="*/ 13 h 13"/>
                <a:gd name="T14" fmla="*/ 5 w 14"/>
                <a:gd name="T15" fmla="*/ 13 h 13"/>
                <a:gd name="T16" fmla="*/ 0 w 14"/>
                <a:gd name="T17" fmla="*/ 11 h 13"/>
                <a:gd name="T18" fmla="*/ 5 w 14"/>
                <a:gd name="T19" fmla="*/ 6 h 13"/>
                <a:gd name="T20" fmla="*/ 11 w 14"/>
                <a:gd name="T21" fmla="*/ 0 h 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"/>
                <a:gd name="T34" fmla="*/ 0 h 13"/>
                <a:gd name="T35" fmla="*/ 14 w 14"/>
                <a:gd name="T36" fmla="*/ 13 h 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" h="13">
                  <a:moveTo>
                    <a:pt x="11" y="0"/>
                  </a:moveTo>
                  <a:lnTo>
                    <a:pt x="14" y="3"/>
                  </a:lnTo>
                  <a:lnTo>
                    <a:pt x="14" y="6"/>
                  </a:lnTo>
                  <a:lnTo>
                    <a:pt x="14" y="10"/>
                  </a:lnTo>
                  <a:lnTo>
                    <a:pt x="13" y="13"/>
                  </a:lnTo>
                  <a:lnTo>
                    <a:pt x="13" y="13"/>
                  </a:lnTo>
                  <a:lnTo>
                    <a:pt x="11" y="13"/>
                  </a:lnTo>
                  <a:lnTo>
                    <a:pt x="5" y="13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3" name="Freeform 67"/>
            <p:cNvSpPr>
              <a:spLocks noChangeArrowheads="1"/>
            </p:cNvSpPr>
            <p:nvPr/>
          </p:nvSpPr>
          <p:spPr bwMode="auto">
            <a:xfrm>
              <a:off x="2743" y="907"/>
              <a:ext cx="114" cy="137"/>
            </a:xfrm>
            <a:custGeom>
              <a:avLst/>
              <a:gdLst>
                <a:gd name="T0" fmla="*/ 88 w 114"/>
                <a:gd name="T1" fmla="*/ 0 h 137"/>
                <a:gd name="T2" fmla="*/ 101 w 114"/>
                <a:gd name="T3" fmla="*/ 8 h 137"/>
                <a:gd name="T4" fmla="*/ 114 w 114"/>
                <a:gd name="T5" fmla="*/ 18 h 137"/>
                <a:gd name="T6" fmla="*/ 114 w 114"/>
                <a:gd name="T7" fmla="*/ 20 h 137"/>
                <a:gd name="T8" fmla="*/ 114 w 114"/>
                <a:gd name="T9" fmla="*/ 23 h 137"/>
                <a:gd name="T10" fmla="*/ 111 w 114"/>
                <a:gd name="T11" fmla="*/ 30 h 137"/>
                <a:gd name="T12" fmla="*/ 107 w 114"/>
                <a:gd name="T13" fmla="*/ 34 h 137"/>
                <a:gd name="T14" fmla="*/ 103 w 114"/>
                <a:gd name="T15" fmla="*/ 38 h 137"/>
                <a:gd name="T16" fmla="*/ 97 w 114"/>
                <a:gd name="T17" fmla="*/ 43 h 137"/>
                <a:gd name="T18" fmla="*/ 104 w 114"/>
                <a:gd name="T19" fmla="*/ 58 h 137"/>
                <a:gd name="T20" fmla="*/ 110 w 114"/>
                <a:gd name="T21" fmla="*/ 75 h 137"/>
                <a:gd name="T22" fmla="*/ 104 w 114"/>
                <a:gd name="T23" fmla="*/ 81 h 137"/>
                <a:gd name="T24" fmla="*/ 100 w 114"/>
                <a:gd name="T25" fmla="*/ 88 h 137"/>
                <a:gd name="T26" fmla="*/ 95 w 114"/>
                <a:gd name="T27" fmla="*/ 97 h 137"/>
                <a:gd name="T28" fmla="*/ 94 w 114"/>
                <a:gd name="T29" fmla="*/ 105 h 137"/>
                <a:gd name="T30" fmla="*/ 91 w 114"/>
                <a:gd name="T31" fmla="*/ 114 h 137"/>
                <a:gd name="T32" fmla="*/ 88 w 114"/>
                <a:gd name="T33" fmla="*/ 123 h 137"/>
                <a:gd name="T34" fmla="*/ 84 w 114"/>
                <a:gd name="T35" fmla="*/ 130 h 137"/>
                <a:gd name="T36" fmla="*/ 80 w 114"/>
                <a:gd name="T37" fmla="*/ 137 h 137"/>
                <a:gd name="T38" fmla="*/ 68 w 114"/>
                <a:gd name="T39" fmla="*/ 133 h 137"/>
                <a:gd name="T40" fmla="*/ 58 w 114"/>
                <a:gd name="T41" fmla="*/ 127 h 137"/>
                <a:gd name="T42" fmla="*/ 37 w 114"/>
                <a:gd name="T43" fmla="*/ 125 h 137"/>
                <a:gd name="T44" fmla="*/ 17 w 114"/>
                <a:gd name="T45" fmla="*/ 124 h 137"/>
                <a:gd name="T46" fmla="*/ 16 w 114"/>
                <a:gd name="T47" fmla="*/ 113 h 137"/>
                <a:gd name="T48" fmla="*/ 11 w 114"/>
                <a:gd name="T49" fmla="*/ 104 h 137"/>
                <a:gd name="T50" fmla="*/ 7 w 114"/>
                <a:gd name="T51" fmla="*/ 97 h 137"/>
                <a:gd name="T52" fmla="*/ 0 w 114"/>
                <a:gd name="T53" fmla="*/ 90 h 137"/>
                <a:gd name="T54" fmla="*/ 0 w 114"/>
                <a:gd name="T55" fmla="*/ 83 h 137"/>
                <a:gd name="T56" fmla="*/ 1 w 114"/>
                <a:gd name="T57" fmla="*/ 77 h 137"/>
                <a:gd name="T58" fmla="*/ 4 w 114"/>
                <a:gd name="T59" fmla="*/ 71 h 137"/>
                <a:gd name="T60" fmla="*/ 6 w 114"/>
                <a:gd name="T61" fmla="*/ 67 h 137"/>
                <a:gd name="T62" fmla="*/ 13 w 114"/>
                <a:gd name="T63" fmla="*/ 68 h 137"/>
                <a:gd name="T64" fmla="*/ 21 w 114"/>
                <a:gd name="T65" fmla="*/ 70 h 137"/>
                <a:gd name="T66" fmla="*/ 27 w 114"/>
                <a:gd name="T67" fmla="*/ 61 h 137"/>
                <a:gd name="T68" fmla="*/ 33 w 114"/>
                <a:gd name="T69" fmla="*/ 54 h 137"/>
                <a:gd name="T70" fmla="*/ 44 w 114"/>
                <a:gd name="T71" fmla="*/ 47 h 137"/>
                <a:gd name="T72" fmla="*/ 55 w 114"/>
                <a:gd name="T73" fmla="*/ 41 h 137"/>
                <a:gd name="T74" fmla="*/ 73 w 114"/>
                <a:gd name="T75" fmla="*/ 20 h 137"/>
                <a:gd name="T76" fmla="*/ 88 w 114"/>
                <a:gd name="T77" fmla="*/ 0 h 1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"/>
                <a:gd name="T118" fmla="*/ 0 h 137"/>
                <a:gd name="T119" fmla="*/ 114 w 114"/>
                <a:gd name="T120" fmla="*/ 137 h 1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" h="137">
                  <a:moveTo>
                    <a:pt x="88" y="0"/>
                  </a:moveTo>
                  <a:lnTo>
                    <a:pt x="101" y="8"/>
                  </a:lnTo>
                  <a:lnTo>
                    <a:pt x="114" y="18"/>
                  </a:lnTo>
                  <a:lnTo>
                    <a:pt x="114" y="20"/>
                  </a:lnTo>
                  <a:lnTo>
                    <a:pt x="114" y="23"/>
                  </a:lnTo>
                  <a:lnTo>
                    <a:pt x="111" y="30"/>
                  </a:lnTo>
                  <a:lnTo>
                    <a:pt x="107" y="34"/>
                  </a:lnTo>
                  <a:lnTo>
                    <a:pt x="103" y="38"/>
                  </a:lnTo>
                  <a:lnTo>
                    <a:pt x="97" y="43"/>
                  </a:lnTo>
                  <a:lnTo>
                    <a:pt x="104" y="58"/>
                  </a:lnTo>
                  <a:lnTo>
                    <a:pt x="110" y="75"/>
                  </a:lnTo>
                  <a:lnTo>
                    <a:pt x="104" y="81"/>
                  </a:lnTo>
                  <a:lnTo>
                    <a:pt x="100" y="88"/>
                  </a:lnTo>
                  <a:lnTo>
                    <a:pt x="95" y="97"/>
                  </a:lnTo>
                  <a:lnTo>
                    <a:pt x="94" y="105"/>
                  </a:lnTo>
                  <a:lnTo>
                    <a:pt x="91" y="114"/>
                  </a:lnTo>
                  <a:lnTo>
                    <a:pt x="88" y="123"/>
                  </a:lnTo>
                  <a:lnTo>
                    <a:pt x="84" y="130"/>
                  </a:lnTo>
                  <a:lnTo>
                    <a:pt x="80" y="137"/>
                  </a:lnTo>
                  <a:lnTo>
                    <a:pt x="68" y="133"/>
                  </a:lnTo>
                  <a:lnTo>
                    <a:pt x="58" y="127"/>
                  </a:lnTo>
                  <a:lnTo>
                    <a:pt x="37" y="125"/>
                  </a:lnTo>
                  <a:lnTo>
                    <a:pt x="17" y="124"/>
                  </a:lnTo>
                  <a:lnTo>
                    <a:pt x="16" y="113"/>
                  </a:lnTo>
                  <a:lnTo>
                    <a:pt x="11" y="104"/>
                  </a:lnTo>
                  <a:lnTo>
                    <a:pt x="7" y="97"/>
                  </a:lnTo>
                  <a:lnTo>
                    <a:pt x="0" y="90"/>
                  </a:lnTo>
                  <a:lnTo>
                    <a:pt x="0" y="83"/>
                  </a:lnTo>
                  <a:lnTo>
                    <a:pt x="1" y="77"/>
                  </a:lnTo>
                  <a:lnTo>
                    <a:pt x="4" y="71"/>
                  </a:lnTo>
                  <a:lnTo>
                    <a:pt x="6" y="67"/>
                  </a:lnTo>
                  <a:lnTo>
                    <a:pt x="13" y="68"/>
                  </a:lnTo>
                  <a:lnTo>
                    <a:pt x="21" y="70"/>
                  </a:lnTo>
                  <a:lnTo>
                    <a:pt x="27" y="61"/>
                  </a:lnTo>
                  <a:lnTo>
                    <a:pt x="33" y="54"/>
                  </a:lnTo>
                  <a:lnTo>
                    <a:pt x="44" y="47"/>
                  </a:lnTo>
                  <a:lnTo>
                    <a:pt x="55" y="41"/>
                  </a:lnTo>
                  <a:lnTo>
                    <a:pt x="73" y="20"/>
                  </a:lnTo>
                  <a:lnTo>
                    <a:pt x="88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Freeform 68"/>
            <p:cNvSpPr>
              <a:spLocks noChangeArrowheads="1"/>
            </p:cNvSpPr>
            <p:nvPr/>
          </p:nvSpPr>
          <p:spPr bwMode="auto">
            <a:xfrm>
              <a:off x="2586" y="918"/>
              <a:ext cx="127" cy="150"/>
            </a:xfrm>
            <a:custGeom>
              <a:avLst/>
              <a:gdLst>
                <a:gd name="T0" fmla="*/ 3 w 127"/>
                <a:gd name="T1" fmla="*/ 0 h 150"/>
                <a:gd name="T2" fmla="*/ 17 w 127"/>
                <a:gd name="T3" fmla="*/ 4 h 150"/>
                <a:gd name="T4" fmla="*/ 33 w 127"/>
                <a:gd name="T5" fmla="*/ 9 h 150"/>
                <a:gd name="T6" fmla="*/ 37 w 127"/>
                <a:gd name="T7" fmla="*/ 17 h 150"/>
                <a:gd name="T8" fmla="*/ 43 w 127"/>
                <a:gd name="T9" fmla="*/ 26 h 150"/>
                <a:gd name="T10" fmla="*/ 50 w 127"/>
                <a:gd name="T11" fmla="*/ 32 h 150"/>
                <a:gd name="T12" fmla="*/ 57 w 127"/>
                <a:gd name="T13" fmla="*/ 37 h 150"/>
                <a:gd name="T14" fmla="*/ 65 w 127"/>
                <a:gd name="T15" fmla="*/ 43 h 150"/>
                <a:gd name="T16" fmla="*/ 74 w 127"/>
                <a:gd name="T17" fmla="*/ 47 h 150"/>
                <a:gd name="T18" fmla="*/ 81 w 127"/>
                <a:gd name="T19" fmla="*/ 53 h 150"/>
                <a:gd name="T20" fmla="*/ 88 w 127"/>
                <a:gd name="T21" fmla="*/ 60 h 150"/>
                <a:gd name="T22" fmla="*/ 100 w 127"/>
                <a:gd name="T23" fmla="*/ 80 h 150"/>
                <a:gd name="T24" fmla="*/ 108 w 127"/>
                <a:gd name="T25" fmla="*/ 103 h 150"/>
                <a:gd name="T26" fmla="*/ 115 w 127"/>
                <a:gd name="T27" fmla="*/ 107 h 150"/>
                <a:gd name="T28" fmla="*/ 124 w 127"/>
                <a:gd name="T29" fmla="*/ 112 h 150"/>
                <a:gd name="T30" fmla="*/ 125 w 127"/>
                <a:gd name="T31" fmla="*/ 120 h 150"/>
                <a:gd name="T32" fmla="*/ 127 w 127"/>
                <a:gd name="T33" fmla="*/ 130 h 150"/>
                <a:gd name="T34" fmla="*/ 125 w 127"/>
                <a:gd name="T35" fmla="*/ 142 h 150"/>
                <a:gd name="T36" fmla="*/ 124 w 127"/>
                <a:gd name="T37" fmla="*/ 150 h 150"/>
                <a:gd name="T38" fmla="*/ 114 w 127"/>
                <a:gd name="T39" fmla="*/ 150 h 150"/>
                <a:gd name="T40" fmla="*/ 105 w 127"/>
                <a:gd name="T41" fmla="*/ 150 h 150"/>
                <a:gd name="T42" fmla="*/ 97 w 127"/>
                <a:gd name="T43" fmla="*/ 139 h 150"/>
                <a:gd name="T44" fmla="*/ 87 w 127"/>
                <a:gd name="T45" fmla="*/ 127 h 150"/>
                <a:gd name="T46" fmla="*/ 78 w 127"/>
                <a:gd name="T47" fmla="*/ 117 h 150"/>
                <a:gd name="T48" fmla="*/ 70 w 127"/>
                <a:gd name="T49" fmla="*/ 106 h 150"/>
                <a:gd name="T50" fmla="*/ 63 w 127"/>
                <a:gd name="T51" fmla="*/ 93 h 150"/>
                <a:gd name="T52" fmla="*/ 58 w 127"/>
                <a:gd name="T53" fmla="*/ 80 h 150"/>
                <a:gd name="T54" fmla="*/ 54 w 127"/>
                <a:gd name="T55" fmla="*/ 66 h 150"/>
                <a:gd name="T56" fmla="*/ 47 w 127"/>
                <a:gd name="T57" fmla="*/ 53 h 150"/>
                <a:gd name="T58" fmla="*/ 43 w 127"/>
                <a:gd name="T59" fmla="*/ 46 h 150"/>
                <a:gd name="T60" fmla="*/ 37 w 127"/>
                <a:gd name="T61" fmla="*/ 40 h 150"/>
                <a:gd name="T62" fmla="*/ 30 w 127"/>
                <a:gd name="T63" fmla="*/ 36 h 150"/>
                <a:gd name="T64" fmla="*/ 24 w 127"/>
                <a:gd name="T65" fmla="*/ 30 h 150"/>
                <a:gd name="T66" fmla="*/ 17 w 127"/>
                <a:gd name="T67" fmla="*/ 26 h 150"/>
                <a:gd name="T68" fmla="*/ 10 w 127"/>
                <a:gd name="T69" fmla="*/ 20 h 150"/>
                <a:gd name="T70" fmla="*/ 4 w 127"/>
                <a:gd name="T71" fmla="*/ 14 h 150"/>
                <a:gd name="T72" fmla="*/ 0 w 127"/>
                <a:gd name="T73" fmla="*/ 7 h 150"/>
                <a:gd name="T74" fmla="*/ 1 w 127"/>
                <a:gd name="T75" fmla="*/ 3 h 150"/>
                <a:gd name="T76" fmla="*/ 3 w 127"/>
                <a:gd name="T77" fmla="*/ 0 h 1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7"/>
                <a:gd name="T118" fmla="*/ 0 h 150"/>
                <a:gd name="T119" fmla="*/ 127 w 127"/>
                <a:gd name="T120" fmla="*/ 150 h 15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7" h="150">
                  <a:moveTo>
                    <a:pt x="3" y="0"/>
                  </a:moveTo>
                  <a:lnTo>
                    <a:pt x="17" y="4"/>
                  </a:lnTo>
                  <a:lnTo>
                    <a:pt x="33" y="9"/>
                  </a:lnTo>
                  <a:lnTo>
                    <a:pt x="37" y="17"/>
                  </a:lnTo>
                  <a:lnTo>
                    <a:pt x="43" y="26"/>
                  </a:lnTo>
                  <a:lnTo>
                    <a:pt x="50" y="32"/>
                  </a:lnTo>
                  <a:lnTo>
                    <a:pt x="57" y="37"/>
                  </a:lnTo>
                  <a:lnTo>
                    <a:pt x="65" y="43"/>
                  </a:lnTo>
                  <a:lnTo>
                    <a:pt x="74" y="47"/>
                  </a:lnTo>
                  <a:lnTo>
                    <a:pt x="81" y="53"/>
                  </a:lnTo>
                  <a:lnTo>
                    <a:pt x="88" y="60"/>
                  </a:lnTo>
                  <a:lnTo>
                    <a:pt x="100" y="80"/>
                  </a:lnTo>
                  <a:lnTo>
                    <a:pt x="108" y="103"/>
                  </a:lnTo>
                  <a:lnTo>
                    <a:pt x="115" y="107"/>
                  </a:lnTo>
                  <a:lnTo>
                    <a:pt x="124" y="112"/>
                  </a:lnTo>
                  <a:lnTo>
                    <a:pt x="125" y="120"/>
                  </a:lnTo>
                  <a:lnTo>
                    <a:pt x="127" y="130"/>
                  </a:lnTo>
                  <a:lnTo>
                    <a:pt x="125" y="142"/>
                  </a:lnTo>
                  <a:lnTo>
                    <a:pt x="124" y="150"/>
                  </a:lnTo>
                  <a:lnTo>
                    <a:pt x="114" y="150"/>
                  </a:lnTo>
                  <a:lnTo>
                    <a:pt x="105" y="150"/>
                  </a:lnTo>
                  <a:lnTo>
                    <a:pt x="97" y="139"/>
                  </a:lnTo>
                  <a:lnTo>
                    <a:pt x="87" y="127"/>
                  </a:lnTo>
                  <a:lnTo>
                    <a:pt x="78" y="117"/>
                  </a:lnTo>
                  <a:lnTo>
                    <a:pt x="70" y="106"/>
                  </a:lnTo>
                  <a:lnTo>
                    <a:pt x="63" y="93"/>
                  </a:lnTo>
                  <a:lnTo>
                    <a:pt x="58" y="80"/>
                  </a:lnTo>
                  <a:lnTo>
                    <a:pt x="54" y="66"/>
                  </a:lnTo>
                  <a:lnTo>
                    <a:pt x="47" y="53"/>
                  </a:lnTo>
                  <a:lnTo>
                    <a:pt x="43" y="46"/>
                  </a:lnTo>
                  <a:lnTo>
                    <a:pt x="37" y="40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7" y="26"/>
                  </a:lnTo>
                  <a:lnTo>
                    <a:pt x="10" y="20"/>
                  </a:lnTo>
                  <a:lnTo>
                    <a:pt x="4" y="14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5" name="Freeform 69"/>
            <p:cNvSpPr>
              <a:spLocks noChangeArrowheads="1"/>
            </p:cNvSpPr>
            <p:nvPr/>
          </p:nvSpPr>
          <p:spPr bwMode="auto">
            <a:xfrm>
              <a:off x="2958" y="962"/>
              <a:ext cx="6" cy="6"/>
            </a:xfrm>
            <a:custGeom>
              <a:avLst/>
              <a:gdLst>
                <a:gd name="T0" fmla="*/ 3 w 6"/>
                <a:gd name="T1" fmla="*/ 0 h 6"/>
                <a:gd name="T2" fmla="*/ 5 w 6"/>
                <a:gd name="T3" fmla="*/ 0 h 6"/>
                <a:gd name="T4" fmla="*/ 6 w 6"/>
                <a:gd name="T5" fmla="*/ 0 h 6"/>
                <a:gd name="T6" fmla="*/ 6 w 6"/>
                <a:gd name="T7" fmla="*/ 3 h 6"/>
                <a:gd name="T8" fmla="*/ 5 w 6"/>
                <a:gd name="T9" fmla="*/ 5 h 6"/>
                <a:gd name="T10" fmla="*/ 5 w 6"/>
                <a:gd name="T11" fmla="*/ 5 h 6"/>
                <a:gd name="T12" fmla="*/ 0 w 6"/>
                <a:gd name="T13" fmla="*/ 6 h 6"/>
                <a:gd name="T14" fmla="*/ 2 w 6"/>
                <a:gd name="T15" fmla="*/ 3 h 6"/>
                <a:gd name="T16" fmla="*/ 3 w 6"/>
                <a:gd name="T17" fmla="*/ 0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6"/>
                <a:gd name="T29" fmla="*/ 6 w 6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6">
                  <a:moveTo>
                    <a:pt x="3" y="0"/>
                  </a:moveTo>
                  <a:lnTo>
                    <a:pt x="5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6"/>
                  </a:lnTo>
                  <a:lnTo>
                    <a:pt x="2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6" name="Freeform 70"/>
            <p:cNvSpPr>
              <a:spLocks noChangeArrowheads="1"/>
            </p:cNvSpPr>
            <p:nvPr/>
          </p:nvSpPr>
          <p:spPr bwMode="auto">
            <a:xfrm>
              <a:off x="2953" y="972"/>
              <a:ext cx="5" cy="29"/>
            </a:xfrm>
            <a:custGeom>
              <a:avLst/>
              <a:gdLst>
                <a:gd name="T0" fmla="*/ 0 w 5"/>
                <a:gd name="T1" fmla="*/ 0 h 29"/>
                <a:gd name="T2" fmla="*/ 3 w 5"/>
                <a:gd name="T3" fmla="*/ 0 h 29"/>
                <a:gd name="T4" fmla="*/ 4 w 5"/>
                <a:gd name="T5" fmla="*/ 0 h 29"/>
                <a:gd name="T6" fmla="*/ 5 w 5"/>
                <a:gd name="T7" fmla="*/ 15 h 29"/>
                <a:gd name="T8" fmla="*/ 5 w 5"/>
                <a:gd name="T9" fmla="*/ 29 h 29"/>
                <a:gd name="T10" fmla="*/ 4 w 5"/>
                <a:gd name="T11" fmla="*/ 29 h 29"/>
                <a:gd name="T12" fmla="*/ 3 w 5"/>
                <a:gd name="T13" fmla="*/ 29 h 29"/>
                <a:gd name="T14" fmla="*/ 0 w 5"/>
                <a:gd name="T15" fmla="*/ 15 h 29"/>
                <a:gd name="T16" fmla="*/ 0 w 5"/>
                <a:gd name="T17" fmla="*/ 0 h 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29"/>
                <a:gd name="T29" fmla="*/ 5 w 5"/>
                <a:gd name="T30" fmla="*/ 29 h 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29">
                  <a:moveTo>
                    <a:pt x="0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5" y="15"/>
                  </a:lnTo>
                  <a:lnTo>
                    <a:pt x="5" y="29"/>
                  </a:lnTo>
                  <a:lnTo>
                    <a:pt x="4" y="29"/>
                  </a:lnTo>
                  <a:lnTo>
                    <a:pt x="3" y="29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7" name="Freeform 71"/>
            <p:cNvSpPr>
              <a:spLocks noChangeArrowheads="1"/>
            </p:cNvSpPr>
            <p:nvPr/>
          </p:nvSpPr>
          <p:spPr bwMode="auto">
            <a:xfrm>
              <a:off x="2903" y="975"/>
              <a:ext cx="21" cy="15"/>
            </a:xfrm>
            <a:custGeom>
              <a:avLst/>
              <a:gdLst>
                <a:gd name="T0" fmla="*/ 20 w 21"/>
                <a:gd name="T1" fmla="*/ 0 h 15"/>
                <a:gd name="T2" fmla="*/ 21 w 21"/>
                <a:gd name="T3" fmla="*/ 3 h 15"/>
                <a:gd name="T4" fmla="*/ 21 w 21"/>
                <a:gd name="T5" fmla="*/ 5 h 15"/>
                <a:gd name="T6" fmla="*/ 21 w 21"/>
                <a:gd name="T7" fmla="*/ 7 h 15"/>
                <a:gd name="T8" fmla="*/ 20 w 21"/>
                <a:gd name="T9" fmla="*/ 9 h 15"/>
                <a:gd name="T10" fmla="*/ 15 w 21"/>
                <a:gd name="T11" fmla="*/ 12 h 15"/>
                <a:gd name="T12" fmla="*/ 10 w 21"/>
                <a:gd name="T13" fmla="*/ 15 h 15"/>
                <a:gd name="T14" fmla="*/ 5 w 21"/>
                <a:gd name="T15" fmla="*/ 12 h 15"/>
                <a:gd name="T16" fmla="*/ 0 w 21"/>
                <a:gd name="T17" fmla="*/ 9 h 15"/>
                <a:gd name="T18" fmla="*/ 0 w 21"/>
                <a:gd name="T19" fmla="*/ 9 h 15"/>
                <a:gd name="T20" fmla="*/ 0 w 21"/>
                <a:gd name="T21" fmla="*/ 7 h 15"/>
                <a:gd name="T22" fmla="*/ 8 w 21"/>
                <a:gd name="T23" fmla="*/ 7 h 15"/>
                <a:gd name="T24" fmla="*/ 18 w 21"/>
                <a:gd name="T25" fmla="*/ 6 h 15"/>
                <a:gd name="T26" fmla="*/ 18 w 21"/>
                <a:gd name="T27" fmla="*/ 3 h 15"/>
                <a:gd name="T28" fmla="*/ 20 w 21"/>
                <a:gd name="T29" fmla="*/ 0 h 1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"/>
                <a:gd name="T46" fmla="*/ 0 h 15"/>
                <a:gd name="T47" fmla="*/ 21 w 21"/>
                <a:gd name="T48" fmla="*/ 15 h 1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" h="15">
                  <a:moveTo>
                    <a:pt x="20" y="0"/>
                  </a:moveTo>
                  <a:lnTo>
                    <a:pt x="21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9"/>
                  </a:lnTo>
                  <a:lnTo>
                    <a:pt x="15" y="12"/>
                  </a:lnTo>
                  <a:lnTo>
                    <a:pt x="10" y="15"/>
                  </a:lnTo>
                  <a:lnTo>
                    <a:pt x="5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7"/>
                  </a:lnTo>
                  <a:lnTo>
                    <a:pt x="8" y="7"/>
                  </a:lnTo>
                  <a:lnTo>
                    <a:pt x="18" y="6"/>
                  </a:lnTo>
                  <a:lnTo>
                    <a:pt x="18" y="3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8" name="Freeform 72"/>
            <p:cNvSpPr>
              <a:spLocks noChangeArrowheads="1"/>
            </p:cNvSpPr>
            <p:nvPr/>
          </p:nvSpPr>
          <p:spPr bwMode="auto">
            <a:xfrm>
              <a:off x="2873" y="981"/>
              <a:ext cx="27" cy="9"/>
            </a:xfrm>
            <a:custGeom>
              <a:avLst/>
              <a:gdLst>
                <a:gd name="T0" fmla="*/ 15 w 27"/>
                <a:gd name="T1" fmla="*/ 0 h 9"/>
                <a:gd name="T2" fmla="*/ 21 w 27"/>
                <a:gd name="T3" fmla="*/ 1 h 9"/>
                <a:gd name="T4" fmla="*/ 27 w 27"/>
                <a:gd name="T5" fmla="*/ 1 h 9"/>
                <a:gd name="T6" fmla="*/ 27 w 27"/>
                <a:gd name="T7" fmla="*/ 3 h 9"/>
                <a:gd name="T8" fmla="*/ 27 w 27"/>
                <a:gd name="T9" fmla="*/ 3 h 9"/>
                <a:gd name="T10" fmla="*/ 18 w 27"/>
                <a:gd name="T11" fmla="*/ 4 h 9"/>
                <a:gd name="T12" fmla="*/ 11 w 27"/>
                <a:gd name="T13" fmla="*/ 7 h 9"/>
                <a:gd name="T14" fmla="*/ 8 w 27"/>
                <a:gd name="T15" fmla="*/ 9 h 9"/>
                <a:gd name="T16" fmla="*/ 5 w 27"/>
                <a:gd name="T17" fmla="*/ 9 h 9"/>
                <a:gd name="T18" fmla="*/ 3 w 27"/>
                <a:gd name="T19" fmla="*/ 7 h 9"/>
                <a:gd name="T20" fmla="*/ 0 w 27"/>
                <a:gd name="T21" fmla="*/ 6 h 9"/>
                <a:gd name="T22" fmla="*/ 0 w 27"/>
                <a:gd name="T23" fmla="*/ 4 h 9"/>
                <a:gd name="T24" fmla="*/ 1 w 27"/>
                <a:gd name="T25" fmla="*/ 1 h 9"/>
                <a:gd name="T26" fmla="*/ 8 w 27"/>
                <a:gd name="T27" fmla="*/ 1 h 9"/>
                <a:gd name="T28" fmla="*/ 15 w 27"/>
                <a:gd name="T29" fmla="*/ 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9"/>
                <a:gd name="T47" fmla="*/ 27 w 27"/>
                <a:gd name="T48" fmla="*/ 9 h 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9">
                  <a:moveTo>
                    <a:pt x="15" y="0"/>
                  </a:moveTo>
                  <a:lnTo>
                    <a:pt x="21" y="1"/>
                  </a:lnTo>
                  <a:lnTo>
                    <a:pt x="27" y="1"/>
                  </a:lnTo>
                  <a:lnTo>
                    <a:pt x="27" y="3"/>
                  </a:lnTo>
                  <a:lnTo>
                    <a:pt x="27" y="3"/>
                  </a:lnTo>
                  <a:lnTo>
                    <a:pt x="18" y="4"/>
                  </a:lnTo>
                  <a:lnTo>
                    <a:pt x="11" y="7"/>
                  </a:lnTo>
                  <a:lnTo>
                    <a:pt x="8" y="9"/>
                  </a:lnTo>
                  <a:lnTo>
                    <a:pt x="5" y="9"/>
                  </a:lnTo>
                  <a:lnTo>
                    <a:pt x="3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8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Freeform 73"/>
            <p:cNvSpPr>
              <a:spLocks noChangeArrowheads="1"/>
            </p:cNvSpPr>
            <p:nvPr/>
          </p:nvSpPr>
          <p:spPr bwMode="auto">
            <a:xfrm>
              <a:off x="2996" y="997"/>
              <a:ext cx="211" cy="128"/>
            </a:xfrm>
            <a:custGeom>
              <a:avLst/>
              <a:gdLst>
                <a:gd name="T0" fmla="*/ 71 w 211"/>
                <a:gd name="T1" fmla="*/ 97 h 128"/>
                <a:gd name="T2" fmla="*/ 77 w 211"/>
                <a:gd name="T3" fmla="*/ 91 h 128"/>
                <a:gd name="T4" fmla="*/ 82 w 211"/>
                <a:gd name="T5" fmla="*/ 85 h 128"/>
                <a:gd name="T6" fmla="*/ 69 w 211"/>
                <a:gd name="T7" fmla="*/ 70 h 128"/>
                <a:gd name="T8" fmla="*/ 57 w 211"/>
                <a:gd name="T9" fmla="*/ 55 h 128"/>
                <a:gd name="T10" fmla="*/ 44 w 211"/>
                <a:gd name="T11" fmla="*/ 55 h 128"/>
                <a:gd name="T12" fmla="*/ 34 w 211"/>
                <a:gd name="T13" fmla="*/ 58 h 128"/>
                <a:gd name="T14" fmla="*/ 31 w 211"/>
                <a:gd name="T15" fmla="*/ 48 h 128"/>
                <a:gd name="T16" fmla="*/ 28 w 211"/>
                <a:gd name="T17" fmla="*/ 40 h 128"/>
                <a:gd name="T18" fmla="*/ 18 w 211"/>
                <a:gd name="T19" fmla="*/ 37 h 128"/>
                <a:gd name="T20" fmla="*/ 10 w 211"/>
                <a:gd name="T21" fmla="*/ 35 h 128"/>
                <a:gd name="T22" fmla="*/ 11 w 211"/>
                <a:gd name="T23" fmla="*/ 33 h 128"/>
                <a:gd name="T24" fmla="*/ 20 w 211"/>
                <a:gd name="T25" fmla="*/ 30 h 128"/>
                <a:gd name="T26" fmla="*/ 25 w 211"/>
                <a:gd name="T27" fmla="*/ 25 h 128"/>
                <a:gd name="T28" fmla="*/ 17 w 211"/>
                <a:gd name="T29" fmla="*/ 24 h 128"/>
                <a:gd name="T30" fmla="*/ 7 w 211"/>
                <a:gd name="T31" fmla="*/ 20 h 128"/>
                <a:gd name="T32" fmla="*/ 1 w 211"/>
                <a:gd name="T33" fmla="*/ 14 h 128"/>
                <a:gd name="T34" fmla="*/ 8 w 211"/>
                <a:gd name="T35" fmla="*/ 5 h 128"/>
                <a:gd name="T36" fmla="*/ 21 w 211"/>
                <a:gd name="T37" fmla="*/ 3 h 128"/>
                <a:gd name="T38" fmla="*/ 31 w 211"/>
                <a:gd name="T39" fmla="*/ 10 h 128"/>
                <a:gd name="T40" fmla="*/ 32 w 211"/>
                <a:gd name="T41" fmla="*/ 20 h 128"/>
                <a:gd name="T42" fmla="*/ 30 w 211"/>
                <a:gd name="T43" fmla="*/ 27 h 128"/>
                <a:gd name="T44" fmla="*/ 32 w 211"/>
                <a:gd name="T45" fmla="*/ 34 h 128"/>
                <a:gd name="T46" fmla="*/ 42 w 211"/>
                <a:gd name="T47" fmla="*/ 37 h 128"/>
                <a:gd name="T48" fmla="*/ 54 w 211"/>
                <a:gd name="T49" fmla="*/ 33 h 128"/>
                <a:gd name="T50" fmla="*/ 62 w 211"/>
                <a:gd name="T51" fmla="*/ 25 h 128"/>
                <a:gd name="T52" fmla="*/ 71 w 211"/>
                <a:gd name="T53" fmla="*/ 18 h 128"/>
                <a:gd name="T54" fmla="*/ 94 w 211"/>
                <a:gd name="T55" fmla="*/ 23 h 128"/>
                <a:gd name="T56" fmla="*/ 132 w 211"/>
                <a:gd name="T57" fmla="*/ 40 h 128"/>
                <a:gd name="T58" fmla="*/ 154 w 211"/>
                <a:gd name="T59" fmla="*/ 54 h 128"/>
                <a:gd name="T60" fmla="*/ 165 w 211"/>
                <a:gd name="T61" fmla="*/ 68 h 128"/>
                <a:gd name="T62" fmla="*/ 178 w 211"/>
                <a:gd name="T63" fmla="*/ 94 h 128"/>
                <a:gd name="T64" fmla="*/ 199 w 211"/>
                <a:gd name="T65" fmla="*/ 118 h 128"/>
                <a:gd name="T66" fmla="*/ 209 w 211"/>
                <a:gd name="T67" fmla="*/ 128 h 128"/>
                <a:gd name="T68" fmla="*/ 195 w 211"/>
                <a:gd name="T69" fmla="*/ 127 h 128"/>
                <a:gd name="T70" fmla="*/ 167 w 211"/>
                <a:gd name="T71" fmla="*/ 110 h 128"/>
                <a:gd name="T72" fmla="*/ 144 w 211"/>
                <a:gd name="T73" fmla="*/ 92 h 128"/>
                <a:gd name="T74" fmla="*/ 135 w 211"/>
                <a:gd name="T75" fmla="*/ 97 h 128"/>
                <a:gd name="T76" fmla="*/ 129 w 211"/>
                <a:gd name="T77" fmla="*/ 108 h 128"/>
                <a:gd name="T78" fmla="*/ 111 w 211"/>
                <a:gd name="T79" fmla="*/ 111 h 128"/>
                <a:gd name="T80" fmla="*/ 92 w 211"/>
                <a:gd name="T81" fmla="*/ 104 h 128"/>
                <a:gd name="T82" fmla="*/ 79 w 211"/>
                <a:gd name="T83" fmla="*/ 101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1"/>
                <a:gd name="T127" fmla="*/ 0 h 128"/>
                <a:gd name="T128" fmla="*/ 211 w 211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1" h="128">
                  <a:moveTo>
                    <a:pt x="69" y="101"/>
                  </a:moveTo>
                  <a:lnTo>
                    <a:pt x="71" y="97"/>
                  </a:lnTo>
                  <a:lnTo>
                    <a:pt x="71" y="91"/>
                  </a:lnTo>
                  <a:lnTo>
                    <a:pt x="77" y="91"/>
                  </a:lnTo>
                  <a:lnTo>
                    <a:pt x="82" y="91"/>
                  </a:lnTo>
                  <a:lnTo>
                    <a:pt x="82" y="85"/>
                  </a:lnTo>
                  <a:lnTo>
                    <a:pt x="82" y="80"/>
                  </a:lnTo>
                  <a:lnTo>
                    <a:pt x="69" y="70"/>
                  </a:lnTo>
                  <a:lnTo>
                    <a:pt x="61" y="58"/>
                  </a:lnTo>
                  <a:lnTo>
                    <a:pt x="57" y="55"/>
                  </a:lnTo>
                  <a:lnTo>
                    <a:pt x="51" y="54"/>
                  </a:lnTo>
                  <a:lnTo>
                    <a:pt x="44" y="55"/>
                  </a:lnTo>
                  <a:lnTo>
                    <a:pt x="37" y="60"/>
                  </a:lnTo>
                  <a:lnTo>
                    <a:pt x="34" y="58"/>
                  </a:lnTo>
                  <a:lnTo>
                    <a:pt x="31" y="55"/>
                  </a:lnTo>
                  <a:lnTo>
                    <a:pt x="31" y="48"/>
                  </a:lnTo>
                  <a:lnTo>
                    <a:pt x="30" y="44"/>
                  </a:lnTo>
                  <a:lnTo>
                    <a:pt x="28" y="40"/>
                  </a:lnTo>
                  <a:lnTo>
                    <a:pt x="22" y="35"/>
                  </a:lnTo>
                  <a:lnTo>
                    <a:pt x="18" y="37"/>
                  </a:lnTo>
                  <a:lnTo>
                    <a:pt x="14" y="37"/>
                  </a:lnTo>
                  <a:lnTo>
                    <a:pt x="10" y="35"/>
                  </a:lnTo>
                  <a:lnTo>
                    <a:pt x="7" y="31"/>
                  </a:lnTo>
                  <a:lnTo>
                    <a:pt x="11" y="33"/>
                  </a:lnTo>
                  <a:lnTo>
                    <a:pt x="14" y="35"/>
                  </a:lnTo>
                  <a:lnTo>
                    <a:pt x="20" y="30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7" y="24"/>
                  </a:lnTo>
                  <a:lnTo>
                    <a:pt x="10" y="21"/>
                  </a:lnTo>
                  <a:lnTo>
                    <a:pt x="7" y="20"/>
                  </a:lnTo>
                  <a:lnTo>
                    <a:pt x="4" y="17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8" y="5"/>
                  </a:lnTo>
                  <a:lnTo>
                    <a:pt x="15" y="0"/>
                  </a:lnTo>
                  <a:lnTo>
                    <a:pt x="21" y="3"/>
                  </a:lnTo>
                  <a:lnTo>
                    <a:pt x="27" y="5"/>
                  </a:lnTo>
                  <a:lnTo>
                    <a:pt x="31" y="10"/>
                  </a:lnTo>
                  <a:lnTo>
                    <a:pt x="35" y="15"/>
                  </a:lnTo>
                  <a:lnTo>
                    <a:pt x="32" y="20"/>
                  </a:lnTo>
                  <a:lnTo>
                    <a:pt x="30" y="24"/>
                  </a:lnTo>
                  <a:lnTo>
                    <a:pt x="30" y="27"/>
                  </a:lnTo>
                  <a:lnTo>
                    <a:pt x="31" y="31"/>
                  </a:lnTo>
                  <a:lnTo>
                    <a:pt x="32" y="34"/>
                  </a:lnTo>
                  <a:lnTo>
                    <a:pt x="35" y="35"/>
                  </a:lnTo>
                  <a:lnTo>
                    <a:pt x="42" y="37"/>
                  </a:lnTo>
                  <a:lnTo>
                    <a:pt x="48" y="35"/>
                  </a:lnTo>
                  <a:lnTo>
                    <a:pt x="54" y="33"/>
                  </a:lnTo>
                  <a:lnTo>
                    <a:pt x="58" y="30"/>
                  </a:lnTo>
                  <a:lnTo>
                    <a:pt x="62" y="25"/>
                  </a:lnTo>
                  <a:lnTo>
                    <a:pt x="67" y="21"/>
                  </a:lnTo>
                  <a:lnTo>
                    <a:pt x="71" y="18"/>
                  </a:lnTo>
                  <a:lnTo>
                    <a:pt x="77" y="17"/>
                  </a:lnTo>
                  <a:lnTo>
                    <a:pt x="94" y="23"/>
                  </a:lnTo>
                  <a:lnTo>
                    <a:pt x="114" y="31"/>
                  </a:lnTo>
                  <a:lnTo>
                    <a:pt x="132" y="40"/>
                  </a:lnTo>
                  <a:lnTo>
                    <a:pt x="148" y="48"/>
                  </a:lnTo>
                  <a:lnTo>
                    <a:pt x="154" y="54"/>
                  </a:lnTo>
                  <a:lnTo>
                    <a:pt x="159" y="61"/>
                  </a:lnTo>
                  <a:lnTo>
                    <a:pt x="165" y="68"/>
                  </a:lnTo>
                  <a:lnTo>
                    <a:pt x="169" y="77"/>
                  </a:lnTo>
                  <a:lnTo>
                    <a:pt x="178" y="94"/>
                  </a:lnTo>
                  <a:lnTo>
                    <a:pt x="188" y="108"/>
                  </a:lnTo>
                  <a:lnTo>
                    <a:pt x="199" y="118"/>
                  </a:lnTo>
                  <a:lnTo>
                    <a:pt x="211" y="128"/>
                  </a:lnTo>
                  <a:lnTo>
                    <a:pt x="209" y="128"/>
                  </a:lnTo>
                  <a:lnTo>
                    <a:pt x="209" y="128"/>
                  </a:lnTo>
                  <a:lnTo>
                    <a:pt x="195" y="127"/>
                  </a:lnTo>
                  <a:lnTo>
                    <a:pt x="181" y="127"/>
                  </a:lnTo>
                  <a:lnTo>
                    <a:pt x="167" y="110"/>
                  </a:lnTo>
                  <a:lnTo>
                    <a:pt x="151" y="92"/>
                  </a:lnTo>
                  <a:lnTo>
                    <a:pt x="144" y="92"/>
                  </a:lnTo>
                  <a:lnTo>
                    <a:pt x="138" y="94"/>
                  </a:lnTo>
                  <a:lnTo>
                    <a:pt x="135" y="97"/>
                  </a:lnTo>
                  <a:lnTo>
                    <a:pt x="129" y="98"/>
                  </a:lnTo>
                  <a:lnTo>
                    <a:pt x="129" y="108"/>
                  </a:lnTo>
                  <a:lnTo>
                    <a:pt x="127" y="114"/>
                  </a:lnTo>
                  <a:lnTo>
                    <a:pt x="111" y="111"/>
                  </a:lnTo>
                  <a:lnTo>
                    <a:pt x="98" y="107"/>
                  </a:lnTo>
                  <a:lnTo>
                    <a:pt x="92" y="104"/>
                  </a:lnTo>
                  <a:lnTo>
                    <a:pt x="87" y="102"/>
                  </a:lnTo>
                  <a:lnTo>
                    <a:pt x="79" y="101"/>
                  </a:lnTo>
                  <a:lnTo>
                    <a:pt x="69" y="101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0" name="Freeform 74"/>
            <p:cNvSpPr>
              <a:spLocks noChangeArrowheads="1"/>
            </p:cNvSpPr>
            <p:nvPr/>
          </p:nvSpPr>
          <p:spPr bwMode="auto">
            <a:xfrm>
              <a:off x="958" y="1001"/>
              <a:ext cx="14" cy="10"/>
            </a:xfrm>
            <a:custGeom>
              <a:avLst/>
              <a:gdLst>
                <a:gd name="T0" fmla="*/ 4 w 14"/>
                <a:gd name="T1" fmla="*/ 0 h 10"/>
                <a:gd name="T2" fmla="*/ 9 w 14"/>
                <a:gd name="T3" fmla="*/ 0 h 10"/>
                <a:gd name="T4" fmla="*/ 14 w 14"/>
                <a:gd name="T5" fmla="*/ 0 h 10"/>
                <a:gd name="T6" fmla="*/ 14 w 14"/>
                <a:gd name="T7" fmla="*/ 3 h 10"/>
                <a:gd name="T8" fmla="*/ 14 w 14"/>
                <a:gd name="T9" fmla="*/ 6 h 10"/>
                <a:gd name="T10" fmla="*/ 13 w 14"/>
                <a:gd name="T11" fmla="*/ 9 h 10"/>
                <a:gd name="T12" fmla="*/ 12 w 14"/>
                <a:gd name="T13" fmla="*/ 10 h 10"/>
                <a:gd name="T14" fmla="*/ 10 w 14"/>
                <a:gd name="T15" fmla="*/ 10 h 10"/>
                <a:gd name="T16" fmla="*/ 10 w 14"/>
                <a:gd name="T17" fmla="*/ 10 h 10"/>
                <a:gd name="T18" fmla="*/ 4 w 14"/>
                <a:gd name="T19" fmla="*/ 9 h 10"/>
                <a:gd name="T20" fmla="*/ 0 w 14"/>
                <a:gd name="T21" fmla="*/ 6 h 10"/>
                <a:gd name="T22" fmla="*/ 2 w 14"/>
                <a:gd name="T23" fmla="*/ 3 h 10"/>
                <a:gd name="T24" fmla="*/ 4 w 14"/>
                <a:gd name="T25" fmla="*/ 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"/>
                <a:gd name="T40" fmla="*/ 0 h 10"/>
                <a:gd name="T41" fmla="*/ 14 w 14"/>
                <a:gd name="T42" fmla="*/ 10 h 1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" h="10">
                  <a:moveTo>
                    <a:pt x="4" y="0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4" y="3"/>
                  </a:lnTo>
                  <a:lnTo>
                    <a:pt x="14" y="6"/>
                  </a:lnTo>
                  <a:lnTo>
                    <a:pt x="13" y="9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4" y="9"/>
                  </a:lnTo>
                  <a:lnTo>
                    <a:pt x="0" y="6"/>
                  </a:lnTo>
                  <a:lnTo>
                    <a:pt x="2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1" name="Freeform 75"/>
            <p:cNvSpPr>
              <a:spLocks noChangeArrowheads="1"/>
            </p:cNvSpPr>
            <p:nvPr/>
          </p:nvSpPr>
          <p:spPr bwMode="auto">
            <a:xfrm>
              <a:off x="2856" y="1002"/>
              <a:ext cx="48" cy="55"/>
            </a:xfrm>
            <a:custGeom>
              <a:avLst/>
              <a:gdLst>
                <a:gd name="T0" fmla="*/ 48 w 48"/>
                <a:gd name="T1" fmla="*/ 12 h 55"/>
                <a:gd name="T2" fmla="*/ 42 w 48"/>
                <a:gd name="T3" fmla="*/ 12 h 55"/>
                <a:gd name="T4" fmla="*/ 35 w 48"/>
                <a:gd name="T5" fmla="*/ 13 h 55"/>
                <a:gd name="T6" fmla="*/ 35 w 48"/>
                <a:gd name="T7" fmla="*/ 22 h 55"/>
                <a:gd name="T8" fmla="*/ 37 w 48"/>
                <a:gd name="T9" fmla="*/ 30 h 55"/>
                <a:gd name="T10" fmla="*/ 40 w 48"/>
                <a:gd name="T11" fmla="*/ 40 h 55"/>
                <a:gd name="T12" fmla="*/ 42 w 48"/>
                <a:gd name="T13" fmla="*/ 50 h 55"/>
                <a:gd name="T14" fmla="*/ 40 w 48"/>
                <a:gd name="T15" fmla="*/ 50 h 55"/>
                <a:gd name="T16" fmla="*/ 37 w 48"/>
                <a:gd name="T17" fmla="*/ 49 h 55"/>
                <a:gd name="T18" fmla="*/ 28 w 48"/>
                <a:gd name="T19" fmla="*/ 38 h 55"/>
                <a:gd name="T20" fmla="*/ 20 w 48"/>
                <a:gd name="T21" fmla="*/ 26 h 55"/>
                <a:gd name="T22" fmla="*/ 17 w 48"/>
                <a:gd name="T23" fmla="*/ 28 h 55"/>
                <a:gd name="T24" fmla="*/ 15 w 48"/>
                <a:gd name="T25" fmla="*/ 29 h 55"/>
                <a:gd name="T26" fmla="*/ 14 w 48"/>
                <a:gd name="T27" fmla="*/ 42 h 55"/>
                <a:gd name="T28" fmla="*/ 17 w 48"/>
                <a:gd name="T29" fmla="*/ 55 h 55"/>
                <a:gd name="T30" fmla="*/ 14 w 48"/>
                <a:gd name="T31" fmla="*/ 53 h 55"/>
                <a:gd name="T32" fmla="*/ 11 w 48"/>
                <a:gd name="T33" fmla="*/ 52 h 55"/>
                <a:gd name="T34" fmla="*/ 8 w 48"/>
                <a:gd name="T35" fmla="*/ 52 h 55"/>
                <a:gd name="T36" fmla="*/ 7 w 48"/>
                <a:gd name="T37" fmla="*/ 49 h 55"/>
                <a:gd name="T38" fmla="*/ 4 w 48"/>
                <a:gd name="T39" fmla="*/ 36 h 55"/>
                <a:gd name="T40" fmla="*/ 0 w 48"/>
                <a:gd name="T41" fmla="*/ 23 h 55"/>
                <a:gd name="T42" fmla="*/ 5 w 48"/>
                <a:gd name="T43" fmla="*/ 12 h 55"/>
                <a:gd name="T44" fmla="*/ 11 w 48"/>
                <a:gd name="T45" fmla="*/ 0 h 55"/>
                <a:gd name="T46" fmla="*/ 17 w 48"/>
                <a:gd name="T47" fmla="*/ 5 h 55"/>
                <a:gd name="T48" fmla="*/ 24 w 48"/>
                <a:gd name="T49" fmla="*/ 9 h 55"/>
                <a:gd name="T50" fmla="*/ 30 w 48"/>
                <a:gd name="T51" fmla="*/ 6 h 55"/>
                <a:gd name="T52" fmla="*/ 35 w 48"/>
                <a:gd name="T53" fmla="*/ 3 h 55"/>
                <a:gd name="T54" fmla="*/ 41 w 48"/>
                <a:gd name="T55" fmla="*/ 3 h 55"/>
                <a:gd name="T56" fmla="*/ 48 w 48"/>
                <a:gd name="T57" fmla="*/ 3 h 55"/>
                <a:gd name="T58" fmla="*/ 48 w 48"/>
                <a:gd name="T59" fmla="*/ 8 h 55"/>
                <a:gd name="T60" fmla="*/ 48 w 48"/>
                <a:gd name="T61" fmla="*/ 12 h 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8"/>
                <a:gd name="T94" fmla="*/ 0 h 55"/>
                <a:gd name="T95" fmla="*/ 48 w 48"/>
                <a:gd name="T96" fmla="*/ 55 h 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8" h="55">
                  <a:moveTo>
                    <a:pt x="48" y="12"/>
                  </a:moveTo>
                  <a:lnTo>
                    <a:pt x="42" y="12"/>
                  </a:lnTo>
                  <a:lnTo>
                    <a:pt x="35" y="13"/>
                  </a:lnTo>
                  <a:lnTo>
                    <a:pt x="35" y="22"/>
                  </a:lnTo>
                  <a:lnTo>
                    <a:pt x="37" y="30"/>
                  </a:lnTo>
                  <a:lnTo>
                    <a:pt x="40" y="40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7" y="49"/>
                  </a:lnTo>
                  <a:lnTo>
                    <a:pt x="28" y="38"/>
                  </a:lnTo>
                  <a:lnTo>
                    <a:pt x="20" y="26"/>
                  </a:lnTo>
                  <a:lnTo>
                    <a:pt x="17" y="28"/>
                  </a:lnTo>
                  <a:lnTo>
                    <a:pt x="15" y="29"/>
                  </a:lnTo>
                  <a:lnTo>
                    <a:pt x="14" y="42"/>
                  </a:lnTo>
                  <a:lnTo>
                    <a:pt x="17" y="55"/>
                  </a:lnTo>
                  <a:lnTo>
                    <a:pt x="14" y="53"/>
                  </a:lnTo>
                  <a:lnTo>
                    <a:pt x="11" y="52"/>
                  </a:lnTo>
                  <a:lnTo>
                    <a:pt x="8" y="52"/>
                  </a:lnTo>
                  <a:lnTo>
                    <a:pt x="7" y="49"/>
                  </a:lnTo>
                  <a:lnTo>
                    <a:pt x="4" y="36"/>
                  </a:lnTo>
                  <a:lnTo>
                    <a:pt x="0" y="23"/>
                  </a:lnTo>
                  <a:lnTo>
                    <a:pt x="5" y="12"/>
                  </a:lnTo>
                  <a:lnTo>
                    <a:pt x="11" y="0"/>
                  </a:lnTo>
                  <a:lnTo>
                    <a:pt x="17" y="5"/>
                  </a:lnTo>
                  <a:lnTo>
                    <a:pt x="24" y="9"/>
                  </a:lnTo>
                  <a:lnTo>
                    <a:pt x="30" y="6"/>
                  </a:lnTo>
                  <a:lnTo>
                    <a:pt x="35" y="3"/>
                  </a:lnTo>
                  <a:lnTo>
                    <a:pt x="41" y="3"/>
                  </a:lnTo>
                  <a:lnTo>
                    <a:pt x="48" y="3"/>
                  </a:lnTo>
                  <a:lnTo>
                    <a:pt x="48" y="8"/>
                  </a:lnTo>
                  <a:lnTo>
                    <a:pt x="48" y="12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2" name="Freeform 76"/>
            <p:cNvSpPr>
              <a:spLocks noChangeArrowheads="1"/>
            </p:cNvSpPr>
            <p:nvPr/>
          </p:nvSpPr>
          <p:spPr bwMode="auto">
            <a:xfrm>
              <a:off x="2707" y="1070"/>
              <a:ext cx="100" cy="32"/>
            </a:xfrm>
            <a:custGeom>
              <a:avLst/>
              <a:gdLst>
                <a:gd name="T0" fmla="*/ 0 w 100"/>
                <a:gd name="T1" fmla="*/ 0 h 32"/>
                <a:gd name="T2" fmla="*/ 12 w 100"/>
                <a:gd name="T3" fmla="*/ 0 h 32"/>
                <a:gd name="T4" fmla="*/ 23 w 100"/>
                <a:gd name="T5" fmla="*/ 0 h 32"/>
                <a:gd name="T6" fmla="*/ 32 w 100"/>
                <a:gd name="T7" fmla="*/ 5 h 32"/>
                <a:gd name="T8" fmla="*/ 40 w 100"/>
                <a:gd name="T9" fmla="*/ 12 h 32"/>
                <a:gd name="T10" fmla="*/ 54 w 100"/>
                <a:gd name="T11" fmla="*/ 10 h 32"/>
                <a:gd name="T12" fmla="*/ 69 w 100"/>
                <a:gd name="T13" fmla="*/ 8 h 32"/>
                <a:gd name="T14" fmla="*/ 84 w 100"/>
                <a:gd name="T15" fmla="*/ 18 h 32"/>
                <a:gd name="T16" fmla="*/ 100 w 100"/>
                <a:gd name="T17" fmla="*/ 29 h 32"/>
                <a:gd name="T18" fmla="*/ 100 w 100"/>
                <a:gd name="T19" fmla="*/ 31 h 32"/>
                <a:gd name="T20" fmla="*/ 99 w 100"/>
                <a:gd name="T21" fmla="*/ 32 h 32"/>
                <a:gd name="T22" fmla="*/ 77 w 100"/>
                <a:gd name="T23" fmla="*/ 29 h 32"/>
                <a:gd name="T24" fmla="*/ 56 w 100"/>
                <a:gd name="T25" fmla="*/ 27 h 32"/>
                <a:gd name="T26" fmla="*/ 33 w 100"/>
                <a:gd name="T27" fmla="*/ 24 h 32"/>
                <a:gd name="T28" fmla="*/ 12 w 100"/>
                <a:gd name="T29" fmla="*/ 21 h 32"/>
                <a:gd name="T30" fmla="*/ 7 w 100"/>
                <a:gd name="T31" fmla="*/ 15 h 32"/>
                <a:gd name="T32" fmla="*/ 3 w 100"/>
                <a:gd name="T33" fmla="*/ 11 h 32"/>
                <a:gd name="T34" fmla="*/ 0 w 100"/>
                <a:gd name="T35" fmla="*/ 5 h 32"/>
                <a:gd name="T36" fmla="*/ 0 w 100"/>
                <a:gd name="T37" fmla="*/ 0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0"/>
                <a:gd name="T58" fmla="*/ 0 h 32"/>
                <a:gd name="T59" fmla="*/ 100 w 100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0" h="32">
                  <a:moveTo>
                    <a:pt x="0" y="0"/>
                  </a:moveTo>
                  <a:lnTo>
                    <a:pt x="12" y="0"/>
                  </a:lnTo>
                  <a:lnTo>
                    <a:pt x="23" y="0"/>
                  </a:lnTo>
                  <a:lnTo>
                    <a:pt x="32" y="5"/>
                  </a:lnTo>
                  <a:lnTo>
                    <a:pt x="40" y="12"/>
                  </a:lnTo>
                  <a:lnTo>
                    <a:pt x="54" y="10"/>
                  </a:lnTo>
                  <a:lnTo>
                    <a:pt x="69" y="8"/>
                  </a:lnTo>
                  <a:lnTo>
                    <a:pt x="84" y="18"/>
                  </a:lnTo>
                  <a:lnTo>
                    <a:pt x="100" y="29"/>
                  </a:lnTo>
                  <a:lnTo>
                    <a:pt x="100" y="31"/>
                  </a:lnTo>
                  <a:lnTo>
                    <a:pt x="99" y="32"/>
                  </a:lnTo>
                  <a:lnTo>
                    <a:pt x="77" y="29"/>
                  </a:lnTo>
                  <a:lnTo>
                    <a:pt x="56" y="27"/>
                  </a:lnTo>
                  <a:lnTo>
                    <a:pt x="33" y="24"/>
                  </a:lnTo>
                  <a:lnTo>
                    <a:pt x="12" y="21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3" name="Freeform 77"/>
            <p:cNvSpPr>
              <a:spLocks noChangeArrowheads="1"/>
            </p:cNvSpPr>
            <p:nvPr/>
          </p:nvSpPr>
          <p:spPr bwMode="auto">
            <a:xfrm>
              <a:off x="2749" y="1132"/>
              <a:ext cx="446" cy="356"/>
            </a:xfrm>
            <a:custGeom>
              <a:avLst/>
              <a:gdLst>
                <a:gd name="T0" fmla="*/ 145 w 446"/>
                <a:gd name="T1" fmla="*/ 70 h 356"/>
                <a:gd name="T2" fmla="*/ 158 w 446"/>
                <a:gd name="T3" fmla="*/ 57 h 356"/>
                <a:gd name="T4" fmla="*/ 161 w 446"/>
                <a:gd name="T5" fmla="*/ 45 h 356"/>
                <a:gd name="T6" fmla="*/ 199 w 446"/>
                <a:gd name="T7" fmla="*/ 46 h 356"/>
                <a:gd name="T8" fmla="*/ 217 w 446"/>
                <a:gd name="T9" fmla="*/ 53 h 356"/>
                <a:gd name="T10" fmla="*/ 219 w 446"/>
                <a:gd name="T11" fmla="*/ 33 h 356"/>
                <a:gd name="T12" fmla="*/ 237 w 446"/>
                <a:gd name="T13" fmla="*/ 15 h 356"/>
                <a:gd name="T14" fmla="*/ 249 w 446"/>
                <a:gd name="T15" fmla="*/ 16 h 356"/>
                <a:gd name="T16" fmla="*/ 252 w 446"/>
                <a:gd name="T17" fmla="*/ 2 h 356"/>
                <a:gd name="T18" fmla="*/ 285 w 446"/>
                <a:gd name="T19" fmla="*/ 15 h 356"/>
                <a:gd name="T20" fmla="*/ 299 w 446"/>
                <a:gd name="T21" fmla="*/ 23 h 356"/>
                <a:gd name="T22" fmla="*/ 289 w 446"/>
                <a:gd name="T23" fmla="*/ 35 h 356"/>
                <a:gd name="T24" fmla="*/ 326 w 446"/>
                <a:gd name="T25" fmla="*/ 20 h 356"/>
                <a:gd name="T26" fmla="*/ 368 w 446"/>
                <a:gd name="T27" fmla="*/ 9 h 356"/>
                <a:gd name="T28" fmla="*/ 376 w 446"/>
                <a:gd name="T29" fmla="*/ 40 h 356"/>
                <a:gd name="T30" fmla="*/ 386 w 446"/>
                <a:gd name="T31" fmla="*/ 59 h 356"/>
                <a:gd name="T32" fmla="*/ 389 w 446"/>
                <a:gd name="T33" fmla="*/ 89 h 356"/>
                <a:gd name="T34" fmla="*/ 404 w 446"/>
                <a:gd name="T35" fmla="*/ 109 h 356"/>
                <a:gd name="T36" fmla="*/ 419 w 446"/>
                <a:gd name="T37" fmla="*/ 137 h 356"/>
                <a:gd name="T38" fmla="*/ 435 w 446"/>
                <a:gd name="T39" fmla="*/ 162 h 356"/>
                <a:gd name="T40" fmla="*/ 446 w 446"/>
                <a:gd name="T41" fmla="*/ 189 h 356"/>
                <a:gd name="T42" fmla="*/ 444 w 446"/>
                <a:gd name="T43" fmla="*/ 216 h 356"/>
                <a:gd name="T44" fmla="*/ 419 w 446"/>
                <a:gd name="T45" fmla="*/ 259 h 356"/>
                <a:gd name="T46" fmla="*/ 379 w 446"/>
                <a:gd name="T47" fmla="*/ 299 h 356"/>
                <a:gd name="T48" fmla="*/ 346 w 446"/>
                <a:gd name="T49" fmla="*/ 340 h 356"/>
                <a:gd name="T50" fmla="*/ 309 w 446"/>
                <a:gd name="T51" fmla="*/ 353 h 356"/>
                <a:gd name="T52" fmla="*/ 295 w 446"/>
                <a:gd name="T53" fmla="*/ 346 h 356"/>
                <a:gd name="T54" fmla="*/ 261 w 446"/>
                <a:gd name="T55" fmla="*/ 349 h 356"/>
                <a:gd name="T56" fmla="*/ 242 w 446"/>
                <a:gd name="T57" fmla="*/ 336 h 356"/>
                <a:gd name="T58" fmla="*/ 247 w 446"/>
                <a:gd name="T59" fmla="*/ 317 h 356"/>
                <a:gd name="T60" fmla="*/ 241 w 446"/>
                <a:gd name="T61" fmla="*/ 310 h 356"/>
                <a:gd name="T62" fmla="*/ 234 w 446"/>
                <a:gd name="T63" fmla="*/ 304 h 356"/>
                <a:gd name="T64" fmla="*/ 227 w 446"/>
                <a:gd name="T65" fmla="*/ 307 h 356"/>
                <a:gd name="T66" fmla="*/ 238 w 446"/>
                <a:gd name="T67" fmla="*/ 302 h 356"/>
                <a:gd name="T68" fmla="*/ 247 w 446"/>
                <a:gd name="T69" fmla="*/ 293 h 356"/>
                <a:gd name="T70" fmla="*/ 229 w 446"/>
                <a:gd name="T71" fmla="*/ 293 h 356"/>
                <a:gd name="T72" fmla="*/ 212 w 446"/>
                <a:gd name="T73" fmla="*/ 282 h 356"/>
                <a:gd name="T74" fmla="*/ 195 w 446"/>
                <a:gd name="T75" fmla="*/ 266 h 356"/>
                <a:gd name="T76" fmla="*/ 171 w 446"/>
                <a:gd name="T77" fmla="*/ 264 h 356"/>
                <a:gd name="T78" fmla="*/ 114 w 446"/>
                <a:gd name="T79" fmla="*/ 282 h 356"/>
                <a:gd name="T80" fmla="*/ 54 w 446"/>
                <a:gd name="T81" fmla="*/ 293 h 356"/>
                <a:gd name="T82" fmla="*/ 27 w 446"/>
                <a:gd name="T83" fmla="*/ 307 h 356"/>
                <a:gd name="T84" fmla="*/ 5 w 446"/>
                <a:gd name="T85" fmla="*/ 303 h 356"/>
                <a:gd name="T86" fmla="*/ 5 w 446"/>
                <a:gd name="T87" fmla="*/ 287 h 356"/>
                <a:gd name="T88" fmla="*/ 15 w 446"/>
                <a:gd name="T89" fmla="*/ 263 h 356"/>
                <a:gd name="T90" fmla="*/ 15 w 446"/>
                <a:gd name="T91" fmla="*/ 199 h 356"/>
                <a:gd name="T92" fmla="*/ 18 w 446"/>
                <a:gd name="T93" fmla="*/ 157 h 356"/>
                <a:gd name="T94" fmla="*/ 30 w 446"/>
                <a:gd name="T95" fmla="*/ 140 h 356"/>
                <a:gd name="T96" fmla="*/ 41 w 446"/>
                <a:gd name="T97" fmla="*/ 135 h 356"/>
                <a:gd name="T98" fmla="*/ 84 w 446"/>
                <a:gd name="T99" fmla="*/ 116 h 356"/>
                <a:gd name="T100" fmla="*/ 114 w 446"/>
                <a:gd name="T101" fmla="*/ 100 h 356"/>
                <a:gd name="T102" fmla="*/ 138 w 446"/>
                <a:gd name="T103" fmla="*/ 77 h 3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6"/>
                <a:gd name="T157" fmla="*/ 0 h 356"/>
                <a:gd name="T158" fmla="*/ 446 w 446"/>
                <a:gd name="T159" fmla="*/ 356 h 3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6" h="356">
                  <a:moveTo>
                    <a:pt x="145" y="77"/>
                  </a:moveTo>
                  <a:lnTo>
                    <a:pt x="145" y="75"/>
                  </a:lnTo>
                  <a:lnTo>
                    <a:pt x="145" y="70"/>
                  </a:lnTo>
                  <a:lnTo>
                    <a:pt x="151" y="67"/>
                  </a:lnTo>
                  <a:lnTo>
                    <a:pt x="157" y="62"/>
                  </a:lnTo>
                  <a:lnTo>
                    <a:pt x="158" y="57"/>
                  </a:lnTo>
                  <a:lnTo>
                    <a:pt x="161" y="53"/>
                  </a:lnTo>
                  <a:lnTo>
                    <a:pt x="161" y="49"/>
                  </a:lnTo>
                  <a:lnTo>
                    <a:pt x="161" y="45"/>
                  </a:lnTo>
                  <a:lnTo>
                    <a:pt x="177" y="40"/>
                  </a:lnTo>
                  <a:lnTo>
                    <a:pt x="192" y="37"/>
                  </a:lnTo>
                  <a:lnTo>
                    <a:pt x="199" y="46"/>
                  </a:lnTo>
                  <a:lnTo>
                    <a:pt x="207" y="55"/>
                  </a:lnTo>
                  <a:lnTo>
                    <a:pt x="212" y="53"/>
                  </a:lnTo>
                  <a:lnTo>
                    <a:pt x="217" y="53"/>
                  </a:lnTo>
                  <a:lnTo>
                    <a:pt x="218" y="45"/>
                  </a:lnTo>
                  <a:lnTo>
                    <a:pt x="218" y="39"/>
                  </a:lnTo>
                  <a:lnTo>
                    <a:pt x="219" y="33"/>
                  </a:lnTo>
                  <a:lnTo>
                    <a:pt x="222" y="29"/>
                  </a:lnTo>
                  <a:lnTo>
                    <a:pt x="228" y="22"/>
                  </a:lnTo>
                  <a:lnTo>
                    <a:pt x="237" y="15"/>
                  </a:lnTo>
                  <a:lnTo>
                    <a:pt x="242" y="16"/>
                  </a:lnTo>
                  <a:lnTo>
                    <a:pt x="247" y="16"/>
                  </a:lnTo>
                  <a:lnTo>
                    <a:pt x="249" y="16"/>
                  </a:lnTo>
                  <a:lnTo>
                    <a:pt x="254" y="15"/>
                  </a:lnTo>
                  <a:lnTo>
                    <a:pt x="252" y="9"/>
                  </a:lnTo>
                  <a:lnTo>
                    <a:pt x="252" y="2"/>
                  </a:lnTo>
                  <a:lnTo>
                    <a:pt x="262" y="7"/>
                  </a:lnTo>
                  <a:lnTo>
                    <a:pt x="274" y="12"/>
                  </a:lnTo>
                  <a:lnTo>
                    <a:pt x="285" y="15"/>
                  </a:lnTo>
                  <a:lnTo>
                    <a:pt x="299" y="17"/>
                  </a:lnTo>
                  <a:lnTo>
                    <a:pt x="299" y="20"/>
                  </a:lnTo>
                  <a:lnTo>
                    <a:pt x="299" y="23"/>
                  </a:lnTo>
                  <a:lnTo>
                    <a:pt x="295" y="26"/>
                  </a:lnTo>
                  <a:lnTo>
                    <a:pt x="291" y="30"/>
                  </a:lnTo>
                  <a:lnTo>
                    <a:pt x="289" y="35"/>
                  </a:lnTo>
                  <a:lnTo>
                    <a:pt x="288" y="42"/>
                  </a:lnTo>
                  <a:lnTo>
                    <a:pt x="308" y="30"/>
                  </a:lnTo>
                  <a:lnTo>
                    <a:pt x="326" y="20"/>
                  </a:lnTo>
                  <a:lnTo>
                    <a:pt x="346" y="10"/>
                  </a:lnTo>
                  <a:lnTo>
                    <a:pt x="366" y="0"/>
                  </a:lnTo>
                  <a:lnTo>
                    <a:pt x="368" y="9"/>
                  </a:lnTo>
                  <a:lnTo>
                    <a:pt x="371" y="22"/>
                  </a:lnTo>
                  <a:lnTo>
                    <a:pt x="374" y="33"/>
                  </a:lnTo>
                  <a:lnTo>
                    <a:pt x="376" y="40"/>
                  </a:lnTo>
                  <a:lnTo>
                    <a:pt x="382" y="43"/>
                  </a:lnTo>
                  <a:lnTo>
                    <a:pt x="388" y="46"/>
                  </a:lnTo>
                  <a:lnTo>
                    <a:pt x="386" y="59"/>
                  </a:lnTo>
                  <a:lnTo>
                    <a:pt x="386" y="70"/>
                  </a:lnTo>
                  <a:lnTo>
                    <a:pt x="388" y="80"/>
                  </a:lnTo>
                  <a:lnTo>
                    <a:pt x="389" y="89"/>
                  </a:lnTo>
                  <a:lnTo>
                    <a:pt x="392" y="96"/>
                  </a:lnTo>
                  <a:lnTo>
                    <a:pt x="396" y="102"/>
                  </a:lnTo>
                  <a:lnTo>
                    <a:pt x="404" y="109"/>
                  </a:lnTo>
                  <a:lnTo>
                    <a:pt x="412" y="116"/>
                  </a:lnTo>
                  <a:lnTo>
                    <a:pt x="415" y="127"/>
                  </a:lnTo>
                  <a:lnTo>
                    <a:pt x="419" y="137"/>
                  </a:lnTo>
                  <a:lnTo>
                    <a:pt x="425" y="146"/>
                  </a:lnTo>
                  <a:lnTo>
                    <a:pt x="429" y="155"/>
                  </a:lnTo>
                  <a:lnTo>
                    <a:pt x="435" y="162"/>
                  </a:lnTo>
                  <a:lnTo>
                    <a:pt x="439" y="170"/>
                  </a:lnTo>
                  <a:lnTo>
                    <a:pt x="444" y="179"/>
                  </a:lnTo>
                  <a:lnTo>
                    <a:pt x="446" y="189"/>
                  </a:lnTo>
                  <a:lnTo>
                    <a:pt x="446" y="197"/>
                  </a:lnTo>
                  <a:lnTo>
                    <a:pt x="446" y="206"/>
                  </a:lnTo>
                  <a:lnTo>
                    <a:pt x="444" y="216"/>
                  </a:lnTo>
                  <a:lnTo>
                    <a:pt x="441" y="224"/>
                  </a:lnTo>
                  <a:lnTo>
                    <a:pt x="432" y="242"/>
                  </a:lnTo>
                  <a:lnTo>
                    <a:pt x="419" y="259"/>
                  </a:lnTo>
                  <a:lnTo>
                    <a:pt x="406" y="274"/>
                  </a:lnTo>
                  <a:lnTo>
                    <a:pt x="392" y="287"/>
                  </a:lnTo>
                  <a:lnTo>
                    <a:pt x="379" y="299"/>
                  </a:lnTo>
                  <a:lnTo>
                    <a:pt x="369" y="309"/>
                  </a:lnTo>
                  <a:lnTo>
                    <a:pt x="358" y="324"/>
                  </a:lnTo>
                  <a:lnTo>
                    <a:pt x="346" y="340"/>
                  </a:lnTo>
                  <a:lnTo>
                    <a:pt x="336" y="344"/>
                  </a:lnTo>
                  <a:lnTo>
                    <a:pt x="322" y="349"/>
                  </a:lnTo>
                  <a:lnTo>
                    <a:pt x="309" y="353"/>
                  </a:lnTo>
                  <a:lnTo>
                    <a:pt x="299" y="356"/>
                  </a:lnTo>
                  <a:lnTo>
                    <a:pt x="296" y="350"/>
                  </a:lnTo>
                  <a:lnTo>
                    <a:pt x="295" y="346"/>
                  </a:lnTo>
                  <a:lnTo>
                    <a:pt x="282" y="347"/>
                  </a:lnTo>
                  <a:lnTo>
                    <a:pt x="271" y="352"/>
                  </a:lnTo>
                  <a:lnTo>
                    <a:pt x="261" y="349"/>
                  </a:lnTo>
                  <a:lnTo>
                    <a:pt x="248" y="344"/>
                  </a:lnTo>
                  <a:lnTo>
                    <a:pt x="245" y="340"/>
                  </a:lnTo>
                  <a:lnTo>
                    <a:pt x="242" y="336"/>
                  </a:lnTo>
                  <a:lnTo>
                    <a:pt x="247" y="327"/>
                  </a:lnTo>
                  <a:lnTo>
                    <a:pt x="248" y="320"/>
                  </a:lnTo>
                  <a:lnTo>
                    <a:pt x="247" y="317"/>
                  </a:lnTo>
                  <a:lnTo>
                    <a:pt x="245" y="314"/>
                  </a:lnTo>
                  <a:lnTo>
                    <a:pt x="244" y="313"/>
                  </a:lnTo>
                  <a:lnTo>
                    <a:pt x="241" y="310"/>
                  </a:lnTo>
                  <a:lnTo>
                    <a:pt x="239" y="307"/>
                  </a:lnTo>
                  <a:lnTo>
                    <a:pt x="238" y="303"/>
                  </a:lnTo>
                  <a:lnTo>
                    <a:pt x="234" y="304"/>
                  </a:lnTo>
                  <a:lnTo>
                    <a:pt x="231" y="307"/>
                  </a:lnTo>
                  <a:lnTo>
                    <a:pt x="229" y="307"/>
                  </a:lnTo>
                  <a:lnTo>
                    <a:pt x="227" y="307"/>
                  </a:lnTo>
                  <a:lnTo>
                    <a:pt x="229" y="303"/>
                  </a:lnTo>
                  <a:lnTo>
                    <a:pt x="234" y="302"/>
                  </a:lnTo>
                  <a:lnTo>
                    <a:pt x="238" y="302"/>
                  </a:lnTo>
                  <a:lnTo>
                    <a:pt x="244" y="302"/>
                  </a:lnTo>
                  <a:lnTo>
                    <a:pt x="245" y="297"/>
                  </a:lnTo>
                  <a:lnTo>
                    <a:pt x="247" y="293"/>
                  </a:lnTo>
                  <a:lnTo>
                    <a:pt x="245" y="289"/>
                  </a:lnTo>
                  <a:lnTo>
                    <a:pt x="245" y="283"/>
                  </a:lnTo>
                  <a:lnTo>
                    <a:pt x="229" y="293"/>
                  </a:lnTo>
                  <a:lnTo>
                    <a:pt x="214" y="303"/>
                  </a:lnTo>
                  <a:lnTo>
                    <a:pt x="214" y="290"/>
                  </a:lnTo>
                  <a:lnTo>
                    <a:pt x="212" y="282"/>
                  </a:lnTo>
                  <a:lnTo>
                    <a:pt x="209" y="276"/>
                  </a:lnTo>
                  <a:lnTo>
                    <a:pt x="204" y="269"/>
                  </a:lnTo>
                  <a:lnTo>
                    <a:pt x="195" y="266"/>
                  </a:lnTo>
                  <a:lnTo>
                    <a:pt x="187" y="266"/>
                  </a:lnTo>
                  <a:lnTo>
                    <a:pt x="178" y="264"/>
                  </a:lnTo>
                  <a:lnTo>
                    <a:pt x="171" y="264"/>
                  </a:lnTo>
                  <a:lnTo>
                    <a:pt x="155" y="267"/>
                  </a:lnTo>
                  <a:lnTo>
                    <a:pt x="141" y="270"/>
                  </a:lnTo>
                  <a:lnTo>
                    <a:pt x="114" y="282"/>
                  </a:lnTo>
                  <a:lnTo>
                    <a:pt x="88" y="292"/>
                  </a:lnTo>
                  <a:lnTo>
                    <a:pt x="71" y="293"/>
                  </a:lnTo>
                  <a:lnTo>
                    <a:pt x="54" y="293"/>
                  </a:lnTo>
                  <a:lnTo>
                    <a:pt x="47" y="299"/>
                  </a:lnTo>
                  <a:lnTo>
                    <a:pt x="38" y="304"/>
                  </a:lnTo>
                  <a:lnTo>
                    <a:pt x="27" y="307"/>
                  </a:lnTo>
                  <a:lnTo>
                    <a:pt x="15" y="307"/>
                  </a:lnTo>
                  <a:lnTo>
                    <a:pt x="10" y="306"/>
                  </a:lnTo>
                  <a:lnTo>
                    <a:pt x="5" y="303"/>
                  </a:lnTo>
                  <a:lnTo>
                    <a:pt x="2" y="299"/>
                  </a:lnTo>
                  <a:lnTo>
                    <a:pt x="0" y="293"/>
                  </a:lnTo>
                  <a:lnTo>
                    <a:pt x="5" y="287"/>
                  </a:lnTo>
                  <a:lnTo>
                    <a:pt x="10" y="280"/>
                  </a:lnTo>
                  <a:lnTo>
                    <a:pt x="12" y="272"/>
                  </a:lnTo>
                  <a:lnTo>
                    <a:pt x="15" y="263"/>
                  </a:lnTo>
                  <a:lnTo>
                    <a:pt x="17" y="243"/>
                  </a:lnTo>
                  <a:lnTo>
                    <a:pt x="17" y="220"/>
                  </a:lnTo>
                  <a:lnTo>
                    <a:pt x="15" y="199"/>
                  </a:lnTo>
                  <a:lnTo>
                    <a:pt x="15" y="177"/>
                  </a:lnTo>
                  <a:lnTo>
                    <a:pt x="17" y="167"/>
                  </a:lnTo>
                  <a:lnTo>
                    <a:pt x="18" y="157"/>
                  </a:lnTo>
                  <a:lnTo>
                    <a:pt x="20" y="149"/>
                  </a:lnTo>
                  <a:lnTo>
                    <a:pt x="24" y="140"/>
                  </a:lnTo>
                  <a:lnTo>
                    <a:pt x="30" y="140"/>
                  </a:lnTo>
                  <a:lnTo>
                    <a:pt x="34" y="139"/>
                  </a:lnTo>
                  <a:lnTo>
                    <a:pt x="38" y="136"/>
                  </a:lnTo>
                  <a:lnTo>
                    <a:pt x="41" y="135"/>
                  </a:lnTo>
                  <a:lnTo>
                    <a:pt x="47" y="129"/>
                  </a:lnTo>
                  <a:lnTo>
                    <a:pt x="54" y="125"/>
                  </a:lnTo>
                  <a:lnTo>
                    <a:pt x="84" y="116"/>
                  </a:lnTo>
                  <a:lnTo>
                    <a:pt x="101" y="110"/>
                  </a:lnTo>
                  <a:lnTo>
                    <a:pt x="108" y="106"/>
                  </a:lnTo>
                  <a:lnTo>
                    <a:pt x="114" y="100"/>
                  </a:lnTo>
                  <a:lnTo>
                    <a:pt x="121" y="90"/>
                  </a:lnTo>
                  <a:lnTo>
                    <a:pt x="131" y="76"/>
                  </a:lnTo>
                  <a:lnTo>
                    <a:pt x="138" y="77"/>
                  </a:lnTo>
                  <a:lnTo>
                    <a:pt x="145" y="77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4" name="Freeform 78"/>
            <p:cNvSpPr>
              <a:spLocks noChangeArrowheads="1"/>
            </p:cNvSpPr>
            <p:nvPr/>
          </p:nvSpPr>
          <p:spPr bwMode="auto">
            <a:xfrm>
              <a:off x="1998" y="1138"/>
              <a:ext cx="88" cy="183"/>
            </a:xfrm>
            <a:custGeom>
              <a:avLst/>
              <a:gdLst>
                <a:gd name="T0" fmla="*/ 72 w 88"/>
                <a:gd name="T1" fmla="*/ 0 h 183"/>
                <a:gd name="T2" fmla="*/ 77 w 88"/>
                <a:gd name="T3" fmla="*/ 10 h 183"/>
                <a:gd name="T4" fmla="*/ 82 w 88"/>
                <a:gd name="T5" fmla="*/ 23 h 183"/>
                <a:gd name="T6" fmla="*/ 85 w 88"/>
                <a:gd name="T7" fmla="*/ 36 h 183"/>
                <a:gd name="T8" fmla="*/ 88 w 88"/>
                <a:gd name="T9" fmla="*/ 49 h 183"/>
                <a:gd name="T10" fmla="*/ 79 w 88"/>
                <a:gd name="T11" fmla="*/ 61 h 183"/>
                <a:gd name="T12" fmla="*/ 72 w 88"/>
                <a:gd name="T13" fmla="*/ 73 h 183"/>
                <a:gd name="T14" fmla="*/ 71 w 88"/>
                <a:gd name="T15" fmla="*/ 87 h 183"/>
                <a:gd name="T16" fmla="*/ 69 w 88"/>
                <a:gd name="T17" fmla="*/ 101 h 183"/>
                <a:gd name="T18" fmla="*/ 60 w 88"/>
                <a:gd name="T19" fmla="*/ 119 h 183"/>
                <a:gd name="T20" fmla="*/ 50 w 88"/>
                <a:gd name="T21" fmla="*/ 134 h 183"/>
                <a:gd name="T22" fmla="*/ 44 w 88"/>
                <a:gd name="T23" fmla="*/ 154 h 183"/>
                <a:gd name="T24" fmla="*/ 38 w 88"/>
                <a:gd name="T25" fmla="*/ 173 h 183"/>
                <a:gd name="T26" fmla="*/ 35 w 88"/>
                <a:gd name="T27" fmla="*/ 176 h 183"/>
                <a:gd name="T28" fmla="*/ 34 w 88"/>
                <a:gd name="T29" fmla="*/ 179 h 183"/>
                <a:gd name="T30" fmla="*/ 31 w 88"/>
                <a:gd name="T31" fmla="*/ 181 h 183"/>
                <a:gd name="T32" fmla="*/ 27 w 88"/>
                <a:gd name="T33" fmla="*/ 181 h 183"/>
                <a:gd name="T34" fmla="*/ 22 w 88"/>
                <a:gd name="T35" fmla="*/ 183 h 183"/>
                <a:gd name="T36" fmla="*/ 18 w 88"/>
                <a:gd name="T37" fmla="*/ 181 h 183"/>
                <a:gd name="T38" fmla="*/ 14 w 88"/>
                <a:gd name="T39" fmla="*/ 180 h 183"/>
                <a:gd name="T40" fmla="*/ 7 w 88"/>
                <a:gd name="T41" fmla="*/ 176 h 183"/>
                <a:gd name="T42" fmla="*/ 7 w 88"/>
                <a:gd name="T43" fmla="*/ 161 h 183"/>
                <a:gd name="T44" fmla="*/ 4 w 88"/>
                <a:gd name="T45" fmla="*/ 151 h 183"/>
                <a:gd name="T46" fmla="*/ 1 w 88"/>
                <a:gd name="T47" fmla="*/ 140 h 183"/>
                <a:gd name="T48" fmla="*/ 0 w 88"/>
                <a:gd name="T49" fmla="*/ 126 h 183"/>
                <a:gd name="T50" fmla="*/ 4 w 88"/>
                <a:gd name="T51" fmla="*/ 123 h 183"/>
                <a:gd name="T52" fmla="*/ 7 w 88"/>
                <a:gd name="T53" fmla="*/ 120 h 183"/>
                <a:gd name="T54" fmla="*/ 10 w 88"/>
                <a:gd name="T55" fmla="*/ 116 h 183"/>
                <a:gd name="T56" fmla="*/ 11 w 88"/>
                <a:gd name="T57" fmla="*/ 113 h 183"/>
                <a:gd name="T58" fmla="*/ 14 w 88"/>
                <a:gd name="T59" fmla="*/ 104 h 183"/>
                <a:gd name="T60" fmla="*/ 15 w 88"/>
                <a:gd name="T61" fmla="*/ 94 h 183"/>
                <a:gd name="T62" fmla="*/ 15 w 88"/>
                <a:gd name="T63" fmla="*/ 86 h 183"/>
                <a:gd name="T64" fmla="*/ 15 w 88"/>
                <a:gd name="T65" fmla="*/ 76 h 183"/>
                <a:gd name="T66" fmla="*/ 18 w 88"/>
                <a:gd name="T67" fmla="*/ 67 h 183"/>
                <a:gd name="T68" fmla="*/ 22 w 88"/>
                <a:gd name="T69" fmla="*/ 59 h 183"/>
                <a:gd name="T70" fmla="*/ 32 w 88"/>
                <a:gd name="T71" fmla="*/ 56 h 183"/>
                <a:gd name="T72" fmla="*/ 42 w 88"/>
                <a:gd name="T73" fmla="*/ 51 h 183"/>
                <a:gd name="T74" fmla="*/ 51 w 88"/>
                <a:gd name="T75" fmla="*/ 46 h 183"/>
                <a:gd name="T76" fmla="*/ 58 w 88"/>
                <a:gd name="T77" fmla="*/ 39 h 183"/>
                <a:gd name="T78" fmla="*/ 65 w 88"/>
                <a:gd name="T79" fmla="*/ 31 h 183"/>
                <a:gd name="T80" fmla="*/ 69 w 88"/>
                <a:gd name="T81" fmla="*/ 23 h 183"/>
                <a:gd name="T82" fmla="*/ 72 w 88"/>
                <a:gd name="T83" fmla="*/ 11 h 183"/>
                <a:gd name="T84" fmla="*/ 72 w 88"/>
                <a:gd name="T85" fmla="*/ 0 h 18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8"/>
                <a:gd name="T130" fmla="*/ 0 h 183"/>
                <a:gd name="T131" fmla="*/ 88 w 88"/>
                <a:gd name="T132" fmla="*/ 183 h 18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8" h="183">
                  <a:moveTo>
                    <a:pt x="72" y="0"/>
                  </a:moveTo>
                  <a:lnTo>
                    <a:pt x="77" y="10"/>
                  </a:lnTo>
                  <a:lnTo>
                    <a:pt x="82" y="23"/>
                  </a:lnTo>
                  <a:lnTo>
                    <a:pt x="85" y="36"/>
                  </a:lnTo>
                  <a:lnTo>
                    <a:pt x="88" y="49"/>
                  </a:lnTo>
                  <a:lnTo>
                    <a:pt x="79" y="61"/>
                  </a:lnTo>
                  <a:lnTo>
                    <a:pt x="72" y="73"/>
                  </a:lnTo>
                  <a:lnTo>
                    <a:pt x="71" y="87"/>
                  </a:lnTo>
                  <a:lnTo>
                    <a:pt x="69" y="101"/>
                  </a:lnTo>
                  <a:lnTo>
                    <a:pt x="60" y="119"/>
                  </a:lnTo>
                  <a:lnTo>
                    <a:pt x="50" y="134"/>
                  </a:lnTo>
                  <a:lnTo>
                    <a:pt x="44" y="154"/>
                  </a:lnTo>
                  <a:lnTo>
                    <a:pt x="38" y="173"/>
                  </a:lnTo>
                  <a:lnTo>
                    <a:pt x="35" y="176"/>
                  </a:lnTo>
                  <a:lnTo>
                    <a:pt x="34" y="179"/>
                  </a:lnTo>
                  <a:lnTo>
                    <a:pt x="31" y="181"/>
                  </a:lnTo>
                  <a:lnTo>
                    <a:pt x="27" y="181"/>
                  </a:lnTo>
                  <a:lnTo>
                    <a:pt x="22" y="183"/>
                  </a:lnTo>
                  <a:lnTo>
                    <a:pt x="18" y="181"/>
                  </a:lnTo>
                  <a:lnTo>
                    <a:pt x="14" y="180"/>
                  </a:lnTo>
                  <a:lnTo>
                    <a:pt x="7" y="176"/>
                  </a:lnTo>
                  <a:lnTo>
                    <a:pt x="7" y="161"/>
                  </a:lnTo>
                  <a:lnTo>
                    <a:pt x="4" y="151"/>
                  </a:lnTo>
                  <a:lnTo>
                    <a:pt x="1" y="140"/>
                  </a:lnTo>
                  <a:lnTo>
                    <a:pt x="0" y="126"/>
                  </a:lnTo>
                  <a:lnTo>
                    <a:pt x="4" y="123"/>
                  </a:lnTo>
                  <a:lnTo>
                    <a:pt x="7" y="120"/>
                  </a:lnTo>
                  <a:lnTo>
                    <a:pt x="10" y="116"/>
                  </a:lnTo>
                  <a:lnTo>
                    <a:pt x="11" y="113"/>
                  </a:lnTo>
                  <a:lnTo>
                    <a:pt x="14" y="104"/>
                  </a:lnTo>
                  <a:lnTo>
                    <a:pt x="15" y="94"/>
                  </a:lnTo>
                  <a:lnTo>
                    <a:pt x="15" y="86"/>
                  </a:lnTo>
                  <a:lnTo>
                    <a:pt x="15" y="76"/>
                  </a:lnTo>
                  <a:lnTo>
                    <a:pt x="18" y="67"/>
                  </a:lnTo>
                  <a:lnTo>
                    <a:pt x="22" y="59"/>
                  </a:lnTo>
                  <a:lnTo>
                    <a:pt x="32" y="56"/>
                  </a:lnTo>
                  <a:lnTo>
                    <a:pt x="42" y="51"/>
                  </a:lnTo>
                  <a:lnTo>
                    <a:pt x="51" y="46"/>
                  </a:lnTo>
                  <a:lnTo>
                    <a:pt x="58" y="39"/>
                  </a:lnTo>
                  <a:lnTo>
                    <a:pt x="65" y="31"/>
                  </a:lnTo>
                  <a:lnTo>
                    <a:pt x="69" y="23"/>
                  </a:lnTo>
                  <a:lnTo>
                    <a:pt x="72" y="11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5" name="Freeform 79"/>
            <p:cNvSpPr>
              <a:spLocks noChangeArrowheads="1"/>
            </p:cNvSpPr>
            <p:nvPr/>
          </p:nvSpPr>
          <p:spPr bwMode="auto">
            <a:xfrm>
              <a:off x="3201" y="1429"/>
              <a:ext cx="193" cy="153"/>
            </a:xfrm>
            <a:custGeom>
              <a:avLst/>
              <a:gdLst>
                <a:gd name="T0" fmla="*/ 156 w 193"/>
                <a:gd name="T1" fmla="*/ 0 h 153"/>
                <a:gd name="T2" fmla="*/ 164 w 193"/>
                <a:gd name="T3" fmla="*/ 5 h 153"/>
                <a:gd name="T4" fmla="*/ 170 w 193"/>
                <a:gd name="T5" fmla="*/ 10 h 153"/>
                <a:gd name="T6" fmla="*/ 169 w 193"/>
                <a:gd name="T7" fmla="*/ 27 h 153"/>
                <a:gd name="T8" fmla="*/ 170 w 193"/>
                <a:gd name="T9" fmla="*/ 42 h 153"/>
                <a:gd name="T10" fmla="*/ 171 w 193"/>
                <a:gd name="T11" fmla="*/ 45 h 153"/>
                <a:gd name="T12" fmla="*/ 173 w 193"/>
                <a:gd name="T13" fmla="*/ 46 h 153"/>
                <a:gd name="T14" fmla="*/ 183 w 193"/>
                <a:gd name="T15" fmla="*/ 45 h 153"/>
                <a:gd name="T16" fmla="*/ 193 w 193"/>
                <a:gd name="T17" fmla="*/ 42 h 153"/>
                <a:gd name="T18" fmla="*/ 193 w 193"/>
                <a:gd name="T19" fmla="*/ 46 h 153"/>
                <a:gd name="T20" fmla="*/ 191 w 193"/>
                <a:gd name="T21" fmla="*/ 50 h 153"/>
                <a:gd name="T22" fmla="*/ 180 w 193"/>
                <a:gd name="T23" fmla="*/ 60 h 153"/>
                <a:gd name="T24" fmla="*/ 164 w 193"/>
                <a:gd name="T25" fmla="*/ 72 h 153"/>
                <a:gd name="T26" fmla="*/ 150 w 193"/>
                <a:gd name="T27" fmla="*/ 82 h 153"/>
                <a:gd name="T28" fmla="*/ 137 w 193"/>
                <a:gd name="T29" fmla="*/ 89 h 153"/>
                <a:gd name="T30" fmla="*/ 127 w 193"/>
                <a:gd name="T31" fmla="*/ 90 h 153"/>
                <a:gd name="T32" fmla="*/ 117 w 193"/>
                <a:gd name="T33" fmla="*/ 92 h 153"/>
                <a:gd name="T34" fmla="*/ 116 w 193"/>
                <a:gd name="T35" fmla="*/ 97 h 153"/>
                <a:gd name="T36" fmla="*/ 113 w 193"/>
                <a:gd name="T37" fmla="*/ 102 h 153"/>
                <a:gd name="T38" fmla="*/ 104 w 193"/>
                <a:gd name="T39" fmla="*/ 103 h 153"/>
                <a:gd name="T40" fmla="*/ 96 w 193"/>
                <a:gd name="T41" fmla="*/ 103 h 153"/>
                <a:gd name="T42" fmla="*/ 77 w 193"/>
                <a:gd name="T43" fmla="*/ 119 h 153"/>
                <a:gd name="T44" fmla="*/ 57 w 193"/>
                <a:gd name="T45" fmla="*/ 135 h 153"/>
                <a:gd name="T46" fmla="*/ 47 w 193"/>
                <a:gd name="T47" fmla="*/ 142 h 153"/>
                <a:gd name="T48" fmla="*/ 36 w 193"/>
                <a:gd name="T49" fmla="*/ 147 h 153"/>
                <a:gd name="T50" fmla="*/ 23 w 193"/>
                <a:gd name="T51" fmla="*/ 152 h 153"/>
                <a:gd name="T52" fmla="*/ 10 w 193"/>
                <a:gd name="T53" fmla="*/ 153 h 153"/>
                <a:gd name="T54" fmla="*/ 7 w 193"/>
                <a:gd name="T55" fmla="*/ 152 h 153"/>
                <a:gd name="T56" fmla="*/ 4 w 193"/>
                <a:gd name="T57" fmla="*/ 150 h 153"/>
                <a:gd name="T58" fmla="*/ 2 w 193"/>
                <a:gd name="T59" fmla="*/ 149 h 153"/>
                <a:gd name="T60" fmla="*/ 0 w 193"/>
                <a:gd name="T61" fmla="*/ 144 h 153"/>
                <a:gd name="T62" fmla="*/ 27 w 193"/>
                <a:gd name="T63" fmla="*/ 129 h 153"/>
                <a:gd name="T64" fmla="*/ 57 w 193"/>
                <a:gd name="T65" fmla="*/ 112 h 153"/>
                <a:gd name="T66" fmla="*/ 84 w 193"/>
                <a:gd name="T67" fmla="*/ 95 h 153"/>
                <a:gd name="T68" fmla="*/ 111 w 193"/>
                <a:gd name="T69" fmla="*/ 77 h 153"/>
                <a:gd name="T70" fmla="*/ 113 w 193"/>
                <a:gd name="T71" fmla="*/ 82 h 153"/>
                <a:gd name="T72" fmla="*/ 116 w 193"/>
                <a:gd name="T73" fmla="*/ 85 h 153"/>
                <a:gd name="T74" fmla="*/ 119 w 193"/>
                <a:gd name="T75" fmla="*/ 86 h 153"/>
                <a:gd name="T76" fmla="*/ 124 w 193"/>
                <a:gd name="T77" fmla="*/ 86 h 153"/>
                <a:gd name="T78" fmla="*/ 131 w 193"/>
                <a:gd name="T79" fmla="*/ 80 h 153"/>
                <a:gd name="T80" fmla="*/ 139 w 193"/>
                <a:gd name="T81" fmla="*/ 76 h 153"/>
                <a:gd name="T82" fmla="*/ 136 w 193"/>
                <a:gd name="T83" fmla="*/ 72 h 153"/>
                <a:gd name="T84" fmla="*/ 133 w 193"/>
                <a:gd name="T85" fmla="*/ 70 h 153"/>
                <a:gd name="T86" fmla="*/ 133 w 193"/>
                <a:gd name="T87" fmla="*/ 67 h 153"/>
                <a:gd name="T88" fmla="*/ 133 w 193"/>
                <a:gd name="T89" fmla="*/ 63 h 153"/>
                <a:gd name="T90" fmla="*/ 137 w 193"/>
                <a:gd name="T91" fmla="*/ 60 h 153"/>
                <a:gd name="T92" fmla="*/ 141 w 193"/>
                <a:gd name="T93" fmla="*/ 59 h 153"/>
                <a:gd name="T94" fmla="*/ 144 w 193"/>
                <a:gd name="T95" fmla="*/ 56 h 153"/>
                <a:gd name="T96" fmla="*/ 147 w 193"/>
                <a:gd name="T97" fmla="*/ 53 h 153"/>
                <a:gd name="T98" fmla="*/ 151 w 193"/>
                <a:gd name="T99" fmla="*/ 46 h 153"/>
                <a:gd name="T100" fmla="*/ 157 w 193"/>
                <a:gd name="T101" fmla="*/ 40 h 153"/>
                <a:gd name="T102" fmla="*/ 156 w 193"/>
                <a:gd name="T103" fmla="*/ 20 h 153"/>
                <a:gd name="T104" fmla="*/ 156 w 193"/>
                <a:gd name="T105" fmla="*/ 0 h 15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3"/>
                <a:gd name="T160" fmla="*/ 0 h 153"/>
                <a:gd name="T161" fmla="*/ 193 w 193"/>
                <a:gd name="T162" fmla="*/ 153 h 15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3" h="153">
                  <a:moveTo>
                    <a:pt x="156" y="0"/>
                  </a:moveTo>
                  <a:lnTo>
                    <a:pt x="164" y="5"/>
                  </a:lnTo>
                  <a:lnTo>
                    <a:pt x="170" y="10"/>
                  </a:lnTo>
                  <a:lnTo>
                    <a:pt x="169" y="27"/>
                  </a:lnTo>
                  <a:lnTo>
                    <a:pt x="170" y="42"/>
                  </a:lnTo>
                  <a:lnTo>
                    <a:pt x="171" y="45"/>
                  </a:lnTo>
                  <a:lnTo>
                    <a:pt x="173" y="46"/>
                  </a:lnTo>
                  <a:lnTo>
                    <a:pt x="183" y="45"/>
                  </a:lnTo>
                  <a:lnTo>
                    <a:pt x="193" y="42"/>
                  </a:lnTo>
                  <a:lnTo>
                    <a:pt x="193" y="46"/>
                  </a:lnTo>
                  <a:lnTo>
                    <a:pt x="191" y="50"/>
                  </a:lnTo>
                  <a:lnTo>
                    <a:pt x="180" y="60"/>
                  </a:lnTo>
                  <a:lnTo>
                    <a:pt x="164" y="72"/>
                  </a:lnTo>
                  <a:lnTo>
                    <a:pt x="150" y="82"/>
                  </a:lnTo>
                  <a:lnTo>
                    <a:pt x="137" y="89"/>
                  </a:lnTo>
                  <a:lnTo>
                    <a:pt x="127" y="90"/>
                  </a:lnTo>
                  <a:lnTo>
                    <a:pt x="117" y="92"/>
                  </a:lnTo>
                  <a:lnTo>
                    <a:pt x="116" y="97"/>
                  </a:lnTo>
                  <a:lnTo>
                    <a:pt x="113" y="102"/>
                  </a:lnTo>
                  <a:lnTo>
                    <a:pt x="104" y="103"/>
                  </a:lnTo>
                  <a:lnTo>
                    <a:pt x="96" y="103"/>
                  </a:lnTo>
                  <a:lnTo>
                    <a:pt x="77" y="119"/>
                  </a:lnTo>
                  <a:lnTo>
                    <a:pt x="57" y="135"/>
                  </a:lnTo>
                  <a:lnTo>
                    <a:pt x="47" y="142"/>
                  </a:lnTo>
                  <a:lnTo>
                    <a:pt x="36" y="147"/>
                  </a:lnTo>
                  <a:lnTo>
                    <a:pt x="23" y="152"/>
                  </a:lnTo>
                  <a:lnTo>
                    <a:pt x="10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27" y="129"/>
                  </a:lnTo>
                  <a:lnTo>
                    <a:pt x="57" y="112"/>
                  </a:lnTo>
                  <a:lnTo>
                    <a:pt x="84" y="95"/>
                  </a:lnTo>
                  <a:lnTo>
                    <a:pt x="111" y="77"/>
                  </a:lnTo>
                  <a:lnTo>
                    <a:pt x="113" y="82"/>
                  </a:lnTo>
                  <a:lnTo>
                    <a:pt x="116" y="85"/>
                  </a:lnTo>
                  <a:lnTo>
                    <a:pt x="119" y="86"/>
                  </a:lnTo>
                  <a:lnTo>
                    <a:pt x="124" y="86"/>
                  </a:lnTo>
                  <a:lnTo>
                    <a:pt x="131" y="80"/>
                  </a:lnTo>
                  <a:lnTo>
                    <a:pt x="139" y="76"/>
                  </a:lnTo>
                  <a:lnTo>
                    <a:pt x="136" y="72"/>
                  </a:lnTo>
                  <a:lnTo>
                    <a:pt x="133" y="70"/>
                  </a:lnTo>
                  <a:lnTo>
                    <a:pt x="133" y="67"/>
                  </a:lnTo>
                  <a:lnTo>
                    <a:pt x="133" y="63"/>
                  </a:lnTo>
                  <a:lnTo>
                    <a:pt x="137" y="60"/>
                  </a:lnTo>
                  <a:lnTo>
                    <a:pt x="141" y="59"/>
                  </a:lnTo>
                  <a:lnTo>
                    <a:pt x="144" y="56"/>
                  </a:lnTo>
                  <a:lnTo>
                    <a:pt x="147" y="53"/>
                  </a:lnTo>
                  <a:lnTo>
                    <a:pt x="151" y="46"/>
                  </a:lnTo>
                  <a:lnTo>
                    <a:pt x="157" y="40"/>
                  </a:lnTo>
                  <a:lnTo>
                    <a:pt x="156" y="20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6" name="Freeform 80"/>
            <p:cNvSpPr>
              <a:spLocks noChangeArrowheads="1"/>
            </p:cNvSpPr>
            <p:nvPr/>
          </p:nvSpPr>
          <p:spPr bwMode="auto">
            <a:xfrm>
              <a:off x="2968" y="1446"/>
              <a:ext cx="16" cy="8"/>
            </a:xfrm>
            <a:custGeom>
              <a:avLst/>
              <a:gdLst>
                <a:gd name="T0" fmla="*/ 5 w 16"/>
                <a:gd name="T1" fmla="*/ 0 h 8"/>
                <a:gd name="T2" fmla="*/ 10 w 16"/>
                <a:gd name="T3" fmla="*/ 2 h 8"/>
                <a:gd name="T4" fmla="*/ 16 w 16"/>
                <a:gd name="T5" fmla="*/ 3 h 8"/>
                <a:gd name="T6" fmla="*/ 13 w 16"/>
                <a:gd name="T7" fmla="*/ 5 h 8"/>
                <a:gd name="T8" fmla="*/ 12 w 16"/>
                <a:gd name="T9" fmla="*/ 6 h 8"/>
                <a:gd name="T10" fmla="*/ 8 w 16"/>
                <a:gd name="T11" fmla="*/ 8 h 8"/>
                <a:gd name="T12" fmla="*/ 5 w 16"/>
                <a:gd name="T13" fmla="*/ 8 h 8"/>
                <a:gd name="T14" fmla="*/ 3 w 16"/>
                <a:gd name="T15" fmla="*/ 5 h 8"/>
                <a:gd name="T16" fmla="*/ 0 w 16"/>
                <a:gd name="T17" fmla="*/ 2 h 8"/>
                <a:gd name="T18" fmla="*/ 3 w 16"/>
                <a:gd name="T19" fmla="*/ 0 h 8"/>
                <a:gd name="T20" fmla="*/ 5 w 16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8"/>
                <a:gd name="T35" fmla="*/ 16 w 16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8">
                  <a:moveTo>
                    <a:pt x="5" y="0"/>
                  </a:moveTo>
                  <a:lnTo>
                    <a:pt x="10" y="2"/>
                  </a:lnTo>
                  <a:lnTo>
                    <a:pt x="16" y="3"/>
                  </a:lnTo>
                  <a:lnTo>
                    <a:pt x="13" y="5"/>
                  </a:lnTo>
                  <a:lnTo>
                    <a:pt x="12" y="6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  <p:sp>
          <p:nvSpPr>
            <p:cNvPr id="77" name="Freeform 81"/>
            <p:cNvSpPr>
              <a:spLocks noChangeArrowheads="1"/>
            </p:cNvSpPr>
            <p:nvPr/>
          </p:nvSpPr>
          <p:spPr bwMode="auto">
            <a:xfrm>
              <a:off x="3008" y="1509"/>
              <a:ext cx="46" cy="39"/>
            </a:xfrm>
            <a:custGeom>
              <a:avLst/>
              <a:gdLst>
                <a:gd name="T0" fmla="*/ 0 w 46"/>
                <a:gd name="T1" fmla="*/ 39 h 39"/>
                <a:gd name="T2" fmla="*/ 5 w 46"/>
                <a:gd name="T3" fmla="*/ 20 h 39"/>
                <a:gd name="T4" fmla="*/ 10 w 46"/>
                <a:gd name="T5" fmla="*/ 0 h 39"/>
                <a:gd name="T6" fmla="*/ 12 w 46"/>
                <a:gd name="T7" fmla="*/ 0 h 39"/>
                <a:gd name="T8" fmla="*/ 12 w 46"/>
                <a:gd name="T9" fmla="*/ 0 h 39"/>
                <a:gd name="T10" fmla="*/ 30 w 46"/>
                <a:gd name="T11" fmla="*/ 3 h 39"/>
                <a:gd name="T12" fmla="*/ 46 w 46"/>
                <a:gd name="T13" fmla="*/ 6 h 39"/>
                <a:gd name="T14" fmla="*/ 46 w 46"/>
                <a:gd name="T15" fmla="*/ 7 h 39"/>
                <a:gd name="T16" fmla="*/ 46 w 46"/>
                <a:gd name="T17" fmla="*/ 7 h 39"/>
                <a:gd name="T18" fmla="*/ 46 w 46"/>
                <a:gd name="T19" fmla="*/ 10 h 39"/>
                <a:gd name="T20" fmla="*/ 45 w 46"/>
                <a:gd name="T21" fmla="*/ 13 h 39"/>
                <a:gd name="T22" fmla="*/ 39 w 46"/>
                <a:gd name="T23" fmla="*/ 20 h 39"/>
                <a:gd name="T24" fmla="*/ 32 w 46"/>
                <a:gd name="T25" fmla="*/ 27 h 39"/>
                <a:gd name="T26" fmla="*/ 23 w 46"/>
                <a:gd name="T27" fmla="*/ 33 h 39"/>
                <a:gd name="T28" fmla="*/ 15 w 46"/>
                <a:gd name="T29" fmla="*/ 39 h 39"/>
                <a:gd name="T30" fmla="*/ 8 w 46"/>
                <a:gd name="T31" fmla="*/ 39 h 39"/>
                <a:gd name="T32" fmla="*/ 0 w 46"/>
                <a:gd name="T33" fmla="*/ 39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39"/>
                <a:gd name="T53" fmla="*/ 46 w 46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39">
                  <a:moveTo>
                    <a:pt x="0" y="39"/>
                  </a:moveTo>
                  <a:lnTo>
                    <a:pt x="5" y="2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30" y="3"/>
                  </a:lnTo>
                  <a:lnTo>
                    <a:pt x="46" y="6"/>
                  </a:lnTo>
                  <a:lnTo>
                    <a:pt x="46" y="7"/>
                  </a:lnTo>
                  <a:lnTo>
                    <a:pt x="46" y="7"/>
                  </a:lnTo>
                  <a:lnTo>
                    <a:pt x="46" y="10"/>
                  </a:lnTo>
                  <a:lnTo>
                    <a:pt x="45" y="13"/>
                  </a:lnTo>
                  <a:lnTo>
                    <a:pt x="39" y="20"/>
                  </a:lnTo>
                  <a:lnTo>
                    <a:pt x="32" y="27"/>
                  </a:lnTo>
                  <a:lnTo>
                    <a:pt x="23" y="33"/>
                  </a:lnTo>
                  <a:lnTo>
                    <a:pt x="15" y="39"/>
                  </a:lnTo>
                  <a:lnTo>
                    <a:pt x="8" y="39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 cmpd="sng">
              <a:noFill/>
              <a:beve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  <a:defRPr/>
              </a:pPr>
              <a:endParaRPr lang="zh-CN" altLang="zh-CN" b="1" i="1">
                <a:solidFill>
                  <a:srgbClr val="000000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78" name="矩形 19"/>
          <p:cNvSpPr>
            <a:spLocks noChangeArrowheads="1"/>
          </p:cNvSpPr>
          <p:nvPr/>
        </p:nvSpPr>
        <p:spPr bwMode="auto">
          <a:xfrm>
            <a:off x="1740391" y="4452532"/>
            <a:ext cx="1425390" cy="419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  <a:sym typeface="微软雅黑" panose="020B0503020204020204" pitchFamily="34" charset="-122"/>
              </a:rPr>
              <a:t>此处添加标题</a:t>
            </a:r>
            <a:endParaRPr lang="zh-CN" altLang="en-US" sz="2400" b="1" dirty="0">
              <a:solidFill>
                <a:srgbClr val="C1784C"/>
              </a:solidFill>
              <a:latin typeface="方正细倩简体" panose="03000509000000000000" pitchFamily="65" charset="-122"/>
              <a:ea typeface="方正细倩简体" panose="03000509000000000000" pitchFamily="65" charset="-122"/>
            </a:endParaRPr>
          </a:p>
        </p:txBody>
      </p:sp>
      <p:sp>
        <p:nvSpPr>
          <p:cNvPr id="79" name="文本框 18"/>
          <p:cNvSpPr txBox="1">
            <a:spLocks noChangeArrowheads="1"/>
          </p:cNvSpPr>
          <p:nvPr/>
        </p:nvSpPr>
        <p:spPr bwMode="auto">
          <a:xfrm>
            <a:off x="484634" y="4922286"/>
            <a:ext cx="351064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rPr>
              <a:t>点击输入详细内容，添加你的具体内容。点击输入详细内容，添加你的具体内容。点击输入详细内容，添加你的具体内容。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2970" y="87243"/>
            <a:ext cx="2651247" cy="851358"/>
            <a:chOff x="410921" y="15324"/>
            <a:chExt cx="2651247" cy="851358"/>
          </a:xfrm>
        </p:grpSpPr>
        <p:sp>
          <p:nvSpPr>
            <p:cNvPr id="3" name="文本框 3"/>
            <p:cNvSpPr txBox="1">
              <a:spLocks noChangeArrowheads="1"/>
            </p:cNvSpPr>
            <p:nvPr/>
          </p:nvSpPr>
          <p:spPr bwMode="auto">
            <a:xfrm>
              <a:off x="834905" y="366215"/>
              <a:ext cx="2227263" cy="368300"/>
            </a:xfrm>
            <a:prstGeom prst="rect">
              <a:avLst/>
            </a:prstGeom>
            <a:noFill/>
            <a:ln w="9525">
              <a:solidFill>
                <a:srgbClr val="C1784C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8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点此添加你的标题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921" y="15324"/>
              <a:ext cx="619193" cy="851358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585660" y="2253978"/>
            <a:ext cx="2987428" cy="3031323"/>
            <a:chOff x="4586392" y="2495791"/>
            <a:chExt cx="2987428" cy="3031323"/>
          </a:xfrm>
        </p:grpSpPr>
        <p:grpSp>
          <p:nvGrpSpPr>
            <p:cNvPr id="6" name="组合 5"/>
            <p:cNvGrpSpPr/>
            <p:nvPr/>
          </p:nvGrpSpPr>
          <p:grpSpPr>
            <a:xfrm>
              <a:off x="4586392" y="2495791"/>
              <a:ext cx="2987428" cy="3031323"/>
              <a:chOff x="3956783" y="1326432"/>
              <a:chExt cx="4380166" cy="4444523"/>
            </a:xfrm>
          </p:grpSpPr>
          <p:sp>
            <p:nvSpPr>
              <p:cNvPr id="11" name="下箭头 30"/>
              <p:cNvSpPr/>
              <p:nvPr/>
            </p:nvSpPr>
            <p:spPr>
              <a:xfrm rot="18959146">
                <a:off x="3992907" y="1326432"/>
                <a:ext cx="2412075" cy="2514600"/>
              </a:xfrm>
              <a:prstGeom prst="downArrow">
                <a:avLst/>
              </a:prstGeom>
              <a:solidFill>
                <a:srgbClr val="C178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12" name="下箭头 34"/>
              <p:cNvSpPr/>
              <p:nvPr/>
            </p:nvSpPr>
            <p:spPr>
              <a:xfrm rot="18959146">
                <a:off x="3956783" y="3243624"/>
                <a:ext cx="2412075" cy="2514600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0" lon="0" rev="54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13" name="下箭头 35"/>
              <p:cNvSpPr/>
              <p:nvPr/>
            </p:nvSpPr>
            <p:spPr>
              <a:xfrm rot="18959146">
                <a:off x="5879355" y="3256355"/>
                <a:ext cx="2412075" cy="2514600"/>
              </a:xfrm>
              <a:prstGeom prst="downArrow">
                <a:avLst/>
              </a:prstGeom>
              <a:solidFill>
                <a:srgbClr val="C1784C"/>
              </a:solidFill>
              <a:ln>
                <a:noFill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  <p:sp>
            <p:nvSpPr>
              <p:cNvPr id="14" name="下箭头 36"/>
              <p:cNvSpPr/>
              <p:nvPr/>
            </p:nvSpPr>
            <p:spPr>
              <a:xfrm rot="18959146">
                <a:off x="5924875" y="1370263"/>
                <a:ext cx="2412074" cy="2514599"/>
              </a:xfrm>
              <a:prstGeom prst="downArrow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scene3d>
                <a:camera prst="orthographicFront">
                  <a:rot lat="0" lon="0" rev="16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 b="1" dirty="0">
                  <a:latin typeface="方正细倩简体" panose="03000509000000000000" pitchFamily="65" charset="-122"/>
                  <a:ea typeface="方正细倩简体" panose="03000509000000000000" pitchFamily="65" charset="-122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5224037" y="3151405"/>
              <a:ext cx="73705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4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01</a:t>
              </a:r>
              <a:endParaRPr lang="zh-CN" altLang="en-US" sz="4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5200684" y="4012008"/>
              <a:ext cx="8798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03</a:t>
              </a:r>
              <a:endParaRPr lang="zh-CN" altLang="en-US" sz="4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6085246" y="3147694"/>
              <a:ext cx="9611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02</a:t>
              </a:r>
              <a:endParaRPr lang="zh-CN" altLang="en-US" sz="4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112551" y="4041418"/>
              <a:ext cx="9471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04</a:t>
              </a:r>
              <a:endParaRPr lang="zh-CN" altLang="en-US" sz="4400" b="1" dirty="0">
                <a:solidFill>
                  <a:schemeClr val="bg1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296465" y="2055762"/>
            <a:ext cx="2946345" cy="1272971"/>
            <a:chOff x="1296465" y="2025869"/>
            <a:chExt cx="2946345" cy="1272971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2547336" y="2025869"/>
              <a:ext cx="1425390" cy="41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17" name="文本框 18"/>
            <p:cNvSpPr txBox="1">
              <a:spLocks noChangeArrowheads="1"/>
            </p:cNvSpPr>
            <p:nvPr/>
          </p:nvSpPr>
          <p:spPr bwMode="auto">
            <a:xfrm>
              <a:off x="1296465" y="2467843"/>
              <a:ext cx="29463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280284" y="4278730"/>
            <a:ext cx="2946345" cy="1274856"/>
            <a:chOff x="1296465" y="2023984"/>
            <a:chExt cx="2946345" cy="1274856"/>
          </a:xfrm>
        </p:grpSpPr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2563517" y="2023984"/>
              <a:ext cx="1425390" cy="41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0" name="文本框 18"/>
            <p:cNvSpPr txBox="1">
              <a:spLocks noChangeArrowheads="1"/>
            </p:cNvSpPr>
            <p:nvPr/>
          </p:nvSpPr>
          <p:spPr bwMode="auto">
            <a:xfrm>
              <a:off x="1296465" y="2467843"/>
              <a:ext cx="29463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917254" y="1955806"/>
            <a:ext cx="2946345" cy="1291182"/>
            <a:chOff x="1296465" y="2007658"/>
            <a:chExt cx="2946345" cy="1291182"/>
          </a:xfrm>
        </p:grpSpPr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1441294" y="2007658"/>
              <a:ext cx="1425390" cy="41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3" name="文本框 18"/>
            <p:cNvSpPr txBox="1">
              <a:spLocks noChangeArrowheads="1"/>
            </p:cNvSpPr>
            <p:nvPr/>
          </p:nvSpPr>
          <p:spPr bwMode="auto">
            <a:xfrm>
              <a:off x="1296465" y="2467843"/>
              <a:ext cx="29463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901073" y="4181975"/>
            <a:ext cx="2946345" cy="1289866"/>
            <a:chOff x="1296465" y="2008974"/>
            <a:chExt cx="2946345" cy="1289866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457475" y="2008974"/>
              <a:ext cx="1425390" cy="419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C1784C"/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  <a:sym typeface="微软雅黑" panose="020B0503020204020204" pitchFamily="34" charset="-122"/>
                </a:rPr>
                <a:t>此处添加标题</a:t>
              </a:r>
              <a:endParaRPr lang="zh-CN" altLang="en-US" sz="2400" b="1" dirty="0">
                <a:solidFill>
                  <a:srgbClr val="C1784C"/>
                </a:solidFill>
                <a:latin typeface="方正细倩简体" panose="03000509000000000000" pitchFamily="65" charset="-122"/>
                <a:ea typeface="方正细倩简体" panose="03000509000000000000" pitchFamily="65" charset="-122"/>
              </a:endParaRPr>
            </a:p>
          </p:txBody>
        </p:sp>
        <p:sp>
          <p:nvSpPr>
            <p:cNvPr id="26" name="文本框 18"/>
            <p:cNvSpPr txBox="1">
              <a:spLocks noChangeArrowheads="1"/>
            </p:cNvSpPr>
            <p:nvPr/>
          </p:nvSpPr>
          <p:spPr bwMode="auto">
            <a:xfrm>
              <a:off x="1296465" y="2467843"/>
              <a:ext cx="294634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方正细倩简体" panose="03000509000000000000" pitchFamily="65" charset="-122"/>
                  <a:ea typeface="方正细倩简体" panose="03000509000000000000" pitchFamily="65" charset="-122"/>
                </a:rPr>
                <a:t>点击输入详细内容，添加你的具体内容。点击输入详细内容，添加你的具体内容。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WWW.99PPT.CO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783</Words>
  <Application>Microsoft Office PowerPoint</Application>
  <PresentationFormat>宽屏</PresentationFormat>
  <Paragraphs>102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Malgun Gothic</vt:lpstr>
      <vt:lpstr>等线</vt:lpstr>
      <vt:lpstr>等线 Light</vt:lpstr>
      <vt:lpstr>方正细倩简体</vt:lpstr>
      <vt:lpstr>宋体</vt:lpstr>
      <vt:lpstr>微软雅黑</vt:lpstr>
      <vt:lpstr>Arial</vt:lpstr>
      <vt:lpstr>Calibri</vt:lpstr>
      <vt:lpstr>Tahoma</vt:lpstr>
      <vt:lpstr>Wingdings</vt:lpstr>
      <vt:lpstr>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2021-07-14T00:51:41Z</dcterms:created>
  <dcterms:modified xsi:type="dcterms:W3CDTF">2023-01-11T02:21:24Z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97A566D802A34A8FBD200ED995AE478E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