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26"/>
  </p:notesMasterIdLst>
  <p:handoutMasterIdLst>
    <p:handoutMasterId r:id="rId27"/>
  </p:handoutMasterIdLst>
  <p:sldIdLst>
    <p:sldId id="257" r:id="rId3"/>
    <p:sldId id="258" r:id="rId4"/>
    <p:sldId id="259" r:id="rId5"/>
    <p:sldId id="263" r:id="rId6"/>
    <p:sldId id="281" r:id="rId7"/>
    <p:sldId id="282" r:id="rId8"/>
    <p:sldId id="283" r:id="rId9"/>
    <p:sldId id="284" r:id="rId10"/>
    <p:sldId id="285" r:id="rId11"/>
    <p:sldId id="286" r:id="rId12"/>
    <p:sldId id="287" r:id="rId13"/>
    <p:sldId id="288" r:id="rId14"/>
    <p:sldId id="289" r:id="rId15"/>
    <p:sldId id="291" r:id="rId16"/>
    <p:sldId id="292" r:id="rId17"/>
    <p:sldId id="293" r:id="rId18"/>
    <p:sldId id="294" r:id="rId19"/>
    <p:sldId id="290" r:id="rId20"/>
    <p:sldId id="295" r:id="rId21"/>
    <p:sldId id="296" r:id="rId22"/>
    <p:sldId id="297" r:id="rId23"/>
    <p:sldId id="298" r:id="rId24"/>
    <p:sldId id="280"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4847"/>
    <a:srgbClr val="17579D"/>
    <a:srgbClr val="269295"/>
    <a:srgbClr val="FFC000"/>
    <a:srgbClr val="C29D02"/>
    <a:srgbClr val="FFD243"/>
    <a:srgbClr val="E6E6E6"/>
    <a:srgbClr val="D98181"/>
    <a:srgbClr val="31BABD"/>
    <a:srgbClr val="288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p:cViewPr>
        <p:scale>
          <a:sx n="66" d="100"/>
          <a:sy n="66" d="100"/>
        </p:scale>
        <p:origin x="-2256" y="-10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D67E46-C32E-4D45-870F-124EFF21A1D2}"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6210C2-928D-4AA9-89AE-367FD0843F8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1" name="矩形 10"/>
          <p:cNvSpPr/>
          <p:nvPr userDrawn="1"/>
        </p:nvSpPr>
        <p:spPr>
          <a:xfrm>
            <a:off x="9315450" y="0"/>
            <a:ext cx="2876550" cy="6891454"/>
          </a:xfrm>
          <a:prstGeom prst="rect">
            <a:avLst/>
          </a:prstGeom>
          <a:solidFill>
            <a:srgbClr val="C74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6210300" y="4763"/>
            <a:ext cx="3105150" cy="68532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3105150" y="0"/>
            <a:ext cx="3105150" cy="6858000"/>
          </a:xfrm>
          <a:prstGeom prst="rect">
            <a:avLst/>
          </a:prstGeom>
          <a:solidFill>
            <a:srgbClr val="175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0" y="0"/>
            <a:ext cx="3105150" cy="6857999"/>
          </a:xfrm>
          <a:prstGeom prst="rect">
            <a:avLst/>
          </a:prstGeom>
          <a:solidFill>
            <a:srgbClr val="269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323850" y="304800"/>
            <a:ext cx="11544300" cy="6267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advTm="0">
        <p15:prstTrans prst="curtains"/>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00088AD-2DA1-4374-94CE-B0AB1A48CCCC}"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2BEAC8F-9525-4DE7-8175-D9019BDA35E6}" type="slidenum">
              <a:rPr lang="zh-CN" altLang="en-US" smtClean="0"/>
              <a:t>‹#›</a:t>
            </a:fld>
            <a:endParaRPr lang="zh-CN" altLang="en-US"/>
          </a:p>
        </p:txBody>
      </p:sp>
      <p:sp>
        <p:nvSpPr>
          <p:cNvPr id="7" name="标题 1"/>
          <p:cNvSpPr txBox="1"/>
          <p:nvPr userDrawn="1"/>
        </p:nvSpPr>
        <p:spPr>
          <a:xfrm>
            <a:off x="6502067" y="5161917"/>
            <a:ext cx="4790281" cy="10150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tx1">
                    <a:lumMod val="75000"/>
                    <a:lumOff val="25000"/>
                  </a:schemeClr>
                </a:solidFill>
                <a:latin typeface="微软雅黑" panose="020B0503020204020204" pitchFamily="34" charset="-122"/>
                <a:ea typeface="微软雅黑" panose="020B0503020204020204" pitchFamily="34" charset="-122"/>
              </a:rPr>
              <a:t>                        版权声明</a:t>
            </a:r>
            <a:br>
              <a:rPr lang="zh-CN" altLang="en-US" sz="100" dirty="0">
                <a:solidFill>
                  <a:schemeClr val="tx1">
                    <a:lumMod val="75000"/>
                    <a:lumOff val="25000"/>
                  </a:schemeClr>
                </a:solidFill>
                <a:latin typeface="微软雅黑" panose="020B0503020204020204" pitchFamily="34" charset="-122"/>
                <a:ea typeface="微软雅黑" panose="020B0503020204020204" pitchFamily="34" charset="-122"/>
              </a:rPr>
            </a:b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
            </a:r>
            <a:b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b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感谢您下载平台上提供的</a:t>
            </a: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
            </a:r>
            <a:b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b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
            </a:r>
            <a:b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b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在熊猫办公出售的</a:t>
            </a: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模板是免版税类（</a:t>
            </a: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RF</a:t>
            </a: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Royalty-Free</a:t>
            </a: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）正版受</a:t>
            </a: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中国人民共和国著作法</a:t>
            </a: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和</a:t>
            </a: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世界版权公约</a:t>
            </a: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模板素材的使用权。</a:t>
            </a:r>
            <a:b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b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不得将熊猫办公的</a:t>
            </a: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模板、</a:t>
            </a: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br>
            <a:endParaRPr lang="zh-CN" altLang="en-US" sz="100" spc="120" dirty="0">
              <a:solidFill>
                <a:schemeClr val="tx1">
                  <a:lumMod val="75000"/>
                  <a:lumOff val="2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advTm="0">
        <p15:prstTrans prst="curtains"/>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00088AD-2DA1-4374-94CE-B0AB1A48CCCC}"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A2BEAC8F-9525-4DE7-8175-D9019BDA35E6}" type="slidenum">
              <a:rPr lang="zh-CN" altLang="en-US" smtClean="0"/>
              <a:t>‹#›</a:t>
            </a:fld>
            <a:endParaRPr lang="zh-CN" altLang="en-US"/>
          </a:p>
        </p:txBody>
      </p:sp>
      <p:sp>
        <p:nvSpPr>
          <p:cNvPr id="8" name="标题 1"/>
          <p:cNvSpPr txBox="1"/>
          <p:nvPr userDrawn="1"/>
        </p:nvSpPr>
        <p:spPr>
          <a:xfrm>
            <a:off x="6502067" y="5161917"/>
            <a:ext cx="4790281" cy="10150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tx1">
                    <a:lumMod val="75000"/>
                    <a:lumOff val="25000"/>
                  </a:schemeClr>
                </a:solidFill>
                <a:latin typeface="微软雅黑" panose="020B0503020204020204" pitchFamily="34" charset="-122"/>
                <a:ea typeface="微软雅黑" panose="020B0503020204020204" pitchFamily="34" charset="-122"/>
              </a:rPr>
              <a:t>                        版权声明</a:t>
            </a:r>
            <a:br>
              <a:rPr lang="zh-CN" altLang="en-US" sz="100" dirty="0">
                <a:solidFill>
                  <a:schemeClr val="tx1">
                    <a:lumMod val="75000"/>
                    <a:lumOff val="25000"/>
                  </a:schemeClr>
                </a:solidFill>
                <a:latin typeface="微软雅黑" panose="020B0503020204020204" pitchFamily="34" charset="-122"/>
                <a:ea typeface="微软雅黑" panose="020B0503020204020204" pitchFamily="34" charset="-122"/>
              </a:rPr>
            </a:b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
            </a:r>
            <a:b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b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感谢您下载平台上提供的</a:t>
            </a: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
            </a:r>
            <a:b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b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
            </a:r>
            <a:b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b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在熊猫办公出售的</a:t>
            </a: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模板是免版税类（</a:t>
            </a: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RF</a:t>
            </a: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Royalty-Free</a:t>
            </a: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）正版受</a:t>
            </a: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中国人民共和国著作法</a:t>
            </a: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和</a:t>
            </a: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世界版权公约</a:t>
            </a: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模板素材的使用权。</a:t>
            </a:r>
            <a:b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b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不得将熊猫办公的</a:t>
            </a: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模板、</a:t>
            </a: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br>
            <a:endParaRPr lang="zh-CN" altLang="en-US" sz="100" spc="120" dirty="0">
              <a:solidFill>
                <a:schemeClr val="tx1">
                  <a:lumMod val="75000"/>
                  <a:lumOff val="2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advTm="0">
        <p15:prstTrans prst="curtains"/>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00088AD-2DA1-4374-94CE-B0AB1A48CCCC}"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A2BEAC8F-9525-4DE7-8175-D9019BDA35E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advTm="0">
        <p15:prstTrans prst="curtains"/>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00088AD-2DA1-4374-94CE-B0AB1A48CCCC}"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A2BEAC8F-9525-4DE7-8175-D9019BDA35E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advTm="0">
        <p15:prstTrans prst="curtains"/>
      </p:transition>
    </mc:Choice>
    <mc:Fallback xmlns="">
      <p:transition spd="slow"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00088AD-2DA1-4374-94CE-B0AB1A48CCCC}"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A2BEAC8F-9525-4DE7-8175-D9019BDA35E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advTm="0">
        <p15:prstTrans prst="curtains"/>
      </p:transition>
    </mc:Choice>
    <mc:Fallback xmlns="">
      <p:transition spd="slow"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00088AD-2DA1-4374-94CE-B0AB1A48CCCC}"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A2BEAC8F-9525-4DE7-8175-D9019BDA35E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advTm="0">
        <p15:prstTrans prst="curtains"/>
      </p:transition>
    </mc:Choice>
    <mc:Fallback xmlns="">
      <p:transition spd="slow"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00088AD-2DA1-4374-94CE-B0AB1A48CCCC}"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A2BEAC8F-9525-4DE7-8175-D9019BDA35E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advTm="0">
        <p15:prstTrans prst="curtains"/>
      </p:transition>
    </mc:Choice>
    <mc:Fallback xmlns="">
      <p:transition spd="slow"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00088AD-2DA1-4374-94CE-B0AB1A48CCCC}"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2BEAC8F-9525-4DE7-8175-D9019BDA35E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advTm="0">
        <p15:prstTrans prst="curtains"/>
      </p:transition>
    </mc:Choice>
    <mc:Fallback xmlns="">
      <p:transition spd="slow"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00088AD-2DA1-4374-94CE-B0AB1A48CCCC}"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2BEAC8F-9525-4DE7-8175-D9019BDA35E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advTm="0">
        <p15:prstTrans prst="curtains"/>
      </p:transition>
    </mc:Choice>
    <mc:Fallback xmlns="">
      <p:transition spd="slow"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11" name="矩形 10"/>
          <p:cNvSpPr/>
          <p:nvPr userDrawn="1"/>
        </p:nvSpPr>
        <p:spPr>
          <a:xfrm>
            <a:off x="9315450" y="0"/>
            <a:ext cx="2876550" cy="6891454"/>
          </a:xfrm>
          <a:prstGeom prst="rect">
            <a:avLst/>
          </a:prstGeom>
          <a:solidFill>
            <a:srgbClr val="C74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6210300" y="4763"/>
            <a:ext cx="3105150" cy="68532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3105150" y="0"/>
            <a:ext cx="3105150" cy="6858000"/>
          </a:xfrm>
          <a:prstGeom prst="rect">
            <a:avLst/>
          </a:prstGeom>
          <a:solidFill>
            <a:srgbClr val="269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0" y="0"/>
            <a:ext cx="3105150" cy="6857999"/>
          </a:xfrm>
          <a:prstGeom prst="rect">
            <a:avLst/>
          </a:prstGeom>
          <a:solidFill>
            <a:srgbClr val="175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323850" y="304800"/>
            <a:ext cx="11544300" cy="6267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advTm="0">
        <p15:prstTrans prst="curtains"/>
      </p:transition>
    </mc:Choice>
    <mc:Fallback xmlns="">
      <p:transition spd="slow"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advTm="0">
        <p15:prstTrans prst="curtains"/>
      </p:transition>
    </mc:Choice>
    <mc:Fallback xmlns="">
      <p:transition spd="slow" advTm="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11" name="矩形 10"/>
          <p:cNvSpPr/>
          <p:nvPr userDrawn="1"/>
        </p:nvSpPr>
        <p:spPr>
          <a:xfrm>
            <a:off x="9315450" y="0"/>
            <a:ext cx="2876550" cy="6891454"/>
          </a:xfrm>
          <a:prstGeom prst="rect">
            <a:avLst/>
          </a:prstGeom>
          <a:solidFill>
            <a:srgbClr val="C74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6210300" y="4763"/>
            <a:ext cx="3105150" cy="6853238"/>
          </a:xfrm>
          <a:prstGeom prst="rect">
            <a:avLst/>
          </a:prstGeom>
          <a:solidFill>
            <a:srgbClr val="175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3105150" y="0"/>
            <a:ext cx="3105150" cy="6858000"/>
          </a:xfrm>
          <a:prstGeom prst="rect">
            <a:avLst/>
          </a:prstGeom>
          <a:solidFill>
            <a:srgbClr val="269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0" y="0"/>
            <a:ext cx="3105150" cy="68579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323850" y="304800"/>
            <a:ext cx="11544300" cy="6267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advTm="0">
        <p15:prstTrans prst="curtains"/>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11" name="矩形 10"/>
          <p:cNvSpPr/>
          <p:nvPr userDrawn="1"/>
        </p:nvSpPr>
        <p:spPr>
          <a:xfrm>
            <a:off x="9315450" y="0"/>
            <a:ext cx="2876550" cy="6891454"/>
          </a:xfrm>
          <a:prstGeom prst="rect">
            <a:avLst/>
          </a:prstGeom>
          <a:solidFill>
            <a:srgbClr val="175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6210300" y="4763"/>
            <a:ext cx="3105150" cy="68532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3105150" y="0"/>
            <a:ext cx="3105150" cy="6858000"/>
          </a:xfrm>
          <a:prstGeom prst="rect">
            <a:avLst/>
          </a:prstGeom>
          <a:solidFill>
            <a:srgbClr val="269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0" y="0"/>
            <a:ext cx="3105150" cy="6857999"/>
          </a:xfrm>
          <a:prstGeom prst="rect">
            <a:avLst/>
          </a:prstGeom>
          <a:solidFill>
            <a:srgbClr val="C74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323850" y="304800"/>
            <a:ext cx="11544300" cy="6267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advTm="0">
        <p15:prstTrans prst="curtains"/>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fld id="{900088AD-2DA1-4374-94CE-B0AB1A48CCCC}"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2BEAC8F-9525-4DE7-8175-D9019BDA35E6}" type="slidenum">
              <a:rPr lang="zh-CN" altLang="en-US" smtClean="0"/>
              <a:t>‹#›</a:t>
            </a:fld>
            <a:endParaRPr lang="zh-CN" altLang="en-US"/>
          </a:p>
        </p:txBody>
      </p:sp>
      <p:sp>
        <p:nvSpPr>
          <p:cNvPr id="7" name="矩形 6"/>
          <p:cNvSpPr/>
          <p:nvPr userDrawn="1"/>
        </p:nvSpPr>
        <p:spPr>
          <a:xfrm>
            <a:off x="0" y="0"/>
            <a:ext cx="12192000" cy="68579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8" name="矩形 7"/>
          <p:cNvSpPr/>
          <p:nvPr userDrawn="1"/>
        </p:nvSpPr>
        <p:spPr>
          <a:xfrm>
            <a:off x="323850" y="304800"/>
            <a:ext cx="11544300" cy="6267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fld id="{900088AD-2DA1-4374-94CE-B0AB1A48CCCC}"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2BEAC8F-9525-4DE7-8175-D9019BDA35E6}" type="slidenum">
              <a:rPr lang="zh-CN" altLang="en-US" smtClean="0"/>
              <a:t>‹#›</a:t>
            </a:fld>
            <a:endParaRPr lang="zh-CN" altLang="en-US"/>
          </a:p>
        </p:txBody>
      </p:sp>
      <p:sp>
        <p:nvSpPr>
          <p:cNvPr id="7" name="矩形 6"/>
          <p:cNvSpPr/>
          <p:nvPr userDrawn="1"/>
        </p:nvSpPr>
        <p:spPr>
          <a:xfrm>
            <a:off x="0" y="0"/>
            <a:ext cx="12192000" cy="6857999"/>
          </a:xfrm>
          <a:prstGeom prst="rect">
            <a:avLst/>
          </a:prstGeom>
          <a:solidFill>
            <a:srgbClr val="C74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8" name="矩形 7"/>
          <p:cNvSpPr/>
          <p:nvPr userDrawn="1"/>
        </p:nvSpPr>
        <p:spPr>
          <a:xfrm>
            <a:off x="323850" y="304800"/>
            <a:ext cx="11544300" cy="6267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fld id="{900088AD-2DA1-4374-94CE-B0AB1A48CCCC}"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2BEAC8F-9525-4DE7-8175-D9019BDA35E6}" type="slidenum">
              <a:rPr lang="zh-CN" altLang="en-US" smtClean="0"/>
              <a:t>‹#›</a:t>
            </a:fld>
            <a:endParaRPr lang="zh-CN" altLang="en-US"/>
          </a:p>
        </p:txBody>
      </p:sp>
      <p:sp>
        <p:nvSpPr>
          <p:cNvPr id="7" name="矩形 6"/>
          <p:cNvSpPr/>
          <p:nvPr userDrawn="1"/>
        </p:nvSpPr>
        <p:spPr>
          <a:xfrm>
            <a:off x="0" y="0"/>
            <a:ext cx="12192000" cy="6857999"/>
          </a:xfrm>
          <a:prstGeom prst="rect">
            <a:avLst/>
          </a:prstGeom>
          <a:solidFill>
            <a:srgbClr val="175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8" name="矩形 7"/>
          <p:cNvSpPr/>
          <p:nvPr userDrawn="1"/>
        </p:nvSpPr>
        <p:spPr>
          <a:xfrm>
            <a:off x="323850" y="304800"/>
            <a:ext cx="11544300" cy="6267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00088AD-2DA1-4374-94CE-B0AB1A48CCCC}"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2BEAC8F-9525-4DE7-8175-D9019BDA35E6}" type="slidenum">
              <a:rPr lang="zh-CN" altLang="en-US" smtClean="0"/>
              <a:t>‹#›</a:t>
            </a:fld>
            <a:endParaRPr lang="zh-CN" altLang="en-US"/>
          </a:p>
        </p:txBody>
      </p:sp>
      <p:sp>
        <p:nvSpPr>
          <p:cNvPr id="7" name="标题 1"/>
          <p:cNvSpPr txBox="1"/>
          <p:nvPr userDrawn="1"/>
        </p:nvSpPr>
        <p:spPr>
          <a:xfrm>
            <a:off x="6502067" y="5161917"/>
            <a:ext cx="4790281" cy="10150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tx1">
                    <a:lumMod val="75000"/>
                    <a:lumOff val="25000"/>
                  </a:schemeClr>
                </a:solidFill>
                <a:latin typeface="微软雅黑" panose="020B0503020204020204" pitchFamily="34" charset="-122"/>
                <a:ea typeface="微软雅黑" panose="020B0503020204020204" pitchFamily="34" charset="-122"/>
              </a:rPr>
              <a:t>                        版权声明</a:t>
            </a:r>
            <a:br>
              <a:rPr lang="zh-CN" altLang="en-US" sz="100" dirty="0">
                <a:solidFill>
                  <a:schemeClr val="tx1">
                    <a:lumMod val="75000"/>
                    <a:lumOff val="25000"/>
                  </a:schemeClr>
                </a:solidFill>
                <a:latin typeface="微软雅黑" panose="020B0503020204020204" pitchFamily="34" charset="-122"/>
                <a:ea typeface="微软雅黑" panose="020B0503020204020204" pitchFamily="34" charset="-122"/>
              </a:rPr>
            </a:b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
            </a:r>
            <a:b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b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感谢您下载平台上提供的</a:t>
            </a: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
            </a:r>
            <a:b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b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
            </a:r>
            <a:b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b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在熊猫办公出售的</a:t>
            </a: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模板是免版税类（</a:t>
            </a: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RF</a:t>
            </a: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Royalty-Free</a:t>
            </a: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）正版受</a:t>
            </a: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中国人民共和国著作法</a:t>
            </a: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和</a:t>
            </a: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世界版权公约</a:t>
            </a: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模板素材的使用权。</a:t>
            </a:r>
            <a:b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b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不得将熊猫办公的</a:t>
            </a: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模板、</a:t>
            </a:r>
            <a:r>
              <a:rPr lang="en-US" altLang="zh-CN" sz="100" spc="120"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20" dirty="0">
                <a:solidFill>
                  <a:schemeClr val="tx1">
                    <a:lumMod val="75000"/>
                    <a:lumOff val="25000"/>
                  </a:schemeClr>
                </a:solidFill>
                <a:latin typeface="微软雅黑" panose="020B0503020204020204" pitchFamily="34" charset="-122"/>
                <a:ea typeface="微软雅黑" panose="020B0503020204020204" pitchFamily="34" charset="-122"/>
              </a:rPr>
            </a:br>
            <a:endParaRPr lang="zh-CN" altLang="en-US" sz="100" spc="120" dirty="0">
              <a:solidFill>
                <a:schemeClr val="tx1">
                  <a:lumMod val="75000"/>
                  <a:lumOff val="2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advTm="0">
        <p15:prstTrans prst="curtains"/>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xmlns:p15="http://schemas.microsoft.com/office/powerpoint/2012/main">
    <mc:Choice Requires="p15">
      <p:transition xmlns:p14="http://schemas.microsoft.com/office/powerpoint/2010/main" spd="slow" p14:dur="3500" advTm="0">
        <p15:prstTrans prst="curtains"/>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60177"/>
            <a:ext cx="3009567" cy="5978723"/>
          </a:xfrm>
          <a:prstGeom prst="rect">
            <a:avLst/>
          </a:prstGeom>
          <a:solidFill>
            <a:srgbClr val="269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6081010" y="460177"/>
            <a:ext cx="3123264" cy="5978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204274" y="460177"/>
            <a:ext cx="2987726" cy="5978723"/>
          </a:xfrm>
          <a:prstGeom prst="rect">
            <a:avLst/>
          </a:prstGeom>
          <a:solidFill>
            <a:srgbClr val="C74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009568" y="460177"/>
            <a:ext cx="3082089" cy="5978723"/>
          </a:xfrm>
          <a:prstGeom prst="rect">
            <a:avLst/>
          </a:prstGeom>
          <a:solidFill>
            <a:srgbClr val="175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682" y="0"/>
            <a:ext cx="290353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49718" y="152400"/>
            <a:ext cx="290353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437100" y="669964"/>
            <a:ext cx="2160000" cy="2160000"/>
            <a:chOff x="437100" y="669964"/>
            <a:chExt cx="2160000" cy="2160000"/>
          </a:xfrm>
        </p:grpSpPr>
        <p:sp>
          <p:nvSpPr>
            <p:cNvPr id="34" name="椭圆 33"/>
            <p:cNvSpPr/>
            <p:nvPr/>
          </p:nvSpPr>
          <p:spPr>
            <a:xfrm>
              <a:off x="437100" y="669964"/>
              <a:ext cx="2160000" cy="2160000"/>
            </a:xfrm>
            <a:prstGeom prst="ellipse">
              <a:avLst/>
            </a:prstGeom>
            <a:solidFill>
              <a:schemeClr val="bg1"/>
            </a:solidFill>
            <a:ln>
              <a:noFill/>
            </a:ln>
            <a:effectLst>
              <a:innerShdw blurRad="762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69295"/>
                </a:solidFill>
              </a:endParaRPr>
            </a:p>
          </p:txBody>
        </p:sp>
        <p:sp>
          <p:nvSpPr>
            <p:cNvPr id="17" name="文本框 16"/>
            <p:cNvSpPr txBox="1"/>
            <p:nvPr/>
          </p:nvSpPr>
          <p:spPr>
            <a:xfrm>
              <a:off x="720189" y="954926"/>
              <a:ext cx="1619250" cy="1631216"/>
            </a:xfrm>
            <a:prstGeom prst="rect">
              <a:avLst/>
            </a:prstGeom>
            <a:noFill/>
            <a:ln>
              <a:noFill/>
            </a:ln>
          </p:spPr>
          <p:txBody>
            <a:bodyPr wrap="square" rtlCol="0">
              <a:spAutoFit/>
            </a:bodyPr>
            <a:lstStyle/>
            <a:p>
              <a:r>
                <a:rPr lang="zh-CN" altLang="en-US" sz="10000" dirty="0">
                  <a:ln w="3175">
                    <a:noFill/>
                  </a:ln>
                  <a:solidFill>
                    <a:srgbClr val="269295"/>
                  </a:solidFill>
                  <a:effectLst>
                    <a:outerShdw blurRad="50800" dist="38100" dir="2700000" algn="tl" rotWithShape="0">
                      <a:prstClr val="black">
                        <a:alpha val="19000"/>
                      </a:prstClr>
                    </a:outerShdw>
                  </a:effectLst>
                  <a:latin typeface="汉仪综艺体简" panose="02010609000101010101" pitchFamily="49" charset="-122"/>
                  <a:ea typeface="汉仪综艺体简" panose="02010609000101010101" pitchFamily="49" charset="-122"/>
                </a:rPr>
                <a:t>哪</a:t>
              </a:r>
            </a:p>
          </p:txBody>
        </p:sp>
        <p:sp>
          <p:nvSpPr>
            <p:cNvPr id="15" name="文本框 14"/>
            <p:cNvSpPr txBox="1"/>
            <p:nvPr/>
          </p:nvSpPr>
          <p:spPr>
            <a:xfrm>
              <a:off x="1051302" y="869797"/>
              <a:ext cx="833667" cy="369332"/>
            </a:xfrm>
            <a:prstGeom prst="rect">
              <a:avLst/>
            </a:prstGeom>
            <a:noFill/>
          </p:spPr>
          <p:txBody>
            <a:bodyPr wrap="square" rtlCol="0">
              <a:spAutoFit/>
            </a:bodyPr>
            <a:lstStyle/>
            <a:p>
              <a:pPr algn="dist"/>
              <a:r>
                <a:rPr lang="en-US" altLang="zh-CN" dirty="0">
                  <a:solidFill>
                    <a:srgbClr val="269295"/>
                  </a:solidFill>
                </a:rPr>
                <a:t>NE </a:t>
              </a:r>
              <a:endParaRPr lang="zh-CN" altLang="en-US" dirty="0">
                <a:solidFill>
                  <a:srgbClr val="269295"/>
                </a:solidFill>
              </a:endParaRPr>
            </a:p>
          </p:txBody>
        </p:sp>
      </p:grpSp>
      <p:grpSp>
        <p:nvGrpSpPr>
          <p:cNvPr id="6" name="组合 5"/>
          <p:cNvGrpSpPr/>
          <p:nvPr/>
        </p:nvGrpSpPr>
        <p:grpSpPr>
          <a:xfrm>
            <a:off x="3299710" y="677456"/>
            <a:ext cx="2555382" cy="1980000"/>
            <a:chOff x="3299710" y="677456"/>
            <a:chExt cx="2555382" cy="1980000"/>
          </a:xfrm>
        </p:grpSpPr>
        <p:sp>
          <p:nvSpPr>
            <p:cNvPr id="33" name="平行四边形 32"/>
            <p:cNvSpPr/>
            <p:nvPr/>
          </p:nvSpPr>
          <p:spPr>
            <a:xfrm>
              <a:off x="3299710" y="677456"/>
              <a:ext cx="2555382" cy="1980000"/>
            </a:xfrm>
            <a:prstGeom prst="parallelogram">
              <a:avLst/>
            </a:prstGeom>
            <a:solidFill>
              <a:schemeClr val="bg1"/>
            </a:solidFill>
            <a:ln>
              <a:noFill/>
            </a:ln>
            <a:effectLst>
              <a:innerShdw blurRad="762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7579D"/>
                </a:solidFill>
              </a:endParaRPr>
            </a:p>
          </p:txBody>
        </p:sp>
        <p:sp>
          <p:nvSpPr>
            <p:cNvPr id="40" name="文本框 39"/>
            <p:cNvSpPr txBox="1"/>
            <p:nvPr/>
          </p:nvSpPr>
          <p:spPr>
            <a:xfrm>
              <a:off x="3790059" y="954926"/>
              <a:ext cx="1619250" cy="1631216"/>
            </a:xfrm>
            <a:prstGeom prst="rect">
              <a:avLst/>
            </a:prstGeom>
            <a:noFill/>
            <a:ln>
              <a:noFill/>
            </a:ln>
          </p:spPr>
          <p:txBody>
            <a:bodyPr wrap="square" rtlCol="0">
              <a:spAutoFit/>
            </a:bodyPr>
            <a:lstStyle/>
            <a:p>
              <a:r>
                <a:rPr lang="zh-CN" altLang="en-US" sz="10000" b="1" dirty="0">
                  <a:ln w="3175">
                    <a:noFill/>
                  </a:ln>
                  <a:solidFill>
                    <a:srgbClr val="17579D"/>
                  </a:solidFill>
                  <a:effectLst>
                    <a:outerShdw blurRad="50800" dist="38100" dir="2700000" algn="tl" rotWithShape="0">
                      <a:prstClr val="black">
                        <a:alpha val="19000"/>
                      </a:prstClr>
                    </a:outerShdw>
                  </a:effectLst>
                  <a:latin typeface="汉仪综艺体简" panose="02010609000101010101" pitchFamily="49" charset="-122"/>
                  <a:ea typeface="汉仪综艺体简" panose="02010609000101010101" pitchFamily="49" charset="-122"/>
                </a:rPr>
                <a:t>吒</a:t>
              </a:r>
            </a:p>
          </p:txBody>
        </p:sp>
        <p:sp>
          <p:nvSpPr>
            <p:cNvPr id="43" name="文本框 42"/>
            <p:cNvSpPr txBox="1"/>
            <p:nvPr/>
          </p:nvSpPr>
          <p:spPr>
            <a:xfrm>
              <a:off x="4120360" y="869797"/>
              <a:ext cx="833667" cy="369332"/>
            </a:xfrm>
            <a:prstGeom prst="rect">
              <a:avLst/>
            </a:prstGeom>
            <a:noFill/>
          </p:spPr>
          <p:txBody>
            <a:bodyPr wrap="square" rtlCol="0">
              <a:spAutoFit/>
            </a:bodyPr>
            <a:lstStyle/>
            <a:p>
              <a:pPr algn="dist"/>
              <a:r>
                <a:rPr lang="en-US" altLang="zh-CN" dirty="0">
                  <a:solidFill>
                    <a:srgbClr val="17579D"/>
                  </a:solidFill>
                </a:rPr>
                <a:t>ZHA</a:t>
              </a:r>
              <a:endParaRPr lang="zh-CN" altLang="en-US" dirty="0">
                <a:solidFill>
                  <a:srgbClr val="17579D"/>
                </a:solidFill>
              </a:endParaRPr>
            </a:p>
          </p:txBody>
        </p:sp>
      </p:grpSp>
      <p:grpSp>
        <p:nvGrpSpPr>
          <p:cNvPr id="7" name="组合 6"/>
          <p:cNvGrpSpPr/>
          <p:nvPr/>
        </p:nvGrpSpPr>
        <p:grpSpPr>
          <a:xfrm>
            <a:off x="6570071" y="592453"/>
            <a:ext cx="2160000" cy="2160000"/>
            <a:chOff x="6570071" y="592453"/>
            <a:chExt cx="2160000" cy="2160000"/>
          </a:xfrm>
        </p:grpSpPr>
        <p:sp>
          <p:nvSpPr>
            <p:cNvPr id="28" name="椭圆 27"/>
            <p:cNvSpPr/>
            <p:nvPr/>
          </p:nvSpPr>
          <p:spPr>
            <a:xfrm>
              <a:off x="6570071" y="592453"/>
              <a:ext cx="2160000" cy="2160000"/>
            </a:xfrm>
            <a:prstGeom prst="ellipse">
              <a:avLst/>
            </a:prstGeom>
            <a:solidFill>
              <a:schemeClr val="bg1"/>
            </a:solidFill>
            <a:ln>
              <a:noFill/>
            </a:ln>
            <a:effectLst>
              <a:innerShdw blurRad="762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41" name="文本框 40"/>
            <p:cNvSpPr txBox="1"/>
            <p:nvPr/>
          </p:nvSpPr>
          <p:spPr>
            <a:xfrm>
              <a:off x="6882967" y="954926"/>
              <a:ext cx="1619250" cy="1631216"/>
            </a:xfrm>
            <a:prstGeom prst="rect">
              <a:avLst/>
            </a:prstGeom>
            <a:noFill/>
            <a:ln>
              <a:noFill/>
            </a:ln>
          </p:spPr>
          <p:txBody>
            <a:bodyPr wrap="square" rtlCol="0">
              <a:spAutoFit/>
            </a:bodyPr>
            <a:lstStyle/>
            <a:p>
              <a:r>
                <a:rPr lang="zh-CN" altLang="en-US" sz="10000" b="1" dirty="0">
                  <a:ln w="3175">
                    <a:noFill/>
                  </a:ln>
                  <a:solidFill>
                    <a:srgbClr val="FFC000"/>
                  </a:solidFill>
                  <a:effectLst>
                    <a:outerShdw blurRad="50800" dist="38100" dir="2700000" algn="tl" rotWithShape="0">
                      <a:prstClr val="black">
                        <a:alpha val="19000"/>
                      </a:prstClr>
                    </a:outerShdw>
                  </a:effectLst>
                  <a:latin typeface="汉仪综艺体简" panose="02010609000101010101" pitchFamily="49" charset="-122"/>
                  <a:ea typeface="汉仪综艺体简" panose="02010609000101010101" pitchFamily="49" charset="-122"/>
                </a:rPr>
                <a:t>闹</a:t>
              </a:r>
            </a:p>
          </p:txBody>
        </p:sp>
        <p:sp>
          <p:nvSpPr>
            <p:cNvPr id="44" name="文本框 43"/>
            <p:cNvSpPr txBox="1"/>
            <p:nvPr/>
          </p:nvSpPr>
          <p:spPr>
            <a:xfrm>
              <a:off x="7245812" y="869797"/>
              <a:ext cx="833667" cy="369332"/>
            </a:xfrm>
            <a:prstGeom prst="rect">
              <a:avLst/>
            </a:prstGeom>
            <a:noFill/>
          </p:spPr>
          <p:txBody>
            <a:bodyPr wrap="square" rtlCol="0">
              <a:spAutoFit/>
            </a:bodyPr>
            <a:lstStyle/>
            <a:p>
              <a:pPr algn="dist"/>
              <a:r>
                <a:rPr lang="en-US" altLang="zh-CN" dirty="0">
                  <a:solidFill>
                    <a:srgbClr val="FFC000"/>
                  </a:solidFill>
                </a:rPr>
                <a:t>NAO</a:t>
              </a:r>
              <a:endParaRPr lang="zh-CN" altLang="en-US" dirty="0">
                <a:solidFill>
                  <a:srgbClr val="FFC000"/>
                </a:solidFill>
              </a:endParaRPr>
            </a:p>
          </p:txBody>
        </p:sp>
      </p:grpSp>
      <p:grpSp>
        <p:nvGrpSpPr>
          <p:cNvPr id="8" name="组合 7"/>
          <p:cNvGrpSpPr/>
          <p:nvPr/>
        </p:nvGrpSpPr>
        <p:grpSpPr>
          <a:xfrm>
            <a:off x="9429750" y="704850"/>
            <a:ext cx="2555382" cy="1980000"/>
            <a:chOff x="9429750" y="704850"/>
            <a:chExt cx="2555382" cy="1980000"/>
          </a:xfrm>
        </p:grpSpPr>
        <p:sp>
          <p:nvSpPr>
            <p:cNvPr id="2" name="平行四边形 1"/>
            <p:cNvSpPr/>
            <p:nvPr/>
          </p:nvSpPr>
          <p:spPr>
            <a:xfrm>
              <a:off x="9429750" y="704850"/>
              <a:ext cx="2555382" cy="1980000"/>
            </a:xfrm>
            <a:prstGeom prst="parallelogram">
              <a:avLst/>
            </a:prstGeom>
            <a:solidFill>
              <a:schemeClr val="bg1"/>
            </a:solidFill>
            <a:ln>
              <a:noFill/>
            </a:ln>
            <a:effectLst>
              <a:innerShdw blurRad="762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74847"/>
                </a:solidFill>
              </a:endParaRPr>
            </a:p>
          </p:txBody>
        </p:sp>
        <p:sp>
          <p:nvSpPr>
            <p:cNvPr id="42" name="文本框 41"/>
            <p:cNvSpPr txBox="1"/>
            <p:nvPr/>
          </p:nvSpPr>
          <p:spPr>
            <a:xfrm>
              <a:off x="9960809" y="954926"/>
              <a:ext cx="1619250" cy="1631216"/>
            </a:xfrm>
            <a:prstGeom prst="rect">
              <a:avLst/>
            </a:prstGeom>
            <a:noFill/>
            <a:ln>
              <a:noFill/>
            </a:ln>
          </p:spPr>
          <p:txBody>
            <a:bodyPr wrap="square" rtlCol="0">
              <a:spAutoFit/>
            </a:bodyPr>
            <a:lstStyle/>
            <a:p>
              <a:r>
                <a:rPr lang="zh-CN" altLang="en-US" sz="10000" b="1" dirty="0">
                  <a:ln w="3175">
                    <a:noFill/>
                  </a:ln>
                  <a:solidFill>
                    <a:srgbClr val="C74847"/>
                  </a:solidFill>
                  <a:effectLst>
                    <a:outerShdw blurRad="50800" dist="38100" dir="2700000" algn="tl" rotWithShape="0">
                      <a:prstClr val="black">
                        <a:alpha val="19000"/>
                      </a:prstClr>
                    </a:outerShdw>
                  </a:effectLst>
                  <a:latin typeface="汉仪综艺体简" panose="02010609000101010101" pitchFamily="49" charset="-122"/>
                  <a:ea typeface="汉仪综艺体简" panose="02010609000101010101" pitchFamily="49" charset="-122"/>
                </a:rPr>
                <a:t>海</a:t>
              </a:r>
            </a:p>
          </p:txBody>
        </p:sp>
        <p:sp>
          <p:nvSpPr>
            <p:cNvPr id="45" name="文本框 44"/>
            <p:cNvSpPr txBox="1"/>
            <p:nvPr/>
          </p:nvSpPr>
          <p:spPr>
            <a:xfrm>
              <a:off x="10343848" y="869797"/>
              <a:ext cx="833667" cy="369332"/>
            </a:xfrm>
            <a:prstGeom prst="rect">
              <a:avLst/>
            </a:prstGeom>
            <a:noFill/>
          </p:spPr>
          <p:txBody>
            <a:bodyPr wrap="square" rtlCol="0">
              <a:spAutoFit/>
            </a:bodyPr>
            <a:lstStyle/>
            <a:p>
              <a:pPr algn="dist"/>
              <a:r>
                <a:rPr lang="en-US" altLang="zh-CN" dirty="0">
                  <a:solidFill>
                    <a:srgbClr val="C74847"/>
                  </a:solidFill>
                </a:rPr>
                <a:t>HAI</a:t>
              </a:r>
              <a:endParaRPr lang="zh-CN" altLang="en-US" dirty="0">
                <a:solidFill>
                  <a:srgbClr val="C74847"/>
                </a:solidFill>
              </a:endParaRPr>
            </a:p>
          </p:txBody>
        </p:sp>
      </p:grpSp>
      <p:sp>
        <p:nvSpPr>
          <p:cNvPr id="29" name="椭圆 28"/>
          <p:cNvSpPr/>
          <p:nvPr/>
        </p:nvSpPr>
        <p:spPr>
          <a:xfrm>
            <a:off x="-62929" y="2967731"/>
            <a:ext cx="3152774" cy="3152774"/>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3049688" y="2996483"/>
            <a:ext cx="3152774" cy="3152774"/>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6130625" y="3009380"/>
            <a:ext cx="3152774" cy="3152774"/>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flipH="1">
            <a:off x="9058791" y="3160478"/>
            <a:ext cx="3152774" cy="3152774"/>
          </a:xfrm>
          <a:prstGeom prst="ellipse">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2291717" y="81447"/>
            <a:ext cx="7411898" cy="307777"/>
          </a:xfrm>
          <a:prstGeom prst="rect">
            <a:avLst/>
          </a:prstGeom>
          <a:noFill/>
        </p:spPr>
        <p:txBody>
          <a:bodyPr wrap="square" rtlCol="0">
            <a:spAutoFit/>
          </a:bodyPr>
          <a:lstStyle/>
          <a:p>
            <a:pPr algn="di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哪</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吒</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闹</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海 经</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典</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化</a:t>
            </a:r>
          </a:p>
        </p:txBody>
      </p:sp>
      <p:sp>
        <p:nvSpPr>
          <p:cNvPr id="35" name="文本框 34"/>
          <p:cNvSpPr txBox="1"/>
          <p:nvPr/>
        </p:nvSpPr>
        <p:spPr>
          <a:xfrm>
            <a:off x="2270416" y="6521225"/>
            <a:ext cx="7411898" cy="307777"/>
          </a:xfrm>
          <a:prstGeom prst="rect">
            <a:avLst/>
          </a:prstGeom>
          <a:noFill/>
        </p:spPr>
        <p:txBody>
          <a:bodyPr wrap="square" rtlCol="0">
            <a:spAutoFit/>
          </a:bodyPr>
          <a:lstStyle/>
          <a:p>
            <a:pPr algn="di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我</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命</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由</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我 不</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由</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天</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ppt_x"/>
                                          </p:val>
                                        </p:tav>
                                        <p:tav tm="100000">
                                          <p:val>
                                            <p:strVal val="#ppt_x"/>
                                          </p:val>
                                        </p:tav>
                                      </p:tavLst>
                                    </p:anim>
                                    <p:anim calcmode="lin" valueType="num">
                                      <p:cBhvr additive="base">
                                        <p:cTn id="12" dur="10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25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ppt_x"/>
                                          </p:val>
                                        </p:tav>
                                        <p:tav tm="100000">
                                          <p:val>
                                            <p:strVal val="#ppt_x"/>
                                          </p:val>
                                        </p:tav>
                                      </p:tavLst>
                                    </p:anim>
                                    <p:anim calcmode="lin" valueType="num">
                                      <p:cBhvr additive="base">
                                        <p:cTn id="16" dur="1000" fill="hold"/>
                                        <p:tgtEl>
                                          <p:spTgt spid="21"/>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ppt_x"/>
                                          </p:val>
                                        </p:tav>
                                        <p:tav tm="100000">
                                          <p:val>
                                            <p:strVal val="#ppt_x"/>
                                          </p:val>
                                        </p:tav>
                                      </p:tavLst>
                                    </p:anim>
                                    <p:anim calcmode="lin" valueType="num">
                                      <p:cBhvr additive="base">
                                        <p:cTn id="20" dur="1000" fill="hold"/>
                                        <p:tgtEl>
                                          <p:spTgt spid="22"/>
                                        </p:tgtEl>
                                        <p:attrNameLst>
                                          <p:attrName>ppt_y</p:attrName>
                                        </p:attrNameLst>
                                      </p:cBhvr>
                                      <p:tavLst>
                                        <p:tav tm="0">
                                          <p:val>
                                            <p:strVal val="1+#ppt_h/2"/>
                                          </p:val>
                                        </p:tav>
                                        <p:tav tm="100000">
                                          <p:val>
                                            <p:strVal val="#ppt_y"/>
                                          </p:val>
                                        </p:tav>
                                      </p:tavLst>
                                    </p:anim>
                                  </p:childTnLst>
                                </p:cTn>
                              </p:par>
                              <p:par>
                                <p:cTn id="21" presetID="37" presetClass="entr" presetSubtype="0" fill="hold" grpId="0" nodeType="withEffect">
                                  <p:stCondLst>
                                    <p:cond delay="75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750"/>
                                        <p:tgtEl>
                                          <p:spTgt spid="29"/>
                                        </p:tgtEl>
                                      </p:cBhvr>
                                    </p:animEffect>
                                    <p:anim calcmode="lin" valueType="num">
                                      <p:cBhvr>
                                        <p:cTn id="24" dur="750" fill="hold"/>
                                        <p:tgtEl>
                                          <p:spTgt spid="29"/>
                                        </p:tgtEl>
                                        <p:attrNameLst>
                                          <p:attrName>ppt_x</p:attrName>
                                        </p:attrNameLst>
                                      </p:cBhvr>
                                      <p:tavLst>
                                        <p:tav tm="0">
                                          <p:val>
                                            <p:strVal val="#ppt_x"/>
                                          </p:val>
                                        </p:tav>
                                        <p:tav tm="100000">
                                          <p:val>
                                            <p:strVal val="#ppt_x"/>
                                          </p:val>
                                        </p:tav>
                                      </p:tavLst>
                                    </p:anim>
                                    <p:anim calcmode="lin" valueType="num">
                                      <p:cBhvr>
                                        <p:cTn id="25" dur="675" decel="100000" fill="hold"/>
                                        <p:tgtEl>
                                          <p:spTgt spid="29"/>
                                        </p:tgtEl>
                                        <p:attrNameLst>
                                          <p:attrName>ppt_y</p:attrName>
                                        </p:attrNameLst>
                                      </p:cBhvr>
                                      <p:tavLst>
                                        <p:tav tm="0">
                                          <p:val>
                                            <p:strVal val="#ppt_y+1"/>
                                          </p:val>
                                        </p:tav>
                                        <p:tav tm="100000">
                                          <p:val>
                                            <p:strVal val="#ppt_y-.03"/>
                                          </p:val>
                                        </p:tav>
                                      </p:tavLst>
                                    </p:anim>
                                    <p:anim calcmode="lin" valueType="num">
                                      <p:cBhvr>
                                        <p:cTn id="26" dur="75" accel="100000" fill="hold">
                                          <p:stCondLst>
                                            <p:cond delay="675"/>
                                          </p:stCondLst>
                                        </p:cTn>
                                        <p:tgtEl>
                                          <p:spTgt spid="29"/>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125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750"/>
                                        <p:tgtEl>
                                          <p:spTgt spid="30"/>
                                        </p:tgtEl>
                                      </p:cBhvr>
                                    </p:animEffect>
                                    <p:anim calcmode="lin" valueType="num">
                                      <p:cBhvr>
                                        <p:cTn id="30" dur="750" fill="hold"/>
                                        <p:tgtEl>
                                          <p:spTgt spid="30"/>
                                        </p:tgtEl>
                                        <p:attrNameLst>
                                          <p:attrName>ppt_x</p:attrName>
                                        </p:attrNameLst>
                                      </p:cBhvr>
                                      <p:tavLst>
                                        <p:tav tm="0">
                                          <p:val>
                                            <p:strVal val="#ppt_x"/>
                                          </p:val>
                                        </p:tav>
                                        <p:tav tm="100000">
                                          <p:val>
                                            <p:strVal val="#ppt_x"/>
                                          </p:val>
                                        </p:tav>
                                      </p:tavLst>
                                    </p:anim>
                                    <p:anim calcmode="lin" valueType="num">
                                      <p:cBhvr>
                                        <p:cTn id="31" dur="675" decel="100000" fill="hold"/>
                                        <p:tgtEl>
                                          <p:spTgt spid="30"/>
                                        </p:tgtEl>
                                        <p:attrNameLst>
                                          <p:attrName>ppt_y</p:attrName>
                                        </p:attrNameLst>
                                      </p:cBhvr>
                                      <p:tavLst>
                                        <p:tav tm="0">
                                          <p:val>
                                            <p:strVal val="#ppt_y+1"/>
                                          </p:val>
                                        </p:tav>
                                        <p:tav tm="100000">
                                          <p:val>
                                            <p:strVal val="#ppt_y-.03"/>
                                          </p:val>
                                        </p:tav>
                                      </p:tavLst>
                                    </p:anim>
                                    <p:anim calcmode="lin" valueType="num">
                                      <p:cBhvr>
                                        <p:cTn id="32" dur="75" accel="100000" fill="hold">
                                          <p:stCondLst>
                                            <p:cond delay="675"/>
                                          </p:stCondLst>
                                        </p:cTn>
                                        <p:tgtEl>
                                          <p:spTgt spid="30"/>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175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750"/>
                                        <p:tgtEl>
                                          <p:spTgt spid="31"/>
                                        </p:tgtEl>
                                      </p:cBhvr>
                                    </p:animEffect>
                                    <p:anim calcmode="lin" valueType="num">
                                      <p:cBhvr>
                                        <p:cTn id="36" dur="750" fill="hold"/>
                                        <p:tgtEl>
                                          <p:spTgt spid="31"/>
                                        </p:tgtEl>
                                        <p:attrNameLst>
                                          <p:attrName>ppt_x</p:attrName>
                                        </p:attrNameLst>
                                      </p:cBhvr>
                                      <p:tavLst>
                                        <p:tav tm="0">
                                          <p:val>
                                            <p:strVal val="#ppt_x"/>
                                          </p:val>
                                        </p:tav>
                                        <p:tav tm="100000">
                                          <p:val>
                                            <p:strVal val="#ppt_x"/>
                                          </p:val>
                                        </p:tav>
                                      </p:tavLst>
                                    </p:anim>
                                    <p:anim calcmode="lin" valueType="num">
                                      <p:cBhvr>
                                        <p:cTn id="37" dur="675" decel="100000" fill="hold"/>
                                        <p:tgtEl>
                                          <p:spTgt spid="31"/>
                                        </p:tgtEl>
                                        <p:attrNameLst>
                                          <p:attrName>ppt_y</p:attrName>
                                        </p:attrNameLst>
                                      </p:cBhvr>
                                      <p:tavLst>
                                        <p:tav tm="0">
                                          <p:val>
                                            <p:strVal val="#ppt_y+1"/>
                                          </p:val>
                                        </p:tav>
                                        <p:tav tm="100000">
                                          <p:val>
                                            <p:strVal val="#ppt_y-.03"/>
                                          </p:val>
                                        </p:tav>
                                      </p:tavLst>
                                    </p:anim>
                                    <p:anim calcmode="lin" valueType="num">
                                      <p:cBhvr>
                                        <p:cTn id="38" dur="75" accel="100000" fill="hold">
                                          <p:stCondLst>
                                            <p:cond delay="675"/>
                                          </p:stCondLst>
                                        </p:cTn>
                                        <p:tgtEl>
                                          <p:spTgt spid="31"/>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225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750"/>
                                        <p:tgtEl>
                                          <p:spTgt spid="32"/>
                                        </p:tgtEl>
                                      </p:cBhvr>
                                    </p:animEffect>
                                    <p:anim calcmode="lin" valueType="num">
                                      <p:cBhvr>
                                        <p:cTn id="42" dur="750" fill="hold"/>
                                        <p:tgtEl>
                                          <p:spTgt spid="32"/>
                                        </p:tgtEl>
                                        <p:attrNameLst>
                                          <p:attrName>ppt_x</p:attrName>
                                        </p:attrNameLst>
                                      </p:cBhvr>
                                      <p:tavLst>
                                        <p:tav tm="0">
                                          <p:val>
                                            <p:strVal val="#ppt_x"/>
                                          </p:val>
                                        </p:tav>
                                        <p:tav tm="100000">
                                          <p:val>
                                            <p:strVal val="#ppt_x"/>
                                          </p:val>
                                        </p:tav>
                                      </p:tavLst>
                                    </p:anim>
                                    <p:anim calcmode="lin" valueType="num">
                                      <p:cBhvr>
                                        <p:cTn id="43" dur="675" decel="100000" fill="hold"/>
                                        <p:tgtEl>
                                          <p:spTgt spid="32"/>
                                        </p:tgtEl>
                                        <p:attrNameLst>
                                          <p:attrName>ppt_y</p:attrName>
                                        </p:attrNameLst>
                                      </p:cBhvr>
                                      <p:tavLst>
                                        <p:tav tm="0">
                                          <p:val>
                                            <p:strVal val="#ppt_y+1"/>
                                          </p:val>
                                        </p:tav>
                                        <p:tav tm="100000">
                                          <p:val>
                                            <p:strVal val="#ppt_y-.03"/>
                                          </p:val>
                                        </p:tav>
                                      </p:tavLst>
                                    </p:anim>
                                    <p:anim calcmode="lin" valueType="num">
                                      <p:cBhvr>
                                        <p:cTn id="44" dur="75" accel="100000" fill="hold">
                                          <p:stCondLst>
                                            <p:cond delay="675"/>
                                          </p:stCondLst>
                                        </p:cTn>
                                        <p:tgtEl>
                                          <p:spTgt spid="32"/>
                                        </p:tgtEl>
                                        <p:attrNameLst>
                                          <p:attrName>ppt_y</p:attrName>
                                        </p:attrNameLst>
                                      </p:cBhvr>
                                      <p:tavLst>
                                        <p:tav tm="0">
                                          <p:val>
                                            <p:strVal val="#ppt_y-.03"/>
                                          </p:val>
                                        </p:tav>
                                        <p:tav tm="100000">
                                          <p:val>
                                            <p:strVal val="#ppt_y"/>
                                          </p:val>
                                        </p:tav>
                                      </p:tavLst>
                                    </p:anim>
                                  </p:childTnLst>
                                </p:cTn>
                              </p:par>
                              <p:par>
                                <p:cTn id="45" presetID="53" presetClass="entr" presetSubtype="16" fill="hold" nodeType="withEffect">
                                  <p:stCondLst>
                                    <p:cond delay="3000"/>
                                  </p:stCondLst>
                                  <p:childTnLst>
                                    <p:set>
                                      <p:cBhvr>
                                        <p:cTn id="46" dur="1" fill="hold">
                                          <p:stCondLst>
                                            <p:cond delay="0"/>
                                          </p:stCondLst>
                                        </p:cTn>
                                        <p:tgtEl>
                                          <p:spTgt spid="4"/>
                                        </p:tgtEl>
                                        <p:attrNameLst>
                                          <p:attrName>style.visibility</p:attrName>
                                        </p:attrNameLst>
                                      </p:cBhvr>
                                      <p:to>
                                        <p:strVal val="visible"/>
                                      </p:to>
                                    </p:set>
                                    <p:anim calcmode="lin" valueType="num">
                                      <p:cBhvr>
                                        <p:cTn id="47" dur="750" fill="hold"/>
                                        <p:tgtEl>
                                          <p:spTgt spid="4"/>
                                        </p:tgtEl>
                                        <p:attrNameLst>
                                          <p:attrName>ppt_w</p:attrName>
                                        </p:attrNameLst>
                                      </p:cBhvr>
                                      <p:tavLst>
                                        <p:tav tm="0">
                                          <p:val>
                                            <p:fltVal val="0"/>
                                          </p:val>
                                        </p:tav>
                                        <p:tav tm="100000">
                                          <p:val>
                                            <p:strVal val="#ppt_w"/>
                                          </p:val>
                                        </p:tav>
                                      </p:tavLst>
                                    </p:anim>
                                    <p:anim calcmode="lin" valueType="num">
                                      <p:cBhvr>
                                        <p:cTn id="48" dur="750" fill="hold"/>
                                        <p:tgtEl>
                                          <p:spTgt spid="4"/>
                                        </p:tgtEl>
                                        <p:attrNameLst>
                                          <p:attrName>ppt_h</p:attrName>
                                        </p:attrNameLst>
                                      </p:cBhvr>
                                      <p:tavLst>
                                        <p:tav tm="0">
                                          <p:val>
                                            <p:fltVal val="0"/>
                                          </p:val>
                                        </p:tav>
                                        <p:tav tm="100000">
                                          <p:val>
                                            <p:strVal val="#ppt_h"/>
                                          </p:val>
                                        </p:tav>
                                      </p:tavLst>
                                    </p:anim>
                                    <p:animEffect transition="in" filter="fade">
                                      <p:cBhvr>
                                        <p:cTn id="49" dur="750"/>
                                        <p:tgtEl>
                                          <p:spTgt spid="4"/>
                                        </p:tgtEl>
                                      </p:cBhvr>
                                    </p:animEffect>
                                  </p:childTnLst>
                                </p:cTn>
                              </p:par>
                              <p:par>
                                <p:cTn id="50" presetID="53" presetClass="entr" presetSubtype="16" fill="hold" nodeType="withEffect">
                                  <p:stCondLst>
                                    <p:cond delay="3500"/>
                                  </p:stCondLst>
                                  <p:childTnLst>
                                    <p:set>
                                      <p:cBhvr>
                                        <p:cTn id="51" dur="1" fill="hold">
                                          <p:stCondLst>
                                            <p:cond delay="0"/>
                                          </p:stCondLst>
                                        </p:cTn>
                                        <p:tgtEl>
                                          <p:spTgt spid="6"/>
                                        </p:tgtEl>
                                        <p:attrNameLst>
                                          <p:attrName>style.visibility</p:attrName>
                                        </p:attrNameLst>
                                      </p:cBhvr>
                                      <p:to>
                                        <p:strVal val="visible"/>
                                      </p:to>
                                    </p:set>
                                    <p:anim calcmode="lin" valueType="num">
                                      <p:cBhvr>
                                        <p:cTn id="52" dur="750" fill="hold"/>
                                        <p:tgtEl>
                                          <p:spTgt spid="6"/>
                                        </p:tgtEl>
                                        <p:attrNameLst>
                                          <p:attrName>ppt_w</p:attrName>
                                        </p:attrNameLst>
                                      </p:cBhvr>
                                      <p:tavLst>
                                        <p:tav tm="0">
                                          <p:val>
                                            <p:fltVal val="0"/>
                                          </p:val>
                                        </p:tav>
                                        <p:tav tm="100000">
                                          <p:val>
                                            <p:strVal val="#ppt_w"/>
                                          </p:val>
                                        </p:tav>
                                      </p:tavLst>
                                    </p:anim>
                                    <p:anim calcmode="lin" valueType="num">
                                      <p:cBhvr>
                                        <p:cTn id="53" dur="750" fill="hold"/>
                                        <p:tgtEl>
                                          <p:spTgt spid="6"/>
                                        </p:tgtEl>
                                        <p:attrNameLst>
                                          <p:attrName>ppt_h</p:attrName>
                                        </p:attrNameLst>
                                      </p:cBhvr>
                                      <p:tavLst>
                                        <p:tav tm="0">
                                          <p:val>
                                            <p:fltVal val="0"/>
                                          </p:val>
                                        </p:tav>
                                        <p:tav tm="100000">
                                          <p:val>
                                            <p:strVal val="#ppt_h"/>
                                          </p:val>
                                        </p:tav>
                                      </p:tavLst>
                                    </p:anim>
                                    <p:animEffect transition="in" filter="fade">
                                      <p:cBhvr>
                                        <p:cTn id="54" dur="750"/>
                                        <p:tgtEl>
                                          <p:spTgt spid="6"/>
                                        </p:tgtEl>
                                      </p:cBhvr>
                                    </p:animEffect>
                                  </p:childTnLst>
                                </p:cTn>
                              </p:par>
                              <p:par>
                                <p:cTn id="55" presetID="53" presetClass="entr" presetSubtype="16" fill="hold" nodeType="withEffect">
                                  <p:stCondLst>
                                    <p:cond delay="4000"/>
                                  </p:stCondLst>
                                  <p:childTnLst>
                                    <p:set>
                                      <p:cBhvr>
                                        <p:cTn id="56" dur="1" fill="hold">
                                          <p:stCondLst>
                                            <p:cond delay="0"/>
                                          </p:stCondLst>
                                        </p:cTn>
                                        <p:tgtEl>
                                          <p:spTgt spid="7"/>
                                        </p:tgtEl>
                                        <p:attrNameLst>
                                          <p:attrName>style.visibility</p:attrName>
                                        </p:attrNameLst>
                                      </p:cBhvr>
                                      <p:to>
                                        <p:strVal val="visible"/>
                                      </p:to>
                                    </p:set>
                                    <p:anim calcmode="lin" valueType="num">
                                      <p:cBhvr>
                                        <p:cTn id="57" dur="750" fill="hold"/>
                                        <p:tgtEl>
                                          <p:spTgt spid="7"/>
                                        </p:tgtEl>
                                        <p:attrNameLst>
                                          <p:attrName>ppt_w</p:attrName>
                                        </p:attrNameLst>
                                      </p:cBhvr>
                                      <p:tavLst>
                                        <p:tav tm="0">
                                          <p:val>
                                            <p:fltVal val="0"/>
                                          </p:val>
                                        </p:tav>
                                        <p:tav tm="100000">
                                          <p:val>
                                            <p:strVal val="#ppt_w"/>
                                          </p:val>
                                        </p:tav>
                                      </p:tavLst>
                                    </p:anim>
                                    <p:anim calcmode="lin" valueType="num">
                                      <p:cBhvr>
                                        <p:cTn id="58" dur="750" fill="hold"/>
                                        <p:tgtEl>
                                          <p:spTgt spid="7"/>
                                        </p:tgtEl>
                                        <p:attrNameLst>
                                          <p:attrName>ppt_h</p:attrName>
                                        </p:attrNameLst>
                                      </p:cBhvr>
                                      <p:tavLst>
                                        <p:tav tm="0">
                                          <p:val>
                                            <p:fltVal val="0"/>
                                          </p:val>
                                        </p:tav>
                                        <p:tav tm="100000">
                                          <p:val>
                                            <p:strVal val="#ppt_h"/>
                                          </p:val>
                                        </p:tav>
                                      </p:tavLst>
                                    </p:anim>
                                    <p:animEffect transition="in" filter="fade">
                                      <p:cBhvr>
                                        <p:cTn id="59" dur="750"/>
                                        <p:tgtEl>
                                          <p:spTgt spid="7"/>
                                        </p:tgtEl>
                                      </p:cBhvr>
                                    </p:animEffect>
                                  </p:childTnLst>
                                </p:cTn>
                              </p:par>
                              <p:par>
                                <p:cTn id="60" presetID="53" presetClass="entr" presetSubtype="16" fill="hold" nodeType="withEffect">
                                  <p:stCondLst>
                                    <p:cond delay="4500"/>
                                  </p:stCondLst>
                                  <p:childTnLst>
                                    <p:set>
                                      <p:cBhvr>
                                        <p:cTn id="61" dur="1" fill="hold">
                                          <p:stCondLst>
                                            <p:cond delay="0"/>
                                          </p:stCondLst>
                                        </p:cTn>
                                        <p:tgtEl>
                                          <p:spTgt spid="8"/>
                                        </p:tgtEl>
                                        <p:attrNameLst>
                                          <p:attrName>style.visibility</p:attrName>
                                        </p:attrNameLst>
                                      </p:cBhvr>
                                      <p:to>
                                        <p:strVal val="visible"/>
                                      </p:to>
                                    </p:set>
                                    <p:anim calcmode="lin" valueType="num">
                                      <p:cBhvr>
                                        <p:cTn id="62" dur="750" fill="hold"/>
                                        <p:tgtEl>
                                          <p:spTgt spid="8"/>
                                        </p:tgtEl>
                                        <p:attrNameLst>
                                          <p:attrName>ppt_w</p:attrName>
                                        </p:attrNameLst>
                                      </p:cBhvr>
                                      <p:tavLst>
                                        <p:tav tm="0">
                                          <p:val>
                                            <p:fltVal val="0"/>
                                          </p:val>
                                        </p:tav>
                                        <p:tav tm="100000">
                                          <p:val>
                                            <p:strVal val="#ppt_w"/>
                                          </p:val>
                                        </p:tav>
                                      </p:tavLst>
                                    </p:anim>
                                    <p:anim calcmode="lin" valueType="num">
                                      <p:cBhvr>
                                        <p:cTn id="63" dur="750" fill="hold"/>
                                        <p:tgtEl>
                                          <p:spTgt spid="8"/>
                                        </p:tgtEl>
                                        <p:attrNameLst>
                                          <p:attrName>ppt_h</p:attrName>
                                        </p:attrNameLst>
                                      </p:cBhvr>
                                      <p:tavLst>
                                        <p:tav tm="0">
                                          <p:val>
                                            <p:fltVal val="0"/>
                                          </p:val>
                                        </p:tav>
                                        <p:tav tm="100000">
                                          <p:val>
                                            <p:strVal val="#ppt_h"/>
                                          </p:val>
                                        </p:tav>
                                      </p:tavLst>
                                    </p:anim>
                                    <p:animEffect transition="in" filter="fade">
                                      <p:cBhvr>
                                        <p:cTn id="64" dur="750"/>
                                        <p:tgtEl>
                                          <p:spTgt spid="8"/>
                                        </p:tgtEl>
                                      </p:cBhvr>
                                    </p:animEffect>
                                  </p:childTnLst>
                                </p:cTn>
                              </p:par>
                              <p:par>
                                <p:cTn id="65" presetID="26" presetClass="emph" presetSubtype="0" repeatCount="2000" fill="hold" grpId="1" nodeType="withEffect">
                                  <p:stCondLst>
                                    <p:cond delay="5250"/>
                                  </p:stCondLst>
                                  <p:childTnLst>
                                    <p:animEffect transition="out" filter="fade">
                                      <p:cBhvr>
                                        <p:cTn id="66" dur="500" tmFilter="0, 0; .2, .5; .8, .5; 1, 0"/>
                                        <p:tgtEl>
                                          <p:spTgt spid="29"/>
                                        </p:tgtEl>
                                      </p:cBhvr>
                                    </p:animEffect>
                                    <p:animScale>
                                      <p:cBhvr>
                                        <p:cTn id="67" dur="250" autoRev="1" fill="hold"/>
                                        <p:tgtEl>
                                          <p:spTgt spid="29"/>
                                        </p:tgtEl>
                                      </p:cBhvr>
                                      <p:by x="105000" y="105000"/>
                                    </p:animScale>
                                  </p:childTnLst>
                                </p:cTn>
                              </p:par>
                              <p:par>
                                <p:cTn id="68" presetID="26" presetClass="emph" presetSubtype="0" repeatCount="2000" fill="hold" grpId="1" nodeType="withEffect">
                                  <p:stCondLst>
                                    <p:cond delay="5250"/>
                                  </p:stCondLst>
                                  <p:childTnLst>
                                    <p:animEffect transition="out" filter="fade">
                                      <p:cBhvr>
                                        <p:cTn id="69" dur="500" tmFilter="0, 0; .2, .5; .8, .5; 1, 0"/>
                                        <p:tgtEl>
                                          <p:spTgt spid="30"/>
                                        </p:tgtEl>
                                      </p:cBhvr>
                                    </p:animEffect>
                                    <p:animScale>
                                      <p:cBhvr>
                                        <p:cTn id="70" dur="250" autoRev="1" fill="hold"/>
                                        <p:tgtEl>
                                          <p:spTgt spid="30"/>
                                        </p:tgtEl>
                                      </p:cBhvr>
                                      <p:by x="105000" y="105000"/>
                                    </p:animScale>
                                  </p:childTnLst>
                                </p:cTn>
                              </p:par>
                              <p:par>
                                <p:cTn id="71" presetID="26" presetClass="emph" presetSubtype="0" repeatCount="2000" fill="hold" grpId="1" nodeType="withEffect">
                                  <p:stCondLst>
                                    <p:cond delay="5250"/>
                                  </p:stCondLst>
                                  <p:childTnLst>
                                    <p:animEffect transition="out" filter="fade">
                                      <p:cBhvr>
                                        <p:cTn id="72" dur="500" tmFilter="0, 0; .2, .5; .8, .5; 1, 0"/>
                                        <p:tgtEl>
                                          <p:spTgt spid="31"/>
                                        </p:tgtEl>
                                      </p:cBhvr>
                                    </p:animEffect>
                                    <p:animScale>
                                      <p:cBhvr>
                                        <p:cTn id="73" dur="250" autoRev="1" fill="hold"/>
                                        <p:tgtEl>
                                          <p:spTgt spid="31"/>
                                        </p:tgtEl>
                                      </p:cBhvr>
                                      <p:by x="105000" y="105000"/>
                                    </p:animScale>
                                  </p:childTnLst>
                                </p:cTn>
                              </p:par>
                              <p:par>
                                <p:cTn id="74" presetID="26" presetClass="emph" presetSubtype="0" repeatCount="2000" fill="hold" grpId="1" nodeType="withEffect">
                                  <p:stCondLst>
                                    <p:cond delay="5250"/>
                                  </p:stCondLst>
                                  <p:childTnLst>
                                    <p:animEffect transition="out" filter="fade">
                                      <p:cBhvr>
                                        <p:cTn id="75" dur="500" tmFilter="0, 0; .2, .5; .8, .5; 1, 0"/>
                                        <p:tgtEl>
                                          <p:spTgt spid="32"/>
                                        </p:tgtEl>
                                      </p:cBhvr>
                                    </p:animEffect>
                                    <p:animScale>
                                      <p:cBhvr>
                                        <p:cTn id="76" dur="250" autoRev="1" fill="hold"/>
                                        <p:tgtEl>
                                          <p:spTgt spid="32"/>
                                        </p:tgtEl>
                                      </p:cBhvr>
                                      <p:by x="105000" y="105000"/>
                                    </p:animScale>
                                  </p:childTnLst>
                                </p:cTn>
                              </p:par>
                              <p:par>
                                <p:cTn id="77" presetID="22" presetClass="entr" presetSubtype="8" fill="hold" grpId="0" nodeType="withEffect">
                                  <p:stCondLst>
                                    <p:cond delay="5250"/>
                                  </p:stCondLst>
                                  <p:childTnLst>
                                    <p:set>
                                      <p:cBhvr>
                                        <p:cTn id="78" dur="1" fill="hold">
                                          <p:stCondLst>
                                            <p:cond delay="0"/>
                                          </p:stCondLst>
                                        </p:cTn>
                                        <p:tgtEl>
                                          <p:spTgt spid="39"/>
                                        </p:tgtEl>
                                        <p:attrNameLst>
                                          <p:attrName>style.visibility</p:attrName>
                                        </p:attrNameLst>
                                      </p:cBhvr>
                                      <p:to>
                                        <p:strVal val="visible"/>
                                      </p:to>
                                    </p:set>
                                    <p:animEffect transition="in" filter="wipe(left)">
                                      <p:cBhvr>
                                        <p:cTn id="79" dur="500"/>
                                        <p:tgtEl>
                                          <p:spTgt spid="39"/>
                                        </p:tgtEl>
                                      </p:cBhvr>
                                    </p:animEffect>
                                  </p:childTnLst>
                                </p:cTn>
                              </p:par>
                              <p:par>
                                <p:cTn id="80" presetID="22" presetClass="entr" presetSubtype="2" fill="hold" grpId="0" nodeType="withEffect">
                                  <p:stCondLst>
                                    <p:cond delay="5250"/>
                                  </p:stCondLst>
                                  <p:childTnLst>
                                    <p:set>
                                      <p:cBhvr>
                                        <p:cTn id="81" dur="1" fill="hold">
                                          <p:stCondLst>
                                            <p:cond delay="0"/>
                                          </p:stCondLst>
                                        </p:cTn>
                                        <p:tgtEl>
                                          <p:spTgt spid="35"/>
                                        </p:tgtEl>
                                        <p:attrNameLst>
                                          <p:attrName>style.visibility</p:attrName>
                                        </p:attrNameLst>
                                      </p:cBhvr>
                                      <p:to>
                                        <p:strVal val="visible"/>
                                      </p:to>
                                    </p:set>
                                    <p:animEffect transition="in" filter="wipe(right)">
                                      <p:cBhvr>
                                        <p:cTn id="82" dur="500"/>
                                        <p:tgtEl>
                                          <p:spTgt spid="35"/>
                                        </p:tgtEl>
                                      </p:cBhvr>
                                    </p:animEffect>
                                  </p:childTnLst>
                                </p:cTn>
                              </p:par>
                              <p:par>
                                <p:cTn id="83" presetID="49" presetClass="exit" presetSubtype="0" accel="100000" fill="hold" nodeType="withEffect">
                                  <p:stCondLst>
                                    <p:cond delay="6250"/>
                                  </p:stCondLst>
                                  <p:childTnLst>
                                    <p:anim calcmode="lin" valueType="num">
                                      <p:cBhvr>
                                        <p:cTn id="84" dur="500"/>
                                        <p:tgtEl>
                                          <p:spTgt spid="4"/>
                                        </p:tgtEl>
                                        <p:attrNameLst>
                                          <p:attrName>ppt_w</p:attrName>
                                        </p:attrNameLst>
                                      </p:cBhvr>
                                      <p:tavLst>
                                        <p:tav tm="0">
                                          <p:val>
                                            <p:strVal val="ppt_w"/>
                                          </p:val>
                                        </p:tav>
                                        <p:tav tm="100000">
                                          <p:val>
                                            <p:fltVal val="0"/>
                                          </p:val>
                                        </p:tav>
                                      </p:tavLst>
                                    </p:anim>
                                    <p:anim calcmode="lin" valueType="num">
                                      <p:cBhvr>
                                        <p:cTn id="85" dur="500"/>
                                        <p:tgtEl>
                                          <p:spTgt spid="4"/>
                                        </p:tgtEl>
                                        <p:attrNameLst>
                                          <p:attrName>ppt_h</p:attrName>
                                        </p:attrNameLst>
                                      </p:cBhvr>
                                      <p:tavLst>
                                        <p:tav tm="0">
                                          <p:val>
                                            <p:strVal val="ppt_h"/>
                                          </p:val>
                                        </p:tav>
                                        <p:tav tm="100000">
                                          <p:val>
                                            <p:fltVal val="0"/>
                                          </p:val>
                                        </p:tav>
                                      </p:tavLst>
                                    </p:anim>
                                    <p:anim calcmode="lin" valueType="num">
                                      <p:cBhvr>
                                        <p:cTn id="86" dur="500"/>
                                        <p:tgtEl>
                                          <p:spTgt spid="4"/>
                                        </p:tgtEl>
                                        <p:attrNameLst>
                                          <p:attrName>style.rotation</p:attrName>
                                        </p:attrNameLst>
                                      </p:cBhvr>
                                      <p:tavLst>
                                        <p:tav tm="0">
                                          <p:val>
                                            <p:fltVal val="0"/>
                                          </p:val>
                                        </p:tav>
                                        <p:tav tm="100000">
                                          <p:val>
                                            <p:fltVal val="360"/>
                                          </p:val>
                                        </p:tav>
                                      </p:tavLst>
                                    </p:anim>
                                    <p:animEffect transition="out" filter="fade">
                                      <p:cBhvr>
                                        <p:cTn id="87" dur="500"/>
                                        <p:tgtEl>
                                          <p:spTgt spid="4"/>
                                        </p:tgtEl>
                                      </p:cBhvr>
                                    </p:animEffect>
                                    <p:set>
                                      <p:cBhvr>
                                        <p:cTn id="88" dur="1" fill="hold">
                                          <p:stCondLst>
                                            <p:cond delay="499"/>
                                          </p:stCondLst>
                                        </p:cTn>
                                        <p:tgtEl>
                                          <p:spTgt spid="4"/>
                                        </p:tgtEl>
                                        <p:attrNameLst>
                                          <p:attrName>style.visibility</p:attrName>
                                        </p:attrNameLst>
                                      </p:cBhvr>
                                      <p:to>
                                        <p:strVal val="hidden"/>
                                      </p:to>
                                    </p:set>
                                  </p:childTnLst>
                                </p:cTn>
                              </p:par>
                              <p:par>
                                <p:cTn id="89" presetID="49" presetClass="exit" presetSubtype="0" accel="100000" fill="hold" nodeType="withEffect">
                                  <p:stCondLst>
                                    <p:cond delay="6500"/>
                                  </p:stCondLst>
                                  <p:childTnLst>
                                    <p:anim calcmode="lin" valueType="num">
                                      <p:cBhvr>
                                        <p:cTn id="90" dur="500"/>
                                        <p:tgtEl>
                                          <p:spTgt spid="6"/>
                                        </p:tgtEl>
                                        <p:attrNameLst>
                                          <p:attrName>ppt_w</p:attrName>
                                        </p:attrNameLst>
                                      </p:cBhvr>
                                      <p:tavLst>
                                        <p:tav tm="0">
                                          <p:val>
                                            <p:strVal val="ppt_w"/>
                                          </p:val>
                                        </p:tav>
                                        <p:tav tm="100000">
                                          <p:val>
                                            <p:fltVal val="0"/>
                                          </p:val>
                                        </p:tav>
                                      </p:tavLst>
                                    </p:anim>
                                    <p:anim calcmode="lin" valueType="num">
                                      <p:cBhvr>
                                        <p:cTn id="91" dur="500"/>
                                        <p:tgtEl>
                                          <p:spTgt spid="6"/>
                                        </p:tgtEl>
                                        <p:attrNameLst>
                                          <p:attrName>ppt_h</p:attrName>
                                        </p:attrNameLst>
                                      </p:cBhvr>
                                      <p:tavLst>
                                        <p:tav tm="0">
                                          <p:val>
                                            <p:strVal val="ppt_h"/>
                                          </p:val>
                                        </p:tav>
                                        <p:tav tm="100000">
                                          <p:val>
                                            <p:fltVal val="0"/>
                                          </p:val>
                                        </p:tav>
                                      </p:tavLst>
                                    </p:anim>
                                    <p:anim calcmode="lin" valueType="num">
                                      <p:cBhvr>
                                        <p:cTn id="92" dur="500"/>
                                        <p:tgtEl>
                                          <p:spTgt spid="6"/>
                                        </p:tgtEl>
                                        <p:attrNameLst>
                                          <p:attrName>style.rotation</p:attrName>
                                        </p:attrNameLst>
                                      </p:cBhvr>
                                      <p:tavLst>
                                        <p:tav tm="0">
                                          <p:val>
                                            <p:fltVal val="0"/>
                                          </p:val>
                                        </p:tav>
                                        <p:tav tm="100000">
                                          <p:val>
                                            <p:fltVal val="360"/>
                                          </p:val>
                                        </p:tav>
                                      </p:tavLst>
                                    </p:anim>
                                    <p:animEffect transition="out" filter="fade">
                                      <p:cBhvr>
                                        <p:cTn id="93" dur="500"/>
                                        <p:tgtEl>
                                          <p:spTgt spid="6"/>
                                        </p:tgtEl>
                                      </p:cBhvr>
                                    </p:animEffect>
                                    <p:set>
                                      <p:cBhvr>
                                        <p:cTn id="94" dur="1" fill="hold">
                                          <p:stCondLst>
                                            <p:cond delay="499"/>
                                          </p:stCondLst>
                                        </p:cTn>
                                        <p:tgtEl>
                                          <p:spTgt spid="6"/>
                                        </p:tgtEl>
                                        <p:attrNameLst>
                                          <p:attrName>style.visibility</p:attrName>
                                        </p:attrNameLst>
                                      </p:cBhvr>
                                      <p:to>
                                        <p:strVal val="hidden"/>
                                      </p:to>
                                    </p:set>
                                  </p:childTnLst>
                                </p:cTn>
                              </p:par>
                              <p:par>
                                <p:cTn id="95" presetID="49" presetClass="exit" presetSubtype="0" accel="100000" fill="hold" nodeType="withEffect">
                                  <p:stCondLst>
                                    <p:cond delay="6750"/>
                                  </p:stCondLst>
                                  <p:childTnLst>
                                    <p:anim calcmode="lin" valueType="num">
                                      <p:cBhvr>
                                        <p:cTn id="96" dur="500"/>
                                        <p:tgtEl>
                                          <p:spTgt spid="7"/>
                                        </p:tgtEl>
                                        <p:attrNameLst>
                                          <p:attrName>ppt_w</p:attrName>
                                        </p:attrNameLst>
                                      </p:cBhvr>
                                      <p:tavLst>
                                        <p:tav tm="0">
                                          <p:val>
                                            <p:strVal val="ppt_w"/>
                                          </p:val>
                                        </p:tav>
                                        <p:tav tm="100000">
                                          <p:val>
                                            <p:fltVal val="0"/>
                                          </p:val>
                                        </p:tav>
                                      </p:tavLst>
                                    </p:anim>
                                    <p:anim calcmode="lin" valueType="num">
                                      <p:cBhvr>
                                        <p:cTn id="97" dur="500"/>
                                        <p:tgtEl>
                                          <p:spTgt spid="7"/>
                                        </p:tgtEl>
                                        <p:attrNameLst>
                                          <p:attrName>ppt_h</p:attrName>
                                        </p:attrNameLst>
                                      </p:cBhvr>
                                      <p:tavLst>
                                        <p:tav tm="0">
                                          <p:val>
                                            <p:strVal val="ppt_h"/>
                                          </p:val>
                                        </p:tav>
                                        <p:tav tm="100000">
                                          <p:val>
                                            <p:fltVal val="0"/>
                                          </p:val>
                                        </p:tav>
                                      </p:tavLst>
                                    </p:anim>
                                    <p:anim calcmode="lin" valueType="num">
                                      <p:cBhvr>
                                        <p:cTn id="98" dur="500"/>
                                        <p:tgtEl>
                                          <p:spTgt spid="7"/>
                                        </p:tgtEl>
                                        <p:attrNameLst>
                                          <p:attrName>style.rotation</p:attrName>
                                        </p:attrNameLst>
                                      </p:cBhvr>
                                      <p:tavLst>
                                        <p:tav tm="0">
                                          <p:val>
                                            <p:fltVal val="0"/>
                                          </p:val>
                                        </p:tav>
                                        <p:tav tm="100000">
                                          <p:val>
                                            <p:fltVal val="360"/>
                                          </p:val>
                                        </p:tav>
                                      </p:tavLst>
                                    </p:anim>
                                    <p:animEffect transition="out" filter="fade">
                                      <p:cBhvr>
                                        <p:cTn id="99" dur="500"/>
                                        <p:tgtEl>
                                          <p:spTgt spid="7"/>
                                        </p:tgtEl>
                                      </p:cBhvr>
                                    </p:animEffect>
                                    <p:set>
                                      <p:cBhvr>
                                        <p:cTn id="100" dur="1" fill="hold">
                                          <p:stCondLst>
                                            <p:cond delay="499"/>
                                          </p:stCondLst>
                                        </p:cTn>
                                        <p:tgtEl>
                                          <p:spTgt spid="7"/>
                                        </p:tgtEl>
                                        <p:attrNameLst>
                                          <p:attrName>style.visibility</p:attrName>
                                        </p:attrNameLst>
                                      </p:cBhvr>
                                      <p:to>
                                        <p:strVal val="hidden"/>
                                      </p:to>
                                    </p:set>
                                  </p:childTnLst>
                                </p:cTn>
                              </p:par>
                              <p:par>
                                <p:cTn id="101" presetID="49" presetClass="exit" presetSubtype="0" accel="100000" fill="hold" nodeType="withEffect">
                                  <p:stCondLst>
                                    <p:cond delay="7000"/>
                                  </p:stCondLst>
                                  <p:childTnLst>
                                    <p:anim calcmode="lin" valueType="num">
                                      <p:cBhvr>
                                        <p:cTn id="102" dur="500"/>
                                        <p:tgtEl>
                                          <p:spTgt spid="8"/>
                                        </p:tgtEl>
                                        <p:attrNameLst>
                                          <p:attrName>ppt_w</p:attrName>
                                        </p:attrNameLst>
                                      </p:cBhvr>
                                      <p:tavLst>
                                        <p:tav tm="0">
                                          <p:val>
                                            <p:strVal val="ppt_w"/>
                                          </p:val>
                                        </p:tav>
                                        <p:tav tm="100000">
                                          <p:val>
                                            <p:fltVal val="0"/>
                                          </p:val>
                                        </p:tav>
                                      </p:tavLst>
                                    </p:anim>
                                    <p:anim calcmode="lin" valueType="num">
                                      <p:cBhvr>
                                        <p:cTn id="103" dur="500"/>
                                        <p:tgtEl>
                                          <p:spTgt spid="8"/>
                                        </p:tgtEl>
                                        <p:attrNameLst>
                                          <p:attrName>ppt_h</p:attrName>
                                        </p:attrNameLst>
                                      </p:cBhvr>
                                      <p:tavLst>
                                        <p:tav tm="0">
                                          <p:val>
                                            <p:strVal val="ppt_h"/>
                                          </p:val>
                                        </p:tav>
                                        <p:tav tm="100000">
                                          <p:val>
                                            <p:fltVal val="0"/>
                                          </p:val>
                                        </p:tav>
                                      </p:tavLst>
                                    </p:anim>
                                    <p:anim calcmode="lin" valueType="num">
                                      <p:cBhvr>
                                        <p:cTn id="104" dur="500"/>
                                        <p:tgtEl>
                                          <p:spTgt spid="8"/>
                                        </p:tgtEl>
                                        <p:attrNameLst>
                                          <p:attrName>style.rotation</p:attrName>
                                        </p:attrNameLst>
                                      </p:cBhvr>
                                      <p:tavLst>
                                        <p:tav tm="0">
                                          <p:val>
                                            <p:fltVal val="0"/>
                                          </p:val>
                                        </p:tav>
                                        <p:tav tm="100000">
                                          <p:val>
                                            <p:fltVal val="360"/>
                                          </p:val>
                                        </p:tav>
                                      </p:tavLst>
                                    </p:anim>
                                    <p:animEffect transition="out" filter="fade">
                                      <p:cBhvr>
                                        <p:cTn id="105" dur="500"/>
                                        <p:tgtEl>
                                          <p:spTgt spid="8"/>
                                        </p:tgtEl>
                                      </p:cBhvr>
                                    </p:animEffect>
                                    <p:set>
                                      <p:cBhvr>
                                        <p:cTn id="10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22" grpId="0" animBg="1"/>
      <p:bldP spid="23" grpId="0" animBg="1"/>
      <p:bldP spid="29" grpId="0" animBg="1"/>
      <p:bldP spid="29" grpId="1" animBg="1"/>
      <p:bldP spid="30" grpId="0" animBg="1"/>
      <p:bldP spid="30" grpId="1" animBg="1"/>
      <p:bldP spid="31" grpId="0" animBg="1"/>
      <p:bldP spid="31" grpId="1" animBg="1"/>
      <p:bldP spid="32" grpId="0" animBg="1"/>
      <p:bldP spid="32" grpId="1" animBg="1"/>
      <p:bldP spid="39" grpId="0"/>
      <p:bldP spid="3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5660"/>
            <a:ext cx="3106057" cy="6852340"/>
          </a:xfrm>
          <a:prstGeom prst="rect">
            <a:avLst/>
          </a:prstGeom>
          <a:solidFill>
            <a:srgbClr val="175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 name="组合 3"/>
          <p:cNvGrpSpPr/>
          <p:nvPr/>
        </p:nvGrpSpPr>
        <p:grpSpPr>
          <a:xfrm>
            <a:off x="865497" y="746297"/>
            <a:ext cx="1375061" cy="5664858"/>
            <a:chOff x="947721" y="3024140"/>
            <a:chExt cx="1375061" cy="5664858"/>
          </a:xfrm>
        </p:grpSpPr>
        <p:sp>
          <p:nvSpPr>
            <p:cNvPr id="5" name="文本框 4"/>
            <p:cNvSpPr txBox="1"/>
            <p:nvPr/>
          </p:nvSpPr>
          <p:spPr>
            <a:xfrm>
              <a:off x="947721" y="3024140"/>
              <a:ext cx="1375061" cy="923330"/>
            </a:xfrm>
            <a:prstGeom prst="rect">
              <a:avLst/>
            </a:prstGeom>
            <a:noFill/>
            <a:ln>
              <a:noFill/>
            </a:ln>
          </p:spPr>
          <p:txBody>
            <a:bodyPr wrap="square" rtlCol="0">
              <a:spAutoFit/>
            </a:bodyPr>
            <a:lstStyle>
              <a:defPPr>
                <a:defRPr lang="zh-CN"/>
              </a:defPPr>
              <a:lvl1pPr algn="ctr">
                <a:defRPr sz="29000">
                  <a:ln w="3175">
                    <a:noFill/>
                  </a:ln>
                  <a:solidFill>
                    <a:schemeClr val="bg1"/>
                  </a:solidFill>
                  <a:effectLst>
                    <a:outerShdw blurRad="50800" dist="38100" dir="2700000" algn="tl" rotWithShape="0">
                      <a:prstClr val="black">
                        <a:alpha val="19000"/>
                      </a:prstClr>
                    </a:outerShdw>
                  </a:effectLst>
                  <a:latin typeface="微软雅黑" panose="020B0503020204020204" pitchFamily="34" charset="-122"/>
                  <a:ea typeface="微软雅黑" panose="020B0503020204020204" pitchFamily="34" charset="-122"/>
                </a:defRPr>
              </a:lvl1pPr>
            </a:lstStyle>
            <a:p>
              <a:r>
                <a:rPr lang="en-US" altLang="zh-CN" sz="5400" dirty="0"/>
                <a:t>02</a:t>
              </a:r>
              <a:endParaRPr lang="zh-CN" altLang="en-US" sz="5400" dirty="0"/>
            </a:p>
          </p:txBody>
        </p:sp>
        <p:sp>
          <p:nvSpPr>
            <p:cNvPr id="7" name="文本框 6"/>
            <p:cNvSpPr txBox="1"/>
            <p:nvPr/>
          </p:nvSpPr>
          <p:spPr>
            <a:xfrm>
              <a:off x="1235141" y="3853755"/>
              <a:ext cx="800219" cy="4835243"/>
            </a:xfrm>
            <a:prstGeom prst="rect">
              <a:avLst/>
            </a:prstGeom>
            <a:noFill/>
            <a:ln>
              <a:noFill/>
            </a:ln>
          </p:spPr>
          <p:txBody>
            <a:bodyPr vert="eaVert" wrap="square" rtlCol="0">
              <a:spAutoFit/>
            </a:bodyPr>
            <a:lstStyle>
              <a:defPPr>
                <a:defRPr lang="zh-CN"/>
              </a:defPPr>
              <a:lvl1pPr algn="ctr">
                <a:defRPr sz="5400">
                  <a:ln w="3175">
                    <a:noFill/>
                  </a:ln>
                  <a:solidFill>
                    <a:schemeClr val="bg1"/>
                  </a:solidFill>
                  <a:effectLst>
                    <a:outerShdw blurRad="50800" dist="38100" dir="2700000" algn="tl" rotWithShape="0">
                      <a:prstClr val="black">
                        <a:alpha val="19000"/>
                      </a:prstClr>
                    </a:outerShdw>
                  </a:effectLst>
                  <a:latin typeface="微软雅黑" panose="020B0503020204020204" pitchFamily="34" charset="-122"/>
                  <a:ea typeface="微软雅黑" panose="020B0503020204020204" pitchFamily="34" charset="-122"/>
                </a:defRPr>
              </a:lvl1pPr>
            </a:lstStyle>
            <a:p>
              <a:r>
                <a:rPr lang="zh-CN" altLang="en-US" sz="4000" dirty="0"/>
                <a:t>点击添加文本标题</a:t>
              </a:r>
            </a:p>
          </p:txBody>
        </p:sp>
      </p:grpSp>
      <p:grpSp>
        <p:nvGrpSpPr>
          <p:cNvPr id="23" name="组合 22"/>
          <p:cNvGrpSpPr/>
          <p:nvPr/>
        </p:nvGrpSpPr>
        <p:grpSpPr>
          <a:xfrm>
            <a:off x="3562236" y="1623975"/>
            <a:ext cx="5067527" cy="889090"/>
            <a:chOff x="846712" y="2003112"/>
            <a:chExt cx="5067527" cy="889090"/>
          </a:xfrm>
        </p:grpSpPr>
        <p:sp>
          <p:nvSpPr>
            <p:cNvPr id="24" name="Inhaltsplatzhalter 4"/>
            <p:cNvSpPr txBox="1"/>
            <p:nvPr/>
          </p:nvSpPr>
          <p:spPr>
            <a:xfrm>
              <a:off x="1875124" y="2003112"/>
              <a:ext cx="4039115" cy="889090"/>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a:t>
              </a:r>
              <a:r>
                <a:rPr lang="en-US" altLang="zh-CN" sz="1400" spc="1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en-US"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25" name="组合 24"/>
            <p:cNvGrpSpPr/>
            <p:nvPr/>
          </p:nvGrpSpPr>
          <p:grpSpPr>
            <a:xfrm>
              <a:off x="846712" y="2003112"/>
              <a:ext cx="900000" cy="864000"/>
              <a:chOff x="720120" y="1979042"/>
              <a:chExt cx="975330" cy="937230"/>
            </a:xfrm>
          </p:grpSpPr>
          <p:sp>
            <p:nvSpPr>
              <p:cNvPr id="26" name="椭圆 25"/>
              <p:cNvSpPr/>
              <p:nvPr/>
            </p:nvSpPr>
            <p:spPr>
              <a:xfrm>
                <a:off x="758220" y="1979042"/>
                <a:ext cx="937230" cy="937230"/>
              </a:xfrm>
              <a:prstGeom prst="ellipse">
                <a:avLst/>
              </a:prstGeom>
              <a:solidFill>
                <a:srgbClr val="175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758220" y="2036931"/>
                <a:ext cx="784830" cy="7848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720120" y="2068607"/>
                <a:ext cx="720000" cy="720000"/>
              </a:xfrm>
              <a:prstGeom prst="ellipse">
                <a:avLst/>
              </a:prstGeom>
              <a:solidFill>
                <a:srgbClr val="C74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9" name="组合 28"/>
          <p:cNvGrpSpPr/>
          <p:nvPr/>
        </p:nvGrpSpPr>
        <p:grpSpPr>
          <a:xfrm>
            <a:off x="3562236" y="3077928"/>
            <a:ext cx="5067527" cy="889090"/>
            <a:chOff x="846712" y="2003112"/>
            <a:chExt cx="5067527" cy="889090"/>
          </a:xfrm>
        </p:grpSpPr>
        <p:sp>
          <p:nvSpPr>
            <p:cNvPr id="30" name="Inhaltsplatzhalter 4"/>
            <p:cNvSpPr txBox="1"/>
            <p:nvPr/>
          </p:nvSpPr>
          <p:spPr>
            <a:xfrm>
              <a:off x="1875124" y="2003112"/>
              <a:ext cx="4039115" cy="889090"/>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a:t>
              </a:r>
              <a:r>
                <a:rPr lang="en-US" altLang="zh-CN" sz="1400" spc="1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en-US"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31" name="组合 30"/>
            <p:cNvGrpSpPr/>
            <p:nvPr/>
          </p:nvGrpSpPr>
          <p:grpSpPr>
            <a:xfrm>
              <a:off x="846712" y="2003112"/>
              <a:ext cx="900000" cy="864000"/>
              <a:chOff x="720120" y="1979042"/>
              <a:chExt cx="975330" cy="937230"/>
            </a:xfrm>
          </p:grpSpPr>
          <p:sp>
            <p:nvSpPr>
              <p:cNvPr id="32" name="椭圆 31"/>
              <p:cNvSpPr/>
              <p:nvPr/>
            </p:nvSpPr>
            <p:spPr>
              <a:xfrm>
                <a:off x="758220" y="1979042"/>
                <a:ext cx="937230" cy="937230"/>
              </a:xfrm>
              <a:prstGeom prst="ellipse">
                <a:avLst/>
              </a:prstGeom>
              <a:solidFill>
                <a:srgbClr val="175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758220" y="2036931"/>
                <a:ext cx="784830" cy="7848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720120" y="2068607"/>
                <a:ext cx="720000" cy="720000"/>
              </a:xfrm>
              <a:prstGeom prst="ellipse">
                <a:avLst/>
              </a:prstGeom>
              <a:solidFill>
                <a:srgbClr val="C74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5" name="组合 34"/>
          <p:cNvGrpSpPr/>
          <p:nvPr/>
        </p:nvGrpSpPr>
        <p:grpSpPr>
          <a:xfrm>
            <a:off x="3562236" y="4492446"/>
            <a:ext cx="5067527" cy="889090"/>
            <a:chOff x="846712" y="2003112"/>
            <a:chExt cx="5067527" cy="889090"/>
          </a:xfrm>
        </p:grpSpPr>
        <p:sp>
          <p:nvSpPr>
            <p:cNvPr id="37" name="Inhaltsplatzhalter 4"/>
            <p:cNvSpPr txBox="1"/>
            <p:nvPr/>
          </p:nvSpPr>
          <p:spPr>
            <a:xfrm>
              <a:off x="1875124" y="2003112"/>
              <a:ext cx="4039115" cy="889090"/>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a:t>
              </a:r>
              <a:r>
                <a:rPr lang="en-US" altLang="zh-CN" sz="1400" spc="1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en-US"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38" name="组合 37"/>
            <p:cNvGrpSpPr/>
            <p:nvPr/>
          </p:nvGrpSpPr>
          <p:grpSpPr>
            <a:xfrm>
              <a:off x="846712" y="2003112"/>
              <a:ext cx="900000" cy="864000"/>
              <a:chOff x="720120" y="1979042"/>
              <a:chExt cx="975330" cy="937230"/>
            </a:xfrm>
          </p:grpSpPr>
          <p:sp>
            <p:nvSpPr>
              <p:cNvPr id="39" name="椭圆 38"/>
              <p:cNvSpPr/>
              <p:nvPr/>
            </p:nvSpPr>
            <p:spPr>
              <a:xfrm>
                <a:off x="758220" y="1979042"/>
                <a:ext cx="937230" cy="937230"/>
              </a:xfrm>
              <a:prstGeom prst="ellipse">
                <a:avLst/>
              </a:prstGeom>
              <a:solidFill>
                <a:srgbClr val="175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758220" y="2036931"/>
                <a:ext cx="784830" cy="7848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720120" y="2068607"/>
                <a:ext cx="720000" cy="720000"/>
              </a:xfrm>
              <a:prstGeom prst="ellipse">
                <a:avLst/>
              </a:prstGeom>
              <a:solidFill>
                <a:srgbClr val="C74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2" name="组合 41"/>
          <p:cNvGrpSpPr/>
          <p:nvPr/>
        </p:nvGrpSpPr>
        <p:grpSpPr>
          <a:xfrm>
            <a:off x="8629763" y="2136281"/>
            <a:ext cx="3442781" cy="3202813"/>
            <a:chOff x="6762750" y="1766200"/>
            <a:chExt cx="4120849" cy="3833619"/>
          </a:xfrm>
        </p:grpSpPr>
        <p:sp>
          <p:nvSpPr>
            <p:cNvPr id="43" name="椭圆 42"/>
            <p:cNvSpPr/>
            <p:nvPr/>
          </p:nvSpPr>
          <p:spPr>
            <a:xfrm>
              <a:off x="6762750" y="2385490"/>
              <a:ext cx="2895600" cy="2852000"/>
            </a:xfrm>
            <a:prstGeom prst="ellipse">
              <a:avLst/>
            </a:prstGeom>
            <a:gradFill>
              <a:gsLst>
                <a:gs pos="0">
                  <a:schemeClr val="accent1">
                    <a:lumMod val="5000"/>
                    <a:lumOff val="95000"/>
                  </a:schemeClr>
                </a:gs>
                <a:gs pos="64000">
                  <a:srgbClr val="FFD243">
                    <a:alpha val="64000"/>
                  </a:srgbClr>
                </a:gs>
                <a:gs pos="100000">
                  <a:srgbClr val="FFD24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7049980" y="1766200"/>
              <a:ext cx="3833619" cy="3833619"/>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2"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p:tgtEl>
                                          <p:spTgt spid="23"/>
                                        </p:tgtEl>
                                        <p:attrNameLst>
                                          <p:attrName>ppt_x</p:attrName>
                                        </p:attrNameLst>
                                      </p:cBhvr>
                                      <p:tavLst>
                                        <p:tav tm="0">
                                          <p:val>
                                            <p:strVal val="#ppt_x+#ppt_w*1.125000"/>
                                          </p:val>
                                        </p:tav>
                                        <p:tav tm="100000">
                                          <p:val>
                                            <p:strVal val="#ppt_x"/>
                                          </p:val>
                                        </p:tav>
                                      </p:tavLst>
                                    </p:anim>
                                    <p:animEffect transition="in" filter="wipe(left)">
                                      <p:cBhvr>
                                        <p:cTn id="13" dur="500"/>
                                        <p:tgtEl>
                                          <p:spTgt spid="23"/>
                                        </p:tgtEl>
                                      </p:cBhvr>
                                    </p:animEffect>
                                  </p:childTnLst>
                                </p:cTn>
                              </p:par>
                            </p:childTnLst>
                          </p:cTn>
                        </p:par>
                        <p:par>
                          <p:cTn id="14" fill="hold">
                            <p:stCondLst>
                              <p:cond delay="1000"/>
                            </p:stCondLst>
                            <p:childTnLst>
                              <p:par>
                                <p:cTn id="15" presetID="12" presetClass="entr" presetSubtype="2"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p:tgtEl>
                                          <p:spTgt spid="29"/>
                                        </p:tgtEl>
                                        <p:attrNameLst>
                                          <p:attrName>ppt_x</p:attrName>
                                        </p:attrNameLst>
                                      </p:cBhvr>
                                      <p:tavLst>
                                        <p:tav tm="0">
                                          <p:val>
                                            <p:strVal val="#ppt_x+#ppt_w*1.125000"/>
                                          </p:val>
                                        </p:tav>
                                        <p:tav tm="100000">
                                          <p:val>
                                            <p:strVal val="#ppt_x"/>
                                          </p:val>
                                        </p:tav>
                                      </p:tavLst>
                                    </p:anim>
                                    <p:animEffect transition="in" filter="wipe(left)">
                                      <p:cBhvr>
                                        <p:cTn id="18" dur="500"/>
                                        <p:tgtEl>
                                          <p:spTgt spid="29"/>
                                        </p:tgtEl>
                                      </p:cBhvr>
                                    </p:animEffect>
                                  </p:childTnLst>
                                </p:cTn>
                              </p:par>
                            </p:childTnLst>
                          </p:cTn>
                        </p:par>
                        <p:par>
                          <p:cTn id="19" fill="hold">
                            <p:stCondLst>
                              <p:cond delay="1500"/>
                            </p:stCondLst>
                            <p:childTnLst>
                              <p:par>
                                <p:cTn id="20" presetID="12" presetClass="entr" presetSubtype="2"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p:tgtEl>
                                          <p:spTgt spid="35"/>
                                        </p:tgtEl>
                                        <p:attrNameLst>
                                          <p:attrName>ppt_x</p:attrName>
                                        </p:attrNameLst>
                                      </p:cBhvr>
                                      <p:tavLst>
                                        <p:tav tm="0">
                                          <p:val>
                                            <p:strVal val="#ppt_x+#ppt_w*1.125000"/>
                                          </p:val>
                                        </p:tav>
                                        <p:tav tm="100000">
                                          <p:val>
                                            <p:strVal val="#ppt_x"/>
                                          </p:val>
                                        </p:tav>
                                      </p:tavLst>
                                    </p:anim>
                                    <p:animEffect transition="in" filter="wipe(left)">
                                      <p:cBhvr>
                                        <p:cTn id="23" dur="500"/>
                                        <p:tgtEl>
                                          <p:spTgt spid="35"/>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750"/>
                                        <p:tgtEl>
                                          <p:spTgt spid="42"/>
                                        </p:tgtEl>
                                      </p:cBhvr>
                                    </p:animEffect>
                                    <p:anim calcmode="lin" valueType="num">
                                      <p:cBhvr>
                                        <p:cTn id="28" dur="750" fill="hold"/>
                                        <p:tgtEl>
                                          <p:spTgt spid="42"/>
                                        </p:tgtEl>
                                        <p:attrNameLst>
                                          <p:attrName>ppt_x</p:attrName>
                                        </p:attrNameLst>
                                      </p:cBhvr>
                                      <p:tavLst>
                                        <p:tav tm="0">
                                          <p:val>
                                            <p:strVal val="#ppt_x"/>
                                          </p:val>
                                        </p:tav>
                                        <p:tav tm="100000">
                                          <p:val>
                                            <p:strVal val="#ppt_x"/>
                                          </p:val>
                                        </p:tav>
                                      </p:tavLst>
                                    </p:anim>
                                    <p:anim calcmode="lin" valueType="num">
                                      <p:cBhvr>
                                        <p:cTn id="29" dur="75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5660"/>
            <a:ext cx="3106057" cy="6852340"/>
          </a:xfrm>
          <a:prstGeom prst="rect">
            <a:avLst/>
          </a:prstGeom>
          <a:solidFill>
            <a:srgbClr val="175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 name="组合 3"/>
          <p:cNvGrpSpPr/>
          <p:nvPr/>
        </p:nvGrpSpPr>
        <p:grpSpPr>
          <a:xfrm>
            <a:off x="865497" y="746297"/>
            <a:ext cx="1375061" cy="5664858"/>
            <a:chOff x="947721" y="3024140"/>
            <a:chExt cx="1375061" cy="5664858"/>
          </a:xfrm>
        </p:grpSpPr>
        <p:sp>
          <p:nvSpPr>
            <p:cNvPr id="5" name="文本框 4"/>
            <p:cNvSpPr txBox="1"/>
            <p:nvPr/>
          </p:nvSpPr>
          <p:spPr>
            <a:xfrm>
              <a:off x="947721" y="3024140"/>
              <a:ext cx="1375061" cy="923330"/>
            </a:xfrm>
            <a:prstGeom prst="rect">
              <a:avLst/>
            </a:prstGeom>
            <a:noFill/>
            <a:ln>
              <a:noFill/>
            </a:ln>
          </p:spPr>
          <p:txBody>
            <a:bodyPr wrap="square" rtlCol="0">
              <a:spAutoFit/>
            </a:bodyPr>
            <a:lstStyle>
              <a:defPPr>
                <a:defRPr lang="zh-CN"/>
              </a:defPPr>
              <a:lvl1pPr algn="ctr">
                <a:defRPr sz="29000">
                  <a:ln w="3175">
                    <a:noFill/>
                  </a:ln>
                  <a:solidFill>
                    <a:schemeClr val="bg1"/>
                  </a:solidFill>
                  <a:effectLst>
                    <a:outerShdw blurRad="50800" dist="38100" dir="2700000" algn="tl" rotWithShape="0">
                      <a:prstClr val="black">
                        <a:alpha val="19000"/>
                      </a:prstClr>
                    </a:outerShdw>
                  </a:effectLst>
                  <a:latin typeface="微软雅黑" panose="020B0503020204020204" pitchFamily="34" charset="-122"/>
                  <a:ea typeface="微软雅黑" panose="020B0503020204020204" pitchFamily="34" charset="-122"/>
                </a:defRPr>
              </a:lvl1pPr>
            </a:lstStyle>
            <a:p>
              <a:r>
                <a:rPr lang="en-US" altLang="zh-CN" sz="5400" dirty="0"/>
                <a:t>02</a:t>
              </a:r>
              <a:endParaRPr lang="zh-CN" altLang="en-US" sz="5400" dirty="0"/>
            </a:p>
          </p:txBody>
        </p:sp>
        <p:sp>
          <p:nvSpPr>
            <p:cNvPr id="7" name="文本框 6"/>
            <p:cNvSpPr txBox="1"/>
            <p:nvPr/>
          </p:nvSpPr>
          <p:spPr>
            <a:xfrm>
              <a:off x="1235141" y="3853755"/>
              <a:ext cx="800219" cy="4835243"/>
            </a:xfrm>
            <a:prstGeom prst="rect">
              <a:avLst/>
            </a:prstGeom>
            <a:noFill/>
            <a:ln>
              <a:noFill/>
            </a:ln>
          </p:spPr>
          <p:txBody>
            <a:bodyPr vert="eaVert" wrap="square" rtlCol="0">
              <a:spAutoFit/>
            </a:bodyPr>
            <a:lstStyle>
              <a:defPPr>
                <a:defRPr lang="zh-CN"/>
              </a:defPPr>
              <a:lvl1pPr algn="ctr">
                <a:defRPr sz="5400">
                  <a:ln w="3175">
                    <a:noFill/>
                  </a:ln>
                  <a:solidFill>
                    <a:schemeClr val="bg1"/>
                  </a:solidFill>
                  <a:effectLst>
                    <a:outerShdw blurRad="50800" dist="38100" dir="2700000" algn="tl" rotWithShape="0">
                      <a:prstClr val="black">
                        <a:alpha val="19000"/>
                      </a:prstClr>
                    </a:outerShdw>
                  </a:effectLst>
                  <a:latin typeface="微软雅黑" panose="020B0503020204020204" pitchFamily="34" charset="-122"/>
                  <a:ea typeface="微软雅黑" panose="020B0503020204020204" pitchFamily="34" charset="-122"/>
                </a:defRPr>
              </a:lvl1pPr>
            </a:lstStyle>
            <a:p>
              <a:r>
                <a:rPr lang="zh-CN" altLang="en-US" sz="4000" dirty="0"/>
                <a:t>点击添加文本标题</a:t>
              </a:r>
            </a:p>
          </p:txBody>
        </p:sp>
      </p:grpSp>
      <p:grpSp>
        <p:nvGrpSpPr>
          <p:cNvPr id="6" name="组合 5"/>
          <p:cNvGrpSpPr/>
          <p:nvPr/>
        </p:nvGrpSpPr>
        <p:grpSpPr>
          <a:xfrm>
            <a:off x="4895847" y="2200468"/>
            <a:ext cx="5340717" cy="2965976"/>
            <a:chOff x="4713374" y="2416803"/>
            <a:chExt cx="4171356" cy="3456040"/>
          </a:xfrm>
        </p:grpSpPr>
        <p:sp>
          <p:nvSpPr>
            <p:cNvPr id="8" name="Inhaltsplatzhalter 4"/>
            <p:cNvSpPr txBox="1"/>
            <p:nvPr/>
          </p:nvSpPr>
          <p:spPr>
            <a:xfrm>
              <a:off x="7653624" y="2416804"/>
              <a:ext cx="1231106" cy="3456039"/>
            </a:xfrm>
            <a:prstGeom prst="rect">
              <a:avLst/>
            </a:prstGeom>
          </p:spPr>
          <p:txBody>
            <a:bodyPr vert="eaVert"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 入 标 题</a:t>
              </a:r>
              <a: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点击此处输入文本内容，点击此处输入文本内容，点击此处输入文本内容</a:t>
              </a:r>
              <a:r>
                <a:rPr lang="en-US" altLang="zh-CN" sz="14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endParaRPr lang="en-US"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9" name="Inhaltsplatzhalter 4"/>
            <p:cNvSpPr txBox="1"/>
            <p:nvPr/>
          </p:nvSpPr>
          <p:spPr>
            <a:xfrm>
              <a:off x="6151557" y="2416803"/>
              <a:ext cx="1231106" cy="3456039"/>
            </a:xfrm>
            <a:prstGeom prst="rect">
              <a:avLst/>
            </a:prstGeom>
          </p:spPr>
          <p:txBody>
            <a:bodyPr vert="eaVert"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 入 标 题</a:t>
              </a:r>
              <a: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点击此处输入文本内容，点击此处输入文本内容，点击此处输入文本内容</a:t>
              </a:r>
              <a:r>
                <a:rPr lang="en-US" altLang="zh-CN" sz="14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endParaRPr lang="en-US"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0" name="Inhaltsplatzhalter 4"/>
            <p:cNvSpPr txBox="1"/>
            <p:nvPr/>
          </p:nvSpPr>
          <p:spPr>
            <a:xfrm>
              <a:off x="4713374" y="2416803"/>
              <a:ext cx="1231106" cy="3456039"/>
            </a:xfrm>
            <a:prstGeom prst="rect">
              <a:avLst/>
            </a:prstGeom>
          </p:spPr>
          <p:txBody>
            <a:bodyPr vert="eaVert"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 入 标 题</a:t>
              </a:r>
              <a: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点击此处输入文本内容，点击此处输入文本内容，点击此处输入文本内容</a:t>
              </a:r>
              <a:r>
                <a:rPr lang="en-US" altLang="zh-CN" sz="14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endParaRPr lang="en-US"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2" name="组合 11"/>
          <p:cNvGrpSpPr/>
          <p:nvPr/>
        </p:nvGrpSpPr>
        <p:grpSpPr>
          <a:xfrm>
            <a:off x="3106052" y="1795721"/>
            <a:ext cx="8743385" cy="3791398"/>
            <a:chOff x="342562" y="1951835"/>
            <a:chExt cx="11506876" cy="3791398"/>
          </a:xfrm>
        </p:grpSpPr>
        <p:pic>
          <p:nvPicPr>
            <p:cNvPr id="13" name="图片 12"/>
            <p:cNvPicPr>
              <a:picLocks noChangeAspect="1"/>
            </p:cNvPicPr>
            <p:nvPr/>
          </p:nvPicPr>
          <p:blipFill rotWithShape="1">
            <a:blip r:embed="rId2">
              <a:extLst>
                <a:ext uri="{28A0092B-C50C-407E-A947-70E740481C1C}">
                  <a14:useLocalDpi xmlns:a14="http://schemas.microsoft.com/office/drawing/2010/main" val="0"/>
                </a:ext>
              </a:extLst>
            </a:blip>
            <a:srcRect l="54096"/>
            <a:stretch>
              <a:fillRect/>
            </a:stretch>
          </p:blipFill>
          <p:spPr>
            <a:xfrm>
              <a:off x="342562" y="1951835"/>
              <a:ext cx="1390650" cy="3791398"/>
            </a:xfrm>
            <a:prstGeom prst="rect">
              <a:avLst/>
            </a:prstGeom>
          </p:spPr>
        </p:pic>
        <p:pic>
          <p:nvPicPr>
            <p:cNvPr id="14" name="图片 13"/>
            <p:cNvPicPr>
              <a:picLocks noChangeAspect="1"/>
            </p:cNvPicPr>
            <p:nvPr/>
          </p:nvPicPr>
          <p:blipFill rotWithShape="1">
            <a:blip r:embed="rId2">
              <a:extLst>
                <a:ext uri="{28A0092B-C50C-407E-A947-70E740481C1C}">
                  <a14:useLocalDpi xmlns:a14="http://schemas.microsoft.com/office/drawing/2010/main" val="0"/>
                </a:ext>
              </a:extLst>
            </a:blip>
            <a:srcRect l="54096"/>
            <a:stretch>
              <a:fillRect/>
            </a:stretch>
          </p:blipFill>
          <p:spPr>
            <a:xfrm flipH="1">
              <a:off x="10458788" y="1951835"/>
              <a:ext cx="1390650" cy="3791398"/>
            </a:xfrm>
            <a:prstGeom prst="rect">
              <a:avLst/>
            </a:prstGeom>
          </p:spPr>
        </p:pic>
        <p:grpSp>
          <p:nvGrpSpPr>
            <p:cNvPr id="15" name="组合 14"/>
            <p:cNvGrpSpPr/>
            <p:nvPr/>
          </p:nvGrpSpPr>
          <p:grpSpPr>
            <a:xfrm rot="5400000">
              <a:off x="8673157" y="3781073"/>
              <a:ext cx="3238500" cy="132923"/>
              <a:chOff x="0" y="460177"/>
              <a:chExt cx="12192000" cy="5978723"/>
            </a:xfrm>
          </p:grpSpPr>
          <p:sp>
            <p:nvSpPr>
              <p:cNvPr id="21" name="矩形 20"/>
              <p:cNvSpPr/>
              <p:nvPr/>
            </p:nvSpPr>
            <p:spPr>
              <a:xfrm>
                <a:off x="0" y="460177"/>
                <a:ext cx="3009567" cy="5978723"/>
              </a:xfrm>
              <a:prstGeom prst="rect">
                <a:avLst/>
              </a:prstGeom>
              <a:solidFill>
                <a:srgbClr val="269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6081010" y="460177"/>
                <a:ext cx="3123264" cy="5978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9204274" y="460177"/>
                <a:ext cx="2987726" cy="5978723"/>
              </a:xfrm>
              <a:prstGeom prst="rect">
                <a:avLst/>
              </a:prstGeom>
              <a:solidFill>
                <a:srgbClr val="C74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009568" y="460177"/>
                <a:ext cx="3082089" cy="5978723"/>
              </a:xfrm>
              <a:prstGeom prst="rect">
                <a:avLst/>
              </a:prstGeom>
              <a:solidFill>
                <a:srgbClr val="175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rot="5400000">
              <a:off x="280342" y="3777091"/>
              <a:ext cx="3238500" cy="132923"/>
              <a:chOff x="0" y="460177"/>
              <a:chExt cx="12192000" cy="5978723"/>
            </a:xfrm>
          </p:grpSpPr>
          <p:sp>
            <p:nvSpPr>
              <p:cNvPr id="17" name="矩形 16"/>
              <p:cNvSpPr/>
              <p:nvPr/>
            </p:nvSpPr>
            <p:spPr>
              <a:xfrm>
                <a:off x="0" y="460177"/>
                <a:ext cx="3009567" cy="5978723"/>
              </a:xfrm>
              <a:prstGeom prst="rect">
                <a:avLst/>
              </a:prstGeom>
              <a:solidFill>
                <a:srgbClr val="269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081010" y="460177"/>
                <a:ext cx="3123264" cy="5978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204274" y="460177"/>
                <a:ext cx="2987726" cy="5978723"/>
              </a:xfrm>
              <a:prstGeom prst="rect">
                <a:avLst/>
              </a:prstGeom>
              <a:solidFill>
                <a:srgbClr val="C74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3009568" y="460177"/>
                <a:ext cx="3082089" cy="5978723"/>
              </a:xfrm>
              <a:prstGeom prst="rect">
                <a:avLst/>
              </a:prstGeom>
              <a:solidFill>
                <a:srgbClr val="175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l="58055" t="17458" b="56752"/>
          <a:stretch>
            <a:fillRect/>
          </a:stretch>
        </p:blipFill>
        <p:spPr>
          <a:xfrm flipH="1">
            <a:off x="3703720" y="5010597"/>
            <a:ext cx="1750212" cy="1076136"/>
          </a:xfrm>
          <a:prstGeom prst="rect">
            <a:avLst/>
          </a:prstGeom>
        </p:spPr>
      </p:pic>
      <p:pic>
        <p:nvPicPr>
          <p:cNvPr id="26" name="图片 25"/>
          <p:cNvPicPr>
            <a:picLocks noChangeAspect="1"/>
          </p:cNvPicPr>
          <p:nvPr/>
        </p:nvPicPr>
        <p:blipFill rotWithShape="1">
          <a:blip r:embed="rId3" cstate="print">
            <a:extLst>
              <a:ext uri="{28A0092B-C50C-407E-A947-70E740481C1C}">
                <a14:useLocalDpi xmlns:a14="http://schemas.microsoft.com/office/drawing/2010/main" val="0"/>
              </a:ext>
            </a:extLst>
          </a:blip>
          <a:srcRect l="58055" t="17458" b="56752"/>
          <a:stretch>
            <a:fillRect/>
          </a:stretch>
        </p:blipFill>
        <p:spPr>
          <a:xfrm>
            <a:off x="9288871" y="1124332"/>
            <a:ext cx="1750212" cy="107613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outVertical)">
                                      <p:cBhvr>
                                        <p:cTn id="12" dur="750"/>
                                        <p:tgtEl>
                                          <p:spTgt spid="12"/>
                                        </p:tgtEl>
                                      </p:cBhvr>
                                    </p:animEffect>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1000"/>
                                        <p:tgtEl>
                                          <p:spTgt spid="6"/>
                                        </p:tgtEl>
                                      </p:cBhvr>
                                    </p:animEffect>
                                  </p:childTnLst>
                                </p:cTn>
                              </p:par>
                              <p:par>
                                <p:cTn id="17" presetID="42" presetClass="entr" presetSubtype="0" fill="hold" nodeType="withEffect">
                                  <p:stCondLst>
                                    <p:cond delay="75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750"/>
                                        <p:tgtEl>
                                          <p:spTgt spid="25"/>
                                        </p:tgtEl>
                                      </p:cBhvr>
                                    </p:animEffect>
                                    <p:anim calcmode="lin" valueType="num">
                                      <p:cBhvr>
                                        <p:cTn id="20" dur="750" fill="hold"/>
                                        <p:tgtEl>
                                          <p:spTgt spid="25"/>
                                        </p:tgtEl>
                                        <p:attrNameLst>
                                          <p:attrName>ppt_x</p:attrName>
                                        </p:attrNameLst>
                                      </p:cBhvr>
                                      <p:tavLst>
                                        <p:tav tm="0">
                                          <p:val>
                                            <p:strVal val="#ppt_x"/>
                                          </p:val>
                                        </p:tav>
                                        <p:tav tm="100000">
                                          <p:val>
                                            <p:strVal val="#ppt_x"/>
                                          </p:val>
                                        </p:tav>
                                      </p:tavLst>
                                    </p:anim>
                                    <p:anim calcmode="lin" valueType="num">
                                      <p:cBhvr>
                                        <p:cTn id="21" dur="750" fill="hold"/>
                                        <p:tgtEl>
                                          <p:spTgt spid="2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75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750"/>
                                        <p:tgtEl>
                                          <p:spTgt spid="26"/>
                                        </p:tgtEl>
                                      </p:cBhvr>
                                    </p:animEffect>
                                    <p:anim calcmode="lin" valueType="num">
                                      <p:cBhvr>
                                        <p:cTn id="25" dur="750" fill="hold"/>
                                        <p:tgtEl>
                                          <p:spTgt spid="26"/>
                                        </p:tgtEl>
                                        <p:attrNameLst>
                                          <p:attrName>ppt_x</p:attrName>
                                        </p:attrNameLst>
                                      </p:cBhvr>
                                      <p:tavLst>
                                        <p:tav tm="0">
                                          <p:val>
                                            <p:strVal val="#ppt_x"/>
                                          </p:val>
                                        </p:tav>
                                        <p:tav tm="100000">
                                          <p:val>
                                            <p:strVal val="#ppt_x"/>
                                          </p:val>
                                        </p:tav>
                                      </p:tavLst>
                                    </p:anim>
                                    <p:anim calcmode="lin" valueType="num">
                                      <p:cBhvr>
                                        <p:cTn id="26" dur="7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5660"/>
            <a:ext cx="3106057" cy="6852340"/>
          </a:xfrm>
          <a:prstGeom prst="rect">
            <a:avLst/>
          </a:prstGeom>
          <a:solidFill>
            <a:srgbClr val="175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 name="组合 3"/>
          <p:cNvGrpSpPr/>
          <p:nvPr/>
        </p:nvGrpSpPr>
        <p:grpSpPr>
          <a:xfrm>
            <a:off x="865497" y="746297"/>
            <a:ext cx="1375061" cy="5664858"/>
            <a:chOff x="947721" y="3024140"/>
            <a:chExt cx="1375061" cy="5664858"/>
          </a:xfrm>
        </p:grpSpPr>
        <p:sp>
          <p:nvSpPr>
            <p:cNvPr id="5" name="文本框 4"/>
            <p:cNvSpPr txBox="1"/>
            <p:nvPr/>
          </p:nvSpPr>
          <p:spPr>
            <a:xfrm>
              <a:off x="947721" y="3024140"/>
              <a:ext cx="1375061" cy="923330"/>
            </a:xfrm>
            <a:prstGeom prst="rect">
              <a:avLst/>
            </a:prstGeom>
            <a:noFill/>
            <a:ln>
              <a:noFill/>
            </a:ln>
          </p:spPr>
          <p:txBody>
            <a:bodyPr wrap="square" rtlCol="0">
              <a:spAutoFit/>
            </a:bodyPr>
            <a:lstStyle>
              <a:defPPr>
                <a:defRPr lang="zh-CN"/>
              </a:defPPr>
              <a:lvl1pPr algn="ctr">
                <a:defRPr sz="29000">
                  <a:ln w="3175">
                    <a:noFill/>
                  </a:ln>
                  <a:solidFill>
                    <a:schemeClr val="bg1"/>
                  </a:solidFill>
                  <a:effectLst>
                    <a:outerShdw blurRad="50800" dist="38100" dir="2700000" algn="tl" rotWithShape="0">
                      <a:prstClr val="black">
                        <a:alpha val="19000"/>
                      </a:prstClr>
                    </a:outerShdw>
                  </a:effectLst>
                  <a:latin typeface="微软雅黑" panose="020B0503020204020204" pitchFamily="34" charset="-122"/>
                  <a:ea typeface="微软雅黑" panose="020B0503020204020204" pitchFamily="34" charset="-122"/>
                </a:defRPr>
              </a:lvl1pPr>
            </a:lstStyle>
            <a:p>
              <a:r>
                <a:rPr lang="en-US" altLang="zh-CN" sz="5400" dirty="0"/>
                <a:t>02</a:t>
              </a:r>
              <a:endParaRPr lang="zh-CN" altLang="en-US" sz="5400" dirty="0"/>
            </a:p>
          </p:txBody>
        </p:sp>
        <p:sp>
          <p:nvSpPr>
            <p:cNvPr id="7" name="文本框 6"/>
            <p:cNvSpPr txBox="1"/>
            <p:nvPr/>
          </p:nvSpPr>
          <p:spPr>
            <a:xfrm>
              <a:off x="1235141" y="3853755"/>
              <a:ext cx="800219" cy="4835243"/>
            </a:xfrm>
            <a:prstGeom prst="rect">
              <a:avLst/>
            </a:prstGeom>
            <a:noFill/>
            <a:ln>
              <a:noFill/>
            </a:ln>
          </p:spPr>
          <p:txBody>
            <a:bodyPr vert="eaVert" wrap="square" rtlCol="0">
              <a:spAutoFit/>
            </a:bodyPr>
            <a:lstStyle>
              <a:defPPr>
                <a:defRPr lang="zh-CN"/>
              </a:defPPr>
              <a:lvl1pPr algn="ctr">
                <a:defRPr sz="5400">
                  <a:ln w="3175">
                    <a:noFill/>
                  </a:ln>
                  <a:solidFill>
                    <a:schemeClr val="bg1"/>
                  </a:solidFill>
                  <a:effectLst>
                    <a:outerShdw blurRad="50800" dist="38100" dir="2700000" algn="tl" rotWithShape="0">
                      <a:prstClr val="black">
                        <a:alpha val="19000"/>
                      </a:prstClr>
                    </a:outerShdw>
                  </a:effectLst>
                  <a:latin typeface="微软雅黑" panose="020B0503020204020204" pitchFamily="34" charset="-122"/>
                  <a:ea typeface="微软雅黑" panose="020B0503020204020204" pitchFamily="34" charset="-122"/>
                </a:defRPr>
              </a:lvl1pPr>
            </a:lstStyle>
            <a:p>
              <a:r>
                <a:rPr lang="zh-CN" altLang="en-US" sz="4000" dirty="0"/>
                <a:t>点击添加文本标题</a:t>
              </a:r>
            </a:p>
          </p:txBody>
        </p:sp>
      </p:grpSp>
      <p:grpSp>
        <p:nvGrpSpPr>
          <p:cNvPr id="6" name="组合 5"/>
          <p:cNvGrpSpPr/>
          <p:nvPr/>
        </p:nvGrpSpPr>
        <p:grpSpPr>
          <a:xfrm>
            <a:off x="8006576" y="2787805"/>
            <a:ext cx="3997003" cy="4070195"/>
            <a:chOff x="7248698" y="1843791"/>
            <a:chExt cx="4754881" cy="5014209"/>
          </a:xfrm>
        </p:grpSpPr>
        <p:sp>
          <p:nvSpPr>
            <p:cNvPr id="8" name="椭圆 7"/>
            <p:cNvSpPr/>
            <p:nvPr/>
          </p:nvSpPr>
          <p:spPr>
            <a:xfrm>
              <a:off x="7248698" y="2892167"/>
              <a:ext cx="4039986" cy="3965833"/>
            </a:xfrm>
            <a:prstGeom prst="ellipse">
              <a:avLst/>
            </a:prstGeom>
            <a:gradFill flip="none" rotWithShape="1">
              <a:gsLst>
                <a:gs pos="17000">
                  <a:schemeClr val="accent1">
                    <a:lumMod val="5000"/>
                    <a:lumOff val="95000"/>
                  </a:schemeClr>
                </a:gs>
                <a:gs pos="57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20251" r="27503"/>
            <a:stretch>
              <a:fillRect/>
            </a:stretch>
          </p:blipFill>
          <p:spPr>
            <a:xfrm>
              <a:off x="8296103" y="1843791"/>
              <a:ext cx="3707476" cy="5014209"/>
            </a:xfrm>
            <a:prstGeom prst="rect">
              <a:avLst/>
            </a:prstGeom>
          </p:spPr>
        </p:pic>
      </p:grpSp>
      <p:grpSp>
        <p:nvGrpSpPr>
          <p:cNvPr id="10" name="组合 9"/>
          <p:cNvGrpSpPr/>
          <p:nvPr/>
        </p:nvGrpSpPr>
        <p:grpSpPr>
          <a:xfrm>
            <a:off x="3404027" y="4941850"/>
            <a:ext cx="3605029" cy="1196866"/>
            <a:chOff x="3314700" y="1789007"/>
            <a:chExt cx="3605029" cy="1196866"/>
          </a:xfrm>
        </p:grpSpPr>
        <p:sp>
          <p:nvSpPr>
            <p:cNvPr id="11" name="椭圆 10"/>
            <p:cNvSpPr/>
            <p:nvPr/>
          </p:nvSpPr>
          <p:spPr>
            <a:xfrm>
              <a:off x="3314700" y="2006161"/>
              <a:ext cx="828000" cy="828000"/>
            </a:xfrm>
            <a:prstGeom prst="ellipse">
              <a:avLst/>
            </a:prstGeom>
            <a:solidFill>
              <a:srgbClr val="269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 name="文本框 11"/>
            <p:cNvSpPr txBox="1"/>
            <p:nvPr/>
          </p:nvSpPr>
          <p:spPr>
            <a:xfrm>
              <a:off x="3492534" y="2187388"/>
              <a:ext cx="523862" cy="430887"/>
            </a:xfrm>
            <a:prstGeom prst="rect">
              <a:avLst/>
            </a:prstGeom>
            <a:noFill/>
          </p:spPr>
          <p:txBody>
            <a:bodyPr wrap="square" rtlCol="0">
              <a:spAutoFit/>
            </a:bodyPr>
            <a:lstStyle/>
            <a:p>
              <a:r>
                <a:rPr lang="zh-CN" altLang="en-US" sz="2200" dirty="0">
                  <a:solidFill>
                    <a:schemeClr val="bg1"/>
                  </a:solidFill>
                  <a:latin typeface="微软雅黑" panose="020B0503020204020204" pitchFamily="34" charset="-122"/>
                  <a:ea typeface="微软雅黑" panose="020B0503020204020204" pitchFamily="34" charset="-122"/>
                </a:rPr>
                <a:t>叁</a:t>
              </a:r>
            </a:p>
          </p:txBody>
        </p:sp>
        <p:sp>
          <p:nvSpPr>
            <p:cNvPr id="13" name="Inhaltsplatzhalter 4"/>
            <p:cNvSpPr txBox="1"/>
            <p:nvPr/>
          </p:nvSpPr>
          <p:spPr>
            <a:xfrm>
              <a:off x="4393730" y="1789007"/>
              <a:ext cx="2525999" cy="1196866"/>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a:t>
              </a:r>
              <a:endParaRPr lang="en-US"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4" name="组合 13"/>
          <p:cNvGrpSpPr/>
          <p:nvPr/>
        </p:nvGrpSpPr>
        <p:grpSpPr>
          <a:xfrm>
            <a:off x="5037763" y="3149205"/>
            <a:ext cx="3605029" cy="1196866"/>
            <a:chOff x="3314700" y="1789007"/>
            <a:chExt cx="3605029" cy="1196866"/>
          </a:xfrm>
        </p:grpSpPr>
        <p:sp>
          <p:nvSpPr>
            <p:cNvPr id="15" name="椭圆 14"/>
            <p:cNvSpPr/>
            <p:nvPr/>
          </p:nvSpPr>
          <p:spPr>
            <a:xfrm>
              <a:off x="3314700" y="2006161"/>
              <a:ext cx="828000" cy="828000"/>
            </a:xfrm>
            <a:prstGeom prst="ellipse">
              <a:avLst/>
            </a:prstGeom>
            <a:solidFill>
              <a:srgbClr val="269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6" name="文本框 15"/>
            <p:cNvSpPr txBox="1"/>
            <p:nvPr/>
          </p:nvSpPr>
          <p:spPr>
            <a:xfrm>
              <a:off x="3492534" y="2187388"/>
              <a:ext cx="523862" cy="430887"/>
            </a:xfrm>
            <a:prstGeom prst="rect">
              <a:avLst/>
            </a:prstGeom>
            <a:noFill/>
          </p:spPr>
          <p:txBody>
            <a:bodyPr wrap="square" rtlCol="0">
              <a:spAutoFit/>
            </a:bodyPr>
            <a:lstStyle/>
            <a:p>
              <a:r>
                <a:rPr lang="zh-CN" altLang="en-US" sz="2200" dirty="0">
                  <a:solidFill>
                    <a:schemeClr val="bg1"/>
                  </a:solidFill>
                  <a:latin typeface="微软雅黑" panose="020B0503020204020204" pitchFamily="34" charset="-122"/>
                  <a:ea typeface="微软雅黑" panose="020B0503020204020204" pitchFamily="34" charset="-122"/>
                </a:rPr>
                <a:t>贰</a:t>
              </a:r>
            </a:p>
          </p:txBody>
        </p:sp>
        <p:sp>
          <p:nvSpPr>
            <p:cNvPr id="17" name="Inhaltsplatzhalter 4"/>
            <p:cNvSpPr txBox="1"/>
            <p:nvPr/>
          </p:nvSpPr>
          <p:spPr>
            <a:xfrm>
              <a:off x="4393730" y="1789007"/>
              <a:ext cx="2525999" cy="1196866"/>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a:t>
              </a:r>
              <a:endParaRPr lang="en-US"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8" name="组合 17"/>
          <p:cNvGrpSpPr/>
          <p:nvPr/>
        </p:nvGrpSpPr>
        <p:grpSpPr>
          <a:xfrm>
            <a:off x="6840278" y="1309398"/>
            <a:ext cx="3605029" cy="1196866"/>
            <a:chOff x="3314700" y="1789007"/>
            <a:chExt cx="3605029" cy="1196866"/>
          </a:xfrm>
        </p:grpSpPr>
        <p:sp>
          <p:nvSpPr>
            <p:cNvPr id="19" name="椭圆 18"/>
            <p:cNvSpPr/>
            <p:nvPr/>
          </p:nvSpPr>
          <p:spPr>
            <a:xfrm>
              <a:off x="3314700" y="2006161"/>
              <a:ext cx="828000" cy="828000"/>
            </a:xfrm>
            <a:prstGeom prst="ellipse">
              <a:avLst/>
            </a:prstGeom>
            <a:solidFill>
              <a:srgbClr val="269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0" name="文本框 19"/>
            <p:cNvSpPr txBox="1"/>
            <p:nvPr/>
          </p:nvSpPr>
          <p:spPr>
            <a:xfrm>
              <a:off x="3492534" y="2187388"/>
              <a:ext cx="523862" cy="430887"/>
            </a:xfrm>
            <a:prstGeom prst="rect">
              <a:avLst/>
            </a:prstGeom>
            <a:noFill/>
          </p:spPr>
          <p:txBody>
            <a:bodyPr wrap="square" rtlCol="0">
              <a:spAutoFit/>
            </a:bodyPr>
            <a:lstStyle/>
            <a:p>
              <a:r>
                <a:rPr lang="zh-CN" altLang="en-US" sz="2200" dirty="0">
                  <a:solidFill>
                    <a:schemeClr val="bg1"/>
                  </a:solidFill>
                  <a:latin typeface="微软雅黑" panose="020B0503020204020204" pitchFamily="34" charset="-122"/>
                  <a:ea typeface="微软雅黑" panose="020B0503020204020204" pitchFamily="34" charset="-122"/>
                </a:rPr>
                <a:t>壹</a:t>
              </a:r>
            </a:p>
          </p:txBody>
        </p:sp>
        <p:sp>
          <p:nvSpPr>
            <p:cNvPr id="21" name="Inhaltsplatzhalter 4"/>
            <p:cNvSpPr txBox="1"/>
            <p:nvPr/>
          </p:nvSpPr>
          <p:spPr>
            <a:xfrm>
              <a:off x="4393730" y="1789007"/>
              <a:ext cx="2525999" cy="1196866"/>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a:t>
              </a:r>
              <a:endParaRPr lang="en-US"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750"/>
                                        <p:tgtEl>
                                          <p:spTgt spid="6"/>
                                        </p:tgtEl>
                                      </p:cBhvr>
                                    </p:animEffect>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1+#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2"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1+#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2"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1+#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6809014" y="3027587"/>
            <a:ext cx="2705163" cy="15444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0" y="470669"/>
            <a:ext cx="12193076" cy="5906908"/>
            <a:chOff x="-4453746" y="455238"/>
            <a:chExt cx="13535136" cy="5978724"/>
          </a:xfrm>
        </p:grpSpPr>
        <p:sp>
          <p:nvSpPr>
            <p:cNvPr id="3" name="矩形 2"/>
            <p:cNvSpPr/>
            <p:nvPr/>
          </p:nvSpPr>
          <p:spPr>
            <a:xfrm>
              <a:off x="-4453746" y="460177"/>
              <a:ext cx="7719563" cy="597378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13"/>
            <p:cNvSpPr/>
            <p:nvPr/>
          </p:nvSpPr>
          <p:spPr>
            <a:xfrm>
              <a:off x="3258539" y="455239"/>
              <a:ext cx="1947350" cy="5978723"/>
            </a:xfrm>
            <a:prstGeom prst="rect">
              <a:avLst/>
            </a:prstGeom>
            <a:solidFill>
              <a:srgbClr val="269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190566" y="455239"/>
              <a:ext cx="1940073" cy="5978723"/>
            </a:xfrm>
            <a:prstGeom prst="rect">
              <a:avLst/>
            </a:prstGeom>
            <a:solidFill>
              <a:srgbClr val="175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15"/>
            <p:cNvSpPr/>
            <p:nvPr/>
          </p:nvSpPr>
          <p:spPr>
            <a:xfrm>
              <a:off x="7137916" y="455238"/>
              <a:ext cx="1943474" cy="5978723"/>
            </a:xfrm>
            <a:prstGeom prst="rect">
              <a:avLst/>
            </a:prstGeom>
            <a:solidFill>
              <a:srgbClr val="C74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6" name="矩形 25"/>
          <p:cNvSpPr/>
          <p:nvPr/>
        </p:nvSpPr>
        <p:spPr>
          <a:xfrm>
            <a:off x="-2682" y="0"/>
            <a:ext cx="290353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49718" y="152400"/>
            <a:ext cx="290353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036675" y="1402137"/>
            <a:ext cx="3495330" cy="4555093"/>
            <a:chOff x="-1655613" y="2337409"/>
            <a:chExt cx="3495330" cy="4555093"/>
          </a:xfrm>
        </p:grpSpPr>
        <p:sp>
          <p:nvSpPr>
            <p:cNvPr id="52" name="文本框 51"/>
            <p:cNvSpPr txBox="1"/>
            <p:nvPr/>
          </p:nvSpPr>
          <p:spPr>
            <a:xfrm>
              <a:off x="-1655613" y="2337409"/>
              <a:ext cx="1940234" cy="4555093"/>
            </a:xfrm>
            <a:prstGeom prst="rect">
              <a:avLst/>
            </a:prstGeom>
            <a:noFill/>
            <a:ln>
              <a:noFill/>
            </a:ln>
          </p:spPr>
          <p:txBody>
            <a:bodyPr wrap="square" rtlCol="0">
              <a:spAutoFit/>
            </a:bodyPr>
            <a:lstStyle/>
            <a:p>
              <a:pPr algn="ctr"/>
              <a:r>
                <a:rPr lang="en-US" altLang="zh-CN" sz="29000" dirty="0">
                  <a:ln w="3175">
                    <a:noFill/>
                  </a:ln>
                  <a:solidFill>
                    <a:schemeClr val="bg1"/>
                  </a:solidFill>
                  <a:effectLst>
                    <a:outerShdw blurRad="50800" dist="38100" dir="2700000" algn="tl" rotWithShape="0">
                      <a:prstClr val="black">
                        <a:alpha val="19000"/>
                      </a:prstClr>
                    </a:outerShdw>
                  </a:effectLst>
                  <a:latin typeface="微软雅黑" panose="020B0503020204020204" pitchFamily="34" charset="-122"/>
                  <a:ea typeface="微软雅黑" panose="020B0503020204020204" pitchFamily="34" charset="-122"/>
                </a:rPr>
                <a:t>3</a:t>
              </a:r>
              <a:endParaRPr lang="zh-CN" altLang="en-US" sz="29000" dirty="0">
                <a:ln w="3175">
                  <a:noFill/>
                </a:ln>
                <a:solidFill>
                  <a:schemeClr val="bg1"/>
                </a:solidFill>
                <a:effectLst>
                  <a:outerShdw blurRad="50800" dist="38100" dir="2700000" algn="tl" rotWithShape="0">
                    <a:prstClr val="black">
                      <a:alpha val="19000"/>
                    </a:prstClr>
                  </a:outerShdw>
                </a:effectLst>
                <a:latin typeface="微软雅黑" panose="020B0503020204020204" pitchFamily="34" charset="-122"/>
                <a:ea typeface="微软雅黑" panose="020B0503020204020204" pitchFamily="34" charset="-122"/>
              </a:endParaRPr>
            </a:p>
          </p:txBody>
        </p:sp>
        <p:sp>
          <p:nvSpPr>
            <p:cNvPr id="54" name="文本框 53"/>
            <p:cNvSpPr txBox="1"/>
            <p:nvPr/>
          </p:nvSpPr>
          <p:spPr>
            <a:xfrm>
              <a:off x="1254942" y="2568720"/>
              <a:ext cx="584775" cy="3963028"/>
            </a:xfrm>
            <a:prstGeom prst="rect">
              <a:avLst/>
            </a:prstGeom>
            <a:noFill/>
          </p:spPr>
          <p:txBody>
            <a:bodyPr vert="eaVert" wrap="square" rtlCol="0">
              <a:spAutoFit/>
            </a:bodyPr>
            <a:lstStyle/>
            <a:p>
              <a:pPr algn="dist"/>
              <a:r>
                <a:rPr lang="zh-CN" altLang="en-US" sz="2600" dirty="0">
                  <a:solidFill>
                    <a:schemeClr val="bg1"/>
                  </a:solidFill>
                  <a:latin typeface="微软雅黑" panose="020B0503020204020204" pitchFamily="34" charset="-122"/>
                  <a:ea typeface="微软雅黑" panose="020B0503020204020204" pitchFamily="34" charset="-122"/>
                </a:rPr>
                <a:t>点击添加文本标题</a:t>
              </a:r>
            </a:p>
          </p:txBody>
        </p:sp>
      </p:grpSp>
      <p:sp>
        <p:nvSpPr>
          <p:cNvPr id="19" name="文本框 18"/>
          <p:cNvSpPr txBox="1"/>
          <p:nvPr/>
        </p:nvSpPr>
        <p:spPr>
          <a:xfrm>
            <a:off x="2291717" y="81447"/>
            <a:ext cx="7411898" cy="307777"/>
          </a:xfrm>
          <a:prstGeom prst="rect">
            <a:avLst/>
          </a:prstGeom>
          <a:noFill/>
        </p:spPr>
        <p:txBody>
          <a:bodyPr wrap="square" rtlCol="0">
            <a:spAutoFit/>
          </a:bodyPr>
          <a:lstStyle/>
          <a:p>
            <a:pPr algn="di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哪</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吒</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闹</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海 经</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典</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化</a:t>
            </a:r>
          </a:p>
        </p:txBody>
      </p:sp>
      <p:sp>
        <p:nvSpPr>
          <p:cNvPr id="20" name="文本框 19"/>
          <p:cNvSpPr txBox="1"/>
          <p:nvPr/>
        </p:nvSpPr>
        <p:spPr>
          <a:xfrm>
            <a:off x="2270416" y="6521225"/>
            <a:ext cx="7411898" cy="307777"/>
          </a:xfrm>
          <a:prstGeom prst="rect">
            <a:avLst/>
          </a:prstGeom>
          <a:noFill/>
        </p:spPr>
        <p:txBody>
          <a:bodyPr wrap="square" rtlCol="0">
            <a:spAutoFit/>
          </a:bodyPr>
          <a:lstStyle/>
          <a:p>
            <a:pPr algn="di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我</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命</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由</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我 不</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由</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天</a:t>
            </a:r>
          </a:p>
        </p:txBody>
      </p:sp>
      <p:sp>
        <p:nvSpPr>
          <p:cNvPr id="22" name="文本框 21"/>
          <p:cNvSpPr txBox="1"/>
          <p:nvPr/>
        </p:nvSpPr>
        <p:spPr>
          <a:xfrm>
            <a:off x="9587951" y="1599886"/>
            <a:ext cx="584775" cy="3963028"/>
          </a:xfrm>
          <a:prstGeom prst="rect">
            <a:avLst/>
          </a:prstGeom>
          <a:noFill/>
        </p:spPr>
        <p:txBody>
          <a:bodyPr vert="eaVert" wrap="square" rtlCol="0">
            <a:spAutoFit/>
          </a:bodyPr>
          <a:lstStyle/>
          <a:p>
            <a:pPr algn="dist"/>
            <a:r>
              <a:rPr lang="zh-CN" altLang="en-US" sz="2600" dirty="0">
                <a:solidFill>
                  <a:schemeClr val="bg1"/>
                </a:solidFill>
                <a:latin typeface="微软雅黑" panose="020B0503020204020204" pitchFamily="34" charset="-122"/>
                <a:ea typeface="微软雅黑" panose="020B0503020204020204" pitchFamily="34" charset="-122"/>
              </a:rPr>
              <a:t>点击添加文本标题</a:t>
            </a:r>
          </a:p>
        </p:txBody>
      </p:sp>
      <p:sp>
        <p:nvSpPr>
          <p:cNvPr id="23" name="文本框 22"/>
          <p:cNvSpPr txBox="1"/>
          <p:nvPr/>
        </p:nvSpPr>
        <p:spPr>
          <a:xfrm>
            <a:off x="11129453" y="1598523"/>
            <a:ext cx="584775" cy="3963028"/>
          </a:xfrm>
          <a:prstGeom prst="rect">
            <a:avLst/>
          </a:prstGeom>
          <a:noFill/>
        </p:spPr>
        <p:txBody>
          <a:bodyPr vert="eaVert" wrap="square" rtlCol="0">
            <a:spAutoFit/>
          </a:bodyPr>
          <a:lstStyle/>
          <a:p>
            <a:pPr algn="dist"/>
            <a:r>
              <a:rPr lang="zh-CN" altLang="en-US" sz="2600" dirty="0">
                <a:solidFill>
                  <a:schemeClr val="bg1"/>
                </a:solidFill>
                <a:latin typeface="微软雅黑" panose="020B0503020204020204" pitchFamily="34" charset="-122"/>
                <a:ea typeface="微软雅黑" panose="020B0503020204020204" pitchFamily="34" charset="-122"/>
              </a:rPr>
              <a:t>点击添加文本标题</a:t>
            </a:r>
          </a:p>
        </p:txBody>
      </p:sp>
      <p:sp>
        <p:nvSpPr>
          <p:cNvPr id="21" name="椭圆 20"/>
          <p:cNvSpPr/>
          <p:nvPr/>
        </p:nvSpPr>
        <p:spPr>
          <a:xfrm>
            <a:off x="918379" y="1421749"/>
            <a:ext cx="4198636" cy="4198636"/>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anim calcmode="lin" valueType="num">
                                      <p:cBhvr>
                                        <p:cTn id="8" dur="750" fill="hold"/>
                                        <p:tgtEl>
                                          <p:spTgt spid="21"/>
                                        </p:tgtEl>
                                        <p:attrNameLst>
                                          <p:attrName>ppt_x</p:attrName>
                                        </p:attrNameLst>
                                      </p:cBhvr>
                                      <p:tavLst>
                                        <p:tav tm="0">
                                          <p:val>
                                            <p:strVal val="#ppt_x"/>
                                          </p:val>
                                        </p:tav>
                                        <p:tav tm="100000">
                                          <p:val>
                                            <p:strVal val="#ppt_x"/>
                                          </p:val>
                                        </p:tav>
                                      </p:tavLst>
                                    </p:anim>
                                    <p:anim calcmode="lin" valueType="num">
                                      <p:cBhvr>
                                        <p:cTn id="9" dur="675" decel="100000" fill="hold"/>
                                        <p:tgtEl>
                                          <p:spTgt spid="21"/>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21"/>
                                        </p:tgtEl>
                                        <p:attrNameLst>
                                          <p:attrName>ppt_y</p:attrName>
                                        </p:attrNameLst>
                                      </p:cBhvr>
                                      <p:tavLst>
                                        <p:tav tm="0">
                                          <p:val>
                                            <p:strVal val="#ppt_y-.03"/>
                                          </p:val>
                                        </p:tav>
                                        <p:tav tm="100000">
                                          <p:val>
                                            <p:strVal val="#ppt_y"/>
                                          </p:val>
                                        </p:tav>
                                      </p:tavLst>
                                    </p:anim>
                                  </p:childTnLst>
                                </p:cTn>
                              </p:par>
                              <p:par>
                                <p:cTn id="11" presetID="26" presetClass="emph" presetSubtype="0" repeatCount="2000" fill="hold" grpId="1" nodeType="withEffect">
                                  <p:stCondLst>
                                    <p:cond delay="0"/>
                                  </p:stCondLst>
                                  <p:childTnLst>
                                    <p:animEffect transition="out" filter="fade">
                                      <p:cBhvr>
                                        <p:cTn id="12" dur="500" tmFilter="0, 0; .2, .5; .8, .5; 1, 0"/>
                                        <p:tgtEl>
                                          <p:spTgt spid="21"/>
                                        </p:tgtEl>
                                      </p:cBhvr>
                                    </p:animEffect>
                                    <p:animScale>
                                      <p:cBhvr>
                                        <p:cTn id="13" dur="250" autoRev="1" fill="hold"/>
                                        <p:tgtEl>
                                          <p:spTgt spid="21"/>
                                        </p:tgtEl>
                                      </p:cBhvr>
                                      <p:by x="105000" y="105000"/>
                                    </p:animScale>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1" grpId="0" animBg="1"/>
      <p:bldP spid="2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5660"/>
            <a:ext cx="3106057" cy="68523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 name="组合 3"/>
          <p:cNvGrpSpPr/>
          <p:nvPr/>
        </p:nvGrpSpPr>
        <p:grpSpPr>
          <a:xfrm>
            <a:off x="865497" y="746297"/>
            <a:ext cx="1375061" cy="5664858"/>
            <a:chOff x="947721" y="3024140"/>
            <a:chExt cx="1375061" cy="5664858"/>
          </a:xfrm>
        </p:grpSpPr>
        <p:sp>
          <p:nvSpPr>
            <p:cNvPr id="5" name="文本框 4"/>
            <p:cNvSpPr txBox="1"/>
            <p:nvPr/>
          </p:nvSpPr>
          <p:spPr>
            <a:xfrm>
              <a:off x="947721" y="3024140"/>
              <a:ext cx="1375061" cy="923330"/>
            </a:xfrm>
            <a:prstGeom prst="rect">
              <a:avLst/>
            </a:prstGeom>
            <a:noFill/>
            <a:ln>
              <a:noFill/>
            </a:ln>
          </p:spPr>
          <p:txBody>
            <a:bodyPr wrap="square" rtlCol="0">
              <a:spAutoFit/>
            </a:bodyPr>
            <a:lstStyle>
              <a:defPPr>
                <a:defRPr lang="zh-CN"/>
              </a:defPPr>
              <a:lvl1pPr algn="ctr">
                <a:defRPr sz="29000">
                  <a:ln w="3175">
                    <a:noFill/>
                  </a:ln>
                  <a:solidFill>
                    <a:schemeClr val="bg1"/>
                  </a:solidFill>
                  <a:effectLst>
                    <a:outerShdw blurRad="50800" dist="38100" dir="2700000" algn="tl" rotWithShape="0">
                      <a:prstClr val="black">
                        <a:alpha val="19000"/>
                      </a:prstClr>
                    </a:outerShdw>
                  </a:effectLst>
                  <a:latin typeface="微软雅黑" panose="020B0503020204020204" pitchFamily="34" charset="-122"/>
                  <a:ea typeface="微软雅黑" panose="020B0503020204020204" pitchFamily="34" charset="-122"/>
                </a:defRPr>
              </a:lvl1pPr>
            </a:lstStyle>
            <a:p>
              <a:r>
                <a:rPr lang="en-US" altLang="zh-CN" sz="5400" dirty="0"/>
                <a:t>03</a:t>
              </a:r>
              <a:endParaRPr lang="zh-CN" altLang="en-US" sz="5400" dirty="0"/>
            </a:p>
          </p:txBody>
        </p:sp>
        <p:sp>
          <p:nvSpPr>
            <p:cNvPr id="7" name="文本框 6"/>
            <p:cNvSpPr txBox="1"/>
            <p:nvPr/>
          </p:nvSpPr>
          <p:spPr>
            <a:xfrm>
              <a:off x="1235141" y="3853755"/>
              <a:ext cx="800219" cy="4835243"/>
            </a:xfrm>
            <a:prstGeom prst="rect">
              <a:avLst/>
            </a:prstGeom>
            <a:noFill/>
            <a:ln>
              <a:noFill/>
            </a:ln>
          </p:spPr>
          <p:txBody>
            <a:bodyPr vert="eaVert" wrap="square" rtlCol="0">
              <a:spAutoFit/>
            </a:bodyPr>
            <a:lstStyle>
              <a:defPPr>
                <a:defRPr lang="zh-CN"/>
              </a:defPPr>
              <a:lvl1pPr algn="ctr">
                <a:defRPr sz="5400">
                  <a:ln w="3175">
                    <a:noFill/>
                  </a:ln>
                  <a:solidFill>
                    <a:schemeClr val="bg1"/>
                  </a:solidFill>
                  <a:effectLst>
                    <a:outerShdw blurRad="50800" dist="38100" dir="2700000" algn="tl" rotWithShape="0">
                      <a:prstClr val="black">
                        <a:alpha val="19000"/>
                      </a:prstClr>
                    </a:outerShdw>
                  </a:effectLst>
                  <a:latin typeface="微软雅黑" panose="020B0503020204020204" pitchFamily="34" charset="-122"/>
                  <a:ea typeface="微软雅黑" panose="020B0503020204020204" pitchFamily="34" charset="-122"/>
                </a:defRPr>
              </a:lvl1pPr>
            </a:lstStyle>
            <a:p>
              <a:r>
                <a:rPr lang="zh-CN" altLang="en-US" sz="4000" dirty="0"/>
                <a:t>点击添加文本标题</a:t>
              </a:r>
            </a:p>
          </p:txBody>
        </p:sp>
      </p:grpSp>
      <p:sp>
        <p:nvSpPr>
          <p:cNvPr id="22" name="六边形 21"/>
          <p:cNvSpPr/>
          <p:nvPr/>
        </p:nvSpPr>
        <p:spPr>
          <a:xfrm>
            <a:off x="6567566" y="2419747"/>
            <a:ext cx="1613154" cy="1390650"/>
          </a:xfrm>
          <a:prstGeom prst="hexagon">
            <a:avLst/>
          </a:prstGeom>
          <a:blipFill>
            <a:blip r:embed="rId2"/>
            <a:stretch>
              <a:fillRect/>
            </a:stretch>
          </a:blipFill>
          <a:ln>
            <a:solidFill>
              <a:srgbClr val="C748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六边形 22"/>
          <p:cNvSpPr/>
          <p:nvPr/>
        </p:nvSpPr>
        <p:spPr>
          <a:xfrm>
            <a:off x="7920116" y="3115072"/>
            <a:ext cx="1613154" cy="1390650"/>
          </a:xfrm>
          <a:prstGeom prst="hexagon">
            <a:avLst/>
          </a:prstGeom>
          <a:blipFill>
            <a:blip r:embed="rId3"/>
            <a:stretch>
              <a:fillRect/>
            </a:stretch>
          </a:blipFill>
          <a:ln>
            <a:solidFill>
              <a:srgbClr val="1757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六边形 23"/>
          <p:cNvSpPr/>
          <p:nvPr/>
        </p:nvSpPr>
        <p:spPr>
          <a:xfrm>
            <a:off x="6567566" y="3886597"/>
            <a:ext cx="1613154" cy="1390650"/>
          </a:xfrm>
          <a:prstGeom prst="hexagon">
            <a:avLst/>
          </a:prstGeom>
          <a:blipFill>
            <a:blip r:embed="rId4"/>
            <a:stretch>
              <a:fillRect/>
            </a:stretch>
          </a:bli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六边形 24"/>
          <p:cNvSpPr/>
          <p:nvPr/>
        </p:nvSpPr>
        <p:spPr>
          <a:xfrm>
            <a:off x="5215016" y="3153172"/>
            <a:ext cx="1613154" cy="1390650"/>
          </a:xfrm>
          <a:prstGeom prst="hexagon">
            <a:avLst/>
          </a:prstGeom>
          <a:blipFill>
            <a:blip r:embed="rId5"/>
            <a:stretch>
              <a:fillRect/>
            </a:stretch>
          </a:blipFill>
          <a:ln>
            <a:solidFill>
              <a:srgbClr val="2692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Inhaltsplatzhalter 4"/>
          <p:cNvSpPr txBox="1"/>
          <p:nvPr/>
        </p:nvSpPr>
        <p:spPr>
          <a:xfrm>
            <a:off x="3730672" y="1321880"/>
            <a:ext cx="2525999" cy="1196866"/>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a:t>
            </a:r>
            <a:endParaRPr lang="en-US"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7" name="Inhaltsplatzhalter 4"/>
          <p:cNvSpPr txBox="1"/>
          <p:nvPr/>
        </p:nvSpPr>
        <p:spPr>
          <a:xfrm>
            <a:off x="3736837" y="4937687"/>
            <a:ext cx="2525999" cy="1196866"/>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a:t>
            </a:r>
            <a:endParaRPr lang="en-US"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8" name="Inhaltsplatzhalter 4"/>
          <p:cNvSpPr txBox="1"/>
          <p:nvPr/>
        </p:nvSpPr>
        <p:spPr>
          <a:xfrm>
            <a:off x="9214498" y="1321880"/>
            <a:ext cx="2525999" cy="1196866"/>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a:t>
            </a:r>
            <a:endParaRPr lang="en-US"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9" name="Inhaltsplatzhalter 4"/>
          <p:cNvSpPr txBox="1"/>
          <p:nvPr/>
        </p:nvSpPr>
        <p:spPr>
          <a:xfrm>
            <a:off x="9294672" y="4937687"/>
            <a:ext cx="2525999" cy="1196866"/>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a:t>
            </a:r>
            <a:endParaRPr lang="en-US"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3" presetClass="entr" presetSubtype="3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strVal val="4*#ppt_w"/>
                                          </p:val>
                                        </p:tav>
                                        <p:tav tm="100000">
                                          <p:val>
                                            <p:strVal val="#ppt_w"/>
                                          </p:val>
                                        </p:tav>
                                      </p:tavLst>
                                    </p:anim>
                                    <p:anim calcmode="lin" valueType="num">
                                      <p:cBhvr>
                                        <p:cTn id="12" dur="750" fill="hold"/>
                                        <p:tgtEl>
                                          <p:spTgt spid="22"/>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750" fill="hold"/>
                                        <p:tgtEl>
                                          <p:spTgt spid="25"/>
                                        </p:tgtEl>
                                        <p:attrNameLst>
                                          <p:attrName>ppt_w</p:attrName>
                                        </p:attrNameLst>
                                      </p:cBhvr>
                                      <p:tavLst>
                                        <p:tav tm="0">
                                          <p:val>
                                            <p:strVal val="4*#ppt_w"/>
                                          </p:val>
                                        </p:tav>
                                        <p:tav tm="100000">
                                          <p:val>
                                            <p:strVal val="#ppt_w"/>
                                          </p:val>
                                        </p:tav>
                                      </p:tavLst>
                                    </p:anim>
                                    <p:anim calcmode="lin" valueType="num">
                                      <p:cBhvr>
                                        <p:cTn id="16" dur="750" fill="hold"/>
                                        <p:tgtEl>
                                          <p:spTgt spid="25"/>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750" fill="hold"/>
                                        <p:tgtEl>
                                          <p:spTgt spid="24"/>
                                        </p:tgtEl>
                                        <p:attrNameLst>
                                          <p:attrName>ppt_w</p:attrName>
                                        </p:attrNameLst>
                                      </p:cBhvr>
                                      <p:tavLst>
                                        <p:tav tm="0">
                                          <p:val>
                                            <p:strVal val="4*#ppt_w"/>
                                          </p:val>
                                        </p:tav>
                                        <p:tav tm="100000">
                                          <p:val>
                                            <p:strVal val="#ppt_w"/>
                                          </p:val>
                                        </p:tav>
                                      </p:tavLst>
                                    </p:anim>
                                    <p:anim calcmode="lin" valueType="num">
                                      <p:cBhvr>
                                        <p:cTn id="20" dur="750" fill="hold"/>
                                        <p:tgtEl>
                                          <p:spTgt spid="24"/>
                                        </p:tgtEl>
                                        <p:attrNameLst>
                                          <p:attrName>ppt_h</p:attrName>
                                        </p:attrNameLst>
                                      </p:cBhvr>
                                      <p:tavLst>
                                        <p:tav tm="0">
                                          <p:val>
                                            <p:strVal val="4*#ppt_h"/>
                                          </p:val>
                                        </p:tav>
                                        <p:tav tm="100000">
                                          <p:val>
                                            <p:strVal val="#ppt_h"/>
                                          </p:val>
                                        </p:tav>
                                      </p:tavLst>
                                    </p:anim>
                                  </p:childTnLst>
                                </p:cTn>
                              </p:par>
                              <p:par>
                                <p:cTn id="21" presetID="23" presetClass="entr" presetSubtype="32"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750" fill="hold"/>
                                        <p:tgtEl>
                                          <p:spTgt spid="23"/>
                                        </p:tgtEl>
                                        <p:attrNameLst>
                                          <p:attrName>ppt_w</p:attrName>
                                        </p:attrNameLst>
                                      </p:cBhvr>
                                      <p:tavLst>
                                        <p:tav tm="0">
                                          <p:val>
                                            <p:strVal val="4*#ppt_w"/>
                                          </p:val>
                                        </p:tav>
                                        <p:tav tm="100000">
                                          <p:val>
                                            <p:strVal val="#ppt_w"/>
                                          </p:val>
                                        </p:tav>
                                      </p:tavLst>
                                    </p:anim>
                                    <p:anim calcmode="lin" valueType="num">
                                      <p:cBhvr>
                                        <p:cTn id="24" dur="750" fill="hold"/>
                                        <p:tgtEl>
                                          <p:spTgt spid="23"/>
                                        </p:tgtEl>
                                        <p:attrNameLst>
                                          <p:attrName>ppt_h</p:attrName>
                                        </p:attrNameLst>
                                      </p:cBhvr>
                                      <p:tavLst>
                                        <p:tav tm="0">
                                          <p:val>
                                            <p:strVal val="4*#ppt_h"/>
                                          </p:val>
                                        </p:tav>
                                        <p:tav tm="100000">
                                          <p:val>
                                            <p:strVal val="#ppt_h"/>
                                          </p:val>
                                        </p:tav>
                                      </p:tavLst>
                                    </p:anim>
                                  </p:childTnLst>
                                </p:cTn>
                              </p:par>
                            </p:childTnLst>
                          </p:cTn>
                        </p:par>
                        <p:par>
                          <p:cTn id="25" fill="hold">
                            <p:stCondLst>
                              <p:cond delay="500"/>
                            </p:stCondLst>
                            <p:childTnLst>
                              <p:par>
                                <p:cTn id="26" presetID="17" presetClass="entr" presetSubtype="1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strVal val="#ppt_h"/>
                                          </p:val>
                                        </p:tav>
                                        <p:tav tm="100000">
                                          <p:val>
                                            <p:strVal val="#ppt_h"/>
                                          </p:val>
                                        </p:tav>
                                      </p:tavLst>
                                    </p:anim>
                                  </p:childTnLst>
                                </p:cTn>
                              </p:par>
                            </p:childTnLst>
                          </p:cTn>
                        </p:par>
                        <p:par>
                          <p:cTn id="30" fill="hold">
                            <p:stCondLst>
                              <p:cond delay="1000"/>
                            </p:stCondLst>
                            <p:childTnLst>
                              <p:par>
                                <p:cTn id="31" presetID="17" presetClass="entr" presetSubtype="1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strVal val="#ppt_h"/>
                                          </p:val>
                                        </p:tav>
                                        <p:tav tm="100000">
                                          <p:val>
                                            <p:strVal val="#ppt_h"/>
                                          </p:val>
                                        </p:tav>
                                      </p:tavLst>
                                    </p:anim>
                                  </p:childTnLst>
                                </p:cTn>
                              </p:par>
                            </p:childTnLst>
                          </p:cTn>
                        </p:par>
                        <p:par>
                          <p:cTn id="35" fill="hold">
                            <p:stCondLst>
                              <p:cond delay="1500"/>
                            </p:stCondLst>
                            <p:childTnLst>
                              <p:par>
                                <p:cTn id="36" presetID="17" presetClass="entr" presetSubtype="1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strVal val="#ppt_h"/>
                                          </p:val>
                                        </p:tav>
                                        <p:tav tm="100000">
                                          <p:val>
                                            <p:strVal val="#ppt_h"/>
                                          </p:val>
                                        </p:tav>
                                      </p:tavLst>
                                    </p:anim>
                                  </p:childTnLst>
                                </p:cTn>
                              </p:par>
                            </p:childTnLst>
                          </p:cTn>
                        </p:par>
                        <p:par>
                          <p:cTn id="40" fill="hold">
                            <p:stCondLst>
                              <p:cond delay="2000"/>
                            </p:stCondLst>
                            <p:childTnLst>
                              <p:par>
                                <p:cTn id="41" presetID="17" presetClass="entr" presetSubtype="1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p:bldP spid="27"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5660"/>
            <a:ext cx="3106057" cy="68523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 name="组合 3"/>
          <p:cNvGrpSpPr/>
          <p:nvPr/>
        </p:nvGrpSpPr>
        <p:grpSpPr>
          <a:xfrm>
            <a:off x="865497" y="746297"/>
            <a:ext cx="1375061" cy="5664858"/>
            <a:chOff x="947721" y="3024140"/>
            <a:chExt cx="1375061" cy="5664858"/>
          </a:xfrm>
        </p:grpSpPr>
        <p:sp>
          <p:nvSpPr>
            <p:cNvPr id="5" name="文本框 4"/>
            <p:cNvSpPr txBox="1"/>
            <p:nvPr/>
          </p:nvSpPr>
          <p:spPr>
            <a:xfrm>
              <a:off x="947721" y="3024140"/>
              <a:ext cx="1375061" cy="923330"/>
            </a:xfrm>
            <a:prstGeom prst="rect">
              <a:avLst/>
            </a:prstGeom>
            <a:noFill/>
            <a:ln>
              <a:noFill/>
            </a:ln>
          </p:spPr>
          <p:txBody>
            <a:bodyPr wrap="square" rtlCol="0">
              <a:spAutoFit/>
            </a:bodyPr>
            <a:lstStyle>
              <a:defPPr>
                <a:defRPr lang="zh-CN"/>
              </a:defPPr>
              <a:lvl1pPr algn="ctr">
                <a:defRPr sz="29000">
                  <a:ln w="3175">
                    <a:noFill/>
                  </a:ln>
                  <a:solidFill>
                    <a:schemeClr val="bg1"/>
                  </a:solidFill>
                  <a:effectLst>
                    <a:outerShdw blurRad="50800" dist="38100" dir="2700000" algn="tl" rotWithShape="0">
                      <a:prstClr val="black">
                        <a:alpha val="19000"/>
                      </a:prstClr>
                    </a:outerShdw>
                  </a:effectLst>
                  <a:latin typeface="微软雅黑" panose="020B0503020204020204" pitchFamily="34" charset="-122"/>
                  <a:ea typeface="微软雅黑" panose="020B0503020204020204" pitchFamily="34" charset="-122"/>
                </a:defRPr>
              </a:lvl1pPr>
            </a:lstStyle>
            <a:p>
              <a:r>
                <a:rPr lang="en-US" altLang="zh-CN" sz="5400" dirty="0"/>
                <a:t>03</a:t>
              </a:r>
              <a:endParaRPr lang="zh-CN" altLang="en-US" sz="5400" dirty="0"/>
            </a:p>
          </p:txBody>
        </p:sp>
        <p:sp>
          <p:nvSpPr>
            <p:cNvPr id="7" name="文本框 6"/>
            <p:cNvSpPr txBox="1"/>
            <p:nvPr/>
          </p:nvSpPr>
          <p:spPr>
            <a:xfrm>
              <a:off x="1235141" y="3853755"/>
              <a:ext cx="800219" cy="4835243"/>
            </a:xfrm>
            <a:prstGeom prst="rect">
              <a:avLst/>
            </a:prstGeom>
            <a:noFill/>
            <a:ln>
              <a:noFill/>
            </a:ln>
          </p:spPr>
          <p:txBody>
            <a:bodyPr vert="eaVert" wrap="square" rtlCol="0">
              <a:spAutoFit/>
            </a:bodyPr>
            <a:lstStyle>
              <a:defPPr>
                <a:defRPr lang="zh-CN"/>
              </a:defPPr>
              <a:lvl1pPr algn="ctr">
                <a:defRPr sz="5400">
                  <a:ln w="3175">
                    <a:noFill/>
                  </a:ln>
                  <a:solidFill>
                    <a:schemeClr val="bg1"/>
                  </a:solidFill>
                  <a:effectLst>
                    <a:outerShdw blurRad="50800" dist="38100" dir="2700000" algn="tl" rotWithShape="0">
                      <a:prstClr val="black">
                        <a:alpha val="19000"/>
                      </a:prstClr>
                    </a:outerShdw>
                  </a:effectLst>
                  <a:latin typeface="微软雅黑" panose="020B0503020204020204" pitchFamily="34" charset="-122"/>
                  <a:ea typeface="微软雅黑" panose="020B0503020204020204" pitchFamily="34" charset="-122"/>
                </a:defRPr>
              </a:lvl1pPr>
            </a:lstStyle>
            <a:p>
              <a:r>
                <a:rPr lang="zh-CN" altLang="en-US" sz="4000" dirty="0"/>
                <a:t>点击添加文本标题</a:t>
              </a:r>
            </a:p>
          </p:txBody>
        </p:sp>
      </p:grpSp>
      <p:grpSp>
        <p:nvGrpSpPr>
          <p:cNvPr id="6" name="îsḷîḋê"/>
          <p:cNvGrpSpPr/>
          <p:nvPr/>
        </p:nvGrpSpPr>
        <p:grpSpPr>
          <a:xfrm>
            <a:off x="3561022" y="1575912"/>
            <a:ext cx="2039520" cy="1092571"/>
            <a:chOff x="4743951" y="1896505"/>
            <a:chExt cx="1858234" cy="1013890"/>
          </a:xfrm>
        </p:grpSpPr>
        <p:sp>
          <p:nvSpPr>
            <p:cNvPr id="8" name="ïṥľïḓe"/>
            <p:cNvSpPr txBox="1"/>
            <p:nvPr/>
          </p:nvSpPr>
          <p:spPr>
            <a:xfrm>
              <a:off x="5045082" y="1896505"/>
              <a:ext cx="1082403" cy="334075"/>
            </a:xfrm>
            <a:prstGeom prst="roundRect">
              <a:avLst/>
            </a:prstGeom>
            <a:noFill/>
          </p:spPr>
          <p:txBody>
            <a:bodyPr wrap="square" lIns="91440" tIns="45720" rIns="91440" bIns="45720" anchor="ctr" anchorCtr="0">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文本标题</a:t>
              </a:r>
            </a:p>
          </p:txBody>
        </p:sp>
        <p:sp>
          <p:nvSpPr>
            <p:cNvPr id="9" name="îṣľïďè"/>
            <p:cNvSpPr txBox="1"/>
            <p:nvPr/>
          </p:nvSpPr>
          <p:spPr>
            <a:xfrm>
              <a:off x="4743951" y="2217091"/>
              <a:ext cx="1858234" cy="693304"/>
            </a:xfrm>
            <a:prstGeom prst="rect">
              <a:avLst/>
            </a:prstGeom>
            <a:noFill/>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ts val="2400"/>
                </a:lnSpc>
              </a:pPr>
              <a:r>
                <a:rPr lang="zh-CN" altLang="en-US" sz="1000" spc="17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a:t>
              </a:r>
              <a:endParaRPr lang="en-US" altLang="zh-CN" sz="1000" spc="170" dirty="0">
                <a:solidFill>
                  <a:schemeClr val="tx1">
                    <a:lumMod val="75000"/>
                    <a:lumOff val="25000"/>
                  </a:schemeClr>
                </a:solidFill>
              </a:endParaRPr>
            </a:p>
          </p:txBody>
        </p:sp>
      </p:grpSp>
      <p:grpSp>
        <p:nvGrpSpPr>
          <p:cNvPr id="10" name="îsḷîḋê"/>
          <p:cNvGrpSpPr/>
          <p:nvPr/>
        </p:nvGrpSpPr>
        <p:grpSpPr>
          <a:xfrm>
            <a:off x="3510698" y="3406788"/>
            <a:ext cx="2039520" cy="1092571"/>
            <a:chOff x="4743951" y="1896505"/>
            <a:chExt cx="1858234" cy="1013890"/>
          </a:xfrm>
        </p:grpSpPr>
        <p:sp>
          <p:nvSpPr>
            <p:cNvPr id="11" name="ïṥľïḓe"/>
            <p:cNvSpPr txBox="1"/>
            <p:nvPr/>
          </p:nvSpPr>
          <p:spPr>
            <a:xfrm>
              <a:off x="5045082" y="1896505"/>
              <a:ext cx="1082403" cy="334075"/>
            </a:xfrm>
            <a:prstGeom prst="roundRect">
              <a:avLst/>
            </a:prstGeom>
            <a:noFill/>
          </p:spPr>
          <p:txBody>
            <a:bodyPr wrap="square" lIns="91440" tIns="45720" rIns="91440" bIns="45720" anchor="ctr" anchorCtr="0">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文本标题</a:t>
              </a:r>
            </a:p>
          </p:txBody>
        </p:sp>
        <p:sp>
          <p:nvSpPr>
            <p:cNvPr id="12" name="îṣľïďè"/>
            <p:cNvSpPr txBox="1"/>
            <p:nvPr/>
          </p:nvSpPr>
          <p:spPr>
            <a:xfrm>
              <a:off x="4743951" y="2217091"/>
              <a:ext cx="1858234" cy="693304"/>
            </a:xfrm>
            <a:prstGeom prst="rect">
              <a:avLst/>
            </a:prstGeom>
            <a:noFill/>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ts val="2400"/>
                </a:lnSpc>
              </a:pPr>
              <a:r>
                <a:rPr lang="zh-CN" altLang="en-US" sz="1000" spc="17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a:t>
              </a:r>
              <a:endParaRPr lang="en-US" altLang="zh-CN" sz="1000" spc="170" dirty="0">
                <a:solidFill>
                  <a:schemeClr val="tx1">
                    <a:lumMod val="75000"/>
                    <a:lumOff val="25000"/>
                  </a:schemeClr>
                </a:solidFill>
              </a:endParaRPr>
            </a:p>
          </p:txBody>
        </p:sp>
      </p:gr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9188" y="2936097"/>
            <a:ext cx="3574107" cy="3574107"/>
          </a:xfrm>
          <a:prstGeom prst="rect">
            <a:avLst/>
          </a:prstGeom>
        </p:spPr>
      </p:pic>
      <p:sp>
        <p:nvSpPr>
          <p:cNvPr id="14" name="Inhaltsplatzhalter 4"/>
          <p:cNvSpPr txBox="1"/>
          <p:nvPr/>
        </p:nvSpPr>
        <p:spPr>
          <a:xfrm>
            <a:off x="9854452" y="1192118"/>
            <a:ext cx="1576223" cy="2965975"/>
          </a:xfrm>
          <a:prstGeom prst="rect">
            <a:avLst/>
          </a:prstGeom>
        </p:spPr>
        <p:txBody>
          <a:bodyPr vert="eaVert"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 入 标 题</a:t>
            </a:r>
            <a: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点击此处输入文本内容，点击此处输入文本内容，点击此处输入文本内容</a:t>
            </a:r>
            <a:r>
              <a:rPr lang="en-US" altLang="zh-CN" sz="14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endParaRPr lang="en-US"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5" name="Inhaltsplatzhalter 4"/>
          <p:cNvSpPr txBox="1"/>
          <p:nvPr/>
        </p:nvSpPr>
        <p:spPr>
          <a:xfrm>
            <a:off x="8227905" y="2461380"/>
            <a:ext cx="1576223" cy="2965975"/>
          </a:xfrm>
          <a:prstGeom prst="rect">
            <a:avLst/>
          </a:prstGeom>
        </p:spPr>
        <p:txBody>
          <a:bodyPr vert="eaVert"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 入 标 题</a:t>
            </a:r>
            <a: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点击此处输入文本内容，点击此处输入文本内容，点击此处输入文本内容</a:t>
            </a:r>
            <a:r>
              <a:rPr lang="en-US" altLang="zh-CN" sz="14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endParaRPr lang="en-US"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88377">
            <a:off x="9705983" y="4538433"/>
            <a:ext cx="1724692" cy="178733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750"/>
                                        <p:tgtEl>
                                          <p:spTgt spid="13"/>
                                        </p:tgtEl>
                                      </p:cBhvr>
                                    </p:animEffect>
                                  </p:childTnLst>
                                </p:cTn>
                              </p:par>
                            </p:childTnLst>
                          </p:cTn>
                        </p:par>
                        <p:par>
                          <p:cTn id="13" fill="hold">
                            <p:stCondLst>
                              <p:cond delay="1500"/>
                            </p:stCondLst>
                            <p:childTnLst>
                              <p:par>
                                <p:cTn id="14" presetID="17"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strVal val="#ppt_h"/>
                                          </p:val>
                                        </p:tav>
                                        <p:tav tm="100000">
                                          <p:val>
                                            <p:strVal val="#ppt_h"/>
                                          </p:val>
                                        </p:tav>
                                      </p:tavLst>
                                    </p:anim>
                                  </p:childTnLst>
                                </p:cTn>
                              </p:par>
                            </p:childTnLst>
                          </p:cTn>
                        </p:par>
                        <p:par>
                          <p:cTn id="18" fill="hold">
                            <p:stCondLst>
                              <p:cond delay="2000"/>
                            </p:stCondLst>
                            <p:childTnLst>
                              <p:par>
                                <p:cTn id="19" presetID="17" presetClass="entr" presetSubtype="1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strVal val="#ppt_h"/>
                                          </p:val>
                                        </p:tav>
                                        <p:tav tm="100000">
                                          <p:val>
                                            <p:strVal val="#ppt_h"/>
                                          </p:val>
                                        </p:tav>
                                      </p:tavLst>
                                    </p:anim>
                                  </p:childTnLst>
                                </p:cTn>
                              </p:par>
                              <p:par>
                                <p:cTn id="23" presetID="2" presetClass="entr" presetSubtype="4" fill="hold" grpId="0" nodeType="withEffect">
                                  <p:stCondLst>
                                    <p:cond delay="50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10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750" fill="hold"/>
                                        <p:tgtEl>
                                          <p:spTgt spid="15"/>
                                        </p:tgtEl>
                                        <p:attrNameLst>
                                          <p:attrName>ppt_x</p:attrName>
                                        </p:attrNameLst>
                                      </p:cBhvr>
                                      <p:tavLst>
                                        <p:tav tm="0">
                                          <p:val>
                                            <p:strVal val="#ppt_x"/>
                                          </p:val>
                                        </p:tav>
                                        <p:tav tm="100000">
                                          <p:val>
                                            <p:strVal val="#ppt_x"/>
                                          </p:val>
                                        </p:tav>
                                      </p:tavLst>
                                    </p:anim>
                                    <p:anim calcmode="lin" valueType="num">
                                      <p:cBhvr additive="base">
                                        <p:cTn id="30" dur="750" fill="hold"/>
                                        <p:tgtEl>
                                          <p:spTgt spid="15"/>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5660"/>
            <a:ext cx="3106057" cy="68523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 name="组合 3"/>
          <p:cNvGrpSpPr/>
          <p:nvPr/>
        </p:nvGrpSpPr>
        <p:grpSpPr>
          <a:xfrm>
            <a:off x="865497" y="746297"/>
            <a:ext cx="1375061" cy="5664858"/>
            <a:chOff x="947721" y="3024140"/>
            <a:chExt cx="1375061" cy="5664858"/>
          </a:xfrm>
        </p:grpSpPr>
        <p:sp>
          <p:nvSpPr>
            <p:cNvPr id="5" name="文本框 4"/>
            <p:cNvSpPr txBox="1"/>
            <p:nvPr/>
          </p:nvSpPr>
          <p:spPr>
            <a:xfrm>
              <a:off x="947721" y="3024140"/>
              <a:ext cx="1375061" cy="923330"/>
            </a:xfrm>
            <a:prstGeom prst="rect">
              <a:avLst/>
            </a:prstGeom>
            <a:noFill/>
            <a:ln>
              <a:noFill/>
            </a:ln>
          </p:spPr>
          <p:txBody>
            <a:bodyPr wrap="square" rtlCol="0">
              <a:spAutoFit/>
            </a:bodyPr>
            <a:lstStyle>
              <a:defPPr>
                <a:defRPr lang="zh-CN"/>
              </a:defPPr>
              <a:lvl1pPr algn="ctr">
                <a:defRPr sz="29000">
                  <a:ln w="3175">
                    <a:noFill/>
                  </a:ln>
                  <a:solidFill>
                    <a:schemeClr val="bg1"/>
                  </a:solidFill>
                  <a:effectLst>
                    <a:outerShdw blurRad="50800" dist="38100" dir="2700000" algn="tl" rotWithShape="0">
                      <a:prstClr val="black">
                        <a:alpha val="19000"/>
                      </a:prstClr>
                    </a:outerShdw>
                  </a:effectLst>
                  <a:latin typeface="微软雅黑" panose="020B0503020204020204" pitchFamily="34" charset="-122"/>
                  <a:ea typeface="微软雅黑" panose="020B0503020204020204" pitchFamily="34" charset="-122"/>
                </a:defRPr>
              </a:lvl1pPr>
            </a:lstStyle>
            <a:p>
              <a:r>
                <a:rPr lang="en-US" altLang="zh-CN" sz="5400" dirty="0"/>
                <a:t>03</a:t>
              </a:r>
              <a:endParaRPr lang="zh-CN" altLang="en-US" sz="5400" dirty="0"/>
            </a:p>
          </p:txBody>
        </p:sp>
        <p:sp>
          <p:nvSpPr>
            <p:cNvPr id="7" name="文本框 6"/>
            <p:cNvSpPr txBox="1"/>
            <p:nvPr/>
          </p:nvSpPr>
          <p:spPr>
            <a:xfrm>
              <a:off x="1235141" y="3853755"/>
              <a:ext cx="800219" cy="4835243"/>
            </a:xfrm>
            <a:prstGeom prst="rect">
              <a:avLst/>
            </a:prstGeom>
            <a:noFill/>
            <a:ln>
              <a:noFill/>
            </a:ln>
          </p:spPr>
          <p:txBody>
            <a:bodyPr vert="eaVert" wrap="square" rtlCol="0">
              <a:spAutoFit/>
            </a:bodyPr>
            <a:lstStyle>
              <a:defPPr>
                <a:defRPr lang="zh-CN"/>
              </a:defPPr>
              <a:lvl1pPr algn="ctr">
                <a:defRPr sz="5400">
                  <a:ln w="3175">
                    <a:noFill/>
                  </a:ln>
                  <a:solidFill>
                    <a:schemeClr val="bg1"/>
                  </a:solidFill>
                  <a:effectLst>
                    <a:outerShdw blurRad="50800" dist="38100" dir="2700000" algn="tl" rotWithShape="0">
                      <a:prstClr val="black">
                        <a:alpha val="19000"/>
                      </a:prstClr>
                    </a:outerShdw>
                  </a:effectLst>
                  <a:latin typeface="微软雅黑" panose="020B0503020204020204" pitchFamily="34" charset="-122"/>
                  <a:ea typeface="微软雅黑" panose="020B0503020204020204" pitchFamily="34" charset="-122"/>
                </a:defRPr>
              </a:lvl1pPr>
            </a:lstStyle>
            <a:p>
              <a:r>
                <a:rPr lang="zh-CN" altLang="en-US" sz="4000" dirty="0"/>
                <a:t>点击添加文本标题</a:t>
              </a:r>
            </a:p>
          </p:txBody>
        </p:sp>
      </p:grpSp>
      <p:grpSp>
        <p:nvGrpSpPr>
          <p:cNvPr id="13" name="组合 12"/>
          <p:cNvGrpSpPr/>
          <p:nvPr/>
        </p:nvGrpSpPr>
        <p:grpSpPr>
          <a:xfrm>
            <a:off x="3612995" y="1442100"/>
            <a:ext cx="7906104" cy="4395127"/>
            <a:chOff x="3055434" y="1586572"/>
            <a:chExt cx="7906104" cy="4395127"/>
          </a:xfrm>
        </p:grpSpPr>
        <p:grpSp>
          <p:nvGrpSpPr>
            <p:cNvPr id="14" name="组合 13"/>
            <p:cNvGrpSpPr/>
            <p:nvPr/>
          </p:nvGrpSpPr>
          <p:grpSpPr>
            <a:xfrm>
              <a:off x="3055434" y="1586572"/>
              <a:ext cx="7906104" cy="4395127"/>
              <a:chOff x="2977160" y="1434172"/>
              <a:chExt cx="7906104" cy="4395127"/>
            </a:xfrm>
          </p:grpSpPr>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799" y="1510372"/>
                <a:ext cx="2958465" cy="4318927"/>
              </a:xfrm>
              <a:prstGeom prst="rect">
                <a:avLst/>
              </a:prstGeom>
            </p:spPr>
          </p:pic>
          <p:sp>
            <p:nvSpPr>
              <p:cNvPr id="20" name="矩形 19"/>
              <p:cNvSpPr/>
              <p:nvPr/>
            </p:nvSpPr>
            <p:spPr>
              <a:xfrm>
                <a:off x="2977160" y="1434172"/>
                <a:ext cx="7868004" cy="4318927"/>
              </a:xfrm>
              <a:prstGeom prst="rect">
                <a:avLst/>
              </a:prstGeom>
              <a:noFill/>
              <a:ln>
                <a:solidFill>
                  <a:srgbClr val="1757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3212226" y="2339247"/>
              <a:ext cx="5340717" cy="2965976"/>
              <a:chOff x="4713374" y="2416803"/>
              <a:chExt cx="4171356" cy="3456040"/>
            </a:xfrm>
          </p:grpSpPr>
          <p:sp>
            <p:nvSpPr>
              <p:cNvPr id="16" name="Inhaltsplatzhalter 4"/>
              <p:cNvSpPr txBox="1"/>
              <p:nvPr/>
            </p:nvSpPr>
            <p:spPr>
              <a:xfrm>
                <a:off x="7653624" y="2416804"/>
                <a:ext cx="1231106" cy="3456039"/>
              </a:xfrm>
              <a:prstGeom prst="rect">
                <a:avLst/>
              </a:prstGeom>
            </p:spPr>
            <p:txBody>
              <a:bodyPr vert="eaVert"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 入 标 题</a:t>
                </a:r>
                <a: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点击此处输入文本内容，点击此处输入文本内容，点击此处输入文本内容</a:t>
                </a:r>
                <a:r>
                  <a:rPr lang="en-US" altLang="zh-CN" sz="14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endParaRPr lang="en-US"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7" name="Inhaltsplatzhalter 4"/>
              <p:cNvSpPr txBox="1"/>
              <p:nvPr/>
            </p:nvSpPr>
            <p:spPr>
              <a:xfrm>
                <a:off x="6151557" y="2416803"/>
                <a:ext cx="1231106" cy="3456039"/>
              </a:xfrm>
              <a:prstGeom prst="rect">
                <a:avLst/>
              </a:prstGeom>
            </p:spPr>
            <p:txBody>
              <a:bodyPr vert="eaVert"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 入 标 题</a:t>
                </a:r>
                <a: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点击此处输入文本内容，点击此处输入文本内容，点击此处输入文本内容</a:t>
                </a:r>
                <a:r>
                  <a:rPr lang="en-US" altLang="zh-CN" sz="14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endParaRPr lang="en-US"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8" name="Inhaltsplatzhalter 4"/>
              <p:cNvSpPr txBox="1"/>
              <p:nvPr/>
            </p:nvSpPr>
            <p:spPr>
              <a:xfrm>
                <a:off x="4713374" y="2416803"/>
                <a:ext cx="1231106" cy="3456039"/>
              </a:xfrm>
              <a:prstGeom prst="rect">
                <a:avLst/>
              </a:prstGeom>
            </p:spPr>
            <p:txBody>
              <a:bodyPr vert="eaVert"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 入 标 题</a:t>
                </a:r>
                <a: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点击此处输入文本内容，点击此处输入文本内容，点击此处输入文本内容</a:t>
                </a:r>
                <a:r>
                  <a:rPr lang="en-US" altLang="zh-CN" sz="14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endParaRPr lang="en-US"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5660"/>
            <a:ext cx="3106057" cy="68523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 name="组合 3"/>
          <p:cNvGrpSpPr/>
          <p:nvPr/>
        </p:nvGrpSpPr>
        <p:grpSpPr>
          <a:xfrm>
            <a:off x="865497" y="746297"/>
            <a:ext cx="1375061" cy="5664858"/>
            <a:chOff x="947721" y="3024140"/>
            <a:chExt cx="1375061" cy="5664858"/>
          </a:xfrm>
        </p:grpSpPr>
        <p:sp>
          <p:nvSpPr>
            <p:cNvPr id="5" name="文本框 4"/>
            <p:cNvSpPr txBox="1"/>
            <p:nvPr/>
          </p:nvSpPr>
          <p:spPr>
            <a:xfrm>
              <a:off x="947721" y="3024140"/>
              <a:ext cx="1375061" cy="923330"/>
            </a:xfrm>
            <a:prstGeom prst="rect">
              <a:avLst/>
            </a:prstGeom>
            <a:noFill/>
            <a:ln>
              <a:noFill/>
            </a:ln>
          </p:spPr>
          <p:txBody>
            <a:bodyPr wrap="square" rtlCol="0">
              <a:spAutoFit/>
            </a:bodyPr>
            <a:lstStyle>
              <a:defPPr>
                <a:defRPr lang="zh-CN"/>
              </a:defPPr>
              <a:lvl1pPr algn="ctr">
                <a:defRPr sz="29000">
                  <a:ln w="3175">
                    <a:noFill/>
                  </a:ln>
                  <a:solidFill>
                    <a:schemeClr val="bg1"/>
                  </a:solidFill>
                  <a:effectLst>
                    <a:outerShdw blurRad="50800" dist="38100" dir="2700000" algn="tl" rotWithShape="0">
                      <a:prstClr val="black">
                        <a:alpha val="19000"/>
                      </a:prstClr>
                    </a:outerShdw>
                  </a:effectLst>
                  <a:latin typeface="微软雅黑" panose="020B0503020204020204" pitchFamily="34" charset="-122"/>
                  <a:ea typeface="微软雅黑" panose="020B0503020204020204" pitchFamily="34" charset="-122"/>
                </a:defRPr>
              </a:lvl1pPr>
            </a:lstStyle>
            <a:p>
              <a:r>
                <a:rPr lang="en-US" altLang="zh-CN" sz="5400" dirty="0"/>
                <a:t>03</a:t>
              </a:r>
              <a:endParaRPr lang="zh-CN" altLang="en-US" sz="5400" dirty="0"/>
            </a:p>
          </p:txBody>
        </p:sp>
        <p:sp>
          <p:nvSpPr>
            <p:cNvPr id="7" name="文本框 6"/>
            <p:cNvSpPr txBox="1"/>
            <p:nvPr/>
          </p:nvSpPr>
          <p:spPr>
            <a:xfrm>
              <a:off x="1235141" y="3853755"/>
              <a:ext cx="800219" cy="4835243"/>
            </a:xfrm>
            <a:prstGeom prst="rect">
              <a:avLst/>
            </a:prstGeom>
            <a:noFill/>
            <a:ln>
              <a:noFill/>
            </a:ln>
          </p:spPr>
          <p:txBody>
            <a:bodyPr vert="eaVert" wrap="square" rtlCol="0">
              <a:spAutoFit/>
            </a:bodyPr>
            <a:lstStyle>
              <a:defPPr>
                <a:defRPr lang="zh-CN"/>
              </a:defPPr>
              <a:lvl1pPr algn="ctr">
                <a:defRPr sz="5400">
                  <a:ln w="3175">
                    <a:noFill/>
                  </a:ln>
                  <a:solidFill>
                    <a:schemeClr val="bg1"/>
                  </a:solidFill>
                  <a:effectLst>
                    <a:outerShdw blurRad="50800" dist="38100" dir="2700000" algn="tl" rotWithShape="0">
                      <a:prstClr val="black">
                        <a:alpha val="19000"/>
                      </a:prstClr>
                    </a:outerShdw>
                  </a:effectLst>
                  <a:latin typeface="微软雅黑" panose="020B0503020204020204" pitchFamily="34" charset="-122"/>
                  <a:ea typeface="微软雅黑" panose="020B0503020204020204" pitchFamily="34" charset="-122"/>
                </a:defRPr>
              </a:lvl1pPr>
            </a:lstStyle>
            <a:p>
              <a:r>
                <a:rPr lang="zh-CN" altLang="en-US" sz="4000" dirty="0"/>
                <a:t>点击添加文本标题</a:t>
              </a:r>
            </a:p>
          </p:txBody>
        </p:sp>
      </p:gr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400" y="3429000"/>
            <a:ext cx="3657600" cy="3657600"/>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900724" y="311377"/>
            <a:ext cx="2716500" cy="2716500"/>
          </a:xfrm>
          <a:prstGeom prst="rect">
            <a:avLst/>
          </a:prstGeom>
        </p:spPr>
      </p:pic>
      <p:sp>
        <p:nvSpPr>
          <p:cNvPr id="9" name="Inhaltsplatzhalter 4"/>
          <p:cNvSpPr txBox="1"/>
          <p:nvPr/>
        </p:nvSpPr>
        <p:spPr>
          <a:xfrm>
            <a:off x="3657601" y="4210395"/>
            <a:ext cx="2525999" cy="1196866"/>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a:t>
            </a:r>
            <a:endParaRPr lang="en-US"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0" name="Inhaltsplatzhalter 4"/>
          <p:cNvSpPr txBox="1"/>
          <p:nvPr/>
        </p:nvSpPr>
        <p:spPr>
          <a:xfrm>
            <a:off x="4838700" y="2599028"/>
            <a:ext cx="2525999" cy="1196866"/>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a:t>
            </a:r>
            <a:endParaRPr lang="en-US"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1" name="Inhaltsplatzhalter 4"/>
          <p:cNvSpPr txBox="1"/>
          <p:nvPr/>
        </p:nvSpPr>
        <p:spPr>
          <a:xfrm>
            <a:off x="6183600" y="977479"/>
            <a:ext cx="2525999" cy="1196866"/>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a:t>
            </a:r>
            <a:endParaRPr lang="en-US"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2" name="Inhaltsplatzhalter 4"/>
          <p:cNvSpPr txBox="1"/>
          <p:nvPr/>
        </p:nvSpPr>
        <p:spPr>
          <a:xfrm>
            <a:off x="7107599" y="3853683"/>
            <a:ext cx="2525999" cy="1196866"/>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a:t>
            </a:r>
            <a:endParaRPr lang="en-US"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3" name="Inhaltsplatzhalter 4"/>
          <p:cNvSpPr txBox="1"/>
          <p:nvPr/>
        </p:nvSpPr>
        <p:spPr>
          <a:xfrm>
            <a:off x="8452499" y="2232134"/>
            <a:ext cx="2525999" cy="1196866"/>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a:t>
            </a:r>
            <a:endParaRPr lang="en-US"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750"/>
                                        <p:tgtEl>
                                          <p:spTgt spid="6"/>
                                        </p:tgtEl>
                                      </p:cBhvr>
                                    </p:animEffect>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7" presetClass="entr" presetSubtype="1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strVal val="#ppt_h"/>
                                          </p:val>
                                        </p:tav>
                                        <p:tav tm="100000">
                                          <p:val>
                                            <p:strVal val="#ppt_h"/>
                                          </p:val>
                                        </p:tav>
                                      </p:tavLst>
                                    </p:anim>
                                  </p:childTnLst>
                                </p:cTn>
                              </p:par>
                            </p:childTnLst>
                          </p:cTn>
                        </p:par>
                        <p:par>
                          <p:cTn id="23" fill="hold">
                            <p:stCondLst>
                              <p:cond delay="2000"/>
                            </p:stCondLst>
                            <p:childTnLst>
                              <p:par>
                                <p:cTn id="24" presetID="17" presetClass="entr" presetSubtype="1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strVal val="#ppt_h"/>
                                          </p:val>
                                        </p:tav>
                                        <p:tav tm="100000">
                                          <p:val>
                                            <p:strVal val="#ppt_h"/>
                                          </p:val>
                                        </p:tav>
                                      </p:tavLst>
                                    </p:anim>
                                  </p:childTnLst>
                                </p:cTn>
                              </p:par>
                            </p:childTnLst>
                          </p:cTn>
                        </p:par>
                        <p:par>
                          <p:cTn id="28" fill="hold">
                            <p:stCondLst>
                              <p:cond delay="2500"/>
                            </p:stCondLst>
                            <p:childTnLst>
                              <p:par>
                                <p:cTn id="29" presetID="17" presetClass="entr" presetSubtype="1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strVal val="#ppt_h"/>
                                          </p:val>
                                        </p:tav>
                                        <p:tav tm="100000">
                                          <p:val>
                                            <p:strVal val="#ppt_h"/>
                                          </p:val>
                                        </p:tav>
                                      </p:tavLst>
                                    </p:anim>
                                  </p:childTnLst>
                                </p:cTn>
                              </p:par>
                            </p:childTnLst>
                          </p:cTn>
                        </p:par>
                        <p:par>
                          <p:cTn id="33" fill="hold">
                            <p:stCondLst>
                              <p:cond delay="3000"/>
                            </p:stCondLst>
                            <p:childTnLst>
                              <p:par>
                                <p:cTn id="34" presetID="17" presetClass="entr" presetSubtype="1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strVal val="#ppt_h"/>
                                          </p:val>
                                        </p:tav>
                                        <p:tav tm="100000">
                                          <p:val>
                                            <p:strVal val="#ppt_h"/>
                                          </p:val>
                                        </p:tav>
                                      </p:tavLst>
                                    </p:anim>
                                  </p:childTnLst>
                                </p:cTn>
                              </p:par>
                            </p:childTnLst>
                          </p:cTn>
                        </p:par>
                        <p:par>
                          <p:cTn id="38" fill="hold">
                            <p:stCondLst>
                              <p:cond delay="3500"/>
                            </p:stCondLst>
                            <p:childTnLst>
                              <p:par>
                                <p:cTn id="39" presetID="17" presetClass="entr" presetSubtype="1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6809014" y="3027587"/>
            <a:ext cx="2705163" cy="15444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0" y="470669"/>
            <a:ext cx="12193076" cy="5906908"/>
            <a:chOff x="-4453746" y="455238"/>
            <a:chExt cx="13535136" cy="5978724"/>
          </a:xfrm>
        </p:grpSpPr>
        <p:sp>
          <p:nvSpPr>
            <p:cNvPr id="3" name="矩形 2"/>
            <p:cNvSpPr/>
            <p:nvPr/>
          </p:nvSpPr>
          <p:spPr>
            <a:xfrm>
              <a:off x="-4453746" y="460177"/>
              <a:ext cx="7719563" cy="5973783"/>
            </a:xfrm>
            <a:prstGeom prst="rect">
              <a:avLst/>
            </a:prstGeom>
            <a:solidFill>
              <a:srgbClr val="C74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13"/>
            <p:cNvSpPr/>
            <p:nvPr/>
          </p:nvSpPr>
          <p:spPr>
            <a:xfrm>
              <a:off x="3258539" y="455239"/>
              <a:ext cx="1947350" cy="5978723"/>
            </a:xfrm>
            <a:prstGeom prst="rect">
              <a:avLst/>
            </a:prstGeom>
            <a:solidFill>
              <a:srgbClr val="269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190566" y="455239"/>
              <a:ext cx="1940073" cy="5978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15"/>
            <p:cNvSpPr/>
            <p:nvPr/>
          </p:nvSpPr>
          <p:spPr>
            <a:xfrm>
              <a:off x="7137916" y="455238"/>
              <a:ext cx="1943474" cy="5978723"/>
            </a:xfrm>
            <a:prstGeom prst="rect">
              <a:avLst/>
            </a:prstGeom>
            <a:solidFill>
              <a:srgbClr val="175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6" name="矩形 25"/>
          <p:cNvSpPr/>
          <p:nvPr/>
        </p:nvSpPr>
        <p:spPr>
          <a:xfrm>
            <a:off x="-2682" y="0"/>
            <a:ext cx="290353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49718" y="152400"/>
            <a:ext cx="290353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902863" y="1402137"/>
            <a:ext cx="3629142" cy="4555093"/>
            <a:chOff x="-1789425" y="2337409"/>
            <a:chExt cx="3629142" cy="4555093"/>
          </a:xfrm>
        </p:grpSpPr>
        <p:sp>
          <p:nvSpPr>
            <p:cNvPr id="52" name="文本框 51"/>
            <p:cNvSpPr txBox="1"/>
            <p:nvPr/>
          </p:nvSpPr>
          <p:spPr>
            <a:xfrm>
              <a:off x="-1789425" y="2337409"/>
              <a:ext cx="1940234" cy="4555093"/>
            </a:xfrm>
            <a:prstGeom prst="rect">
              <a:avLst/>
            </a:prstGeom>
            <a:noFill/>
            <a:ln>
              <a:noFill/>
            </a:ln>
          </p:spPr>
          <p:txBody>
            <a:bodyPr wrap="square" rtlCol="0">
              <a:spAutoFit/>
            </a:bodyPr>
            <a:lstStyle/>
            <a:p>
              <a:pPr algn="ctr"/>
              <a:r>
                <a:rPr lang="en-US" altLang="zh-CN" sz="29000" dirty="0">
                  <a:ln w="3175">
                    <a:noFill/>
                  </a:ln>
                  <a:solidFill>
                    <a:schemeClr val="bg1"/>
                  </a:solidFill>
                  <a:effectLst>
                    <a:outerShdw blurRad="50800" dist="38100" dir="2700000" algn="tl" rotWithShape="0">
                      <a:prstClr val="black">
                        <a:alpha val="19000"/>
                      </a:prstClr>
                    </a:outerShdw>
                  </a:effectLst>
                  <a:latin typeface="微软雅黑" panose="020B0503020204020204" pitchFamily="34" charset="-122"/>
                  <a:ea typeface="微软雅黑" panose="020B0503020204020204" pitchFamily="34" charset="-122"/>
                </a:rPr>
                <a:t>4</a:t>
              </a:r>
              <a:endParaRPr lang="zh-CN" altLang="en-US" sz="29000" dirty="0">
                <a:ln w="3175">
                  <a:noFill/>
                </a:ln>
                <a:solidFill>
                  <a:schemeClr val="bg1"/>
                </a:solidFill>
                <a:effectLst>
                  <a:outerShdw blurRad="50800" dist="38100" dir="2700000" algn="tl" rotWithShape="0">
                    <a:prstClr val="black">
                      <a:alpha val="19000"/>
                    </a:prstClr>
                  </a:outerShdw>
                </a:effectLst>
                <a:latin typeface="微软雅黑" panose="020B0503020204020204" pitchFamily="34" charset="-122"/>
                <a:ea typeface="微软雅黑" panose="020B0503020204020204" pitchFamily="34" charset="-122"/>
              </a:endParaRPr>
            </a:p>
          </p:txBody>
        </p:sp>
        <p:sp>
          <p:nvSpPr>
            <p:cNvPr id="54" name="文本框 53"/>
            <p:cNvSpPr txBox="1"/>
            <p:nvPr/>
          </p:nvSpPr>
          <p:spPr>
            <a:xfrm>
              <a:off x="1254942" y="2568720"/>
              <a:ext cx="584775" cy="3963028"/>
            </a:xfrm>
            <a:prstGeom prst="rect">
              <a:avLst/>
            </a:prstGeom>
            <a:noFill/>
          </p:spPr>
          <p:txBody>
            <a:bodyPr vert="eaVert" wrap="square" rtlCol="0">
              <a:spAutoFit/>
            </a:bodyPr>
            <a:lstStyle/>
            <a:p>
              <a:pPr algn="dist"/>
              <a:r>
                <a:rPr lang="zh-CN" altLang="en-US" sz="2600" dirty="0">
                  <a:solidFill>
                    <a:schemeClr val="bg1"/>
                  </a:solidFill>
                  <a:latin typeface="微软雅黑" panose="020B0503020204020204" pitchFamily="34" charset="-122"/>
                  <a:ea typeface="微软雅黑" panose="020B0503020204020204" pitchFamily="34" charset="-122"/>
                </a:rPr>
                <a:t>点击添加文本标题</a:t>
              </a:r>
            </a:p>
          </p:txBody>
        </p:sp>
      </p:grpSp>
      <p:sp>
        <p:nvSpPr>
          <p:cNvPr id="19" name="文本框 18"/>
          <p:cNvSpPr txBox="1"/>
          <p:nvPr/>
        </p:nvSpPr>
        <p:spPr>
          <a:xfrm>
            <a:off x="2291717" y="81447"/>
            <a:ext cx="7411898" cy="307777"/>
          </a:xfrm>
          <a:prstGeom prst="rect">
            <a:avLst/>
          </a:prstGeom>
          <a:noFill/>
        </p:spPr>
        <p:txBody>
          <a:bodyPr wrap="square" rtlCol="0">
            <a:spAutoFit/>
          </a:bodyPr>
          <a:lstStyle/>
          <a:p>
            <a:pPr algn="di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哪</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吒</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闹</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海 经</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典</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化</a:t>
            </a:r>
          </a:p>
        </p:txBody>
      </p:sp>
      <p:sp>
        <p:nvSpPr>
          <p:cNvPr id="20" name="文本框 19"/>
          <p:cNvSpPr txBox="1"/>
          <p:nvPr/>
        </p:nvSpPr>
        <p:spPr>
          <a:xfrm>
            <a:off x="2270416" y="6521225"/>
            <a:ext cx="7411898" cy="307777"/>
          </a:xfrm>
          <a:prstGeom prst="rect">
            <a:avLst/>
          </a:prstGeom>
          <a:noFill/>
        </p:spPr>
        <p:txBody>
          <a:bodyPr wrap="square" rtlCol="0">
            <a:spAutoFit/>
          </a:bodyPr>
          <a:lstStyle/>
          <a:p>
            <a:pPr algn="di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我</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命</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由</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我 不</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由</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天</a:t>
            </a:r>
          </a:p>
        </p:txBody>
      </p:sp>
      <p:sp>
        <p:nvSpPr>
          <p:cNvPr id="22" name="文本框 21"/>
          <p:cNvSpPr txBox="1"/>
          <p:nvPr/>
        </p:nvSpPr>
        <p:spPr>
          <a:xfrm>
            <a:off x="9587951" y="1599886"/>
            <a:ext cx="584775" cy="3963028"/>
          </a:xfrm>
          <a:prstGeom prst="rect">
            <a:avLst/>
          </a:prstGeom>
          <a:noFill/>
        </p:spPr>
        <p:txBody>
          <a:bodyPr vert="eaVert" wrap="square" rtlCol="0">
            <a:spAutoFit/>
          </a:bodyPr>
          <a:lstStyle/>
          <a:p>
            <a:pPr algn="dist"/>
            <a:r>
              <a:rPr lang="zh-CN" altLang="en-US" sz="2600" dirty="0">
                <a:solidFill>
                  <a:schemeClr val="bg1"/>
                </a:solidFill>
                <a:latin typeface="微软雅黑" panose="020B0503020204020204" pitchFamily="34" charset="-122"/>
                <a:ea typeface="微软雅黑" panose="020B0503020204020204" pitchFamily="34" charset="-122"/>
              </a:rPr>
              <a:t>点击添加文本标题</a:t>
            </a:r>
          </a:p>
        </p:txBody>
      </p:sp>
      <p:sp>
        <p:nvSpPr>
          <p:cNvPr id="23" name="文本框 22"/>
          <p:cNvSpPr txBox="1"/>
          <p:nvPr/>
        </p:nvSpPr>
        <p:spPr>
          <a:xfrm>
            <a:off x="11129453" y="1598523"/>
            <a:ext cx="584775" cy="3963028"/>
          </a:xfrm>
          <a:prstGeom prst="rect">
            <a:avLst/>
          </a:prstGeom>
          <a:noFill/>
        </p:spPr>
        <p:txBody>
          <a:bodyPr vert="eaVert" wrap="square" rtlCol="0">
            <a:spAutoFit/>
          </a:bodyPr>
          <a:lstStyle/>
          <a:p>
            <a:pPr algn="dist"/>
            <a:r>
              <a:rPr lang="zh-CN" altLang="en-US" sz="2600" dirty="0">
                <a:solidFill>
                  <a:schemeClr val="bg1"/>
                </a:solidFill>
                <a:latin typeface="微软雅黑" panose="020B0503020204020204" pitchFamily="34" charset="-122"/>
                <a:ea typeface="微软雅黑" panose="020B0503020204020204" pitchFamily="34" charset="-122"/>
              </a:rPr>
              <a:t>点击添加文本标题</a:t>
            </a:r>
          </a:p>
        </p:txBody>
      </p:sp>
      <p:sp>
        <p:nvSpPr>
          <p:cNvPr id="18" name="椭圆 17"/>
          <p:cNvSpPr/>
          <p:nvPr/>
        </p:nvSpPr>
        <p:spPr>
          <a:xfrm flipH="1">
            <a:off x="166791" y="1279819"/>
            <a:ext cx="4800600" cy="4677411"/>
          </a:xfrm>
          <a:prstGeom prst="ellipse">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50"/>
                                        <p:tgtEl>
                                          <p:spTgt spid="18"/>
                                        </p:tgtEl>
                                      </p:cBhvr>
                                    </p:animEffect>
                                    <p:anim calcmode="lin" valueType="num">
                                      <p:cBhvr>
                                        <p:cTn id="8" dur="750" fill="hold"/>
                                        <p:tgtEl>
                                          <p:spTgt spid="18"/>
                                        </p:tgtEl>
                                        <p:attrNameLst>
                                          <p:attrName>ppt_x</p:attrName>
                                        </p:attrNameLst>
                                      </p:cBhvr>
                                      <p:tavLst>
                                        <p:tav tm="0">
                                          <p:val>
                                            <p:strVal val="#ppt_x"/>
                                          </p:val>
                                        </p:tav>
                                        <p:tav tm="100000">
                                          <p:val>
                                            <p:strVal val="#ppt_x"/>
                                          </p:val>
                                        </p:tav>
                                      </p:tavLst>
                                    </p:anim>
                                    <p:anim calcmode="lin" valueType="num">
                                      <p:cBhvr>
                                        <p:cTn id="9" dur="675" decel="100000" fill="hold"/>
                                        <p:tgtEl>
                                          <p:spTgt spid="18"/>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18"/>
                                        </p:tgtEl>
                                        <p:attrNameLst>
                                          <p:attrName>ppt_y</p:attrName>
                                        </p:attrNameLst>
                                      </p:cBhvr>
                                      <p:tavLst>
                                        <p:tav tm="0">
                                          <p:val>
                                            <p:strVal val="#ppt_y-.03"/>
                                          </p:val>
                                        </p:tav>
                                        <p:tav tm="100000">
                                          <p:val>
                                            <p:strVal val="#ppt_y"/>
                                          </p:val>
                                        </p:tav>
                                      </p:tavLst>
                                    </p:anim>
                                  </p:childTnLst>
                                </p:cTn>
                              </p:par>
                              <p:par>
                                <p:cTn id="11" presetID="26" presetClass="emph" presetSubtype="0" repeatCount="2000" fill="hold" grpId="1" nodeType="withEffect">
                                  <p:stCondLst>
                                    <p:cond delay="0"/>
                                  </p:stCondLst>
                                  <p:childTnLst>
                                    <p:animEffect transition="out" filter="fade">
                                      <p:cBhvr>
                                        <p:cTn id="12" dur="500" tmFilter="0, 0; .2, .5; .8, .5; 1, 0"/>
                                        <p:tgtEl>
                                          <p:spTgt spid="18"/>
                                        </p:tgtEl>
                                      </p:cBhvr>
                                    </p:animEffect>
                                    <p:animScale>
                                      <p:cBhvr>
                                        <p:cTn id="13" dur="250" autoRev="1" fill="hold"/>
                                        <p:tgtEl>
                                          <p:spTgt spid="18"/>
                                        </p:tgtEl>
                                      </p:cBhvr>
                                      <p:by x="105000" y="105000"/>
                                    </p:animScale>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18" grpId="0" animBg="1"/>
      <p:bldP spid="1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5660"/>
            <a:ext cx="3106057" cy="6852340"/>
          </a:xfrm>
          <a:prstGeom prst="rect">
            <a:avLst/>
          </a:prstGeom>
          <a:solidFill>
            <a:srgbClr val="C74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 name="组合 3"/>
          <p:cNvGrpSpPr/>
          <p:nvPr/>
        </p:nvGrpSpPr>
        <p:grpSpPr>
          <a:xfrm>
            <a:off x="865497" y="746297"/>
            <a:ext cx="1375061" cy="5664858"/>
            <a:chOff x="947721" y="3024140"/>
            <a:chExt cx="1375061" cy="5664858"/>
          </a:xfrm>
        </p:grpSpPr>
        <p:sp>
          <p:nvSpPr>
            <p:cNvPr id="5" name="文本框 4"/>
            <p:cNvSpPr txBox="1"/>
            <p:nvPr/>
          </p:nvSpPr>
          <p:spPr>
            <a:xfrm>
              <a:off x="947721" y="3024140"/>
              <a:ext cx="1375061" cy="923330"/>
            </a:xfrm>
            <a:prstGeom prst="rect">
              <a:avLst/>
            </a:prstGeom>
            <a:noFill/>
            <a:ln>
              <a:noFill/>
            </a:ln>
          </p:spPr>
          <p:txBody>
            <a:bodyPr wrap="square" rtlCol="0">
              <a:spAutoFit/>
            </a:bodyPr>
            <a:lstStyle>
              <a:defPPr>
                <a:defRPr lang="zh-CN"/>
              </a:defPPr>
              <a:lvl1pPr algn="ctr">
                <a:defRPr sz="29000">
                  <a:ln w="3175">
                    <a:noFill/>
                  </a:ln>
                  <a:solidFill>
                    <a:schemeClr val="bg1"/>
                  </a:solidFill>
                  <a:effectLst>
                    <a:outerShdw blurRad="50800" dist="38100" dir="2700000" algn="tl" rotWithShape="0">
                      <a:prstClr val="black">
                        <a:alpha val="19000"/>
                      </a:prstClr>
                    </a:outerShdw>
                  </a:effectLst>
                  <a:latin typeface="微软雅黑" panose="020B0503020204020204" pitchFamily="34" charset="-122"/>
                  <a:ea typeface="微软雅黑" panose="020B0503020204020204" pitchFamily="34" charset="-122"/>
                </a:defRPr>
              </a:lvl1pPr>
            </a:lstStyle>
            <a:p>
              <a:r>
                <a:rPr lang="en-US" altLang="zh-CN" sz="5400" dirty="0"/>
                <a:t>04</a:t>
              </a:r>
              <a:endParaRPr lang="zh-CN" altLang="en-US" sz="5400" dirty="0"/>
            </a:p>
          </p:txBody>
        </p:sp>
        <p:sp>
          <p:nvSpPr>
            <p:cNvPr id="7" name="文本框 6"/>
            <p:cNvSpPr txBox="1"/>
            <p:nvPr/>
          </p:nvSpPr>
          <p:spPr>
            <a:xfrm>
              <a:off x="1235141" y="3853755"/>
              <a:ext cx="800219" cy="4835243"/>
            </a:xfrm>
            <a:prstGeom prst="rect">
              <a:avLst/>
            </a:prstGeom>
            <a:noFill/>
            <a:ln>
              <a:noFill/>
            </a:ln>
          </p:spPr>
          <p:txBody>
            <a:bodyPr vert="eaVert" wrap="square" rtlCol="0">
              <a:spAutoFit/>
            </a:bodyPr>
            <a:lstStyle>
              <a:defPPr>
                <a:defRPr lang="zh-CN"/>
              </a:defPPr>
              <a:lvl1pPr algn="ctr">
                <a:defRPr sz="5400">
                  <a:ln w="3175">
                    <a:noFill/>
                  </a:ln>
                  <a:solidFill>
                    <a:schemeClr val="bg1"/>
                  </a:solidFill>
                  <a:effectLst>
                    <a:outerShdw blurRad="50800" dist="38100" dir="2700000" algn="tl" rotWithShape="0">
                      <a:prstClr val="black">
                        <a:alpha val="19000"/>
                      </a:prstClr>
                    </a:outerShdw>
                  </a:effectLst>
                  <a:latin typeface="微软雅黑" panose="020B0503020204020204" pitchFamily="34" charset="-122"/>
                  <a:ea typeface="微软雅黑" panose="020B0503020204020204" pitchFamily="34" charset="-122"/>
                </a:defRPr>
              </a:lvl1pPr>
            </a:lstStyle>
            <a:p>
              <a:r>
                <a:rPr lang="zh-CN" altLang="en-US" sz="4000" dirty="0"/>
                <a:t>点击添加文本标题</a:t>
              </a:r>
            </a:p>
          </p:txBody>
        </p:sp>
      </p:grpSp>
      <p:grpSp>
        <p:nvGrpSpPr>
          <p:cNvPr id="6" name="组合 5"/>
          <p:cNvGrpSpPr/>
          <p:nvPr/>
        </p:nvGrpSpPr>
        <p:grpSpPr>
          <a:xfrm>
            <a:off x="6101120" y="2299191"/>
            <a:ext cx="2984825" cy="2984825"/>
            <a:chOff x="4095750" y="1962150"/>
            <a:chExt cx="3600000" cy="3600000"/>
          </a:xfrm>
        </p:grpSpPr>
        <p:grpSp>
          <p:nvGrpSpPr>
            <p:cNvPr id="8" name="组合 7"/>
            <p:cNvGrpSpPr/>
            <p:nvPr/>
          </p:nvGrpSpPr>
          <p:grpSpPr>
            <a:xfrm>
              <a:off x="4095750" y="1962150"/>
              <a:ext cx="3600000" cy="3600000"/>
              <a:chOff x="4095750" y="1962150"/>
              <a:chExt cx="3600000" cy="3600000"/>
            </a:xfrm>
          </p:grpSpPr>
          <p:sp>
            <p:nvSpPr>
              <p:cNvPr id="10" name="圆: 空心 9"/>
              <p:cNvSpPr/>
              <p:nvPr/>
            </p:nvSpPr>
            <p:spPr>
              <a:xfrm>
                <a:off x="4095750" y="1962150"/>
                <a:ext cx="3600000" cy="3600000"/>
              </a:xfrm>
              <a:prstGeom prst="donut">
                <a:avLst>
                  <a:gd name="adj" fmla="val 10513"/>
                </a:avLst>
              </a:prstGeom>
              <a:solidFill>
                <a:srgbClr val="26929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圆: 空心 10"/>
              <p:cNvSpPr/>
              <p:nvPr/>
            </p:nvSpPr>
            <p:spPr>
              <a:xfrm>
                <a:off x="4569594" y="2435994"/>
                <a:ext cx="2652312" cy="2652312"/>
              </a:xfrm>
              <a:prstGeom prst="donut">
                <a:avLst>
                  <a:gd name="adj" fmla="val 1426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圆: 空心 11"/>
              <p:cNvSpPr/>
              <p:nvPr/>
            </p:nvSpPr>
            <p:spPr>
              <a:xfrm>
                <a:off x="5043437" y="2909837"/>
                <a:ext cx="1704626" cy="1704626"/>
              </a:xfrm>
              <a:prstGeom prst="donut">
                <a:avLst>
                  <a:gd name="adj" fmla="val 22202"/>
                </a:avLst>
              </a:prstGeom>
              <a:solidFill>
                <a:srgbClr val="C748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圆: 空心 12"/>
              <p:cNvSpPr/>
              <p:nvPr/>
            </p:nvSpPr>
            <p:spPr>
              <a:xfrm>
                <a:off x="5517281" y="3383681"/>
                <a:ext cx="756938" cy="756938"/>
              </a:xfrm>
              <a:prstGeom prst="donu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9" name="椭圆 8"/>
            <p:cNvSpPr/>
            <p:nvPr/>
          </p:nvSpPr>
          <p:spPr>
            <a:xfrm>
              <a:off x="4552725" y="2435994"/>
              <a:ext cx="2686050" cy="268605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4" name="Inhaltsplatzhalter 4"/>
          <p:cNvSpPr txBox="1"/>
          <p:nvPr/>
        </p:nvSpPr>
        <p:spPr>
          <a:xfrm>
            <a:off x="3671301" y="1700758"/>
            <a:ext cx="2525999" cy="1196866"/>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a:t>
            </a:r>
            <a:endParaRPr lang="en-US"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5" name="Inhaltsplatzhalter 4"/>
          <p:cNvSpPr txBox="1"/>
          <p:nvPr/>
        </p:nvSpPr>
        <p:spPr>
          <a:xfrm>
            <a:off x="3642329" y="4232386"/>
            <a:ext cx="2525999" cy="1196866"/>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a:t>
            </a:r>
            <a:endParaRPr lang="en-US"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6" name="Inhaltsplatzhalter 4"/>
          <p:cNvSpPr txBox="1"/>
          <p:nvPr/>
        </p:nvSpPr>
        <p:spPr>
          <a:xfrm>
            <a:off x="9411608" y="1700758"/>
            <a:ext cx="2525999" cy="1196866"/>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a:t>
            </a:r>
            <a:endParaRPr lang="en-US"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7" name="Inhaltsplatzhalter 4"/>
          <p:cNvSpPr txBox="1"/>
          <p:nvPr/>
        </p:nvSpPr>
        <p:spPr>
          <a:xfrm>
            <a:off x="9382636" y="4232386"/>
            <a:ext cx="2525999" cy="1196866"/>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a:t>
            </a:r>
            <a:endParaRPr lang="en-US"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360"/>
                                          </p:val>
                                        </p:tav>
                                        <p:tav tm="100000">
                                          <p:val>
                                            <p:fltVal val="0"/>
                                          </p:val>
                                        </p:tav>
                                      </p:tavLst>
                                    </p:anim>
                                    <p:animEffect transition="in" filter="fade">
                                      <p:cBhvr>
                                        <p:cTn id="15" dur="500"/>
                                        <p:tgtEl>
                                          <p:spTgt spid="6"/>
                                        </p:tgtEl>
                                      </p:cBhvr>
                                    </p:animEffect>
                                  </p:childTnLst>
                                </p:cTn>
                              </p:par>
                            </p:childTnLst>
                          </p:cTn>
                        </p:par>
                        <p:par>
                          <p:cTn id="16" fill="hold">
                            <p:stCondLst>
                              <p:cond delay="1000"/>
                            </p:stCondLst>
                            <p:childTnLst>
                              <p:par>
                                <p:cTn id="17" presetID="17" presetClass="entr" presetSubtype="1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strVal val="#ppt_h"/>
                                          </p:val>
                                        </p:tav>
                                        <p:tav tm="100000">
                                          <p:val>
                                            <p:strVal val="#ppt_h"/>
                                          </p:val>
                                        </p:tav>
                                      </p:tavLst>
                                    </p:anim>
                                  </p:childTnLst>
                                </p:cTn>
                              </p:par>
                            </p:childTnLst>
                          </p:cTn>
                        </p:par>
                        <p:par>
                          <p:cTn id="21" fill="hold">
                            <p:stCondLst>
                              <p:cond delay="1500"/>
                            </p:stCondLst>
                            <p:childTnLst>
                              <p:par>
                                <p:cTn id="22" presetID="17" presetClass="entr" presetSubtype="1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strVal val="#ppt_h"/>
                                          </p:val>
                                        </p:tav>
                                        <p:tav tm="100000">
                                          <p:val>
                                            <p:strVal val="#ppt_h"/>
                                          </p:val>
                                        </p:tav>
                                      </p:tavLst>
                                    </p:anim>
                                  </p:childTnLst>
                                </p:cTn>
                              </p:par>
                            </p:childTnLst>
                          </p:cTn>
                        </p:par>
                        <p:par>
                          <p:cTn id="26" fill="hold">
                            <p:stCondLst>
                              <p:cond delay="2000"/>
                            </p:stCondLst>
                            <p:childTnLst>
                              <p:par>
                                <p:cTn id="27" presetID="17" presetClass="entr" presetSubtype="1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strVal val="#ppt_h"/>
                                          </p:val>
                                        </p:tav>
                                        <p:tav tm="100000">
                                          <p:val>
                                            <p:strVal val="#ppt_h"/>
                                          </p:val>
                                        </p:tav>
                                      </p:tavLst>
                                    </p:anim>
                                  </p:childTnLst>
                                </p:cTn>
                              </p:par>
                            </p:childTnLst>
                          </p:cTn>
                        </p:par>
                        <p:par>
                          <p:cTn id="31" fill="hold">
                            <p:stCondLst>
                              <p:cond delay="2500"/>
                            </p:stCondLst>
                            <p:childTnLst>
                              <p:par>
                                <p:cTn id="32" presetID="17" presetClass="entr" presetSubtype="1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60177"/>
            <a:ext cx="3009567" cy="5978723"/>
          </a:xfrm>
          <a:prstGeom prst="rect">
            <a:avLst/>
          </a:prstGeom>
          <a:solidFill>
            <a:srgbClr val="269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6081010" y="460177"/>
            <a:ext cx="3123264" cy="5978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204274" y="460177"/>
            <a:ext cx="2987726" cy="5978723"/>
          </a:xfrm>
          <a:prstGeom prst="rect">
            <a:avLst/>
          </a:prstGeom>
          <a:solidFill>
            <a:srgbClr val="C74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009568" y="460177"/>
            <a:ext cx="3082089" cy="5978723"/>
          </a:xfrm>
          <a:prstGeom prst="rect">
            <a:avLst/>
          </a:prstGeom>
          <a:solidFill>
            <a:srgbClr val="175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682" y="0"/>
            <a:ext cx="290353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49718" y="152400"/>
            <a:ext cx="290353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2291717" y="81447"/>
            <a:ext cx="7411898" cy="307777"/>
          </a:xfrm>
          <a:prstGeom prst="rect">
            <a:avLst/>
          </a:prstGeom>
          <a:noFill/>
        </p:spPr>
        <p:txBody>
          <a:bodyPr wrap="square" rtlCol="0">
            <a:spAutoFit/>
          </a:bodyPr>
          <a:lstStyle/>
          <a:p>
            <a:pPr algn="di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哪</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吒</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闹</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海 经</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典</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化</a:t>
            </a:r>
          </a:p>
        </p:txBody>
      </p:sp>
      <p:sp>
        <p:nvSpPr>
          <p:cNvPr id="35" name="文本框 34"/>
          <p:cNvSpPr txBox="1"/>
          <p:nvPr/>
        </p:nvSpPr>
        <p:spPr>
          <a:xfrm>
            <a:off x="2270416" y="6521225"/>
            <a:ext cx="7411898" cy="307777"/>
          </a:xfrm>
          <a:prstGeom prst="rect">
            <a:avLst/>
          </a:prstGeom>
          <a:noFill/>
        </p:spPr>
        <p:txBody>
          <a:bodyPr wrap="square" rtlCol="0">
            <a:spAutoFit/>
          </a:bodyPr>
          <a:lstStyle/>
          <a:p>
            <a:pPr algn="di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我</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命</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由</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我 不</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由</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天</a:t>
            </a:r>
          </a:p>
        </p:txBody>
      </p:sp>
      <p:grpSp>
        <p:nvGrpSpPr>
          <p:cNvPr id="36" name="组合 35"/>
          <p:cNvGrpSpPr/>
          <p:nvPr/>
        </p:nvGrpSpPr>
        <p:grpSpPr>
          <a:xfrm>
            <a:off x="4317432" y="744069"/>
            <a:ext cx="3565826" cy="1448916"/>
            <a:chOff x="3822662" y="781916"/>
            <a:chExt cx="3467101" cy="1448916"/>
          </a:xfrm>
        </p:grpSpPr>
        <p:sp>
          <p:nvSpPr>
            <p:cNvPr id="37" name="矩形: 剪去对角 36"/>
            <p:cNvSpPr/>
            <p:nvPr/>
          </p:nvSpPr>
          <p:spPr>
            <a:xfrm>
              <a:off x="3822662" y="787792"/>
              <a:ext cx="3467101" cy="1443040"/>
            </a:xfrm>
            <a:prstGeom prst="snip2DiagRect">
              <a:avLst/>
            </a:prstGeom>
            <a:solidFill>
              <a:schemeClr val="bg1"/>
            </a:solidFill>
            <a:ln>
              <a:noFill/>
            </a:ln>
            <a:effectLst>
              <a:innerShdw blurRad="762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7579D"/>
                </a:solidFill>
              </a:endParaRPr>
            </a:p>
          </p:txBody>
        </p:sp>
        <p:sp>
          <p:nvSpPr>
            <p:cNvPr id="38" name="文本框 37"/>
            <p:cNvSpPr txBox="1"/>
            <p:nvPr/>
          </p:nvSpPr>
          <p:spPr>
            <a:xfrm>
              <a:off x="4477690" y="781916"/>
              <a:ext cx="2091919" cy="1092607"/>
            </a:xfrm>
            <a:prstGeom prst="rect">
              <a:avLst/>
            </a:prstGeom>
            <a:noFill/>
            <a:ln>
              <a:noFill/>
            </a:ln>
          </p:spPr>
          <p:txBody>
            <a:bodyPr wrap="square" rtlCol="0">
              <a:spAutoFit/>
            </a:bodyPr>
            <a:lstStyle/>
            <a:p>
              <a:pPr algn="dist"/>
              <a:r>
                <a:rPr lang="zh-CN" altLang="en-US" sz="6500" b="1" dirty="0">
                  <a:ln w="3175">
                    <a:noFill/>
                  </a:ln>
                  <a:solidFill>
                    <a:srgbClr val="FFC000"/>
                  </a:solidFill>
                  <a:effectLst>
                    <a:outerShdw blurRad="50800" dist="38100" dir="2700000" algn="tl" rotWithShape="0">
                      <a:prstClr val="black">
                        <a:alpha val="19000"/>
                      </a:prstClr>
                    </a:outerShdw>
                  </a:effectLst>
                  <a:latin typeface="汉仪综艺体简" panose="02010609000101010101" pitchFamily="49" charset="-122"/>
                  <a:ea typeface="汉仪综艺体简" panose="02010609000101010101" pitchFamily="49" charset="-122"/>
                </a:rPr>
                <a:t>目</a:t>
              </a:r>
              <a:r>
                <a:rPr lang="zh-CN" altLang="en-US" sz="6500" b="1" dirty="0">
                  <a:ln w="3175">
                    <a:noFill/>
                  </a:ln>
                  <a:solidFill>
                    <a:srgbClr val="17579D"/>
                  </a:solidFill>
                  <a:effectLst>
                    <a:outerShdw blurRad="50800" dist="38100" dir="2700000" algn="tl" rotWithShape="0">
                      <a:prstClr val="black">
                        <a:alpha val="19000"/>
                      </a:prstClr>
                    </a:outerShdw>
                  </a:effectLst>
                  <a:latin typeface="汉仪综艺体简" panose="02010609000101010101" pitchFamily="49" charset="-122"/>
                  <a:ea typeface="汉仪综艺体简" panose="02010609000101010101" pitchFamily="49" charset="-122"/>
                </a:rPr>
                <a:t>录</a:t>
              </a:r>
            </a:p>
          </p:txBody>
        </p:sp>
        <p:sp>
          <p:nvSpPr>
            <p:cNvPr id="46" name="文本框 45"/>
            <p:cNvSpPr txBox="1"/>
            <p:nvPr/>
          </p:nvSpPr>
          <p:spPr>
            <a:xfrm>
              <a:off x="4546061" y="1800820"/>
              <a:ext cx="1982703" cy="369332"/>
            </a:xfrm>
            <a:prstGeom prst="rect">
              <a:avLst/>
            </a:prstGeom>
            <a:noFill/>
          </p:spPr>
          <p:txBody>
            <a:bodyPr wrap="square" rtlCol="0">
              <a:spAutoFit/>
            </a:bodyPr>
            <a:lstStyle/>
            <a:p>
              <a:pPr algn="dist"/>
              <a:r>
                <a:rPr lang="en-US" altLang="zh-CN" dirty="0">
                  <a:solidFill>
                    <a:schemeClr val="tx1">
                      <a:lumMod val="75000"/>
                      <a:lumOff val="25000"/>
                    </a:schemeClr>
                  </a:solidFill>
                </a:rPr>
                <a:t>CONTENTS</a:t>
              </a:r>
              <a:endParaRPr lang="zh-CN" altLang="en-US" dirty="0">
                <a:solidFill>
                  <a:schemeClr val="tx1">
                    <a:lumMod val="75000"/>
                    <a:lumOff val="25000"/>
                  </a:schemeClr>
                </a:solidFill>
              </a:endParaRPr>
            </a:p>
          </p:txBody>
        </p:sp>
      </p:grpSp>
      <p:grpSp>
        <p:nvGrpSpPr>
          <p:cNvPr id="5" name="组合 4"/>
          <p:cNvGrpSpPr/>
          <p:nvPr/>
        </p:nvGrpSpPr>
        <p:grpSpPr>
          <a:xfrm>
            <a:off x="281834" y="2994845"/>
            <a:ext cx="2409328" cy="2264140"/>
            <a:chOff x="281834" y="3024140"/>
            <a:chExt cx="2409328" cy="2264140"/>
          </a:xfrm>
        </p:grpSpPr>
        <p:sp>
          <p:nvSpPr>
            <p:cNvPr id="52" name="文本框 51"/>
            <p:cNvSpPr txBox="1"/>
            <p:nvPr/>
          </p:nvSpPr>
          <p:spPr>
            <a:xfrm>
              <a:off x="1043159" y="3024140"/>
              <a:ext cx="968635" cy="938719"/>
            </a:xfrm>
            <a:prstGeom prst="rect">
              <a:avLst/>
            </a:prstGeom>
            <a:noFill/>
            <a:ln>
              <a:noFill/>
            </a:ln>
          </p:spPr>
          <p:txBody>
            <a:bodyPr wrap="square" rtlCol="0">
              <a:spAutoFit/>
            </a:bodyPr>
            <a:lstStyle/>
            <a:p>
              <a:pPr algn="dist"/>
              <a:r>
                <a:rPr lang="en-US" altLang="zh-CN" sz="5500" dirty="0">
                  <a:ln w="3175">
                    <a:noFill/>
                  </a:ln>
                  <a:solidFill>
                    <a:schemeClr val="bg1"/>
                  </a:solidFill>
                  <a:effectLst>
                    <a:outerShdw blurRad="50800" dist="38100" dir="2700000" algn="tl" rotWithShape="0">
                      <a:prstClr val="black">
                        <a:alpha val="19000"/>
                      </a:prstClr>
                    </a:outerShdw>
                  </a:effectLst>
                  <a:latin typeface="汉仪综艺体简" panose="02010609000101010101" pitchFamily="49" charset="-122"/>
                  <a:ea typeface="汉仪综艺体简" panose="02010609000101010101" pitchFamily="49" charset="-122"/>
                </a:rPr>
                <a:t>01</a:t>
              </a:r>
              <a:endParaRPr lang="zh-CN" altLang="en-US" sz="5500" dirty="0">
                <a:ln w="3175">
                  <a:noFill/>
                </a:ln>
                <a:solidFill>
                  <a:schemeClr val="bg1"/>
                </a:solidFill>
                <a:effectLst>
                  <a:outerShdw blurRad="50800" dist="38100" dir="2700000" algn="tl" rotWithShape="0">
                    <a:prstClr val="black">
                      <a:alpha val="19000"/>
                    </a:prstClr>
                  </a:outerShdw>
                </a:effectLst>
                <a:latin typeface="汉仪综艺体简" panose="02010609000101010101" pitchFamily="49" charset="-122"/>
                <a:ea typeface="汉仪综艺体简" panose="02010609000101010101" pitchFamily="49" charset="-122"/>
              </a:endParaRPr>
            </a:p>
          </p:txBody>
        </p:sp>
        <p:grpSp>
          <p:nvGrpSpPr>
            <p:cNvPr id="53" name="组合 52"/>
            <p:cNvGrpSpPr/>
            <p:nvPr/>
          </p:nvGrpSpPr>
          <p:grpSpPr>
            <a:xfrm>
              <a:off x="281834" y="4243322"/>
              <a:ext cx="2409328" cy="1044958"/>
              <a:chOff x="4427324" y="2536448"/>
              <a:chExt cx="3952134" cy="1044958"/>
            </a:xfrm>
          </p:grpSpPr>
          <p:sp>
            <p:nvSpPr>
              <p:cNvPr id="54" name="文本框 53"/>
              <p:cNvSpPr txBox="1"/>
              <p:nvPr/>
            </p:nvSpPr>
            <p:spPr>
              <a:xfrm>
                <a:off x="4427324" y="2536448"/>
                <a:ext cx="3952134" cy="1015663"/>
              </a:xfrm>
              <a:prstGeom prst="rect">
                <a:avLst/>
              </a:prstGeom>
              <a:noFill/>
            </p:spPr>
            <p:txBody>
              <a:bodyPr vert="horz" wrap="square" rtlCol="0">
                <a:spAutoFit/>
              </a:bodyPr>
              <a:lstStyle/>
              <a:p>
                <a:pPr algn="dist"/>
                <a:r>
                  <a:rPr lang="zh-CN" altLang="en-US" sz="3000" dirty="0">
                    <a:solidFill>
                      <a:schemeClr val="bg1"/>
                    </a:solidFill>
                    <a:latin typeface="微软雅黑" panose="020B0503020204020204" pitchFamily="34" charset="-122"/>
                    <a:ea typeface="微软雅黑" panose="020B0503020204020204" pitchFamily="34" charset="-122"/>
                  </a:rPr>
                  <a:t>点击添加</a:t>
                </a:r>
                <a:endParaRPr lang="en-US" altLang="zh-CN" sz="3000" dirty="0">
                  <a:solidFill>
                    <a:schemeClr val="bg1"/>
                  </a:solidFill>
                  <a:latin typeface="微软雅黑" panose="020B0503020204020204" pitchFamily="34" charset="-122"/>
                  <a:ea typeface="微软雅黑" panose="020B0503020204020204" pitchFamily="34" charset="-122"/>
                </a:endParaRPr>
              </a:p>
              <a:p>
                <a:pPr algn="dist"/>
                <a:r>
                  <a:rPr lang="zh-CN" altLang="en-US" sz="3000" dirty="0">
                    <a:solidFill>
                      <a:schemeClr val="bg1"/>
                    </a:solidFill>
                    <a:latin typeface="微软雅黑" panose="020B0503020204020204" pitchFamily="34" charset="-122"/>
                    <a:ea typeface="微软雅黑" panose="020B0503020204020204" pitchFamily="34" charset="-122"/>
                  </a:rPr>
                  <a:t>文本标题</a:t>
                </a:r>
              </a:p>
            </p:txBody>
          </p:sp>
          <p:cxnSp>
            <p:nvCxnSpPr>
              <p:cNvPr id="55" name="直接连接符 54"/>
              <p:cNvCxnSpPr/>
              <p:nvPr/>
            </p:nvCxnSpPr>
            <p:spPr>
              <a:xfrm>
                <a:off x="4427324" y="2536448"/>
                <a:ext cx="395213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4427324" y="3581406"/>
                <a:ext cx="395213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57" name="组合 56"/>
          <p:cNvGrpSpPr/>
          <p:nvPr/>
        </p:nvGrpSpPr>
        <p:grpSpPr>
          <a:xfrm>
            <a:off x="3404899" y="2994845"/>
            <a:ext cx="2409328" cy="2264140"/>
            <a:chOff x="281834" y="3024140"/>
            <a:chExt cx="2409328" cy="2264140"/>
          </a:xfrm>
        </p:grpSpPr>
        <p:sp>
          <p:nvSpPr>
            <p:cNvPr id="58" name="文本框 57"/>
            <p:cNvSpPr txBox="1"/>
            <p:nvPr/>
          </p:nvSpPr>
          <p:spPr>
            <a:xfrm>
              <a:off x="1043159" y="3024140"/>
              <a:ext cx="968635" cy="938719"/>
            </a:xfrm>
            <a:prstGeom prst="rect">
              <a:avLst/>
            </a:prstGeom>
            <a:noFill/>
            <a:ln>
              <a:noFill/>
            </a:ln>
          </p:spPr>
          <p:txBody>
            <a:bodyPr wrap="square" rtlCol="0">
              <a:spAutoFit/>
            </a:bodyPr>
            <a:lstStyle/>
            <a:p>
              <a:pPr algn="dist"/>
              <a:r>
                <a:rPr lang="en-US" altLang="zh-CN" sz="5500" dirty="0">
                  <a:ln w="3175">
                    <a:noFill/>
                  </a:ln>
                  <a:solidFill>
                    <a:schemeClr val="bg1"/>
                  </a:solidFill>
                  <a:effectLst>
                    <a:outerShdw blurRad="50800" dist="38100" dir="2700000" algn="tl" rotWithShape="0">
                      <a:prstClr val="black">
                        <a:alpha val="19000"/>
                      </a:prstClr>
                    </a:outerShdw>
                  </a:effectLst>
                  <a:latin typeface="汉仪综艺体简" panose="02010609000101010101" pitchFamily="49" charset="-122"/>
                  <a:ea typeface="汉仪综艺体简" panose="02010609000101010101" pitchFamily="49" charset="-122"/>
                </a:rPr>
                <a:t>02</a:t>
              </a:r>
              <a:endParaRPr lang="zh-CN" altLang="en-US" sz="5500" dirty="0">
                <a:ln w="3175">
                  <a:noFill/>
                </a:ln>
                <a:solidFill>
                  <a:schemeClr val="bg1"/>
                </a:solidFill>
                <a:effectLst>
                  <a:outerShdw blurRad="50800" dist="38100" dir="2700000" algn="tl" rotWithShape="0">
                    <a:prstClr val="black">
                      <a:alpha val="19000"/>
                    </a:prstClr>
                  </a:outerShdw>
                </a:effectLst>
                <a:latin typeface="汉仪综艺体简" panose="02010609000101010101" pitchFamily="49" charset="-122"/>
                <a:ea typeface="汉仪综艺体简" panose="02010609000101010101" pitchFamily="49" charset="-122"/>
              </a:endParaRPr>
            </a:p>
          </p:txBody>
        </p:sp>
        <p:grpSp>
          <p:nvGrpSpPr>
            <p:cNvPr id="59" name="组合 58"/>
            <p:cNvGrpSpPr/>
            <p:nvPr/>
          </p:nvGrpSpPr>
          <p:grpSpPr>
            <a:xfrm>
              <a:off x="281834" y="4243322"/>
              <a:ext cx="2409328" cy="1044958"/>
              <a:chOff x="4427324" y="2536448"/>
              <a:chExt cx="3952134" cy="1044958"/>
            </a:xfrm>
          </p:grpSpPr>
          <p:sp>
            <p:nvSpPr>
              <p:cNvPr id="60" name="文本框 59"/>
              <p:cNvSpPr txBox="1"/>
              <p:nvPr/>
            </p:nvSpPr>
            <p:spPr>
              <a:xfrm>
                <a:off x="4427324" y="2536448"/>
                <a:ext cx="3952134" cy="1015663"/>
              </a:xfrm>
              <a:prstGeom prst="rect">
                <a:avLst/>
              </a:prstGeom>
              <a:noFill/>
            </p:spPr>
            <p:txBody>
              <a:bodyPr vert="horz" wrap="square" rtlCol="0">
                <a:spAutoFit/>
              </a:bodyPr>
              <a:lstStyle/>
              <a:p>
                <a:pPr algn="dist"/>
                <a:r>
                  <a:rPr lang="zh-CN" altLang="en-US" sz="3000" dirty="0">
                    <a:solidFill>
                      <a:schemeClr val="bg1"/>
                    </a:solidFill>
                    <a:latin typeface="微软雅黑" panose="020B0503020204020204" pitchFamily="34" charset="-122"/>
                    <a:ea typeface="微软雅黑" panose="020B0503020204020204" pitchFamily="34" charset="-122"/>
                  </a:rPr>
                  <a:t>点击添加</a:t>
                </a:r>
                <a:endParaRPr lang="en-US" altLang="zh-CN" sz="3000" dirty="0">
                  <a:solidFill>
                    <a:schemeClr val="bg1"/>
                  </a:solidFill>
                  <a:latin typeface="微软雅黑" panose="020B0503020204020204" pitchFamily="34" charset="-122"/>
                  <a:ea typeface="微软雅黑" panose="020B0503020204020204" pitchFamily="34" charset="-122"/>
                </a:endParaRPr>
              </a:p>
              <a:p>
                <a:pPr algn="dist"/>
                <a:r>
                  <a:rPr lang="zh-CN" altLang="en-US" sz="3000" dirty="0">
                    <a:solidFill>
                      <a:schemeClr val="bg1"/>
                    </a:solidFill>
                    <a:latin typeface="微软雅黑" panose="020B0503020204020204" pitchFamily="34" charset="-122"/>
                    <a:ea typeface="微软雅黑" panose="020B0503020204020204" pitchFamily="34" charset="-122"/>
                  </a:rPr>
                  <a:t>文本标题</a:t>
                </a:r>
              </a:p>
            </p:txBody>
          </p:sp>
          <p:cxnSp>
            <p:nvCxnSpPr>
              <p:cNvPr id="61" name="直接连接符 60"/>
              <p:cNvCxnSpPr/>
              <p:nvPr/>
            </p:nvCxnSpPr>
            <p:spPr>
              <a:xfrm>
                <a:off x="4427324" y="2536448"/>
                <a:ext cx="395213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4427324" y="3581406"/>
                <a:ext cx="395213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63" name="组合 62"/>
          <p:cNvGrpSpPr/>
          <p:nvPr/>
        </p:nvGrpSpPr>
        <p:grpSpPr>
          <a:xfrm>
            <a:off x="6381273" y="2994845"/>
            <a:ext cx="2409328" cy="2264140"/>
            <a:chOff x="281834" y="3024140"/>
            <a:chExt cx="2409328" cy="2264140"/>
          </a:xfrm>
        </p:grpSpPr>
        <p:sp>
          <p:nvSpPr>
            <p:cNvPr id="64" name="文本框 63"/>
            <p:cNvSpPr txBox="1"/>
            <p:nvPr/>
          </p:nvSpPr>
          <p:spPr>
            <a:xfrm>
              <a:off x="1043159" y="3024140"/>
              <a:ext cx="968635" cy="938719"/>
            </a:xfrm>
            <a:prstGeom prst="rect">
              <a:avLst/>
            </a:prstGeom>
            <a:noFill/>
            <a:ln>
              <a:noFill/>
            </a:ln>
          </p:spPr>
          <p:txBody>
            <a:bodyPr wrap="square" rtlCol="0">
              <a:spAutoFit/>
            </a:bodyPr>
            <a:lstStyle/>
            <a:p>
              <a:pPr algn="dist"/>
              <a:r>
                <a:rPr lang="en-US" altLang="zh-CN" sz="5500" dirty="0">
                  <a:ln w="3175">
                    <a:noFill/>
                  </a:ln>
                  <a:solidFill>
                    <a:schemeClr val="bg1"/>
                  </a:solidFill>
                  <a:effectLst>
                    <a:outerShdw blurRad="50800" dist="38100" dir="2700000" algn="tl" rotWithShape="0">
                      <a:prstClr val="black">
                        <a:alpha val="19000"/>
                      </a:prstClr>
                    </a:outerShdw>
                  </a:effectLst>
                  <a:latin typeface="汉仪综艺体简" panose="02010609000101010101" pitchFamily="49" charset="-122"/>
                  <a:ea typeface="汉仪综艺体简" panose="02010609000101010101" pitchFamily="49" charset="-122"/>
                </a:rPr>
                <a:t>03</a:t>
              </a:r>
              <a:endParaRPr lang="zh-CN" altLang="en-US" sz="5500" dirty="0">
                <a:ln w="3175">
                  <a:noFill/>
                </a:ln>
                <a:solidFill>
                  <a:schemeClr val="bg1"/>
                </a:solidFill>
                <a:effectLst>
                  <a:outerShdw blurRad="50800" dist="38100" dir="2700000" algn="tl" rotWithShape="0">
                    <a:prstClr val="black">
                      <a:alpha val="19000"/>
                    </a:prstClr>
                  </a:outerShdw>
                </a:effectLst>
                <a:latin typeface="汉仪综艺体简" panose="02010609000101010101" pitchFamily="49" charset="-122"/>
                <a:ea typeface="汉仪综艺体简" panose="02010609000101010101" pitchFamily="49" charset="-122"/>
              </a:endParaRPr>
            </a:p>
          </p:txBody>
        </p:sp>
        <p:grpSp>
          <p:nvGrpSpPr>
            <p:cNvPr id="65" name="组合 64"/>
            <p:cNvGrpSpPr/>
            <p:nvPr/>
          </p:nvGrpSpPr>
          <p:grpSpPr>
            <a:xfrm>
              <a:off x="281834" y="4243322"/>
              <a:ext cx="2409328" cy="1044958"/>
              <a:chOff x="4427324" y="2536448"/>
              <a:chExt cx="3952134" cy="1044958"/>
            </a:xfrm>
          </p:grpSpPr>
          <p:sp>
            <p:nvSpPr>
              <p:cNvPr id="66" name="文本框 65"/>
              <p:cNvSpPr txBox="1"/>
              <p:nvPr/>
            </p:nvSpPr>
            <p:spPr>
              <a:xfrm>
                <a:off x="4427324" y="2536448"/>
                <a:ext cx="3952134" cy="1015663"/>
              </a:xfrm>
              <a:prstGeom prst="rect">
                <a:avLst/>
              </a:prstGeom>
              <a:noFill/>
            </p:spPr>
            <p:txBody>
              <a:bodyPr vert="horz" wrap="square" rtlCol="0">
                <a:spAutoFit/>
              </a:bodyPr>
              <a:lstStyle/>
              <a:p>
                <a:pPr algn="dist"/>
                <a:r>
                  <a:rPr lang="zh-CN" altLang="en-US" sz="3000" dirty="0">
                    <a:solidFill>
                      <a:schemeClr val="bg1"/>
                    </a:solidFill>
                    <a:latin typeface="微软雅黑" panose="020B0503020204020204" pitchFamily="34" charset="-122"/>
                    <a:ea typeface="微软雅黑" panose="020B0503020204020204" pitchFamily="34" charset="-122"/>
                  </a:rPr>
                  <a:t>点击添加</a:t>
                </a:r>
                <a:endParaRPr lang="en-US" altLang="zh-CN" sz="3000" dirty="0">
                  <a:solidFill>
                    <a:schemeClr val="bg1"/>
                  </a:solidFill>
                  <a:latin typeface="微软雅黑" panose="020B0503020204020204" pitchFamily="34" charset="-122"/>
                  <a:ea typeface="微软雅黑" panose="020B0503020204020204" pitchFamily="34" charset="-122"/>
                </a:endParaRPr>
              </a:p>
              <a:p>
                <a:pPr algn="dist"/>
                <a:r>
                  <a:rPr lang="zh-CN" altLang="en-US" sz="3000" dirty="0">
                    <a:solidFill>
                      <a:schemeClr val="bg1"/>
                    </a:solidFill>
                    <a:latin typeface="微软雅黑" panose="020B0503020204020204" pitchFamily="34" charset="-122"/>
                    <a:ea typeface="微软雅黑" panose="020B0503020204020204" pitchFamily="34" charset="-122"/>
                  </a:rPr>
                  <a:t>文本标题</a:t>
                </a:r>
              </a:p>
            </p:txBody>
          </p:sp>
          <p:cxnSp>
            <p:nvCxnSpPr>
              <p:cNvPr id="67" name="直接连接符 66"/>
              <p:cNvCxnSpPr/>
              <p:nvPr/>
            </p:nvCxnSpPr>
            <p:spPr>
              <a:xfrm>
                <a:off x="4427324" y="2536448"/>
                <a:ext cx="395213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4427324" y="3581406"/>
                <a:ext cx="395213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69" name="组合 68"/>
          <p:cNvGrpSpPr/>
          <p:nvPr/>
        </p:nvGrpSpPr>
        <p:grpSpPr>
          <a:xfrm>
            <a:off x="9451332" y="2994845"/>
            <a:ext cx="2409328" cy="2264140"/>
            <a:chOff x="281834" y="3024140"/>
            <a:chExt cx="2409328" cy="2264140"/>
          </a:xfrm>
        </p:grpSpPr>
        <p:sp>
          <p:nvSpPr>
            <p:cNvPr id="70" name="文本框 69"/>
            <p:cNvSpPr txBox="1"/>
            <p:nvPr/>
          </p:nvSpPr>
          <p:spPr>
            <a:xfrm>
              <a:off x="1043159" y="3024140"/>
              <a:ext cx="968635" cy="938719"/>
            </a:xfrm>
            <a:prstGeom prst="rect">
              <a:avLst/>
            </a:prstGeom>
            <a:noFill/>
            <a:ln>
              <a:noFill/>
            </a:ln>
          </p:spPr>
          <p:txBody>
            <a:bodyPr wrap="square" rtlCol="0">
              <a:spAutoFit/>
            </a:bodyPr>
            <a:lstStyle/>
            <a:p>
              <a:pPr algn="dist"/>
              <a:r>
                <a:rPr lang="en-US" altLang="zh-CN" sz="5500" dirty="0">
                  <a:ln w="3175">
                    <a:noFill/>
                  </a:ln>
                  <a:solidFill>
                    <a:schemeClr val="bg1"/>
                  </a:solidFill>
                  <a:effectLst>
                    <a:outerShdw blurRad="50800" dist="38100" dir="2700000" algn="tl" rotWithShape="0">
                      <a:prstClr val="black">
                        <a:alpha val="19000"/>
                      </a:prstClr>
                    </a:outerShdw>
                  </a:effectLst>
                  <a:latin typeface="汉仪综艺体简" panose="02010609000101010101" pitchFamily="49" charset="-122"/>
                  <a:ea typeface="汉仪综艺体简" panose="02010609000101010101" pitchFamily="49" charset="-122"/>
                </a:rPr>
                <a:t>04</a:t>
              </a:r>
              <a:endParaRPr lang="zh-CN" altLang="en-US" sz="5500" dirty="0">
                <a:ln w="3175">
                  <a:noFill/>
                </a:ln>
                <a:solidFill>
                  <a:schemeClr val="bg1"/>
                </a:solidFill>
                <a:effectLst>
                  <a:outerShdw blurRad="50800" dist="38100" dir="2700000" algn="tl" rotWithShape="0">
                    <a:prstClr val="black">
                      <a:alpha val="19000"/>
                    </a:prstClr>
                  </a:outerShdw>
                </a:effectLst>
                <a:latin typeface="汉仪综艺体简" panose="02010609000101010101" pitchFamily="49" charset="-122"/>
                <a:ea typeface="汉仪综艺体简" panose="02010609000101010101" pitchFamily="49" charset="-122"/>
              </a:endParaRPr>
            </a:p>
          </p:txBody>
        </p:sp>
        <p:grpSp>
          <p:nvGrpSpPr>
            <p:cNvPr id="71" name="组合 70"/>
            <p:cNvGrpSpPr/>
            <p:nvPr/>
          </p:nvGrpSpPr>
          <p:grpSpPr>
            <a:xfrm>
              <a:off x="281834" y="4243322"/>
              <a:ext cx="2409328" cy="1044958"/>
              <a:chOff x="4427324" y="2536448"/>
              <a:chExt cx="3952134" cy="1044958"/>
            </a:xfrm>
          </p:grpSpPr>
          <p:sp>
            <p:nvSpPr>
              <p:cNvPr id="72" name="文本框 71"/>
              <p:cNvSpPr txBox="1"/>
              <p:nvPr/>
            </p:nvSpPr>
            <p:spPr>
              <a:xfrm>
                <a:off x="4427324" y="2536448"/>
                <a:ext cx="3952134" cy="1015663"/>
              </a:xfrm>
              <a:prstGeom prst="rect">
                <a:avLst/>
              </a:prstGeom>
              <a:noFill/>
            </p:spPr>
            <p:txBody>
              <a:bodyPr vert="horz" wrap="square" rtlCol="0">
                <a:spAutoFit/>
              </a:bodyPr>
              <a:lstStyle/>
              <a:p>
                <a:pPr algn="dist"/>
                <a:r>
                  <a:rPr lang="zh-CN" altLang="en-US" sz="3000" dirty="0">
                    <a:solidFill>
                      <a:schemeClr val="bg1"/>
                    </a:solidFill>
                    <a:latin typeface="微软雅黑" panose="020B0503020204020204" pitchFamily="34" charset="-122"/>
                    <a:ea typeface="微软雅黑" panose="020B0503020204020204" pitchFamily="34" charset="-122"/>
                  </a:rPr>
                  <a:t>点击添加</a:t>
                </a:r>
                <a:endParaRPr lang="en-US" altLang="zh-CN" sz="3000" dirty="0">
                  <a:solidFill>
                    <a:schemeClr val="bg1"/>
                  </a:solidFill>
                  <a:latin typeface="微软雅黑" panose="020B0503020204020204" pitchFamily="34" charset="-122"/>
                  <a:ea typeface="微软雅黑" panose="020B0503020204020204" pitchFamily="34" charset="-122"/>
                </a:endParaRPr>
              </a:p>
              <a:p>
                <a:pPr algn="dist"/>
                <a:r>
                  <a:rPr lang="zh-CN" altLang="en-US" sz="3000" dirty="0">
                    <a:solidFill>
                      <a:schemeClr val="bg1"/>
                    </a:solidFill>
                    <a:latin typeface="微软雅黑" panose="020B0503020204020204" pitchFamily="34" charset="-122"/>
                    <a:ea typeface="微软雅黑" panose="020B0503020204020204" pitchFamily="34" charset="-122"/>
                  </a:rPr>
                  <a:t>文本标题</a:t>
                </a:r>
              </a:p>
            </p:txBody>
          </p:sp>
          <p:cxnSp>
            <p:nvCxnSpPr>
              <p:cNvPr id="73" name="直接连接符 72"/>
              <p:cNvCxnSpPr/>
              <p:nvPr/>
            </p:nvCxnSpPr>
            <p:spPr>
              <a:xfrm>
                <a:off x="4427324" y="2536448"/>
                <a:ext cx="395213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4427324" y="3581406"/>
                <a:ext cx="395213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750" fill="hold"/>
                                        <p:tgtEl>
                                          <p:spTgt spid="23"/>
                                        </p:tgtEl>
                                        <p:attrNameLst>
                                          <p:attrName>ppt_x</p:attrName>
                                        </p:attrNameLst>
                                      </p:cBhvr>
                                      <p:tavLst>
                                        <p:tav tm="0">
                                          <p:val>
                                            <p:strVal val="#ppt_x"/>
                                          </p:val>
                                        </p:tav>
                                        <p:tav tm="100000">
                                          <p:val>
                                            <p:strVal val="#ppt_x"/>
                                          </p:val>
                                        </p:tav>
                                      </p:tavLst>
                                    </p:anim>
                                    <p:anim calcmode="lin" valueType="num">
                                      <p:cBhvr additive="base">
                                        <p:cTn id="12" dur="75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ppt_x"/>
                                          </p:val>
                                        </p:tav>
                                        <p:tav tm="100000">
                                          <p:val>
                                            <p:strVal val="#ppt_x"/>
                                          </p:val>
                                        </p:tav>
                                      </p:tavLst>
                                    </p:anim>
                                    <p:anim calcmode="lin" valueType="num">
                                      <p:cBhvr additive="base">
                                        <p:cTn id="16" dur="750" fill="hold"/>
                                        <p:tgtEl>
                                          <p:spTgt spid="21"/>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750" fill="hold"/>
                                        <p:tgtEl>
                                          <p:spTgt spid="22"/>
                                        </p:tgtEl>
                                        <p:attrNameLst>
                                          <p:attrName>ppt_x</p:attrName>
                                        </p:attrNameLst>
                                      </p:cBhvr>
                                      <p:tavLst>
                                        <p:tav tm="0">
                                          <p:val>
                                            <p:strVal val="#ppt_x"/>
                                          </p:val>
                                        </p:tav>
                                        <p:tav tm="100000">
                                          <p:val>
                                            <p:strVal val="#ppt_x"/>
                                          </p:val>
                                        </p:tav>
                                      </p:tavLst>
                                    </p:anim>
                                    <p:anim calcmode="lin" valueType="num">
                                      <p:cBhvr additive="base">
                                        <p:cTn id="20" dur="750" fill="hold"/>
                                        <p:tgtEl>
                                          <p:spTgt spid="22"/>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750" fill="hold"/>
                                        <p:tgtEl>
                                          <p:spTgt spid="36"/>
                                        </p:tgtEl>
                                        <p:attrNameLst>
                                          <p:attrName>ppt_w</p:attrName>
                                        </p:attrNameLst>
                                      </p:cBhvr>
                                      <p:tavLst>
                                        <p:tav tm="0">
                                          <p:val>
                                            <p:fltVal val="0"/>
                                          </p:val>
                                        </p:tav>
                                        <p:tav tm="100000">
                                          <p:val>
                                            <p:strVal val="#ppt_w"/>
                                          </p:val>
                                        </p:tav>
                                      </p:tavLst>
                                    </p:anim>
                                    <p:anim calcmode="lin" valueType="num">
                                      <p:cBhvr>
                                        <p:cTn id="24" dur="750" fill="hold"/>
                                        <p:tgtEl>
                                          <p:spTgt spid="36"/>
                                        </p:tgtEl>
                                        <p:attrNameLst>
                                          <p:attrName>ppt_h</p:attrName>
                                        </p:attrNameLst>
                                      </p:cBhvr>
                                      <p:tavLst>
                                        <p:tav tm="0">
                                          <p:val>
                                            <p:fltVal val="0"/>
                                          </p:val>
                                        </p:tav>
                                        <p:tav tm="100000">
                                          <p:val>
                                            <p:strVal val="#ppt_h"/>
                                          </p:val>
                                        </p:tav>
                                      </p:tavLst>
                                    </p:anim>
                                    <p:animEffect transition="in" filter="fade">
                                      <p:cBhvr>
                                        <p:cTn id="25" dur="750"/>
                                        <p:tgtEl>
                                          <p:spTgt spid="36"/>
                                        </p:tgtEl>
                                      </p:cBhvr>
                                    </p:animEffect>
                                  </p:childTnLst>
                                </p:cTn>
                              </p:par>
                              <p:par>
                                <p:cTn id="26" presetID="22" presetClass="entr" presetSubtype="8" fill="hold" grpId="0" nodeType="withEffect">
                                  <p:stCondLst>
                                    <p:cond delay="750"/>
                                  </p:stCondLst>
                                  <p:childTnLst>
                                    <p:set>
                                      <p:cBhvr>
                                        <p:cTn id="27" dur="1" fill="hold">
                                          <p:stCondLst>
                                            <p:cond delay="0"/>
                                          </p:stCondLst>
                                        </p:cTn>
                                        <p:tgtEl>
                                          <p:spTgt spid="39"/>
                                        </p:tgtEl>
                                        <p:attrNameLst>
                                          <p:attrName>style.visibility</p:attrName>
                                        </p:attrNameLst>
                                      </p:cBhvr>
                                      <p:to>
                                        <p:strVal val="visible"/>
                                      </p:to>
                                    </p:set>
                                    <p:animEffect transition="in" filter="wipe(left)">
                                      <p:cBhvr>
                                        <p:cTn id="28" dur="500"/>
                                        <p:tgtEl>
                                          <p:spTgt spid="39"/>
                                        </p:tgtEl>
                                      </p:cBhvr>
                                    </p:animEffect>
                                  </p:childTnLst>
                                </p:cTn>
                              </p:par>
                              <p:par>
                                <p:cTn id="29" presetID="22" presetClass="entr" presetSubtype="2" fill="hold" grpId="0" nodeType="withEffect">
                                  <p:stCondLst>
                                    <p:cond delay="750"/>
                                  </p:stCondLst>
                                  <p:childTnLst>
                                    <p:set>
                                      <p:cBhvr>
                                        <p:cTn id="30" dur="1" fill="hold">
                                          <p:stCondLst>
                                            <p:cond delay="0"/>
                                          </p:stCondLst>
                                        </p:cTn>
                                        <p:tgtEl>
                                          <p:spTgt spid="35"/>
                                        </p:tgtEl>
                                        <p:attrNameLst>
                                          <p:attrName>style.visibility</p:attrName>
                                        </p:attrNameLst>
                                      </p:cBhvr>
                                      <p:to>
                                        <p:strVal val="visible"/>
                                      </p:to>
                                    </p:set>
                                    <p:animEffect transition="in" filter="wipe(right)">
                                      <p:cBhvr>
                                        <p:cTn id="31" dur="500"/>
                                        <p:tgtEl>
                                          <p:spTgt spid="35"/>
                                        </p:tgtEl>
                                      </p:cBhvr>
                                    </p:animEffect>
                                  </p:childTnLst>
                                </p:cTn>
                              </p:par>
                              <p:par>
                                <p:cTn id="32" presetID="2" presetClass="entr" presetSubtype="4" fill="hold" nodeType="withEffect">
                                  <p:stCondLst>
                                    <p:cond delay="125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750" fill="hold"/>
                                        <p:tgtEl>
                                          <p:spTgt spid="5"/>
                                        </p:tgtEl>
                                        <p:attrNameLst>
                                          <p:attrName>ppt_x</p:attrName>
                                        </p:attrNameLst>
                                      </p:cBhvr>
                                      <p:tavLst>
                                        <p:tav tm="0">
                                          <p:val>
                                            <p:strVal val="#ppt_x"/>
                                          </p:val>
                                        </p:tav>
                                        <p:tav tm="100000">
                                          <p:val>
                                            <p:strVal val="#ppt_x"/>
                                          </p:val>
                                        </p:tav>
                                      </p:tavLst>
                                    </p:anim>
                                    <p:anim calcmode="lin" valueType="num">
                                      <p:cBhvr additive="base">
                                        <p:cTn id="35" dur="750" fill="hold"/>
                                        <p:tgtEl>
                                          <p:spTgt spid="5"/>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175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750" fill="hold"/>
                                        <p:tgtEl>
                                          <p:spTgt spid="57"/>
                                        </p:tgtEl>
                                        <p:attrNameLst>
                                          <p:attrName>ppt_x</p:attrName>
                                        </p:attrNameLst>
                                      </p:cBhvr>
                                      <p:tavLst>
                                        <p:tav tm="0">
                                          <p:val>
                                            <p:strVal val="#ppt_x"/>
                                          </p:val>
                                        </p:tav>
                                        <p:tav tm="100000">
                                          <p:val>
                                            <p:strVal val="#ppt_x"/>
                                          </p:val>
                                        </p:tav>
                                      </p:tavLst>
                                    </p:anim>
                                    <p:anim calcmode="lin" valueType="num">
                                      <p:cBhvr additive="base">
                                        <p:cTn id="39" dur="75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225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ppt_x"/>
                                          </p:val>
                                        </p:tav>
                                        <p:tav tm="100000">
                                          <p:val>
                                            <p:strVal val="#ppt_x"/>
                                          </p:val>
                                        </p:tav>
                                      </p:tavLst>
                                    </p:anim>
                                    <p:anim calcmode="lin" valueType="num">
                                      <p:cBhvr additive="base">
                                        <p:cTn id="43" dur="750" fill="hold"/>
                                        <p:tgtEl>
                                          <p:spTgt spid="63"/>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2750"/>
                                  </p:stCondLst>
                                  <p:childTnLst>
                                    <p:set>
                                      <p:cBhvr>
                                        <p:cTn id="45" dur="1" fill="hold">
                                          <p:stCondLst>
                                            <p:cond delay="0"/>
                                          </p:stCondLst>
                                        </p:cTn>
                                        <p:tgtEl>
                                          <p:spTgt spid="69"/>
                                        </p:tgtEl>
                                        <p:attrNameLst>
                                          <p:attrName>style.visibility</p:attrName>
                                        </p:attrNameLst>
                                      </p:cBhvr>
                                      <p:to>
                                        <p:strVal val="visible"/>
                                      </p:to>
                                    </p:set>
                                    <p:anim calcmode="lin" valueType="num">
                                      <p:cBhvr additive="base">
                                        <p:cTn id="46" dur="750" fill="hold"/>
                                        <p:tgtEl>
                                          <p:spTgt spid="69"/>
                                        </p:tgtEl>
                                        <p:attrNameLst>
                                          <p:attrName>ppt_x</p:attrName>
                                        </p:attrNameLst>
                                      </p:cBhvr>
                                      <p:tavLst>
                                        <p:tav tm="0">
                                          <p:val>
                                            <p:strVal val="#ppt_x"/>
                                          </p:val>
                                        </p:tav>
                                        <p:tav tm="100000">
                                          <p:val>
                                            <p:strVal val="#ppt_x"/>
                                          </p:val>
                                        </p:tav>
                                      </p:tavLst>
                                    </p:anim>
                                    <p:anim calcmode="lin" valueType="num">
                                      <p:cBhvr additive="base">
                                        <p:cTn id="47" dur="75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22" grpId="0" animBg="1"/>
      <p:bldP spid="23" grpId="0" animBg="1"/>
      <p:bldP spid="39"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5660"/>
            <a:ext cx="3106057" cy="6852340"/>
          </a:xfrm>
          <a:prstGeom prst="rect">
            <a:avLst/>
          </a:prstGeom>
          <a:solidFill>
            <a:srgbClr val="C74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 name="组合 3"/>
          <p:cNvGrpSpPr/>
          <p:nvPr/>
        </p:nvGrpSpPr>
        <p:grpSpPr>
          <a:xfrm>
            <a:off x="865497" y="746297"/>
            <a:ext cx="1375061" cy="5664858"/>
            <a:chOff x="947721" y="3024140"/>
            <a:chExt cx="1375061" cy="5664858"/>
          </a:xfrm>
        </p:grpSpPr>
        <p:sp>
          <p:nvSpPr>
            <p:cNvPr id="5" name="文本框 4"/>
            <p:cNvSpPr txBox="1"/>
            <p:nvPr/>
          </p:nvSpPr>
          <p:spPr>
            <a:xfrm>
              <a:off x="947721" y="3024140"/>
              <a:ext cx="1375061" cy="923330"/>
            </a:xfrm>
            <a:prstGeom prst="rect">
              <a:avLst/>
            </a:prstGeom>
            <a:noFill/>
            <a:ln>
              <a:noFill/>
            </a:ln>
          </p:spPr>
          <p:txBody>
            <a:bodyPr wrap="square" rtlCol="0">
              <a:spAutoFit/>
            </a:bodyPr>
            <a:lstStyle>
              <a:defPPr>
                <a:defRPr lang="zh-CN"/>
              </a:defPPr>
              <a:lvl1pPr algn="ctr">
                <a:defRPr sz="29000">
                  <a:ln w="3175">
                    <a:noFill/>
                  </a:ln>
                  <a:solidFill>
                    <a:schemeClr val="bg1"/>
                  </a:solidFill>
                  <a:effectLst>
                    <a:outerShdw blurRad="50800" dist="38100" dir="2700000" algn="tl" rotWithShape="0">
                      <a:prstClr val="black">
                        <a:alpha val="19000"/>
                      </a:prstClr>
                    </a:outerShdw>
                  </a:effectLst>
                  <a:latin typeface="微软雅黑" panose="020B0503020204020204" pitchFamily="34" charset="-122"/>
                  <a:ea typeface="微软雅黑" panose="020B0503020204020204" pitchFamily="34" charset="-122"/>
                </a:defRPr>
              </a:lvl1pPr>
            </a:lstStyle>
            <a:p>
              <a:r>
                <a:rPr lang="en-US" altLang="zh-CN" sz="5400" dirty="0"/>
                <a:t>04</a:t>
              </a:r>
              <a:endParaRPr lang="zh-CN" altLang="en-US" sz="5400" dirty="0"/>
            </a:p>
          </p:txBody>
        </p:sp>
        <p:sp>
          <p:nvSpPr>
            <p:cNvPr id="7" name="文本框 6"/>
            <p:cNvSpPr txBox="1"/>
            <p:nvPr/>
          </p:nvSpPr>
          <p:spPr>
            <a:xfrm>
              <a:off x="1235141" y="3853755"/>
              <a:ext cx="800219" cy="4835243"/>
            </a:xfrm>
            <a:prstGeom prst="rect">
              <a:avLst/>
            </a:prstGeom>
            <a:noFill/>
            <a:ln>
              <a:noFill/>
            </a:ln>
          </p:spPr>
          <p:txBody>
            <a:bodyPr vert="eaVert" wrap="square" rtlCol="0">
              <a:spAutoFit/>
            </a:bodyPr>
            <a:lstStyle>
              <a:defPPr>
                <a:defRPr lang="zh-CN"/>
              </a:defPPr>
              <a:lvl1pPr algn="ctr">
                <a:defRPr sz="5400">
                  <a:ln w="3175">
                    <a:noFill/>
                  </a:ln>
                  <a:solidFill>
                    <a:schemeClr val="bg1"/>
                  </a:solidFill>
                  <a:effectLst>
                    <a:outerShdw blurRad="50800" dist="38100" dir="2700000" algn="tl" rotWithShape="0">
                      <a:prstClr val="black">
                        <a:alpha val="19000"/>
                      </a:prstClr>
                    </a:outerShdw>
                  </a:effectLst>
                  <a:latin typeface="微软雅黑" panose="020B0503020204020204" pitchFamily="34" charset="-122"/>
                  <a:ea typeface="微软雅黑" panose="020B0503020204020204" pitchFamily="34" charset="-122"/>
                </a:defRPr>
              </a:lvl1pPr>
            </a:lstStyle>
            <a:p>
              <a:r>
                <a:rPr lang="zh-CN" altLang="en-US" sz="4000" dirty="0"/>
                <a:t>点击添加文本标题</a:t>
              </a:r>
            </a:p>
          </p:txBody>
        </p:sp>
      </p:gr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0684" y="3993533"/>
            <a:ext cx="2984455" cy="2984455"/>
          </a:xfrm>
          <a:prstGeom prst="rect">
            <a:avLst/>
          </a:prstGeom>
        </p:spPr>
      </p:pic>
      <p:sp>
        <p:nvSpPr>
          <p:cNvPr id="8" name="Inhaltsplatzhalter 4"/>
          <p:cNvSpPr txBox="1"/>
          <p:nvPr/>
        </p:nvSpPr>
        <p:spPr>
          <a:xfrm>
            <a:off x="4632994" y="1249085"/>
            <a:ext cx="6180563" cy="889090"/>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 入 标 题</a:t>
            </a:r>
            <a:r>
              <a:rPr lang="en-US" sz="13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3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300" spc="15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a:t>
            </a:r>
            <a:r>
              <a:rPr lang="en-US" altLang="zh-CN" sz="1300" spc="1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00" spc="15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a:t>
            </a:r>
            <a:endParaRPr lang="en-US" sz="13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9" name="Inhaltsplatzhalter 4"/>
          <p:cNvSpPr txBox="1"/>
          <p:nvPr/>
        </p:nvSpPr>
        <p:spPr>
          <a:xfrm>
            <a:off x="4632994" y="2398537"/>
            <a:ext cx="6203757" cy="889090"/>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 入 标 题</a:t>
            </a:r>
            <a:r>
              <a:rPr lang="en-US" sz="13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3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300" spc="15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a:t>
            </a:r>
            <a:r>
              <a:rPr lang="en-US" altLang="zh-CN" sz="1300" spc="1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00" spc="15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a:t>
            </a:r>
            <a:endParaRPr lang="en-US" sz="13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10" name="组合 9"/>
          <p:cNvGrpSpPr/>
          <p:nvPr/>
        </p:nvGrpSpPr>
        <p:grpSpPr>
          <a:xfrm rot="5400000">
            <a:off x="2727652" y="2801874"/>
            <a:ext cx="3238500" cy="132923"/>
            <a:chOff x="0" y="460177"/>
            <a:chExt cx="12192000" cy="5978723"/>
          </a:xfrm>
        </p:grpSpPr>
        <p:sp>
          <p:nvSpPr>
            <p:cNvPr id="11" name="矩形 10"/>
            <p:cNvSpPr/>
            <p:nvPr/>
          </p:nvSpPr>
          <p:spPr>
            <a:xfrm>
              <a:off x="0" y="460177"/>
              <a:ext cx="3009567" cy="5978723"/>
            </a:xfrm>
            <a:prstGeom prst="rect">
              <a:avLst/>
            </a:prstGeom>
            <a:solidFill>
              <a:srgbClr val="269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081010" y="460177"/>
              <a:ext cx="3123264" cy="5978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9204274" y="460177"/>
              <a:ext cx="2987726" cy="5978723"/>
            </a:xfrm>
            <a:prstGeom prst="rect">
              <a:avLst/>
            </a:prstGeom>
            <a:solidFill>
              <a:srgbClr val="C74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009568" y="460177"/>
              <a:ext cx="3082089" cy="5978723"/>
            </a:xfrm>
            <a:prstGeom prst="rect">
              <a:avLst/>
            </a:prstGeom>
            <a:solidFill>
              <a:srgbClr val="175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1338" y="4675389"/>
            <a:ext cx="1651127" cy="1651127"/>
          </a:xfrm>
          <a:prstGeom prst="rect">
            <a:avLst/>
          </a:prstGeom>
        </p:spPr>
      </p:pic>
      <p:sp>
        <p:nvSpPr>
          <p:cNvPr id="16" name="Inhaltsplatzhalter 4"/>
          <p:cNvSpPr txBox="1"/>
          <p:nvPr/>
        </p:nvSpPr>
        <p:spPr>
          <a:xfrm>
            <a:off x="4632993" y="3598496"/>
            <a:ext cx="6203757" cy="889090"/>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 入 标 题</a:t>
            </a:r>
            <a:r>
              <a:rPr lang="en-US" sz="13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3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300" spc="15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a:t>
            </a:r>
            <a:r>
              <a:rPr lang="en-US" altLang="zh-CN" sz="1300" spc="1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00" spc="15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a:t>
            </a:r>
            <a:endParaRPr lang="en-US" sz="13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50"/>
                                        <p:tgtEl>
                                          <p:spTgt spid="15"/>
                                        </p:tgtEl>
                                      </p:cBhvr>
                                    </p:animEffect>
                                    <p:anim calcmode="lin" valueType="num">
                                      <p:cBhvr>
                                        <p:cTn id="13" dur="750" fill="hold"/>
                                        <p:tgtEl>
                                          <p:spTgt spid="15"/>
                                        </p:tgtEl>
                                        <p:attrNameLst>
                                          <p:attrName>ppt_x</p:attrName>
                                        </p:attrNameLst>
                                      </p:cBhvr>
                                      <p:tavLst>
                                        <p:tav tm="0">
                                          <p:val>
                                            <p:strVal val="#ppt_x"/>
                                          </p:val>
                                        </p:tav>
                                        <p:tav tm="100000">
                                          <p:val>
                                            <p:strVal val="#ppt_x"/>
                                          </p:val>
                                        </p:tav>
                                      </p:tavLst>
                                    </p:anim>
                                    <p:anim calcmode="lin" valueType="num">
                                      <p:cBhvr>
                                        <p:cTn id="14" dur="675" decel="100000" fill="hold"/>
                                        <p:tgtEl>
                                          <p:spTgt spid="15"/>
                                        </p:tgtEl>
                                        <p:attrNameLst>
                                          <p:attrName>ppt_y</p:attrName>
                                        </p:attrNameLst>
                                      </p:cBhvr>
                                      <p:tavLst>
                                        <p:tav tm="0">
                                          <p:val>
                                            <p:strVal val="#ppt_y+1"/>
                                          </p:val>
                                        </p:tav>
                                        <p:tav tm="100000">
                                          <p:val>
                                            <p:strVal val="#ppt_y-.03"/>
                                          </p:val>
                                        </p:tav>
                                      </p:tavLst>
                                    </p:anim>
                                    <p:anim calcmode="lin" valueType="num">
                                      <p:cBhvr>
                                        <p:cTn id="15" dur="75" accel="100000" fill="hold">
                                          <p:stCondLst>
                                            <p:cond delay="675"/>
                                          </p:stCondLst>
                                        </p:cTn>
                                        <p:tgtEl>
                                          <p:spTgt spid="15"/>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2000"/>
                            </p:stCondLst>
                            <p:childTnLst>
                              <p:par>
                                <p:cTn id="21" presetID="17"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strVal val="#ppt_h"/>
                                          </p:val>
                                        </p:tav>
                                        <p:tav tm="100000">
                                          <p:val>
                                            <p:strVal val="#ppt_h"/>
                                          </p:val>
                                        </p:tav>
                                      </p:tavLst>
                                    </p:anim>
                                  </p:childTnLst>
                                </p:cTn>
                              </p:par>
                            </p:childTnLst>
                          </p:cTn>
                        </p:par>
                        <p:par>
                          <p:cTn id="25" fill="hold">
                            <p:stCondLst>
                              <p:cond delay="2500"/>
                            </p:stCondLst>
                            <p:childTnLst>
                              <p:par>
                                <p:cTn id="26" presetID="17" presetClass="entr" presetSubtype="1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strVal val="#ppt_h"/>
                                          </p:val>
                                        </p:tav>
                                        <p:tav tm="100000">
                                          <p:val>
                                            <p:strVal val="#ppt_h"/>
                                          </p:val>
                                        </p:tav>
                                      </p:tavLst>
                                    </p:anim>
                                  </p:childTnLst>
                                </p:cTn>
                              </p:par>
                              <p:par>
                                <p:cTn id="30" presetID="42"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75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17" presetClass="entr" presetSubtype="1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5660"/>
            <a:ext cx="3106057" cy="6852340"/>
          </a:xfrm>
          <a:prstGeom prst="rect">
            <a:avLst/>
          </a:prstGeom>
          <a:solidFill>
            <a:srgbClr val="C74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 name="组合 3"/>
          <p:cNvGrpSpPr/>
          <p:nvPr/>
        </p:nvGrpSpPr>
        <p:grpSpPr>
          <a:xfrm>
            <a:off x="865497" y="746297"/>
            <a:ext cx="1375061" cy="5664858"/>
            <a:chOff x="947721" y="3024140"/>
            <a:chExt cx="1375061" cy="5664858"/>
          </a:xfrm>
        </p:grpSpPr>
        <p:sp>
          <p:nvSpPr>
            <p:cNvPr id="5" name="文本框 4"/>
            <p:cNvSpPr txBox="1"/>
            <p:nvPr/>
          </p:nvSpPr>
          <p:spPr>
            <a:xfrm>
              <a:off x="947721" y="3024140"/>
              <a:ext cx="1375061" cy="923330"/>
            </a:xfrm>
            <a:prstGeom prst="rect">
              <a:avLst/>
            </a:prstGeom>
            <a:noFill/>
            <a:ln>
              <a:noFill/>
            </a:ln>
          </p:spPr>
          <p:txBody>
            <a:bodyPr wrap="square" rtlCol="0">
              <a:spAutoFit/>
            </a:bodyPr>
            <a:lstStyle>
              <a:defPPr>
                <a:defRPr lang="zh-CN"/>
              </a:defPPr>
              <a:lvl1pPr algn="ctr">
                <a:defRPr sz="29000">
                  <a:ln w="3175">
                    <a:noFill/>
                  </a:ln>
                  <a:solidFill>
                    <a:schemeClr val="bg1"/>
                  </a:solidFill>
                  <a:effectLst>
                    <a:outerShdw blurRad="50800" dist="38100" dir="2700000" algn="tl" rotWithShape="0">
                      <a:prstClr val="black">
                        <a:alpha val="19000"/>
                      </a:prstClr>
                    </a:outerShdw>
                  </a:effectLst>
                  <a:latin typeface="微软雅黑" panose="020B0503020204020204" pitchFamily="34" charset="-122"/>
                  <a:ea typeface="微软雅黑" panose="020B0503020204020204" pitchFamily="34" charset="-122"/>
                </a:defRPr>
              </a:lvl1pPr>
            </a:lstStyle>
            <a:p>
              <a:r>
                <a:rPr lang="en-US" altLang="zh-CN" sz="5400" dirty="0"/>
                <a:t>04</a:t>
              </a:r>
              <a:endParaRPr lang="zh-CN" altLang="en-US" sz="5400" dirty="0"/>
            </a:p>
          </p:txBody>
        </p:sp>
        <p:sp>
          <p:nvSpPr>
            <p:cNvPr id="7" name="文本框 6"/>
            <p:cNvSpPr txBox="1"/>
            <p:nvPr/>
          </p:nvSpPr>
          <p:spPr>
            <a:xfrm>
              <a:off x="1235141" y="3853755"/>
              <a:ext cx="800219" cy="4835243"/>
            </a:xfrm>
            <a:prstGeom prst="rect">
              <a:avLst/>
            </a:prstGeom>
            <a:noFill/>
            <a:ln>
              <a:noFill/>
            </a:ln>
          </p:spPr>
          <p:txBody>
            <a:bodyPr vert="eaVert" wrap="square" rtlCol="0">
              <a:spAutoFit/>
            </a:bodyPr>
            <a:lstStyle>
              <a:defPPr>
                <a:defRPr lang="zh-CN"/>
              </a:defPPr>
              <a:lvl1pPr algn="ctr">
                <a:defRPr sz="5400">
                  <a:ln w="3175">
                    <a:noFill/>
                  </a:ln>
                  <a:solidFill>
                    <a:schemeClr val="bg1"/>
                  </a:solidFill>
                  <a:effectLst>
                    <a:outerShdw blurRad="50800" dist="38100" dir="2700000" algn="tl" rotWithShape="0">
                      <a:prstClr val="black">
                        <a:alpha val="19000"/>
                      </a:prstClr>
                    </a:outerShdw>
                  </a:effectLst>
                  <a:latin typeface="微软雅黑" panose="020B0503020204020204" pitchFamily="34" charset="-122"/>
                  <a:ea typeface="微软雅黑" panose="020B0503020204020204" pitchFamily="34" charset="-122"/>
                </a:defRPr>
              </a:lvl1pPr>
            </a:lstStyle>
            <a:p>
              <a:r>
                <a:rPr lang="zh-CN" altLang="en-US" sz="4000" dirty="0"/>
                <a:t>点击添加文本标题</a:t>
              </a:r>
            </a:p>
          </p:txBody>
        </p:sp>
      </p:grpSp>
      <p:grpSp>
        <p:nvGrpSpPr>
          <p:cNvPr id="6" name="组合 5"/>
          <p:cNvGrpSpPr/>
          <p:nvPr/>
        </p:nvGrpSpPr>
        <p:grpSpPr>
          <a:xfrm>
            <a:off x="3324393" y="3563697"/>
            <a:ext cx="2628900" cy="2628900"/>
            <a:chOff x="1038225" y="3429000"/>
            <a:chExt cx="2628900" cy="2628900"/>
          </a:xfrm>
        </p:grpSpPr>
        <p:sp>
          <p:nvSpPr>
            <p:cNvPr id="8" name="椭圆 7"/>
            <p:cNvSpPr/>
            <p:nvPr/>
          </p:nvSpPr>
          <p:spPr>
            <a:xfrm>
              <a:off x="1466850" y="3857625"/>
              <a:ext cx="1771650" cy="1771650"/>
            </a:xfrm>
            <a:prstGeom prst="ellipse">
              <a:avLst/>
            </a:prstGeom>
            <a:solidFill>
              <a:srgbClr val="269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225" y="3429000"/>
              <a:ext cx="2628900" cy="2628900"/>
            </a:xfrm>
            <a:prstGeom prst="rect">
              <a:avLst/>
            </a:prstGeom>
          </p:spPr>
        </p:pic>
      </p:grpSp>
      <p:grpSp>
        <p:nvGrpSpPr>
          <p:cNvPr id="10" name="组合 9"/>
          <p:cNvGrpSpPr/>
          <p:nvPr/>
        </p:nvGrpSpPr>
        <p:grpSpPr>
          <a:xfrm>
            <a:off x="6355293" y="1441831"/>
            <a:ext cx="2177750" cy="2121866"/>
            <a:chOff x="4343400" y="2140889"/>
            <a:chExt cx="2177750" cy="2121866"/>
          </a:xfrm>
        </p:grpSpPr>
        <p:sp>
          <p:nvSpPr>
            <p:cNvPr id="11" name="椭圆 10"/>
            <p:cNvSpPr/>
            <p:nvPr/>
          </p:nvSpPr>
          <p:spPr>
            <a:xfrm>
              <a:off x="4578050" y="2319655"/>
              <a:ext cx="1943100" cy="19431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flipH="1">
              <a:off x="4343400" y="2140889"/>
              <a:ext cx="2177750" cy="2121866"/>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9477094" y="3758153"/>
            <a:ext cx="2262281" cy="2239988"/>
            <a:chOff x="8707440" y="3475501"/>
            <a:chExt cx="2262281" cy="2239988"/>
          </a:xfrm>
        </p:grpSpPr>
        <p:sp>
          <p:nvSpPr>
            <p:cNvPr id="14" name="椭圆 13"/>
            <p:cNvSpPr/>
            <p:nvPr/>
          </p:nvSpPr>
          <p:spPr>
            <a:xfrm>
              <a:off x="8842164" y="3636000"/>
              <a:ext cx="1888802" cy="18888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707440" y="3475501"/>
              <a:ext cx="2262281" cy="2239988"/>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Inhaltsplatzhalter 4"/>
          <p:cNvSpPr txBox="1"/>
          <p:nvPr/>
        </p:nvSpPr>
        <p:spPr>
          <a:xfrm>
            <a:off x="3570001" y="1811831"/>
            <a:ext cx="2525999" cy="1196866"/>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a:t>
            </a:r>
            <a:endParaRPr lang="en-US"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7" name="Inhaltsplatzhalter 4"/>
          <p:cNvSpPr txBox="1"/>
          <p:nvPr/>
        </p:nvSpPr>
        <p:spPr>
          <a:xfrm>
            <a:off x="6524379" y="4264620"/>
            <a:ext cx="2525999" cy="1196866"/>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a:t>
            </a:r>
            <a:endParaRPr lang="en-US"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8" name="Inhaltsplatzhalter 4"/>
          <p:cNvSpPr txBox="1"/>
          <p:nvPr/>
        </p:nvSpPr>
        <p:spPr>
          <a:xfrm>
            <a:off x="9345236" y="1811831"/>
            <a:ext cx="2525999" cy="1196866"/>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a:t>
            </a:r>
            <a:endParaRPr lang="en-US"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360"/>
                                          </p:val>
                                        </p:tav>
                                        <p:tav tm="100000">
                                          <p:val>
                                            <p:fltVal val="0"/>
                                          </p:val>
                                        </p:tav>
                                      </p:tavLst>
                                    </p:anim>
                                    <p:animEffect transition="in" filter="fade">
                                      <p:cBhvr>
                                        <p:cTn id="15" dur="500"/>
                                        <p:tgtEl>
                                          <p:spTgt spid="6"/>
                                        </p:tgtEl>
                                      </p:cBhvr>
                                    </p:animEffect>
                                  </p:childTnLst>
                                </p:cTn>
                              </p:par>
                            </p:childTnLst>
                          </p:cTn>
                        </p:par>
                        <p:par>
                          <p:cTn id="16" fill="hold">
                            <p:stCondLst>
                              <p:cond delay="1000"/>
                            </p:stCondLst>
                            <p:childTnLst>
                              <p:par>
                                <p:cTn id="17" presetID="17" presetClass="entr" presetSubtype="1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strVal val="#ppt_h"/>
                                          </p:val>
                                        </p:tav>
                                        <p:tav tm="100000">
                                          <p:val>
                                            <p:strVal val="#ppt_h"/>
                                          </p:val>
                                        </p:tav>
                                      </p:tavLst>
                                    </p:anim>
                                  </p:childTnLst>
                                </p:cTn>
                              </p:par>
                            </p:childTnLst>
                          </p:cTn>
                        </p:par>
                        <p:par>
                          <p:cTn id="21" fill="hold">
                            <p:stCondLst>
                              <p:cond delay="1500"/>
                            </p:stCondLst>
                            <p:childTnLst>
                              <p:par>
                                <p:cTn id="22" presetID="49" presetClass="entr" presetSubtype="0" decel="10000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 calcmode="lin" valueType="num">
                                      <p:cBhvr>
                                        <p:cTn id="26" dur="500" fill="hold"/>
                                        <p:tgtEl>
                                          <p:spTgt spid="10"/>
                                        </p:tgtEl>
                                        <p:attrNameLst>
                                          <p:attrName>style.rotation</p:attrName>
                                        </p:attrNameLst>
                                      </p:cBhvr>
                                      <p:tavLst>
                                        <p:tav tm="0">
                                          <p:val>
                                            <p:fltVal val="360"/>
                                          </p:val>
                                        </p:tav>
                                        <p:tav tm="100000">
                                          <p:val>
                                            <p:fltVal val="0"/>
                                          </p:val>
                                        </p:tav>
                                      </p:tavLst>
                                    </p:anim>
                                    <p:animEffect transition="in" filter="fade">
                                      <p:cBhvr>
                                        <p:cTn id="27" dur="500"/>
                                        <p:tgtEl>
                                          <p:spTgt spid="10"/>
                                        </p:tgtEl>
                                      </p:cBhvr>
                                    </p:animEffect>
                                  </p:childTnLst>
                                </p:cTn>
                              </p:par>
                            </p:childTnLst>
                          </p:cTn>
                        </p:par>
                        <p:par>
                          <p:cTn id="28" fill="hold">
                            <p:stCondLst>
                              <p:cond delay="2000"/>
                            </p:stCondLst>
                            <p:childTnLst>
                              <p:par>
                                <p:cTn id="29" presetID="17" presetClass="entr" presetSubtype="1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strVal val="#ppt_h"/>
                                          </p:val>
                                        </p:tav>
                                        <p:tav tm="100000">
                                          <p:val>
                                            <p:strVal val="#ppt_h"/>
                                          </p:val>
                                        </p:tav>
                                      </p:tavLst>
                                    </p:anim>
                                  </p:childTnLst>
                                </p:cTn>
                              </p:par>
                            </p:childTnLst>
                          </p:cTn>
                        </p:par>
                        <p:par>
                          <p:cTn id="33" fill="hold">
                            <p:stCondLst>
                              <p:cond delay="2500"/>
                            </p:stCondLst>
                            <p:childTnLst>
                              <p:par>
                                <p:cTn id="34" presetID="49" presetClass="entr" presetSubtype="0" decel="100000"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 calcmode="lin" valueType="num">
                                      <p:cBhvr>
                                        <p:cTn id="38" dur="500" fill="hold"/>
                                        <p:tgtEl>
                                          <p:spTgt spid="13"/>
                                        </p:tgtEl>
                                        <p:attrNameLst>
                                          <p:attrName>style.rotation</p:attrName>
                                        </p:attrNameLst>
                                      </p:cBhvr>
                                      <p:tavLst>
                                        <p:tav tm="0">
                                          <p:val>
                                            <p:fltVal val="360"/>
                                          </p:val>
                                        </p:tav>
                                        <p:tav tm="100000">
                                          <p:val>
                                            <p:fltVal val="0"/>
                                          </p:val>
                                        </p:tav>
                                      </p:tavLst>
                                    </p:anim>
                                    <p:animEffect transition="in" filter="fade">
                                      <p:cBhvr>
                                        <p:cTn id="39" dur="500"/>
                                        <p:tgtEl>
                                          <p:spTgt spid="13"/>
                                        </p:tgtEl>
                                      </p:cBhvr>
                                    </p:animEffect>
                                  </p:childTnLst>
                                </p:cTn>
                              </p:par>
                            </p:childTnLst>
                          </p:cTn>
                        </p:par>
                        <p:par>
                          <p:cTn id="40" fill="hold">
                            <p:stCondLst>
                              <p:cond delay="3000"/>
                            </p:stCondLst>
                            <p:childTnLst>
                              <p:par>
                                <p:cTn id="41" presetID="17" presetClass="entr" presetSubtype="1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5660"/>
            <a:ext cx="3106057" cy="6852340"/>
          </a:xfrm>
          <a:prstGeom prst="rect">
            <a:avLst/>
          </a:prstGeom>
          <a:solidFill>
            <a:srgbClr val="C74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 name="组合 3"/>
          <p:cNvGrpSpPr/>
          <p:nvPr/>
        </p:nvGrpSpPr>
        <p:grpSpPr>
          <a:xfrm>
            <a:off x="865497" y="746297"/>
            <a:ext cx="1375061" cy="5664858"/>
            <a:chOff x="947721" y="3024140"/>
            <a:chExt cx="1375061" cy="5664858"/>
          </a:xfrm>
        </p:grpSpPr>
        <p:sp>
          <p:nvSpPr>
            <p:cNvPr id="5" name="文本框 4"/>
            <p:cNvSpPr txBox="1"/>
            <p:nvPr/>
          </p:nvSpPr>
          <p:spPr>
            <a:xfrm>
              <a:off x="947721" y="3024140"/>
              <a:ext cx="1375061" cy="923330"/>
            </a:xfrm>
            <a:prstGeom prst="rect">
              <a:avLst/>
            </a:prstGeom>
            <a:noFill/>
            <a:ln>
              <a:noFill/>
            </a:ln>
          </p:spPr>
          <p:txBody>
            <a:bodyPr wrap="square" rtlCol="0">
              <a:spAutoFit/>
            </a:bodyPr>
            <a:lstStyle>
              <a:defPPr>
                <a:defRPr lang="zh-CN"/>
              </a:defPPr>
              <a:lvl1pPr algn="ctr">
                <a:defRPr sz="29000">
                  <a:ln w="3175">
                    <a:noFill/>
                  </a:ln>
                  <a:solidFill>
                    <a:schemeClr val="bg1"/>
                  </a:solidFill>
                  <a:effectLst>
                    <a:outerShdw blurRad="50800" dist="38100" dir="2700000" algn="tl" rotWithShape="0">
                      <a:prstClr val="black">
                        <a:alpha val="19000"/>
                      </a:prstClr>
                    </a:outerShdw>
                  </a:effectLst>
                  <a:latin typeface="微软雅黑" panose="020B0503020204020204" pitchFamily="34" charset="-122"/>
                  <a:ea typeface="微软雅黑" panose="020B0503020204020204" pitchFamily="34" charset="-122"/>
                </a:defRPr>
              </a:lvl1pPr>
            </a:lstStyle>
            <a:p>
              <a:r>
                <a:rPr lang="en-US" altLang="zh-CN" sz="5400" dirty="0"/>
                <a:t>04</a:t>
              </a:r>
              <a:endParaRPr lang="zh-CN" altLang="en-US" sz="5400" dirty="0"/>
            </a:p>
          </p:txBody>
        </p:sp>
        <p:sp>
          <p:nvSpPr>
            <p:cNvPr id="7" name="文本框 6"/>
            <p:cNvSpPr txBox="1"/>
            <p:nvPr/>
          </p:nvSpPr>
          <p:spPr>
            <a:xfrm>
              <a:off x="1235141" y="3853755"/>
              <a:ext cx="800219" cy="4835243"/>
            </a:xfrm>
            <a:prstGeom prst="rect">
              <a:avLst/>
            </a:prstGeom>
            <a:noFill/>
            <a:ln>
              <a:noFill/>
            </a:ln>
          </p:spPr>
          <p:txBody>
            <a:bodyPr vert="eaVert" wrap="square" rtlCol="0">
              <a:spAutoFit/>
            </a:bodyPr>
            <a:lstStyle>
              <a:defPPr>
                <a:defRPr lang="zh-CN"/>
              </a:defPPr>
              <a:lvl1pPr algn="ctr">
                <a:defRPr sz="5400">
                  <a:ln w="3175">
                    <a:noFill/>
                  </a:ln>
                  <a:solidFill>
                    <a:schemeClr val="bg1"/>
                  </a:solidFill>
                  <a:effectLst>
                    <a:outerShdw blurRad="50800" dist="38100" dir="2700000" algn="tl" rotWithShape="0">
                      <a:prstClr val="black">
                        <a:alpha val="19000"/>
                      </a:prstClr>
                    </a:outerShdw>
                  </a:effectLst>
                  <a:latin typeface="微软雅黑" panose="020B0503020204020204" pitchFamily="34" charset="-122"/>
                  <a:ea typeface="微软雅黑" panose="020B0503020204020204" pitchFamily="34" charset="-122"/>
                </a:defRPr>
              </a:lvl1pPr>
            </a:lstStyle>
            <a:p>
              <a:r>
                <a:rPr lang="zh-CN" altLang="en-US" sz="4000" dirty="0"/>
                <a:t>点击添加文本标题</a:t>
              </a:r>
            </a:p>
          </p:txBody>
        </p:sp>
      </p:grpSp>
      <p:grpSp>
        <p:nvGrpSpPr>
          <p:cNvPr id="2" name="组合 1"/>
          <p:cNvGrpSpPr/>
          <p:nvPr/>
        </p:nvGrpSpPr>
        <p:grpSpPr>
          <a:xfrm>
            <a:off x="7850303" y="2868532"/>
            <a:ext cx="3480874" cy="3238500"/>
            <a:chOff x="8296347" y="2868532"/>
            <a:chExt cx="3480874" cy="3238500"/>
          </a:xfrm>
        </p:grpSpPr>
        <p:grpSp>
          <p:nvGrpSpPr>
            <p:cNvPr id="8" name="组合 7"/>
            <p:cNvGrpSpPr/>
            <p:nvPr/>
          </p:nvGrpSpPr>
          <p:grpSpPr>
            <a:xfrm>
              <a:off x="8716576" y="3141056"/>
              <a:ext cx="2733173" cy="2965976"/>
              <a:chOff x="6151557" y="2416803"/>
              <a:chExt cx="2733173" cy="3456040"/>
            </a:xfrm>
          </p:grpSpPr>
          <p:sp>
            <p:nvSpPr>
              <p:cNvPr id="19" name="Inhaltsplatzhalter 4"/>
              <p:cNvSpPr txBox="1"/>
              <p:nvPr/>
            </p:nvSpPr>
            <p:spPr>
              <a:xfrm>
                <a:off x="7653624" y="2416804"/>
                <a:ext cx="1231106" cy="3456039"/>
              </a:xfrm>
              <a:prstGeom prst="rect">
                <a:avLst/>
              </a:prstGeom>
            </p:spPr>
            <p:txBody>
              <a:bodyPr vert="eaVert"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 入 标 题</a:t>
                </a:r>
                <a: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点击此处输入文本内容，点击此处输入文本内容，点击此处输入文本内容</a:t>
                </a:r>
                <a:r>
                  <a:rPr lang="en-US" altLang="zh-CN" sz="14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endParaRPr lang="en-US"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0" name="Inhaltsplatzhalter 4"/>
              <p:cNvSpPr txBox="1"/>
              <p:nvPr/>
            </p:nvSpPr>
            <p:spPr>
              <a:xfrm>
                <a:off x="6151557" y="2416803"/>
                <a:ext cx="1231106" cy="3456039"/>
              </a:xfrm>
              <a:prstGeom prst="rect">
                <a:avLst/>
              </a:prstGeom>
            </p:spPr>
            <p:txBody>
              <a:bodyPr vert="eaVert"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 入 标 题</a:t>
                </a:r>
                <a: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点击此处输入文本内容，点击此处输入文本内容，点击此处输入文本内容</a:t>
                </a:r>
                <a:r>
                  <a:rPr lang="en-US" altLang="zh-CN" sz="14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endParaRPr lang="en-US"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9" name="组合 8"/>
            <p:cNvGrpSpPr/>
            <p:nvPr/>
          </p:nvGrpSpPr>
          <p:grpSpPr>
            <a:xfrm rot="5400000">
              <a:off x="10091510" y="4421320"/>
              <a:ext cx="3238500" cy="132923"/>
              <a:chOff x="0" y="460177"/>
              <a:chExt cx="12192000" cy="5978723"/>
            </a:xfrm>
          </p:grpSpPr>
          <p:sp>
            <p:nvSpPr>
              <p:cNvPr id="15" name="矩形 14"/>
              <p:cNvSpPr/>
              <p:nvPr/>
            </p:nvSpPr>
            <p:spPr>
              <a:xfrm>
                <a:off x="0" y="460177"/>
                <a:ext cx="3009567" cy="5978723"/>
              </a:xfrm>
              <a:prstGeom prst="rect">
                <a:avLst/>
              </a:prstGeom>
              <a:solidFill>
                <a:srgbClr val="269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081010" y="460177"/>
                <a:ext cx="3123264" cy="5978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9204274" y="460177"/>
                <a:ext cx="2987726" cy="5978723"/>
              </a:xfrm>
              <a:prstGeom prst="rect">
                <a:avLst/>
              </a:prstGeom>
              <a:solidFill>
                <a:srgbClr val="C74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009568" y="460177"/>
                <a:ext cx="3082089" cy="5978723"/>
              </a:xfrm>
              <a:prstGeom prst="rect">
                <a:avLst/>
              </a:prstGeom>
              <a:solidFill>
                <a:srgbClr val="175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rot="5400000">
              <a:off x="6743559" y="4421320"/>
              <a:ext cx="3238500" cy="132923"/>
              <a:chOff x="0" y="460177"/>
              <a:chExt cx="12192000" cy="5978723"/>
            </a:xfrm>
          </p:grpSpPr>
          <p:sp>
            <p:nvSpPr>
              <p:cNvPr id="11" name="矩形 10"/>
              <p:cNvSpPr/>
              <p:nvPr/>
            </p:nvSpPr>
            <p:spPr>
              <a:xfrm>
                <a:off x="0" y="460177"/>
                <a:ext cx="3009567" cy="5978723"/>
              </a:xfrm>
              <a:prstGeom prst="rect">
                <a:avLst/>
              </a:prstGeom>
              <a:solidFill>
                <a:srgbClr val="269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081010" y="460177"/>
                <a:ext cx="3123264" cy="5978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9204274" y="460177"/>
                <a:ext cx="2987726" cy="5978723"/>
              </a:xfrm>
              <a:prstGeom prst="rect">
                <a:avLst/>
              </a:prstGeom>
              <a:solidFill>
                <a:srgbClr val="C74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009568" y="460177"/>
                <a:ext cx="3082089" cy="5978723"/>
              </a:xfrm>
              <a:prstGeom prst="rect">
                <a:avLst/>
              </a:prstGeom>
              <a:solidFill>
                <a:srgbClr val="175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38" name="图片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8348" y="750968"/>
            <a:ext cx="1891776" cy="1891776"/>
          </a:xfrm>
          <a:prstGeom prst="rect">
            <a:avLst/>
          </a:prstGeom>
        </p:spPr>
      </p:pic>
      <p:pic>
        <p:nvPicPr>
          <p:cNvPr id="39" name="图片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697497" y="4392571"/>
            <a:ext cx="2869705" cy="2869705"/>
          </a:xfrm>
          <a:prstGeom prst="rect">
            <a:avLst/>
          </a:prstGeom>
        </p:spPr>
      </p:pic>
      <p:grpSp>
        <p:nvGrpSpPr>
          <p:cNvPr id="40" name="组合 39"/>
          <p:cNvGrpSpPr/>
          <p:nvPr/>
        </p:nvGrpSpPr>
        <p:grpSpPr>
          <a:xfrm>
            <a:off x="3799602" y="1091066"/>
            <a:ext cx="3480874" cy="3238500"/>
            <a:chOff x="8296347" y="2868532"/>
            <a:chExt cx="3480874" cy="3238500"/>
          </a:xfrm>
        </p:grpSpPr>
        <p:grpSp>
          <p:nvGrpSpPr>
            <p:cNvPr id="41" name="组合 40"/>
            <p:cNvGrpSpPr/>
            <p:nvPr/>
          </p:nvGrpSpPr>
          <p:grpSpPr>
            <a:xfrm>
              <a:off x="8716576" y="3141056"/>
              <a:ext cx="2733173" cy="2965976"/>
              <a:chOff x="6151557" y="2416803"/>
              <a:chExt cx="2733173" cy="3456040"/>
            </a:xfrm>
          </p:grpSpPr>
          <p:sp>
            <p:nvSpPr>
              <p:cNvPr id="52" name="Inhaltsplatzhalter 4"/>
              <p:cNvSpPr txBox="1"/>
              <p:nvPr/>
            </p:nvSpPr>
            <p:spPr>
              <a:xfrm>
                <a:off x="7653624" y="2416804"/>
                <a:ext cx="1231106" cy="3456039"/>
              </a:xfrm>
              <a:prstGeom prst="rect">
                <a:avLst/>
              </a:prstGeom>
            </p:spPr>
            <p:txBody>
              <a:bodyPr vert="eaVert"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 入 标 题</a:t>
                </a:r>
                <a: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点击此处输入文本内容，点击此处输入文本内容，点击此处输入文本内容</a:t>
                </a:r>
                <a:r>
                  <a:rPr lang="en-US" altLang="zh-CN" sz="14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endParaRPr lang="en-US"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3" name="Inhaltsplatzhalter 4"/>
              <p:cNvSpPr txBox="1"/>
              <p:nvPr/>
            </p:nvSpPr>
            <p:spPr>
              <a:xfrm>
                <a:off x="6151557" y="2416803"/>
                <a:ext cx="1231106" cy="3456039"/>
              </a:xfrm>
              <a:prstGeom prst="rect">
                <a:avLst/>
              </a:prstGeom>
            </p:spPr>
            <p:txBody>
              <a:bodyPr vert="eaVert"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 入 标 题</a:t>
                </a:r>
                <a: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点击此处输入文本内容，点击此处输入文本内容，点击此处输入文本内容</a:t>
                </a:r>
                <a:r>
                  <a:rPr lang="en-US" altLang="zh-CN" sz="14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endParaRPr lang="en-US"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42" name="组合 41"/>
            <p:cNvGrpSpPr/>
            <p:nvPr/>
          </p:nvGrpSpPr>
          <p:grpSpPr>
            <a:xfrm rot="5400000">
              <a:off x="10091510" y="4421320"/>
              <a:ext cx="3238500" cy="132923"/>
              <a:chOff x="0" y="460177"/>
              <a:chExt cx="12192000" cy="5978723"/>
            </a:xfrm>
          </p:grpSpPr>
          <p:sp>
            <p:nvSpPr>
              <p:cNvPr id="48" name="矩形 47"/>
              <p:cNvSpPr/>
              <p:nvPr/>
            </p:nvSpPr>
            <p:spPr>
              <a:xfrm>
                <a:off x="0" y="460177"/>
                <a:ext cx="3009567" cy="5978723"/>
              </a:xfrm>
              <a:prstGeom prst="rect">
                <a:avLst/>
              </a:prstGeom>
              <a:solidFill>
                <a:srgbClr val="269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6081010" y="460177"/>
                <a:ext cx="3123264" cy="5978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9204274" y="460177"/>
                <a:ext cx="2987726" cy="5978723"/>
              </a:xfrm>
              <a:prstGeom prst="rect">
                <a:avLst/>
              </a:prstGeom>
              <a:solidFill>
                <a:srgbClr val="C74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3009568" y="460177"/>
                <a:ext cx="3082089" cy="5978723"/>
              </a:xfrm>
              <a:prstGeom prst="rect">
                <a:avLst/>
              </a:prstGeom>
              <a:solidFill>
                <a:srgbClr val="175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rot="5400000">
              <a:off x="6743559" y="4421320"/>
              <a:ext cx="3238500" cy="132923"/>
              <a:chOff x="0" y="460177"/>
              <a:chExt cx="12192000" cy="5978723"/>
            </a:xfrm>
          </p:grpSpPr>
          <p:sp>
            <p:nvSpPr>
              <p:cNvPr id="44" name="矩形 43"/>
              <p:cNvSpPr/>
              <p:nvPr/>
            </p:nvSpPr>
            <p:spPr>
              <a:xfrm>
                <a:off x="0" y="460177"/>
                <a:ext cx="3009567" cy="5978723"/>
              </a:xfrm>
              <a:prstGeom prst="rect">
                <a:avLst/>
              </a:prstGeom>
              <a:solidFill>
                <a:srgbClr val="269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6081010" y="460177"/>
                <a:ext cx="3123264" cy="5978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9204274" y="460177"/>
                <a:ext cx="2987726" cy="5978723"/>
              </a:xfrm>
              <a:prstGeom prst="rect">
                <a:avLst/>
              </a:prstGeom>
              <a:solidFill>
                <a:srgbClr val="C74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3009568" y="460177"/>
                <a:ext cx="3082089" cy="5978723"/>
              </a:xfrm>
              <a:prstGeom prst="rect">
                <a:avLst/>
              </a:prstGeom>
              <a:solidFill>
                <a:srgbClr val="175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500"/>
                                        <p:tgtEl>
                                          <p:spTgt spid="39"/>
                                        </p:tgtEl>
                                      </p:cBhvr>
                                    </p:animEffect>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barn(outVertical)">
                                      <p:cBhvr>
                                        <p:cTn id="16" dur="500"/>
                                        <p:tgtEl>
                                          <p:spTgt spid="40"/>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750"/>
                                        <p:tgtEl>
                                          <p:spTgt spid="38"/>
                                        </p:tgtEl>
                                      </p:cBhvr>
                                    </p:animEffect>
                                    <p:anim calcmode="lin" valueType="num">
                                      <p:cBhvr>
                                        <p:cTn id="21" dur="750" fill="hold"/>
                                        <p:tgtEl>
                                          <p:spTgt spid="38"/>
                                        </p:tgtEl>
                                        <p:attrNameLst>
                                          <p:attrName>ppt_x</p:attrName>
                                        </p:attrNameLst>
                                      </p:cBhvr>
                                      <p:tavLst>
                                        <p:tav tm="0">
                                          <p:val>
                                            <p:strVal val="#ppt_x"/>
                                          </p:val>
                                        </p:tav>
                                        <p:tav tm="100000">
                                          <p:val>
                                            <p:strVal val="#ppt_x"/>
                                          </p:val>
                                        </p:tav>
                                      </p:tavLst>
                                    </p:anim>
                                    <p:anim calcmode="lin" valueType="num">
                                      <p:cBhvr>
                                        <p:cTn id="22" dur="750" fill="hold"/>
                                        <p:tgtEl>
                                          <p:spTgt spid="38"/>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16" presetClass="entr" presetSubtype="37"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out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60177"/>
            <a:ext cx="3009567" cy="5978723"/>
          </a:xfrm>
          <a:prstGeom prst="rect">
            <a:avLst/>
          </a:prstGeom>
          <a:solidFill>
            <a:srgbClr val="269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6081010" y="460177"/>
            <a:ext cx="3123264" cy="5978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204274" y="460177"/>
            <a:ext cx="2987726" cy="5978723"/>
          </a:xfrm>
          <a:prstGeom prst="rect">
            <a:avLst/>
          </a:prstGeom>
          <a:solidFill>
            <a:srgbClr val="C74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009568" y="460177"/>
            <a:ext cx="3082089" cy="5978723"/>
          </a:xfrm>
          <a:prstGeom prst="rect">
            <a:avLst/>
          </a:prstGeom>
          <a:solidFill>
            <a:srgbClr val="175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682" y="0"/>
            <a:ext cx="290353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49718" y="152400"/>
            <a:ext cx="290353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437100" y="669964"/>
            <a:ext cx="2160000" cy="2160000"/>
            <a:chOff x="437100" y="669964"/>
            <a:chExt cx="2160000" cy="2160000"/>
          </a:xfrm>
        </p:grpSpPr>
        <p:sp>
          <p:nvSpPr>
            <p:cNvPr id="34" name="椭圆 33"/>
            <p:cNvSpPr/>
            <p:nvPr/>
          </p:nvSpPr>
          <p:spPr>
            <a:xfrm>
              <a:off x="437100" y="669964"/>
              <a:ext cx="2160000" cy="2160000"/>
            </a:xfrm>
            <a:prstGeom prst="ellipse">
              <a:avLst/>
            </a:prstGeom>
            <a:solidFill>
              <a:schemeClr val="bg1"/>
            </a:solidFill>
            <a:ln>
              <a:noFill/>
            </a:ln>
            <a:effectLst>
              <a:innerShdw blurRad="762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69295"/>
                </a:solidFill>
              </a:endParaRPr>
            </a:p>
          </p:txBody>
        </p:sp>
        <p:sp>
          <p:nvSpPr>
            <p:cNvPr id="17" name="文本框 16"/>
            <p:cNvSpPr txBox="1"/>
            <p:nvPr/>
          </p:nvSpPr>
          <p:spPr>
            <a:xfrm>
              <a:off x="720189" y="954926"/>
              <a:ext cx="1619250" cy="1631216"/>
            </a:xfrm>
            <a:prstGeom prst="rect">
              <a:avLst/>
            </a:prstGeom>
            <a:noFill/>
            <a:ln>
              <a:noFill/>
            </a:ln>
          </p:spPr>
          <p:txBody>
            <a:bodyPr wrap="square" rtlCol="0">
              <a:spAutoFit/>
            </a:bodyPr>
            <a:lstStyle/>
            <a:p>
              <a:r>
                <a:rPr lang="zh-CN" altLang="en-US" sz="10000" dirty="0">
                  <a:ln w="3175">
                    <a:noFill/>
                  </a:ln>
                  <a:solidFill>
                    <a:srgbClr val="269295"/>
                  </a:solidFill>
                  <a:effectLst>
                    <a:outerShdw blurRad="50800" dist="38100" dir="2700000" algn="tl" rotWithShape="0">
                      <a:prstClr val="black">
                        <a:alpha val="19000"/>
                      </a:prstClr>
                    </a:outerShdw>
                  </a:effectLst>
                  <a:latin typeface="汉仪综艺体简" panose="02010609000101010101" pitchFamily="49" charset="-122"/>
                  <a:ea typeface="汉仪综艺体简" panose="02010609000101010101" pitchFamily="49" charset="-122"/>
                </a:rPr>
                <a:t>哪</a:t>
              </a:r>
            </a:p>
          </p:txBody>
        </p:sp>
        <p:sp>
          <p:nvSpPr>
            <p:cNvPr id="15" name="文本框 14"/>
            <p:cNvSpPr txBox="1"/>
            <p:nvPr/>
          </p:nvSpPr>
          <p:spPr>
            <a:xfrm>
              <a:off x="1051302" y="869797"/>
              <a:ext cx="833667" cy="369332"/>
            </a:xfrm>
            <a:prstGeom prst="rect">
              <a:avLst/>
            </a:prstGeom>
            <a:noFill/>
          </p:spPr>
          <p:txBody>
            <a:bodyPr wrap="square" rtlCol="0">
              <a:spAutoFit/>
            </a:bodyPr>
            <a:lstStyle/>
            <a:p>
              <a:pPr algn="dist"/>
              <a:r>
                <a:rPr lang="en-US" altLang="zh-CN" dirty="0">
                  <a:solidFill>
                    <a:srgbClr val="269295"/>
                  </a:solidFill>
                </a:rPr>
                <a:t>NE </a:t>
              </a:r>
              <a:endParaRPr lang="zh-CN" altLang="en-US" dirty="0">
                <a:solidFill>
                  <a:srgbClr val="269295"/>
                </a:solidFill>
              </a:endParaRPr>
            </a:p>
          </p:txBody>
        </p:sp>
      </p:grpSp>
      <p:grpSp>
        <p:nvGrpSpPr>
          <p:cNvPr id="6" name="组合 5"/>
          <p:cNvGrpSpPr/>
          <p:nvPr/>
        </p:nvGrpSpPr>
        <p:grpSpPr>
          <a:xfrm>
            <a:off x="3299710" y="677456"/>
            <a:ext cx="2555382" cy="1980000"/>
            <a:chOff x="3299710" y="677456"/>
            <a:chExt cx="2555382" cy="1980000"/>
          </a:xfrm>
        </p:grpSpPr>
        <p:sp>
          <p:nvSpPr>
            <p:cNvPr id="33" name="平行四边形 32"/>
            <p:cNvSpPr/>
            <p:nvPr/>
          </p:nvSpPr>
          <p:spPr>
            <a:xfrm>
              <a:off x="3299710" y="677456"/>
              <a:ext cx="2555382" cy="1980000"/>
            </a:xfrm>
            <a:prstGeom prst="parallelogram">
              <a:avLst/>
            </a:prstGeom>
            <a:solidFill>
              <a:schemeClr val="bg1"/>
            </a:solidFill>
            <a:ln>
              <a:noFill/>
            </a:ln>
            <a:effectLst>
              <a:innerShdw blurRad="762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7579D"/>
                </a:solidFill>
              </a:endParaRPr>
            </a:p>
          </p:txBody>
        </p:sp>
        <p:sp>
          <p:nvSpPr>
            <p:cNvPr id="40" name="文本框 39"/>
            <p:cNvSpPr txBox="1"/>
            <p:nvPr/>
          </p:nvSpPr>
          <p:spPr>
            <a:xfrm>
              <a:off x="3790059" y="954926"/>
              <a:ext cx="1619250" cy="1631216"/>
            </a:xfrm>
            <a:prstGeom prst="rect">
              <a:avLst/>
            </a:prstGeom>
            <a:noFill/>
            <a:ln>
              <a:noFill/>
            </a:ln>
          </p:spPr>
          <p:txBody>
            <a:bodyPr wrap="square" rtlCol="0">
              <a:spAutoFit/>
            </a:bodyPr>
            <a:lstStyle/>
            <a:p>
              <a:r>
                <a:rPr lang="zh-CN" altLang="en-US" sz="10000" b="1" dirty="0">
                  <a:ln w="3175">
                    <a:noFill/>
                  </a:ln>
                  <a:solidFill>
                    <a:srgbClr val="17579D"/>
                  </a:solidFill>
                  <a:effectLst>
                    <a:outerShdw blurRad="50800" dist="38100" dir="2700000" algn="tl" rotWithShape="0">
                      <a:prstClr val="black">
                        <a:alpha val="19000"/>
                      </a:prstClr>
                    </a:outerShdw>
                  </a:effectLst>
                  <a:latin typeface="汉仪综艺体简" panose="02010609000101010101" pitchFamily="49" charset="-122"/>
                  <a:ea typeface="汉仪综艺体简" panose="02010609000101010101" pitchFamily="49" charset="-122"/>
                </a:rPr>
                <a:t>吒</a:t>
              </a:r>
            </a:p>
          </p:txBody>
        </p:sp>
        <p:sp>
          <p:nvSpPr>
            <p:cNvPr id="43" name="文本框 42"/>
            <p:cNvSpPr txBox="1"/>
            <p:nvPr/>
          </p:nvSpPr>
          <p:spPr>
            <a:xfrm>
              <a:off x="4120360" y="869797"/>
              <a:ext cx="833667" cy="369332"/>
            </a:xfrm>
            <a:prstGeom prst="rect">
              <a:avLst/>
            </a:prstGeom>
            <a:noFill/>
          </p:spPr>
          <p:txBody>
            <a:bodyPr wrap="square" rtlCol="0">
              <a:spAutoFit/>
            </a:bodyPr>
            <a:lstStyle/>
            <a:p>
              <a:pPr algn="dist"/>
              <a:r>
                <a:rPr lang="en-US" altLang="zh-CN" dirty="0">
                  <a:solidFill>
                    <a:srgbClr val="17579D"/>
                  </a:solidFill>
                </a:rPr>
                <a:t>ZHA</a:t>
              </a:r>
              <a:endParaRPr lang="zh-CN" altLang="en-US" dirty="0">
                <a:solidFill>
                  <a:srgbClr val="17579D"/>
                </a:solidFill>
              </a:endParaRPr>
            </a:p>
          </p:txBody>
        </p:sp>
      </p:grpSp>
      <p:grpSp>
        <p:nvGrpSpPr>
          <p:cNvPr id="7" name="组合 6"/>
          <p:cNvGrpSpPr/>
          <p:nvPr/>
        </p:nvGrpSpPr>
        <p:grpSpPr>
          <a:xfrm>
            <a:off x="6570071" y="592453"/>
            <a:ext cx="2160000" cy="2160000"/>
            <a:chOff x="6570071" y="592453"/>
            <a:chExt cx="2160000" cy="2160000"/>
          </a:xfrm>
        </p:grpSpPr>
        <p:sp>
          <p:nvSpPr>
            <p:cNvPr id="28" name="椭圆 27"/>
            <p:cNvSpPr/>
            <p:nvPr/>
          </p:nvSpPr>
          <p:spPr>
            <a:xfrm>
              <a:off x="6570071" y="592453"/>
              <a:ext cx="2160000" cy="2160000"/>
            </a:xfrm>
            <a:prstGeom prst="ellipse">
              <a:avLst/>
            </a:prstGeom>
            <a:solidFill>
              <a:schemeClr val="bg1"/>
            </a:solidFill>
            <a:ln>
              <a:noFill/>
            </a:ln>
            <a:effectLst>
              <a:innerShdw blurRad="762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41" name="文本框 40"/>
            <p:cNvSpPr txBox="1"/>
            <p:nvPr/>
          </p:nvSpPr>
          <p:spPr>
            <a:xfrm>
              <a:off x="6882967" y="954926"/>
              <a:ext cx="1619250" cy="1631216"/>
            </a:xfrm>
            <a:prstGeom prst="rect">
              <a:avLst/>
            </a:prstGeom>
            <a:noFill/>
            <a:ln>
              <a:noFill/>
            </a:ln>
          </p:spPr>
          <p:txBody>
            <a:bodyPr wrap="square" rtlCol="0">
              <a:spAutoFit/>
            </a:bodyPr>
            <a:lstStyle/>
            <a:p>
              <a:r>
                <a:rPr lang="zh-CN" altLang="en-US" sz="10000" b="1" dirty="0">
                  <a:ln w="3175">
                    <a:noFill/>
                  </a:ln>
                  <a:solidFill>
                    <a:srgbClr val="FFC000"/>
                  </a:solidFill>
                  <a:effectLst>
                    <a:outerShdw blurRad="50800" dist="38100" dir="2700000" algn="tl" rotWithShape="0">
                      <a:prstClr val="black">
                        <a:alpha val="19000"/>
                      </a:prstClr>
                    </a:outerShdw>
                  </a:effectLst>
                  <a:latin typeface="汉仪综艺体简" panose="02010609000101010101" pitchFamily="49" charset="-122"/>
                  <a:ea typeface="汉仪综艺体简" panose="02010609000101010101" pitchFamily="49" charset="-122"/>
                </a:rPr>
                <a:t>闹</a:t>
              </a:r>
            </a:p>
          </p:txBody>
        </p:sp>
        <p:sp>
          <p:nvSpPr>
            <p:cNvPr id="44" name="文本框 43"/>
            <p:cNvSpPr txBox="1"/>
            <p:nvPr/>
          </p:nvSpPr>
          <p:spPr>
            <a:xfrm>
              <a:off x="7245812" y="869797"/>
              <a:ext cx="833667" cy="369332"/>
            </a:xfrm>
            <a:prstGeom prst="rect">
              <a:avLst/>
            </a:prstGeom>
            <a:noFill/>
          </p:spPr>
          <p:txBody>
            <a:bodyPr wrap="square" rtlCol="0">
              <a:spAutoFit/>
            </a:bodyPr>
            <a:lstStyle/>
            <a:p>
              <a:pPr algn="dist"/>
              <a:r>
                <a:rPr lang="en-US" altLang="zh-CN" dirty="0">
                  <a:solidFill>
                    <a:srgbClr val="FFC000"/>
                  </a:solidFill>
                </a:rPr>
                <a:t>NAO</a:t>
              </a:r>
              <a:endParaRPr lang="zh-CN" altLang="en-US" dirty="0">
                <a:solidFill>
                  <a:srgbClr val="FFC000"/>
                </a:solidFill>
              </a:endParaRPr>
            </a:p>
          </p:txBody>
        </p:sp>
      </p:grpSp>
      <p:grpSp>
        <p:nvGrpSpPr>
          <p:cNvPr id="8" name="组合 7"/>
          <p:cNvGrpSpPr/>
          <p:nvPr/>
        </p:nvGrpSpPr>
        <p:grpSpPr>
          <a:xfrm>
            <a:off x="9429750" y="704850"/>
            <a:ext cx="2555382" cy="1980000"/>
            <a:chOff x="9429750" y="704850"/>
            <a:chExt cx="2555382" cy="1980000"/>
          </a:xfrm>
        </p:grpSpPr>
        <p:sp>
          <p:nvSpPr>
            <p:cNvPr id="2" name="平行四边形 1"/>
            <p:cNvSpPr/>
            <p:nvPr/>
          </p:nvSpPr>
          <p:spPr>
            <a:xfrm>
              <a:off x="9429750" y="704850"/>
              <a:ext cx="2555382" cy="1980000"/>
            </a:xfrm>
            <a:prstGeom prst="parallelogram">
              <a:avLst/>
            </a:prstGeom>
            <a:solidFill>
              <a:schemeClr val="bg1"/>
            </a:solidFill>
            <a:ln>
              <a:noFill/>
            </a:ln>
            <a:effectLst>
              <a:innerShdw blurRad="762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74847"/>
                </a:solidFill>
              </a:endParaRPr>
            </a:p>
          </p:txBody>
        </p:sp>
        <p:sp>
          <p:nvSpPr>
            <p:cNvPr id="42" name="文本框 41"/>
            <p:cNvSpPr txBox="1"/>
            <p:nvPr/>
          </p:nvSpPr>
          <p:spPr>
            <a:xfrm>
              <a:off x="9960809" y="954926"/>
              <a:ext cx="1619250" cy="1631216"/>
            </a:xfrm>
            <a:prstGeom prst="rect">
              <a:avLst/>
            </a:prstGeom>
            <a:noFill/>
            <a:ln>
              <a:noFill/>
            </a:ln>
          </p:spPr>
          <p:txBody>
            <a:bodyPr wrap="square" rtlCol="0">
              <a:spAutoFit/>
            </a:bodyPr>
            <a:lstStyle/>
            <a:p>
              <a:r>
                <a:rPr lang="zh-CN" altLang="en-US" sz="10000" b="1" dirty="0">
                  <a:ln w="3175">
                    <a:noFill/>
                  </a:ln>
                  <a:solidFill>
                    <a:srgbClr val="C74847"/>
                  </a:solidFill>
                  <a:effectLst>
                    <a:outerShdw blurRad="50800" dist="38100" dir="2700000" algn="tl" rotWithShape="0">
                      <a:prstClr val="black">
                        <a:alpha val="19000"/>
                      </a:prstClr>
                    </a:outerShdw>
                  </a:effectLst>
                  <a:latin typeface="汉仪综艺体简" panose="02010609000101010101" pitchFamily="49" charset="-122"/>
                  <a:ea typeface="汉仪综艺体简" panose="02010609000101010101" pitchFamily="49" charset="-122"/>
                </a:rPr>
                <a:t>海</a:t>
              </a:r>
            </a:p>
          </p:txBody>
        </p:sp>
        <p:sp>
          <p:nvSpPr>
            <p:cNvPr id="45" name="文本框 44"/>
            <p:cNvSpPr txBox="1"/>
            <p:nvPr/>
          </p:nvSpPr>
          <p:spPr>
            <a:xfrm>
              <a:off x="10343848" y="869797"/>
              <a:ext cx="833667" cy="369332"/>
            </a:xfrm>
            <a:prstGeom prst="rect">
              <a:avLst/>
            </a:prstGeom>
            <a:noFill/>
          </p:spPr>
          <p:txBody>
            <a:bodyPr wrap="square" rtlCol="0">
              <a:spAutoFit/>
            </a:bodyPr>
            <a:lstStyle/>
            <a:p>
              <a:pPr algn="dist"/>
              <a:r>
                <a:rPr lang="en-US" altLang="zh-CN" dirty="0">
                  <a:solidFill>
                    <a:srgbClr val="C74847"/>
                  </a:solidFill>
                </a:rPr>
                <a:t>HAI</a:t>
              </a:r>
              <a:endParaRPr lang="zh-CN" altLang="en-US" dirty="0">
                <a:solidFill>
                  <a:srgbClr val="C74847"/>
                </a:solidFill>
              </a:endParaRPr>
            </a:p>
          </p:txBody>
        </p:sp>
      </p:grpSp>
      <p:sp>
        <p:nvSpPr>
          <p:cNvPr id="29" name="椭圆 28"/>
          <p:cNvSpPr/>
          <p:nvPr/>
        </p:nvSpPr>
        <p:spPr>
          <a:xfrm>
            <a:off x="-62929" y="2967731"/>
            <a:ext cx="3152774" cy="3152774"/>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3049688" y="2996483"/>
            <a:ext cx="3152774" cy="3152774"/>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6130625" y="3009380"/>
            <a:ext cx="3152774" cy="3152774"/>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flipH="1">
            <a:off x="9058791" y="3160478"/>
            <a:ext cx="3152774" cy="3152774"/>
          </a:xfrm>
          <a:prstGeom prst="ellipse">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2291717" y="81447"/>
            <a:ext cx="7411898" cy="307777"/>
          </a:xfrm>
          <a:prstGeom prst="rect">
            <a:avLst/>
          </a:prstGeom>
          <a:noFill/>
        </p:spPr>
        <p:txBody>
          <a:bodyPr wrap="square" rtlCol="0">
            <a:spAutoFit/>
          </a:bodyPr>
          <a:lstStyle/>
          <a:p>
            <a:pPr algn="di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哪</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吒</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闹</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海 经</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典</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化</a:t>
            </a:r>
          </a:p>
        </p:txBody>
      </p:sp>
      <p:sp>
        <p:nvSpPr>
          <p:cNvPr id="35" name="文本框 34"/>
          <p:cNvSpPr txBox="1"/>
          <p:nvPr/>
        </p:nvSpPr>
        <p:spPr>
          <a:xfrm>
            <a:off x="2270416" y="6521225"/>
            <a:ext cx="7411898" cy="307777"/>
          </a:xfrm>
          <a:prstGeom prst="rect">
            <a:avLst/>
          </a:prstGeom>
          <a:noFill/>
        </p:spPr>
        <p:txBody>
          <a:bodyPr wrap="square" rtlCol="0">
            <a:spAutoFit/>
          </a:bodyPr>
          <a:lstStyle/>
          <a:p>
            <a:pPr algn="di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我</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命</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由</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我 不</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由</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天</a:t>
            </a:r>
          </a:p>
        </p:txBody>
      </p:sp>
    </p:spTree>
  </p:cSld>
  <p:clrMapOvr>
    <a:masterClrMapping/>
  </p:clrMapOvr>
  <mc:AlternateContent xmlns:mc="http://schemas.openxmlformats.org/markup-compatibility/2006" xmlns:p14="http://schemas.microsoft.com/office/powerpoint/2010/main">
    <mc:Choice Requires="p14">
      <p:transition spd="slow" advTm="9000">
        <p14:flash/>
      </p:transition>
    </mc:Choice>
    <mc:Fallback xmlns="">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750" fill="hold"/>
                                        <p:tgtEl>
                                          <p:spTgt spid="23"/>
                                        </p:tgtEl>
                                        <p:attrNameLst>
                                          <p:attrName>ppt_x</p:attrName>
                                        </p:attrNameLst>
                                      </p:cBhvr>
                                      <p:tavLst>
                                        <p:tav tm="0">
                                          <p:val>
                                            <p:strVal val="#ppt_x"/>
                                          </p:val>
                                        </p:tav>
                                        <p:tav tm="100000">
                                          <p:val>
                                            <p:strVal val="#ppt_x"/>
                                          </p:val>
                                        </p:tav>
                                      </p:tavLst>
                                    </p:anim>
                                    <p:anim calcmode="lin" valueType="num">
                                      <p:cBhvr additive="base">
                                        <p:cTn id="12" dur="75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ppt_x"/>
                                          </p:val>
                                        </p:tav>
                                        <p:tav tm="100000">
                                          <p:val>
                                            <p:strVal val="#ppt_x"/>
                                          </p:val>
                                        </p:tav>
                                      </p:tavLst>
                                    </p:anim>
                                    <p:anim calcmode="lin" valueType="num">
                                      <p:cBhvr additive="base">
                                        <p:cTn id="16" dur="750" fill="hold"/>
                                        <p:tgtEl>
                                          <p:spTgt spid="21"/>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750" fill="hold"/>
                                        <p:tgtEl>
                                          <p:spTgt spid="22"/>
                                        </p:tgtEl>
                                        <p:attrNameLst>
                                          <p:attrName>ppt_x</p:attrName>
                                        </p:attrNameLst>
                                      </p:cBhvr>
                                      <p:tavLst>
                                        <p:tav tm="0">
                                          <p:val>
                                            <p:strVal val="#ppt_x"/>
                                          </p:val>
                                        </p:tav>
                                        <p:tav tm="100000">
                                          <p:val>
                                            <p:strVal val="#ppt_x"/>
                                          </p:val>
                                        </p:tav>
                                      </p:tavLst>
                                    </p:anim>
                                    <p:anim calcmode="lin" valueType="num">
                                      <p:cBhvr additive="base">
                                        <p:cTn id="20" dur="750" fill="hold"/>
                                        <p:tgtEl>
                                          <p:spTgt spid="22"/>
                                        </p:tgtEl>
                                        <p:attrNameLst>
                                          <p:attrName>ppt_y</p:attrName>
                                        </p:attrNameLst>
                                      </p:cBhvr>
                                      <p:tavLst>
                                        <p:tav tm="0">
                                          <p:val>
                                            <p:strVal val="1+#ppt_h/2"/>
                                          </p:val>
                                        </p:tav>
                                        <p:tav tm="100000">
                                          <p:val>
                                            <p:strVal val="#ppt_y"/>
                                          </p:val>
                                        </p:tav>
                                      </p:tavLst>
                                    </p:anim>
                                  </p:childTnLst>
                                </p:cTn>
                              </p:par>
                              <p:par>
                                <p:cTn id="21" presetID="37" presetClass="entr" presetSubtype="0" fill="hold" grpId="0" nodeType="withEffect">
                                  <p:stCondLst>
                                    <p:cond delay="75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750"/>
                                        <p:tgtEl>
                                          <p:spTgt spid="29"/>
                                        </p:tgtEl>
                                      </p:cBhvr>
                                    </p:animEffect>
                                    <p:anim calcmode="lin" valueType="num">
                                      <p:cBhvr>
                                        <p:cTn id="24" dur="750" fill="hold"/>
                                        <p:tgtEl>
                                          <p:spTgt spid="29"/>
                                        </p:tgtEl>
                                        <p:attrNameLst>
                                          <p:attrName>ppt_x</p:attrName>
                                        </p:attrNameLst>
                                      </p:cBhvr>
                                      <p:tavLst>
                                        <p:tav tm="0">
                                          <p:val>
                                            <p:strVal val="#ppt_x"/>
                                          </p:val>
                                        </p:tav>
                                        <p:tav tm="100000">
                                          <p:val>
                                            <p:strVal val="#ppt_x"/>
                                          </p:val>
                                        </p:tav>
                                      </p:tavLst>
                                    </p:anim>
                                    <p:anim calcmode="lin" valueType="num">
                                      <p:cBhvr>
                                        <p:cTn id="25" dur="675" decel="100000" fill="hold"/>
                                        <p:tgtEl>
                                          <p:spTgt spid="29"/>
                                        </p:tgtEl>
                                        <p:attrNameLst>
                                          <p:attrName>ppt_y</p:attrName>
                                        </p:attrNameLst>
                                      </p:cBhvr>
                                      <p:tavLst>
                                        <p:tav tm="0">
                                          <p:val>
                                            <p:strVal val="#ppt_y+1"/>
                                          </p:val>
                                        </p:tav>
                                        <p:tav tm="100000">
                                          <p:val>
                                            <p:strVal val="#ppt_y-.03"/>
                                          </p:val>
                                        </p:tav>
                                      </p:tavLst>
                                    </p:anim>
                                    <p:anim calcmode="lin" valueType="num">
                                      <p:cBhvr>
                                        <p:cTn id="26" dur="75" accel="100000" fill="hold">
                                          <p:stCondLst>
                                            <p:cond delay="675"/>
                                          </p:stCondLst>
                                        </p:cTn>
                                        <p:tgtEl>
                                          <p:spTgt spid="29"/>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125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750"/>
                                        <p:tgtEl>
                                          <p:spTgt spid="30"/>
                                        </p:tgtEl>
                                      </p:cBhvr>
                                    </p:animEffect>
                                    <p:anim calcmode="lin" valueType="num">
                                      <p:cBhvr>
                                        <p:cTn id="30" dur="750" fill="hold"/>
                                        <p:tgtEl>
                                          <p:spTgt spid="30"/>
                                        </p:tgtEl>
                                        <p:attrNameLst>
                                          <p:attrName>ppt_x</p:attrName>
                                        </p:attrNameLst>
                                      </p:cBhvr>
                                      <p:tavLst>
                                        <p:tav tm="0">
                                          <p:val>
                                            <p:strVal val="#ppt_x"/>
                                          </p:val>
                                        </p:tav>
                                        <p:tav tm="100000">
                                          <p:val>
                                            <p:strVal val="#ppt_x"/>
                                          </p:val>
                                        </p:tav>
                                      </p:tavLst>
                                    </p:anim>
                                    <p:anim calcmode="lin" valueType="num">
                                      <p:cBhvr>
                                        <p:cTn id="31" dur="675" decel="100000" fill="hold"/>
                                        <p:tgtEl>
                                          <p:spTgt spid="30"/>
                                        </p:tgtEl>
                                        <p:attrNameLst>
                                          <p:attrName>ppt_y</p:attrName>
                                        </p:attrNameLst>
                                      </p:cBhvr>
                                      <p:tavLst>
                                        <p:tav tm="0">
                                          <p:val>
                                            <p:strVal val="#ppt_y+1"/>
                                          </p:val>
                                        </p:tav>
                                        <p:tav tm="100000">
                                          <p:val>
                                            <p:strVal val="#ppt_y-.03"/>
                                          </p:val>
                                        </p:tav>
                                      </p:tavLst>
                                    </p:anim>
                                    <p:anim calcmode="lin" valueType="num">
                                      <p:cBhvr>
                                        <p:cTn id="32" dur="75" accel="100000" fill="hold">
                                          <p:stCondLst>
                                            <p:cond delay="675"/>
                                          </p:stCondLst>
                                        </p:cTn>
                                        <p:tgtEl>
                                          <p:spTgt spid="30"/>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175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750"/>
                                        <p:tgtEl>
                                          <p:spTgt spid="31"/>
                                        </p:tgtEl>
                                      </p:cBhvr>
                                    </p:animEffect>
                                    <p:anim calcmode="lin" valueType="num">
                                      <p:cBhvr>
                                        <p:cTn id="36" dur="750" fill="hold"/>
                                        <p:tgtEl>
                                          <p:spTgt spid="31"/>
                                        </p:tgtEl>
                                        <p:attrNameLst>
                                          <p:attrName>ppt_x</p:attrName>
                                        </p:attrNameLst>
                                      </p:cBhvr>
                                      <p:tavLst>
                                        <p:tav tm="0">
                                          <p:val>
                                            <p:strVal val="#ppt_x"/>
                                          </p:val>
                                        </p:tav>
                                        <p:tav tm="100000">
                                          <p:val>
                                            <p:strVal val="#ppt_x"/>
                                          </p:val>
                                        </p:tav>
                                      </p:tavLst>
                                    </p:anim>
                                    <p:anim calcmode="lin" valueType="num">
                                      <p:cBhvr>
                                        <p:cTn id="37" dur="675" decel="100000" fill="hold"/>
                                        <p:tgtEl>
                                          <p:spTgt spid="31"/>
                                        </p:tgtEl>
                                        <p:attrNameLst>
                                          <p:attrName>ppt_y</p:attrName>
                                        </p:attrNameLst>
                                      </p:cBhvr>
                                      <p:tavLst>
                                        <p:tav tm="0">
                                          <p:val>
                                            <p:strVal val="#ppt_y+1"/>
                                          </p:val>
                                        </p:tav>
                                        <p:tav tm="100000">
                                          <p:val>
                                            <p:strVal val="#ppt_y-.03"/>
                                          </p:val>
                                        </p:tav>
                                      </p:tavLst>
                                    </p:anim>
                                    <p:anim calcmode="lin" valueType="num">
                                      <p:cBhvr>
                                        <p:cTn id="38" dur="75" accel="100000" fill="hold">
                                          <p:stCondLst>
                                            <p:cond delay="675"/>
                                          </p:stCondLst>
                                        </p:cTn>
                                        <p:tgtEl>
                                          <p:spTgt spid="31"/>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225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750"/>
                                        <p:tgtEl>
                                          <p:spTgt spid="32"/>
                                        </p:tgtEl>
                                      </p:cBhvr>
                                    </p:animEffect>
                                    <p:anim calcmode="lin" valueType="num">
                                      <p:cBhvr>
                                        <p:cTn id="42" dur="750" fill="hold"/>
                                        <p:tgtEl>
                                          <p:spTgt spid="32"/>
                                        </p:tgtEl>
                                        <p:attrNameLst>
                                          <p:attrName>ppt_x</p:attrName>
                                        </p:attrNameLst>
                                      </p:cBhvr>
                                      <p:tavLst>
                                        <p:tav tm="0">
                                          <p:val>
                                            <p:strVal val="#ppt_x"/>
                                          </p:val>
                                        </p:tav>
                                        <p:tav tm="100000">
                                          <p:val>
                                            <p:strVal val="#ppt_x"/>
                                          </p:val>
                                        </p:tav>
                                      </p:tavLst>
                                    </p:anim>
                                    <p:anim calcmode="lin" valueType="num">
                                      <p:cBhvr>
                                        <p:cTn id="43" dur="675" decel="100000" fill="hold"/>
                                        <p:tgtEl>
                                          <p:spTgt spid="32"/>
                                        </p:tgtEl>
                                        <p:attrNameLst>
                                          <p:attrName>ppt_y</p:attrName>
                                        </p:attrNameLst>
                                      </p:cBhvr>
                                      <p:tavLst>
                                        <p:tav tm="0">
                                          <p:val>
                                            <p:strVal val="#ppt_y+1"/>
                                          </p:val>
                                        </p:tav>
                                        <p:tav tm="100000">
                                          <p:val>
                                            <p:strVal val="#ppt_y-.03"/>
                                          </p:val>
                                        </p:tav>
                                      </p:tavLst>
                                    </p:anim>
                                    <p:anim calcmode="lin" valueType="num">
                                      <p:cBhvr>
                                        <p:cTn id="44" dur="75" accel="100000" fill="hold">
                                          <p:stCondLst>
                                            <p:cond delay="675"/>
                                          </p:stCondLst>
                                        </p:cTn>
                                        <p:tgtEl>
                                          <p:spTgt spid="32"/>
                                        </p:tgtEl>
                                        <p:attrNameLst>
                                          <p:attrName>ppt_y</p:attrName>
                                        </p:attrNameLst>
                                      </p:cBhvr>
                                      <p:tavLst>
                                        <p:tav tm="0">
                                          <p:val>
                                            <p:strVal val="#ppt_y-.03"/>
                                          </p:val>
                                        </p:tav>
                                        <p:tav tm="100000">
                                          <p:val>
                                            <p:strVal val="#ppt_y"/>
                                          </p:val>
                                        </p:tav>
                                      </p:tavLst>
                                    </p:anim>
                                  </p:childTnLst>
                                </p:cTn>
                              </p:par>
                              <p:par>
                                <p:cTn id="45" presetID="53" presetClass="entr" presetSubtype="16" fill="hold" nodeType="withEffect">
                                  <p:stCondLst>
                                    <p:cond delay="3000"/>
                                  </p:stCondLst>
                                  <p:childTnLst>
                                    <p:set>
                                      <p:cBhvr>
                                        <p:cTn id="46" dur="1" fill="hold">
                                          <p:stCondLst>
                                            <p:cond delay="0"/>
                                          </p:stCondLst>
                                        </p:cTn>
                                        <p:tgtEl>
                                          <p:spTgt spid="4"/>
                                        </p:tgtEl>
                                        <p:attrNameLst>
                                          <p:attrName>style.visibility</p:attrName>
                                        </p:attrNameLst>
                                      </p:cBhvr>
                                      <p:to>
                                        <p:strVal val="visible"/>
                                      </p:to>
                                    </p:set>
                                    <p:anim calcmode="lin" valueType="num">
                                      <p:cBhvr>
                                        <p:cTn id="47" dur="750" fill="hold"/>
                                        <p:tgtEl>
                                          <p:spTgt spid="4"/>
                                        </p:tgtEl>
                                        <p:attrNameLst>
                                          <p:attrName>ppt_w</p:attrName>
                                        </p:attrNameLst>
                                      </p:cBhvr>
                                      <p:tavLst>
                                        <p:tav tm="0">
                                          <p:val>
                                            <p:fltVal val="0"/>
                                          </p:val>
                                        </p:tav>
                                        <p:tav tm="100000">
                                          <p:val>
                                            <p:strVal val="#ppt_w"/>
                                          </p:val>
                                        </p:tav>
                                      </p:tavLst>
                                    </p:anim>
                                    <p:anim calcmode="lin" valueType="num">
                                      <p:cBhvr>
                                        <p:cTn id="48" dur="750" fill="hold"/>
                                        <p:tgtEl>
                                          <p:spTgt spid="4"/>
                                        </p:tgtEl>
                                        <p:attrNameLst>
                                          <p:attrName>ppt_h</p:attrName>
                                        </p:attrNameLst>
                                      </p:cBhvr>
                                      <p:tavLst>
                                        <p:tav tm="0">
                                          <p:val>
                                            <p:fltVal val="0"/>
                                          </p:val>
                                        </p:tav>
                                        <p:tav tm="100000">
                                          <p:val>
                                            <p:strVal val="#ppt_h"/>
                                          </p:val>
                                        </p:tav>
                                      </p:tavLst>
                                    </p:anim>
                                    <p:animEffect transition="in" filter="fade">
                                      <p:cBhvr>
                                        <p:cTn id="49" dur="750"/>
                                        <p:tgtEl>
                                          <p:spTgt spid="4"/>
                                        </p:tgtEl>
                                      </p:cBhvr>
                                    </p:animEffect>
                                  </p:childTnLst>
                                </p:cTn>
                              </p:par>
                              <p:par>
                                <p:cTn id="50" presetID="53" presetClass="entr" presetSubtype="16" fill="hold" nodeType="withEffect">
                                  <p:stCondLst>
                                    <p:cond delay="3500"/>
                                  </p:stCondLst>
                                  <p:childTnLst>
                                    <p:set>
                                      <p:cBhvr>
                                        <p:cTn id="51" dur="1" fill="hold">
                                          <p:stCondLst>
                                            <p:cond delay="0"/>
                                          </p:stCondLst>
                                        </p:cTn>
                                        <p:tgtEl>
                                          <p:spTgt spid="6"/>
                                        </p:tgtEl>
                                        <p:attrNameLst>
                                          <p:attrName>style.visibility</p:attrName>
                                        </p:attrNameLst>
                                      </p:cBhvr>
                                      <p:to>
                                        <p:strVal val="visible"/>
                                      </p:to>
                                    </p:set>
                                    <p:anim calcmode="lin" valueType="num">
                                      <p:cBhvr>
                                        <p:cTn id="52" dur="750" fill="hold"/>
                                        <p:tgtEl>
                                          <p:spTgt spid="6"/>
                                        </p:tgtEl>
                                        <p:attrNameLst>
                                          <p:attrName>ppt_w</p:attrName>
                                        </p:attrNameLst>
                                      </p:cBhvr>
                                      <p:tavLst>
                                        <p:tav tm="0">
                                          <p:val>
                                            <p:fltVal val="0"/>
                                          </p:val>
                                        </p:tav>
                                        <p:tav tm="100000">
                                          <p:val>
                                            <p:strVal val="#ppt_w"/>
                                          </p:val>
                                        </p:tav>
                                      </p:tavLst>
                                    </p:anim>
                                    <p:anim calcmode="lin" valueType="num">
                                      <p:cBhvr>
                                        <p:cTn id="53" dur="750" fill="hold"/>
                                        <p:tgtEl>
                                          <p:spTgt spid="6"/>
                                        </p:tgtEl>
                                        <p:attrNameLst>
                                          <p:attrName>ppt_h</p:attrName>
                                        </p:attrNameLst>
                                      </p:cBhvr>
                                      <p:tavLst>
                                        <p:tav tm="0">
                                          <p:val>
                                            <p:fltVal val="0"/>
                                          </p:val>
                                        </p:tav>
                                        <p:tav tm="100000">
                                          <p:val>
                                            <p:strVal val="#ppt_h"/>
                                          </p:val>
                                        </p:tav>
                                      </p:tavLst>
                                    </p:anim>
                                    <p:animEffect transition="in" filter="fade">
                                      <p:cBhvr>
                                        <p:cTn id="54" dur="750"/>
                                        <p:tgtEl>
                                          <p:spTgt spid="6"/>
                                        </p:tgtEl>
                                      </p:cBhvr>
                                    </p:animEffect>
                                  </p:childTnLst>
                                </p:cTn>
                              </p:par>
                              <p:par>
                                <p:cTn id="55" presetID="53" presetClass="entr" presetSubtype="16" fill="hold" nodeType="withEffect">
                                  <p:stCondLst>
                                    <p:cond delay="4000"/>
                                  </p:stCondLst>
                                  <p:childTnLst>
                                    <p:set>
                                      <p:cBhvr>
                                        <p:cTn id="56" dur="1" fill="hold">
                                          <p:stCondLst>
                                            <p:cond delay="0"/>
                                          </p:stCondLst>
                                        </p:cTn>
                                        <p:tgtEl>
                                          <p:spTgt spid="7"/>
                                        </p:tgtEl>
                                        <p:attrNameLst>
                                          <p:attrName>style.visibility</p:attrName>
                                        </p:attrNameLst>
                                      </p:cBhvr>
                                      <p:to>
                                        <p:strVal val="visible"/>
                                      </p:to>
                                    </p:set>
                                    <p:anim calcmode="lin" valueType="num">
                                      <p:cBhvr>
                                        <p:cTn id="57" dur="750" fill="hold"/>
                                        <p:tgtEl>
                                          <p:spTgt spid="7"/>
                                        </p:tgtEl>
                                        <p:attrNameLst>
                                          <p:attrName>ppt_w</p:attrName>
                                        </p:attrNameLst>
                                      </p:cBhvr>
                                      <p:tavLst>
                                        <p:tav tm="0">
                                          <p:val>
                                            <p:fltVal val="0"/>
                                          </p:val>
                                        </p:tav>
                                        <p:tav tm="100000">
                                          <p:val>
                                            <p:strVal val="#ppt_w"/>
                                          </p:val>
                                        </p:tav>
                                      </p:tavLst>
                                    </p:anim>
                                    <p:anim calcmode="lin" valueType="num">
                                      <p:cBhvr>
                                        <p:cTn id="58" dur="750" fill="hold"/>
                                        <p:tgtEl>
                                          <p:spTgt spid="7"/>
                                        </p:tgtEl>
                                        <p:attrNameLst>
                                          <p:attrName>ppt_h</p:attrName>
                                        </p:attrNameLst>
                                      </p:cBhvr>
                                      <p:tavLst>
                                        <p:tav tm="0">
                                          <p:val>
                                            <p:fltVal val="0"/>
                                          </p:val>
                                        </p:tav>
                                        <p:tav tm="100000">
                                          <p:val>
                                            <p:strVal val="#ppt_h"/>
                                          </p:val>
                                        </p:tav>
                                      </p:tavLst>
                                    </p:anim>
                                    <p:animEffect transition="in" filter="fade">
                                      <p:cBhvr>
                                        <p:cTn id="59" dur="750"/>
                                        <p:tgtEl>
                                          <p:spTgt spid="7"/>
                                        </p:tgtEl>
                                      </p:cBhvr>
                                    </p:animEffect>
                                  </p:childTnLst>
                                </p:cTn>
                              </p:par>
                              <p:par>
                                <p:cTn id="60" presetID="53" presetClass="entr" presetSubtype="16" fill="hold" nodeType="withEffect">
                                  <p:stCondLst>
                                    <p:cond delay="4500"/>
                                  </p:stCondLst>
                                  <p:childTnLst>
                                    <p:set>
                                      <p:cBhvr>
                                        <p:cTn id="61" dur="1" fill="hold">
                                          <p:stCondLst>
                                            <p:cond delay="0"/>
                                          </p:stCondLst>
                                        </p:cTn>
                                        <p:tgtEl>
                                          <p:spTgt spid="8"/>
                                        </p:tgtEl>
                                        <p:attrNameLst>
                                          <p:attrName>style.visibility</p:attrName>
                                        </p:attrNameLst>
                                      </p:cBhvr>
                                      <p:to>
                                        <p:strVal val="visible"/>
                                      </p:to>
                                    </p:set>
                                    <p:anim calcmode="lin" valueType="num">
                                      <p:cBhvr>
                                        <p:cTn id="62" dur="750" fill="hold"/>
                                        <p:tgtEl>
                                          <p:spTgt spid="8"/>
                                        </p:tgtEl>
                                        <p:attrNameLst>
                                          <p:attrName>ppt_w</p:attrName>
                                        </p:attrNameLst>
                                      </p:cBhvr>
                                      <p:tavLst>
                                        <p:tav tm="0">
                                          <p:val>
                                            <p:fltVal val="0"/>
                                          </p:val>
                                        </p:tav>
                                        <p:tav tm="100000">
                                          <p:val>
                                            <p:strVal val="#ppt_w"/>
                                          </p:val>
                                        </p:tav>
                                      </p:tavLst>
                                    </p:anim>
                                    <p:anim calcmode="lin" valueType="num">
                                      <p:cBhvr>
                                        <p:cTn id="63" dur="750" fill="hold"/>
                                        <p:tgtEl>
                                          <p:spTgt spid="8"/>
                                        </p:tgtEl>
                                        <p:attrNameLst>
                                          <p:attrName>ppt_h</p:attrName>
                                        </p:attrNameLst>
                                      </p:cBhvr>
                                      <p:tavLst>
                                        <p:tav tm="0">
                                          <p:val>
                                            <p:fltVal val="0"/>
                                          </p:val>
                                        </p:tav>
                                        <p:tav tm="100000">
                                          <p:val>
                                            <p:strVal val="#ppt_h"/>
                                          </p:val>
                                        </p:tav>
                                      </p:tavLst>
                                    </p:anim>
                                    <p:animEffect transition="in" filter="fade">
                                      <p:cBhvr>
                                        <p:cTn id="64" dur="750"/>
                                        <p:tgtEl>
                                          <p:spTgt spid="8"/>
                                        </p:tgtEl>
                                      </p:cBhvr>
                                    </p:animEffect>
                                  </p:childTnLst>
                                </p:cTn>
                              </p:par>
                              <p:par>
                                <p:cTn id="65" presetID="26" presetClass="emph" presetSubtype="0" repeatCount="2000" fill="hold" grpId="1" nodeType="withEffect">
                                  <p:stCondLst>
                                    <p:cond delay="5250"/>
                                  </p:stCondLst>
                                  <p:childTnLst>
                                    <p:animEffect transition="out" filter="fade">
                                      <p:cBhvr>
                                        <p:cTn id="66" dur="500" tmFilter="0, 0; .2, .5; .8, .5; 1, 0"/>
                                        <p:tgtEl>
                                          <p:spTgt spid="29"/>
                                        </p:tgtEl>
                                      </p:cBhvr>
                                    </p:animEffect>
                                    <p:animScale>
                                      <p:cBhvr>
                                        <p:cTn id="67" dur="250" autoRev="1" fill="hold"/>
                                        <p:tgtEl>
                                          <p:spTgt spid="29"/>
                                        </p:tgtEl>
                                      </p:cBhvr>
                                      <p:by x="105000" y="105000"/>
                                    </p:animScale>
                                  </p:childTnLst>
                                </p:cTn>
                              </p:par>
                              <p:par>
                                <p:cTn id="68" presetID="26" presetClass="emph" presetSubtype="0" repeatCount="2000" fill="hold" grpId="1" nodeType="withEffect">
                                  <p:stCondLst>
                                    <p:cond delay="5250"/>
                                  </p:stCondLst>
                                  <p:childTnLst>
                                    <p:animEffect transition="out" filter="fade">
                                      <p:cBhvr>
                                        <p:cTn id="69" dur="500" tmFilter="0, 0; .2, .5; .8, .5; 1, 0"/>
                                        <p:tgtEl>
                                          <p:spTgt spid="30"/>
                                        </p:tgtEl>
                                      </p:cBhvr>
                                    </p:animEffect>
                                    <p:animScale>
                                      <p:cBhvr>
                                        <p:cTn id="70" dur="250" autoRev="1" fill="hold"/>
                                        <p:tgtEl>
                                          <p:spTgt spid="30"/>
                                        </p:tgtEl>
                                      </p:cBhvr>
                                      <p:by x="105000" y="105000"/>
                                    </p:animScale>
                                  </p:childTnLst>
                                </p:cTn>
                              </p:par>
                              <p:par>
                                <p:cTn id="71" presetID="26" presetClass="emph" presetSubtype="0" repeatCount="2000" fill="hold" grpId="1" nodeType="withEffect">
                                  <p:stCondLst>
                                    <p:cond delay="5250"/>
                                  </p:stCondLst>
                                  <p:childTnLst>
                                    <p:animEffect transition="out" filter="fade">
                                      <p:cBhvr>
                                        <p:cTn id="72" dur="500" tmFilter="0, 0; .2, .5; .8, .5; 1, 0"/>
                                        <p:tgtEl>
                                          <p:spTgt spid="31"/>
                                        </p:tgtEl>
                                      </p:cBhvr>
                                    </p:animEffect>
                                    <p:animScale>
                                      <p:cBhvr>
                                        <p:cTn id="73" dur="250" autoRev="1" fill="hold"/>
                                        <p:tgtEl>
                                          <p:spTgt spid="31"/>
                                        </p:tgtEl>
                                      </p:cBhvr>
                                      <p:by x="105000" y="105000"/>
                                    </p:animScale>
                                  </p:childTnLst>
                                </p:cTn>
                              </p:par>
                              <p:par>
                                <p:cTn id="74" presetID="26" presetClass="emph" presetSubtype="0" repeatCount="2000" fill="hold" grpId="1" nodeType="withEffect">
                                  <p:stCondLst>
                                    <p:cond delay="5250"/>
                                  </p:stCondLst>
                                  <p:childTnLst>
                                    <p:animEffect transition="out" filter="fade">
                                      <p:cBhvr>
                                        <p:cTn id="75" dur="500" tmFilter="0, 0; .2, .5; .8, .5; 1, 0"/>
                                        <p:tgtEl>
                                          <p:spTgt spid="32"/>
                                        </p:tgtEl>
                                      </p:cBhvr>
                                    </p:animEffect>
                                    <p:animScale>
                                      <p:cBhvr>
                                        <p:cTn id="76" dur="250" autoRev="1" fill="hold"/>
                                        <p:tgtEl>
                                          <p:spTgt spid="32"/>
                                        </p:tgtEl>
                                      </p:cBhvr>
                                      <p:by x="105000" y="105000"/>
                                    </p:animScale>
                                  </p:childTnLst>
                                </p:cTn>
                              </p:par>
                              <p:par>
                                <p:cTn id="77" presetID="22" presetClass="entr" presetSubtype="8" fill="hold" grpId="0" nodeType="withEffect">
                                  <p:stCondLst>
                                    <p:cond delay="5250"/>
                                  </p:stCondLst>
                                  <p:childTnLst>
                                    <p:set>
                                      <p:cBhvr>
                                        <p:cTn id="78" dur="1" fill="hold">
                                          <p:stCondLst>
                                            <p:cond delay="0"/>
                                          </p:stCondLst>
                                        </p:cTn>
                                        <p:tgtEl>
                                          <p:spTgt spid="39"/>
                                        </p:tgtEl>
                                        <p:attrNameLst>
                                          <p:attrName>style.visibility</p:attrName>
                                        </p:attrNameLst>
                                      </p:cBhvr>
                                      <p:to>
                                        <p:strVal val="visible"/>
                                      </p:to>
                                    </p:set>
                                    <p:animEffect transition="in" filter="wipe(left)">
                                      <p:cBhvr>
                                        <p:cTn id="79" dur="500"/>
                                        <p:tgtEl>
                                          <p:spTgt spid="39"/>
                                        </p:tgtEl>
                                      </p:cBhvr>
                                    </p:animEffect>
                                  </p:childTnLst>
                                </p:cTn>
                              </p:par>
                              <p:par>
                                <p:cTn id="80" presetID="22" presetClass="entr" presetSubtype="2" fill="hold" grpId="0" nodeType="withEffect">
                                  <p:stCondLst>
                                    <p:cond delay="5250"/>
                                  </p:stCondLst>
                                  <p:childTnLst>
                                    <p:set>
                                      <p:cBhvr>
                                        <p:cTn id="81" dur="1" fill="hold">
                                          <p:stCondLst>
                                            <p:cond delay="0"/>
                                          </p:stCondLst>
                                        </p:cTn>
                                        <p:tgtEl>
                                          <p:spTgt spid="35"/>
                                        </p:tgtEl>
                                        <p:attrNameLst>
                                          <p:attrName>style.visibility</p:attrName>
                                        </p:attrNameLst>
                                      </p:cBhvr>
                                      <p:to>
                                        <p:strVal val="visible"/>
                                      </p:to>
                                    </p:set>
                                    <p:animEffect transition="in" filter="wipe(right)">
                                      <p:cBhvr>
                                        <p:cTn id="8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22" grpId="0" animBg="1"/>
      <p:bldP spid="23" grpId="0" animBg="1"/>
      <p:bldP spid="29" grpId="0" animBg="1"/>
      <p:bldP spid="29" grpId="1" animBg="1"/>
      <p:bldP spid="30" grpId="0" animBg="1"/>
      <p:bldP spid="30" grpId="1" animBg="1"/>
      <p:bldP spid="31" grpId="0" animBg="1"/>
      <p:bldP spid="31" grpId="1" animBg="1"/>
      <p:bldP spid="32" grpId="0" animBg="1"/>
      <p:bldP spid="32" grpId="1" animBg="1"/>
      <p:bldP spid="39"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6809014" y="3027587"/>
            <a:ext cx="2705163" cy="15444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0" y="470669"/>
            <a:ext cx="12193076" cy="5906908"/>
            <a:chOff x="-4453746" y="455238"/>
            <a:chExt cx="13535136" cy="5978724"/>
          </a:xfrm>
        </p:grpSpPr>
        <p:sp>
          <p:nvSpPr>
            <p:cNvPr id="3" name="矩形 2"/>
            <p:cNvSpPr/>
            <p:nvPr/>
          </p:nvSpPr>
          <p:spPr>
            <a:xfrm>
              <a:off x="-4453746" y="460177"/>
              <a:ext cx="7719563" cy="5973783"/>
            </a:xfrm>
            <a:prstGeom prst="rect">
              <a:avLst/>
            </a:prstGeom>
            <a:solidFill>
              <a:srgbClr val="269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13"/>
            <p:cNvSpPr/>
            <p:nvPr/>
          </p:nvSpPr>
          <p:spPr>
            <a:xfrm>
              <a:off x="3258539" y="455239"/>
              <a:ext cx="1947350" cy="5978723"/>
            </a:xfrm>
            <a:prstGeom prst="rect">
              <a:avLst/>
            </a:prstGeom>
            <a:solidFill>
              <a:srgbClr val="175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190566" y="455239"/>
              <a:ext cx="1940073" cy="5978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15"/>
            <p:cNvSpPr/>
            <p:nvPr/>
          </p:nvSpPr>
          <p:spPr>
            <a:xfrm>
              <a:off x="7137916" y="455238"/>
              <a:ext cx="1943474" cy="5978723"/>
            </a:xfrm>
            <a:prstGeom prst="rect">
              <a:avLst/>
            </a:prstGeom>
            <a:solidFill>
              <a:srgbClr val="C74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6" name="矩形 25"/>
          <p:cNvSpPr/>
          <p:nvPr/>
        </p:nvSpPr>
        <p:spPr>
          <a:xfrm>
            <a:off x="-2682" y="0"/>
            <a:ext cx="290353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49718" y="152400"/>
            <a:ext cx="290353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125883" y="1402137"/>
            <a:ext cx="3406122" cy="4555093"/>
            <a:chOff x="-1566405" y="2337409"/>
            <a:chExt cx="3406122" cy="4555093"/>
          </a:xfrm>
        </p:grpSpPr>
        <p:sp>
          <p:nvSpPr>
            <p:cNvPr id="52" name="文本框 51"/>
            <p:cNvSpPr txBox="1"/>
            <p:nvPr/>
          </p:nvSpPr>
          <p:spPr>
            <a:xfrm>
              <a:off x="-1566405" y="2337409"/>
              <a:ext cx="1940234" cy="4555093"/>
            </a:xfrm>
            <a:prstGeom prst="rect">
              <a:avLst/>
            </a:prstGeom>
            <a:noFill/>
            <a:ln>
              <a:noFill/>
            </a:ln>
          </p:spPr>
          <p:txBody>
            <a:bodyPr wrap="square" rtlCol="0">
              <a:spAutoFit/>
            </a:bodyPr>
            <a:lstStyle/>
            <a:p>
              <a:pPr algn="ctr"/>
              <a:r>
                <a:rPr lang="en-US" altLang="zh-CN" sz="29000" dirty="0">
                  <a:ln w="3175">
                    <a:noFill/>
                  </a:ln>
                  <a:solidFill>
                    <a:schemeClr val="bg1"/>
                  </a:solidFill>
                  <a:effectLst>
                    <a:outerShdw blurRad="50800" dist="38100" dir="2700000" algn="tl" rotWithShape="0">
                      <a:prstClr val="black">
                        <a:alpha val="19000"/>
                      </a:prstClr>
                    </a:outerShdw>
                  </a:effectLst>
                  <a:latin typeface="微软雅黑" panose="020B0503020204020204" pitchFamily="34" charset="-122"/>
                  <a:ea typeface="微软雅黑" panose="020B0503020204020204" pitchFamily="34" charset="-122"/>
                </a:rPr>
                <a:t>1</a:t>
              </a:r>
              <a:endParaRPr lang="zh-CN" altLang="en-US" sz="29000" dirty="0">
                <a:ln w="3175">
                  <a:noFill/>
                </a:ln>
                <a:solidFill>
                  <a:schemeClr val="bg1"/>
                </a:solidFill>
                <a:effectLst>
                  <a:outerShdw blurRad="50800" dist="38100" dir="2700000" algn="tl" rotWithShape="0">
                    <a:prstClr val="black">
                      <a:alpha val="19000"/>
                    </a:prstClr>
                  </a:outerShdw>
                </a:effectLst>
                <a:latin typeface="微软雅黑" panose="020B0503020204020204" pitchFamily="34" charset="-122"/>
                <a:ea typeface="微软雅黑" panose="020B0503020204020204" pitchFamily="34" charset="-122"/>
              </a:endParaRPr>
            </a:p>
          </p:txBody>
        </p:sp>
        <p:sp>
          <p:nvSpPr>
            <p:cNvPr id="54" name="文本框 53"/>
            <p:cNvSpPr txBox="1"/>
            <p:nvPr/>
          </p:nvSpPr>
          <p:spPr>
            <a:xfrm>
              <a:off x="1254942" y="2568720"/>
              <a:ext cx="584775" cy="3963028"/>
            </a:xfrm>
            <a:prstGeom prst="rect">
              <a:avLst/>
            </a:prstGeom>
            <a:noFill/>
          </p:spPr>
          <p:txBody>
            <a:bodyPr vert="eaVert" wrap="square" rtlCol="0">
              <a:spAutoFit/>
            </a:bodyPr>
            <a:lstStyle/>
            <a:p>
              <a:pPr algn="dist"/>
              <a:r>
                <a:rPr lang="zh-CN" altLang="en-US" sz="2600" dirty="0">
                  <a:solidFill>
                    <a:schemeClr val="bg1"/>
                  </a:solidFill>
                  <a:latin typeface="微软雅黑" panose="020B0503020204020204" pitchFamily="34" charset="-122"/>
                  <a:ea typeface="微软雅黑" panose="020B0503020204020204" pitchFamily="34" charset="-122"/>
                </a:rPr>
                <a:t>点击添加文本标题</a:t>
              </a:r>
            </a:p>
          </p:txBody>
        </p:sp>
      </p:grpSp>
      <p:sp>
        <p:nvSpPr>
          <p:cNvPr id="40" name="椭圆 39"/>
          <p:cNvSpPr/>
          <p:nvPr/>
        </p:nvSpPr>
        <p:spPr>
          <a:xfrm>
            <a:off x="494317" y="1033488"/>
            <a:ext cx="4834630" cy="4786989"/>
          </a:xfrm>
          <a:prstGeom prst="ellipse">
            <a:avLst/>
          </a:prstGeom>
          <a:blipFill>
            <a:blip r:embed="rId2"/>
            <a:stretch>
              <a:fillRect/>
            </a:stretch>
          </a:blipFill>
          <a:ln>
            <a:noFill/>
          </a:ln>
          <a:effectLst>
            <a:outerShdw blurRad="635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2291717" y="81447"/>
            <a:ext cx="7411898" cy="307777"/>
          </a:xfrm>
          <a:prstGeom prst="rect">
            <a:avLst/>
          </a:prstGeom>
          <a:noFill/>
        </p:spPr>
        <p:txBody>
          <a:bodyPr wrap="square" rtlCol="0">
            <a:spAutoFit/>
          </a:bodyPr>
          <a:lstStyle/>
          <a:p>
            <a:pPr algn="di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哪</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吒</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闹</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海 经</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典</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化</a:t>
            </a:r>
          </a:p>
        </p:txBody>
      </p:sp>
      <p:sp>
        <p:nvSpPr>
          <p:cNvPr id="20" name="文本框 19"/>
          <p:cNvSpPr txBox="1"/>
          <p:nvPr/>
        </p:nvSpPr>
        <p:spPr>
          <a:xfrm>
            <a:off x="2270416" y="6521225"/>
            <a:ext cx="7411898" cy="307777"/>
          </a:xfrm>
          <a:prstGeom prst="rect">
            <a:avLst/>
          </a:prstGeom>
          <a:noFill/>
        </p:spPr>
        <p:txBody>
          <a:bodyPr wrap="square" rtlCol="0">
            <a:spAutoFit/>
          </a:bodyPr>
          <a:lstStyle/>
          <a:p>
            <a:pPr algn="di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我</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命</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由</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我 不</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由</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天</a:t>
            </a:r>
          </a:p>
        </p:txBody>
      </p:sp>
      <p:sp>
        <p:nvSpPr>
          <p:cNvPr id="22" name="文本框 21"/>
          <p:cNvSpPr txBox="1"/>
          <p:nvPr/>
        </p:nvSpPr>
        <p:spPr>
          <a:xfrm>
            <a:off x="9587951" y="1599886"/>
            <a:ext cx="584775" cy="3963028"/>
          </a:xfrm>
          <a:prstGeom prst="rect">
            <a:avLst/>
          </a:prstGeom>
          <a:noFill/>
        </p:spPr>
        <p:txBody>
          <a:bodyPr vert="eaVert" wrap="square" rtlCol="0">
            <a:spAutoFit/>
          </a:bodyPr>
          <a:lstStyle/>
          <a:p>
            <a:pPr algn="dist"/>
            <a:r>
              <a:rPr lang="zh-CN" altLang="en-US" sz="2600" dirty="0">
                <a:solidFill>
                  <a:schemeClr val="bg1"/>
                </a:solidFill>
                <a:latin typeface="微软雅黑" panose="020B0503020204020204" pitchFamily="34" charset="-122"/>
                <a:ea typeface="微软雅黑" panose="020B0503020204020204" pitchFamily="34" charset="-122"/>
              </a:rPr>
              <a:t>点击添加文本标题</a:t>
            </a:r>
          </a:p>
        </p:txBody>
      </p:sp>
      <p:sp>
        <p:nvSpPr>
          <p:cNvPr id="23" name="文本框 22"/>
          <p:cNvSpPr txBox="1"/>
          <p:nvPr/>
        </p:nvSpPr>
        <p:spPr>
          <a:xfrm>
            <a:off x="11129453" y="1598523"/>
            <a:ext cx="584775" cy="3963028"/>
          </a:xfrm>
          <a:prstGeom prst="rect">
            <a:avLst/>
          </a:prstGeom>
          <a:noFill/>
        </p:spPr>
        <p:txBody>
          <a:bodyPr vert="eaVert" wrap="square" rtlCol="0">
            <a:spAutoFit/>
          </a:bodyPr>
          <a:lstStyle/>
          <a:p>
            <a:pPr algn="dist"/>
            <a:r>
              <a:rPr lang="zh-CN" altLang="en-US" sz="2600" dirty="0">
                <a:solidFill>
                  <a:schemeClr val="bg1"/>
                </a:solidFill>
                <a:latin typeface="微软雅黑" panose="020B0503020204020204" pitchFamily="34" charset="-122"/>
                <a:ea typeface="微软雅黑" panose="020B0503020204020204" pitchFamily="34" charset="-122"/>
              </a:rPr>
              <a:t>点击添加文本标题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50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750"/>
                                        <p:tgtEl>
                                          <p:spTgt spid="40"/>
                                        </p:tgtEl>
                                      </p:cBhvr>
                                    </p:animEffect>
                                    <p:anim calcmode="lin" valueType="num">
                                      <p:cBhvr>
                                        <p:cTn id="8" dur="750" fill="hold"/>
                                        <p:tgtEl>
                                          <p:spTgt spid="40"/>
                                        </p:tgtEl>
                                        <p:attrNameLst>
                                          <p:attrName>ppt_x</p:attrName>
                                        </p:attrNameLst>
                                      </p:cBhvr>
                                      <p:tavLst>
                                        <p:tav tm="0">
                                          <p:val>
                                            <p:strVal val="#ppt_x"/>
                                          </p:val>
                                        </p:tav>
                                        <p:tav tm="100000">
                                          <p:val>
                                            <p:strVal val="#ppt_x"/>
                                          </p:val>
                                        </p:tav>
                                      </p:tavLst>
                                    </p:anim>
                                    <p:anim calcmode="lin" valueType="num">
                                      <p:cBhvr>
                                        <p:cTn id="9" dur="675" decel="100000" fill="hold"/>
                                        <p:tgtEl>
                                          <p:spTgt spid="40"/>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40"/>
                                        </p:tgtEl>
                                        <p:attrNameLst>
                                          <p:attrName>ppt_y</p:attrName>
                                        </p:attrNameLst>
                                      </p:cBhvr>
                                      <p:tavLst>
                                        <p:tav tm="0">
                                          <p:val>
                                            <p:strVal val="#ppt_y-.03"/>
                                          </p:val>
                                        </p:tav>
                                        <p:tav tm="100000">
                                          <p:val>
                                            <p:strVal val="#ppt_y"/>
                                          </p:val>
                                        </p:tav>
                                      </p:tavLst>
                                    </p:anim>
                                  </p:childTnLst>
                                </p:cTn>
                              </p:par>
                              <p:par>
                                <p:cTn id="11" presetID="26" presetClass="emph" presetSubtype="0" repeatCount="2000" fill="hold" grpId="1" nodeType="withEffect">
                                  <p:stCondLst>
                                    <p:cond delay="500"/>
                                  </p:stCondLst>
                                  <p:childTnLst>
                                    <p:animEffect transition="out" filter="fade">
                                      <p:cBhvr>
                                        <p:cTn id="12" dur="500" tmFilter="0, 0; .2, .5; .8, .5; 1, 0"/>
                                        <p:tgtEl>
                                          <p:spTgt spid="40"/>
                                        </p:tgtEl>
                                      </p:cBhvr>
                                    </p:animEffect>
                                    <p:animScale>
                                      <p:cBhvr>
                                        <p:cTn id="13" dur="250" autoRev="1" fill="hold"/>
                                        <p:tgtEl>
                                          <p:spTgt spid="40"/>
                                        </p:tgtEl>
                                      </p:cBhvr>
                                      <p:by x="105000" y="105000"/>
                                    </p:animScale>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5660"/>
            <a:ext cx="3106057" cy="6852339"/>
          </a:xfrm>
          <a:prstGeom prst="rect">
            <a:avLst/>
          </a:prstGeom>
          <a:solidFill>
            <a:srgbClr val="269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 name="组合 3"/>
          <p:cNvGrpSpPr/>
          <p:nvPr/>
        </p:nvGrpSpPr>
        <p:grpSpPr>
          <a:xfrm>
            <a:off x="865497" y="746297"/>
            <a:ext cx="1375061" cy="5664858"/>
            <a:chOff x="947721" y="3024140"/>
            <a:chExt cx="1375061" cy="5664858"/>
          </a:xfrm>
        </p:grpSpPr>
        <p:sp>
          <p:nvSpPr>
            <p:cNvPr id="5" name="文本框 4"/>
            <p:cNvSpPr txBox="1"/>
            <p:nvPr/>
          </p:nvSpPr>
          <p:spPr>
            <a:xfrm>
              <a:off x="947721" y="3024140"/>
              <a:ext cx="1375061" cy="923330"/>
            </a:xfrm>
            <a:prstGeom prst="rect">
              <a:avLst/>
            </a:prstGeom>
            <a:noFill/>
            <a:ln>
              <a:noFill/>
            </a:ln>
          </p:spPr>
          <p:txBody>
            <a:bodyPr wrap="square" rtlCol="0">
              <a:spAutoFit/>
            </a:bodyPr>
            <a:lstStyle>
              <a:defPPr>
                <a:defRPr lang="zh-CN"/>
              </a:defPPr>
              <a:lvl1pPr algn="ctr">
                <a:defRPr sz="29000">
                  <a:ln w="3175">
                    <a:noFill/>
                  </a:ln>
                  <a:solidFill>
                    <a:schemeClr val="bg1"/>
                  </a:solidFill>
                  <a:effectLst>
                    <a:outerShdw blurRad="50800" dist="38100" dir="2700000" algn="tl" rotWithShape="0">
                      <a:prstClr val="black">
                        <a:alpha val="19000"/>
                      </a:prstClr>
                    </a:outerShdw>
                  </a:effectLst>
                  <a:latin typeface="微软雅黑" panose="020B0503020204020204" pitchFamily="34" charset="-122"/>
                  <a:ea typeface="微软雅黑" panose="020B0503020204020204" pitchFamily="34" charset="-122"/>
                </a:defRPr>
              </a:lvl1pPr>
            </a:lstStyle>
            <a:p>
              <a:r>
                <a:rPr lang="en-US" altLang="zh-CN" sz="5400" dirty="0"/>
                <a:t>01</a:t>
              </a:r>
              <a:endParaRPr lang="zh-CN" altLang="en-US" sz="5400" dirty="0"/>
            </a:p>
          </p:txBody>
        </p:sp>
        <p:sp>
          <p:nvSpPr>
            <p:cNvPr id="7" name="文本框 6"/>
            <p:cNvSpPr txBox="1"/>
            <p:nvPr/>
          </p:nvSpPr>
          <p:spPr>
            <a:xfrm>
              <a:off x="1235141" y="3853755"/>
              <a:ext cx="800219" cy="4835243"/>
            </a:xfrm>
            <a:prstGeom prst="rect">
              <a:avLst/>
            </a:prstGeom>
            <a:noFill/>
            <a:ln>
              <a:noFill/>
            </a:ln>
          </p:spPr>
          <p:txBody>
            <a:bodyPr vert="eaVert" wrap="square" rtlCol="0">
              <a:spAutoFit/>
            </a:bodyPr>
            <a:lstStyle>
              <a:defPPr>
                <a:defRPr lang="zh-CN"/>
              </a:defPPr>
              <a:lvl1pPr algn="ctr">
                <a:defRPr sz="5400">
                  <a:ln w="3175">
                    <a:noFill/>
                  </a:ln>
                  <a:solidFill>
                    <a:schemeClr val="bg1"/>
                  </a:solidFill>
                  <a:effectLst>
                    <a:outerShdw blurRad="50800" dist="38100" dir="2700000" algn="tl" rotWithShape="0">
                      <a:prstClr val="black">
                        <a:alpha val="19000"/>
                      </a:prstClr>
                    </a:outerShdw>
                  </a:effectLst>
                  <a:latin typeface="微软雅黑" panose="020B0503020204020204" pitchFamily="34" charset="-122"/>
                  <a:ea typeface="微软雅黑" panose="020B0503020204020204" pitchFamily="34" charset="-122"/>
                </a:defRPr>
              </a:lvl1pPr>
            </a:lstStyle>
            <a:p>
              <a:r>
                <a:rPr lang="zh-CN" altLang="en-US" sz="4000" dirty="0"/>
                <a:t>点击添加文本标题</a:t>
              </a:r>
            </a:p>
          </p:txBody>
        </p:sp>
      </p:grpSp>
      <p:grpSp>
        <p:nvGrpSpPr>
          <p:cNvPr id="16" name="组合 15"/>
          <p:cNvGrpSpPr/>
          <p:nvPr/>
        </p:nvGrpSpPr>
        <p:grpSpPr>
          <a:xfrm>
            <a:off x="3383641" y="1707952"/>
            <a:ext cx="4054146" cy="1673325"/>
            <a:chOff x="1340508" y="1707952"/>
            <a:chExt cx="4054146" cy="1673325"/>
          </a:xfrm>
        </p:grpSpPr>
        <p:grpSp>
          <p:nvGrpSpPr>
            <p:cNvPr id="10" name="组合 9"/>
            <p:cNvGrpSpPr/>
            <p:nvPr/>
          </p:nvGrpSpPr>
          <p:grpSpPr>
            <a:xfrm>
              <a:off x="2490971" y="2079734"/>
              <a:ext cx="2903683" cy="1196866"/>
              <a:chOff x="3314700" y="1789007"/>
              <a:chExt cx="2903683" cy="1196866"/>
            </a:xfrm>
          </p:grpSpPr>
          <p:sp>
            <p:nvSpPr>
              <p:cNvPr id="11" name="椭圆 10"/>
              <p:cNvSpPr/>
              <p:nvPr/>
            </p:nvSpPr>
            <p:spPr>
              <a:xfrm>
                <a:off x="3314700" y="2006161"/>
                <a:ext cx="914400" cy="914400"/>
              </a:xfrm>
              <a:prstGeom prst="ellipse">
                <a:avLst/>
              </a:prstGeom>
              <a:solidFill>
                <a:srgbClr val="269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3" name="文本框 12"/>
              <p:cNvSpPr txBox="1"/>
              <p:nvPr/>
            </p:nvSpPr>
            <p:spPr>
              <a:xfrm>
                <a:off x="3592284" y="2253888"/>
                <a:ext cx="523862" cy="430887"/>
              </a:xfrm>
              <a:prstGeom prst="rect">
                <a:avLst/>
              </a:prstGeom>
              <a:noFill/>
            </p:spPr>
            <p:txBody>
              <a:bodyPr wrap="square" rtlCol="0">
                <a:spAutoFit/>
              </a:bodyPr>
              <a:lstStyle/>
              <a:p>
                <a:r>
                  <a:rPr lang="zh-CN" altLang="en-US" sz="2200" dirty="0">
                    <a:solidFill>
                      <a:schemeClr val="bg1"/>
                    </a:solidFill>
                    <a:latin typeface="微软雅黑" panose="020B0503020204020204" pitchFamily="34" charset="-122"/>
                    <a:ea typeface="微软雅黑" panose="020B0503020204020204" pitchFamily="34" charset="-122"/>
                  </a:rPr>
                  <a:t>壹</a:t>
                </a:r>
              </a:p>
            </p:txBody>
          </p:sp>
          <p:sp>
            <p:nvSpPr>
              <p:cNvPr id="14" name="Inhaltsplatzhalter 4"/>
              <p:cNvSpPr txBox="1"/>
              <p:nvPr/>
            </p:nvSpPr>
            <p:spPr>
              <a:xfrm>
                <a:off x="4393731" y="1789007"/>
                <a:ext cx="1824652" cy="1196866"/>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单击添加文本内容单击添加文本内容单击添加文本内容</a:t>
                </a:r>
                <a:endParaRPr lang="en-US" altLang="zh-CN"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
          <p:nvSpPr>
            <p:cNvPr id="15" name="椭圆 14"/>
            <p:cNvSpPr/>
            <p:nvPr/>
          </p:nvSpPr>
          <p:spPr>
            <a:xfrm>
              <a:off x="1340508" y="1707952"/>
              <a:ext cx="1689978" cy="1673325"/>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3383641" y="4034464"/>
            <a:ext cx="3889514" cy="1673325"/>
            <a:chOff x="1340508" y="1707952"/>
            <a:chExt cx="3889514" cy="1673325"/>
          </a:xfrm>
        </p:grpSpPr>
        <p:grpSp>
          <p:nvGrpSpPr>
            <p:cNvPr id="18" name="组合 17"/>
            <p:cNvGrpSpPr/>
            <p:nvPr/>
          </p:nvGrpSpPr>
          <p:grpSpPr>
            <a:xfrm>
              <a:off x="2490971" y="2079734"/>
              <a:ext cx="2739051" cy="1196866"/>
              <a:chOff x="3314700" y="1789007"/>
              <a:chExt cx="2739051" cy="1196866"/>
            </a:xfrm>
          </p:grpSpPr>
          <p:sp>
            <p:nvSpPr>
              <p:cNvPr id="20" name="椭圆 19"/>
              <p:cNvSpPr/>
              <p:nvPr/>
            </p:nvSpPr>
            <p:spPr>
              <a:xfrm>
                <a:off x="3314700" y="2006161"/>
                <a:ext cx="914400" cy="914400"/>
              </a:xfrm>
              <a:prstGeom prst="ellipse">
                <a:avLst/>
              </a:prstGeom>
              <a:solidFill>
                <a:srgbClr val="175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1" name="文本框 20"/>
              <p:cNvSpPr txBox="1"/>
              <p:nvPr/>
            </p:nvSpPr>
            <p:spPr>
              <a:xfrm>
                <a:off x="3592284" y="2253888"/>
                <a:ext cx="523862" cy="430887"/>
              </a:xfrm>
              <a:prstGeom prst="rect">
                <a:avLst/>
              </a:prstGeom>
              <a:noFill/>
            </p:spPr>
            <p:txBody>
              <a:bodyPr wrap="square" rtlCol="0">
                <a:spAutoFit/>
              </a:bodyPr>
              <a:lstStyle/>
              <a:p>
                <a:r>
                  <a:rPr lang="zh-CN" altLang="en-US" sz="2200" dirty="0">
                    <a:solidFill>
                      <a:schemeClr val="bg1"/>
                    </a:solidFill>
                    <a:latin typeface="微软雅黑" panose="020B0503020204020204" pitchFamily="34" charset="-122"/>
                    <a:ea typeface="微软雅黑" panose="020B0503020204020204" pitchFamily="34" charset="-122"/>
                  </a:rPr>
                  <a:t>贰</a:t>
                </a:r>
              </a:p>
            </p:txBody>
          </p:sp>
          <p:sp>
            <p:nvSpPr>
              <p:cNvPr id="22" name="Inhaltsplatzhalter 4"/>
              <p:cNvSpPr txBox="1"/>
              <p:nvPr/>
            </p:nvSpPr>
            <p:spPr>
              <a:xfrm>
                <a:off x="4393730" y="1789007"/>
                <a:ext cx="1660021" cy="1196866"/>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单击添加文本内容单击添加文本内容单击添加文本内容</a:t>
                </a:r>
                <a:endParaRPr lang="en-US"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
          <p:nvSpPr>
            <p:cNvPr id="19" name="椭圆 18"/>
            <p:cNvSpPr/>
            <p:nvPr/>
          </p:nvSpPr>
          <p:spPr>
            <a:xfrm>
              <a:off x="1340508" y="1707952"/>
              <a:ext cx="1689978" cy="1673325"/>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7572870" y="1707952"/>
            <a:ext cx="3919472" cy="1673325"/>
            <a:chOff x="1340508" y="1707952"/>
            <a:chExt cx="3919472" cy="1673325"/>
          </a:xfrm>
        </p:grpSpPr>
        <p:grpSp>
          <p:nvGrpSpPr>
            <p:cNvPr id="24" name="组合 23"/>
            <p:cNvGrpSpPr/>
            <p:nvPr/>
          </p:nvGrpSpPr>
          <p:grpSpPr>
            <a:xfrm>
              <a:off x="2490971" y="2079734"/>
              <a:ext cx="2769009" cy="1196866"/>
              <a:chOff x="3314700" y="1789007"/>
              <a:chExt cx="2769009" cy="1196866"/>
            </a:xfrm>
          </p:grpSpPr>
          <p:sp>
            <p:nvSpPr>
              <p:cNvPr id="26" name="椭圆 25"/>
              <p:cNvSpPr/>
              <p:nvPr/>
            </p:nvSpPr>
            <p:spPr>
              <a:xfrm>
                <a:off x="3314700" y="2006161"/>
                <a:ext cx="914400" cy="914400"/>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7" name="文本框 26"/>
              <p:cNvSpPr txBox="1"/>
              <p:nvPr/>
            </p:nvSpPr>
            <p:spPr>
              <a:xfrm>
                <a:off x="3592284" y="2253888"/>
                <a:ext cx="523862" cy="430887"/>
              </a:xfrm>
              <a:prstGeom prst="rect">
                <a:avLst/>
              </a:prstGeom>
              <a:noFill/>
            </p:spPr>
            <p:txBody>
              <a:bodyPr wrap="square" rtlCol="0">
                <a:spAutoFit/>
              </a:bodyPr>
              <a:lstStyle/>
              <a:p>
                <a:r>
                  <a:rPr lang="zh-CN" altLang="en-US" sz="2200" dirty="0">
                    <a:solidFill>
                      <a:schemeClr val="bg1"/>
                    </a:solidFill>
                    <a:latin typeface="微软雅黑" panose="020B0503020204020204" pitchFamily="34" charset="-122"/>
                    <a:ea typeface="微软雅黑" panose="020B0503020204020204" pitchFamily="34" charset="-122"/>
                  </a:rPr>
                  <a:t>叁</a:t>
                </a:r>
              </a:p>
            </p:txBody>
          </p:sp>
          <p:sp>
            <p:nvSpPr>
              <p:cNvPr id="28" name="Inhaltsplatzhalter 4"/>
              <p:cNvSpPr txBox="1"/>
              <p:nvPr/>
            </p:nvSpPr>
            <p:spPr>
              <a:xfrm>
                <a:off x="4393731" y="1789007"/>
                <a:ext cx="1689978" cy="1196866"/>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单击添加文本内容单击添加文本内容单击添加文本内容</a:t>
                </a:r>
                <a:endParaRPr lang="en-US" altLang="zh-CN"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
          <p:nvSpPr>
            <p:cNvPr id="25" name="椭圆 24"/>
            <p:cNvSpPr/>
            <p:nvPr/>
          </p:nvSpPr>
          <p:spPr>
            <a:xfrm>
              <a:off x="1340508" y="1707952"/>
              <a:ext cx="1689978" cy="1673325"/>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7572870" y="4030328"/>
            <a:ext cx="3919472" cy="1673325"/>
            <a:chOff x="1340508" y="1707952"/>
            <a:chExt cx="3919472" cy="1673325"/>
          </a:xfrm>
        </p:grpSpPr>
        <p:grpSp>
          <p:nvGrpSpPr>
            <p:cNvPr id="30" name="组合 29"/>
            <p:cNvGrpSpPr/>
            <p:nvPr/>
          </p:nvGrpSpPr>
          <p:grpSpPr>
            <a:xfrm>
              <a:off x="2490971" y="2079734"/>
              <a:ext cx="2769009" cy="1196866"/>
              <a:chOff x="3314700" y="1789007"/>
              <a:chExt cx="2769009" cy="1196866"/>
            </a:xfrm>
          </p:grpSpPr>
          <p:sp>
            <p:nvSpPr>
              <p:cNvPr id="32" name="椭圆 31"/>
              <p:cNvSpPr/>
              <p:nvPr/>
            </p:nvSpPr>
            <p:spPr>
              <a:xfrm>
                <a:off x="3314700" y="2006161"/>
                <a:ext cx="914400" cy="914400"/>
              </a:xfrm>
              <a:prstGeom prst="ellipse">
                <a:avLst/>
              </a:prstGeom>
              <a:solidFill>
                <a:srgbClr val="C74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文本框 32"/>
              <p:cNvSpPr txBox="1"/>
              <p:nvPr/>
            </p:nvSpPr>
            <p:spPr>
              <a:xfrm>
                <a:off x="3592284" y="2253888"/>
                <a:ext cx="523862" cy="430887"/>
              </a:xfrm>
              <a:prstGeom prst="rect">
                <a:avLst/>
              </a:prstGeom>
              <a:noFill/>
            </p:spPr>
            <p:txBody>
              <a:bodyPr wrap="square" rtlCol="0">
                <a:spAutoFit/>
              </a:bodyPr>
              <a:lstStyle/>
              <a:p>
                <a:r>
                  <a:rPr lang="zh-CN" altLang="en-US" sz="2200" dirty="0">
                    <a:solidFill>
                      <a:schemeClr val="bg1"/>
                    </a:solidFill>
                    <a:latin typeface="微软雅黑" panose="020B0503020204020204" pitchFamily="34" charset="-122"/>
                    <a:ea typeface="微软雅黑" panose="020B0503020204020204" pitchFamily="34" charset="-122"/>
                  </a:rPr>
                  <a:t>肆</a:t>
                </a:r>
              </a:p>
            </p:txBody>
          </p:sp>
          <p:sp>
            <p:nvSpPr>
              <p:cNvPr id="34" name="Inhaltsplatzhalter 4"/>
              <p:cNvSpPr txBox="1"/>
              <p:nvPr/>
            </p:nvSpPr>
            <p:spPr>
              <a:xfrm>
                <a:off x="4393731" y="1789007"/>
                <a:ext cx="1689978" cy="1196866"/>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50" dirty="0">
                    <a:solidFill>
                      <a:schemeClr val="tx1">
                        <a:lumMod val="75000"/>
                        <a:lumOff val="25000"/>
                      </a:schemeClr>
                    </a:solidFill>
                    <a:latin typeface="微软雅黑" panose="020B0503020204020204" pitchFamily="34" charset="-122"/>
                    <a:ea typeface="微软雅黑" panose="020B0503020204020204" pitchFamily="34" charset="-122"/>
                  </a:rPr>
                  <a:t>单击添加文本内容单击添加文本内容单击添加文本内容</a:t>
                </a:r>
                <a:endParaRPr lang="en-US" altLang="zh-CN"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
          <p:nvSpPr>
            <p:cNvPr id="31" name="椭圆 30"/>
            <p:cNvSpPr/>
            <p:nvPr/>
          </p:nvSpPr>
          <p:spPr>
            <a:xfrm>
              <a:off x="1340508" y="1707952"/>
              <a:ext cx="1689978" cy="1673325"/>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2"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750"/>
                                        <p:tgtEl>
                                          <p:spTgt spid="16"/>
                                        </p:tgtEl>
                                        <p:attrNameLst>
                                          <p:attrName>ppt_x</p:attrName>
                                        </p:attrNameLst>
                                      </p:cBhvr>
                                      <p:tavLst>
                                        <p:tav tm="0">
                                          <p:val>
                                            <p:strVal val="#ppt_x+#ppt_w*1.125000"/>
                                          </p:val>
                                        </p:tav>
                                        <p:tav tm="100000">
                                          <p:val>
                                            <p:strVal val="#ppt_x"/>
                                          </p:val>
                                        </p:tav>
                                      </p:tavLst>
                                    </p:anim>
                                    <p:animEffect transition="in" filter="wipe(left)">
                                      <p:cBhvr>
                                        <p:cTn id="13" dur="750"/>
                                        <p:tgtEl>
                                          <p:spTgt spid="16"/>
                                        </p:tgtEl>
                                      </p:cBhvr>
                                    </p:animEffect>
                                  </p:childTnLst>
                                </p:cTn>
                              </p:par>
                            </p:childTnLst>
                          </p:cTn>
                        </p:par>
                        <p:par>
                          <p:cTn id="14" fill="hold">
                            <p:stCondLst>
                              <p:cond delay="1500"/>
                            </p:stCondLst>
                            <p:childTnLst>
                              <p:par>
                                <p:cTn id="15" presetID="12" presetClass="entr" presetSubtype="2"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750"/>
                                        <p:tgtEl>
                                          <p:spTgt spid="17"/>
                                        </p:tgtEl>
                                        <p:attrNameLst>
                                          <p:attrName>ppt_x</p:attrName>
                                        </p:attrNameLst>
                                      </p:cBhvr>
                                      <p:tavLst>
                                        <p:tav tm="0">
                                          <p:val>
                                            <p:strVal val="#ppt_x+#ppt_w*1.125000"/>
                                          </p:val>
                                        </p:tav>
                                        <p:tav tm="100000">
                                          <p:val>
                                            <p:strVal val="#ppt_x"/>
                                          </p:val>
                                        </p:tav>
                                      </p:tavLst>
                                    </p:anim>
                                    <p:animEffect transition="in" filter="wipe(left)">
                                      <p:cBhvr>
                                        <p:cTn id="18" dur="750"/>
                                        <p:tgtEl>
                                          <p:spTgt spid="17"/>
                                        </p:tgtEl>
                                      </p:cBhvr>
                                    </p:animEffect>
                                  </p:childTnLst>
                                </p:cTn>
                              </p:par>
                            </p:childTnLst>
                          </p:cTn>
                        </p:par>
                        <p:par>
                          <p:cTn id="19" fill="hold">
                            <p:stCondLst>
                              <p:cond delay="2500"/>
                            </p:stCondLst>
                            <p:childTnLst>
                              <p:par>
                                <p:cTn id="20" presetID="12" presetClass="entr" presetSubtype="2"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750"/>
                                        <p:tgtEl>
                                          <p:spTgt spid="23"/>
                                        </p:tgtEl>
                                        <p:attrNameLst>
                                          <p:attrName>ppt_x</p:attrName>
                                        </p:attrNameLst>
                                      </p:cBhvr>
                                      <p:tavLst>
                                        <p:tav tm="0">
                                          <p:val>
                                            <p:strVal val="#ppt_x+#ppt_w*1.125000"/>
                                          </p:val>
                                        </p:tav>
                                        <p:tav tm="100000">
                                          <p:val>
                                            <p:strVal val="#ppt_x"/>
                                          </p:val>
                                        </p:tav>
                                      </p:tavLst>
                                    </p:anim>
                                    <p:animEffect transition="in" filter="wipe(left)">
                                      <p:cBhvr>
                                        <p:cTn id="23" dur="750"/>
                                        <p:tgtEl>
                                          <p:spTgt spid="23"/>
                                        </p:tgtEl>
                                      </p:cBhvr>
                                    </p:animEffect>
                                  </p:childTnLst>
                                </p:cTn>
                              </p:par>
                            </p:childTnLst>
                          </p:cTn>
                        </p:par>
                        <p:par>
                          <p:cTn id="24" fill="hold">
                            <p:stCondLst>
                              <p:cond delay="3500"/>
                            </p:stCondLst>
                            <p:childTnLst>
                              <p:par>
                                <p:cTn id="25" presetID="12" presetClass="entr" presetSubtype="2"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750"/>
                                        <p:tgtEl>
                                          <p:spTgt spid="29"/>
                                        </p:tgtEl>
                                        <p:attrNameLst>
                                          <p:attrName>ppt_x</p:attrName>
                                        </p:attrNameLst>
                                      </p:cBhvr>
                                      <p:tavLst>
                                        <p:tav tm="0">
                                          <p:val>
                                            <p:strVal val="#ppt_x+#ppt_w*1.125000"/>
                                          </p:val>
                                        </p:tav>
                                        <p:tav tm="100000">
                                          <p:val>
                                            <p:strVal val="#ppt_x"/>
                                          </p:val>
                                        </p:tav>
                                      </p:tavLst>
                                    </p:anim>
                                    <p:animEffect transition="in" filter="wipe(left)">
                                      <p:cBhvr>
                                        <p:cTn id="28"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5660"/>
            <a:ext cx="3106057" cy="6852340"/>
          </a:xfrm>
          <a:prstGeom prst="rect">
            <a:avLst/>
          </a:prstGeom>
          <a:solidFill>
            <a:srgbClr val="269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 name="组合 3"/>
          <p:cNvGrpSpPr/>
          <p:nvPr/>
        </p:nvGrpSpPr>
        <p:grpSpPr>
          <a:xfrm>
            <a:off x="865497" y="746297"/>
            <a:ext cx="1375061" cy="5664858"/>
            <a:chOff x="947721" y="3024140"/>
            <a:chExt cx="1375061" cy="5664858"/>
          </a:xfrm>
        </p:grpSpPr>
        <p:sp>
          <p:nvSpPr>
            <p:cNvPr id="5" name="文本框 4"/>
            <p:cNvSpPr txBox="1"/>
            <p:nvPr/>
          </p:nvSpPr>
          <p:spPr>
            <a:xfrm>
              <a:off x="947721" y="3024140"/>
              <a:ext cx="1375061" cy="923330"/>
            </a:xfrm>
            <a:prstGeom prst="rect">
              <a:avLst/>
            </a:prstGeom>
            <a:noFill/>
            <a:ln>
              <a:noFill/>
            </a:ln>
          </p:spPr>
          <p:txBody>
            <a:bodyPr wrap="square" rtlCol="0">
              <a:spAutoFit/>
            </a:bodyPr>
            <a:lstStyle>
              <a:defPPr>
                <a:defRPr lang="zh-CN"/>
              </a:defPPr>
              <a:lvl1pPr algn="ctr">
                <a:defRPr sz="29000">
                  <a:ln w="3175">
                    <a:noFill/>
                  </a:ln>
                  <a:solidFill>
                    <a:schemeClr val="bg1"/>
                  </a:solidFill>
                  <a:effectLst>
                    <a:outerShdw blurRad="50800" dist="38100" dir="2700000" algn="tl" rotWithShape="0">
                      <a:prstClr val="black">
                        <a:alpha val="19000"/>
                      </a:prstClr>
                    </a:outerShdw>
                  </a:effectLst>
                  <a:latin typeface="微软雅黑" panose="020B0503020204020204" pitchFamily="34" charset="-122"/>
                  <a:ea typeface="微软雅黑" panose="020B0503020204020204" pitchFamily="34" charset="-122"/>
                </a:defRPr>
              </a:lvl1pPr>
            </a:lstStyle>
            <a:p>
              <a:r>
                <a:rPr lang="en-US" altLang="zh-CN" sz="5400" dirty="0"/>
                <a:t>01</a:t>
              </a:r>
              <a:endParaRPr lang="zh-CN" altLang="en-US" sz="5400" dirty="0"/>
            </a:p>
          </p:txBody>
        </p:sp>
        <p:sp>
          <p:nvSpPr>
            <p:cNvPr id="7" name="文本框 6"/>
            <p:cNvSpPr txBox="1"/>
            <p:nvPr/>
          </p:nvSpPr>
          <p:spPr>
            <a:xfrm>
              <a:off x="1235141" y="3853755"/>
              <a:ext cx="800219" cy="4835243"/>
            </a:xfrm>
            <a:prstGeom prst="rect">
              <a:avLst/>
            </a:prstGeom>
            <a:noFill/>
            <a:ln>
              <a:noFill/>
            </a:ln>
          </p:spPr>
          <p:txBody>
            <a:bodyPr vert="eaVert" wrap="square" rtlCol="0">
              <a:spAutoFit/>
            </a:bodyPr>
            <a:lstStyle>
              <a:defPPr>
                <a:defRPr lang="zh-CN"/>
              </a:defPPr>
              <a:lvl1pPr algn="ctr">
                <a:defRPr sz="5400">
                  <a:ln w="3175">
                    <a:noFill/>
                  </a:ln>
                  <a:solidFill>
                    <a:schemeClr val="bg1"/>
                  </a:solidFill>
                  <a:effectLst>
                    <a:outerShdw blurRad="50800" dist="38100" dir="2700000" algn="tl" rotWithShape="0">
                      <a:prstClr val="black">
                        <a:alpha val="19000"/>
                      </a:prstClr>
                    </a:outerShdw>
                  </a:effectLst>
                  <a:latin typeface="微软雅黑" panose="020B0503020204020204" pitchFamily="34" charset="-122"/>
                  <a:ea typeface="微软雅黑" panose="020B0503020204020204" pitchFamily="34" charset="-122"/>
                </a:defRPr>
              </a:lvl1pPr>
            </a:lstStyle>
            <a:p>
              <a:r>
                <a:rPr lang="zh-CN" altLang="en-US" sz="4000" dirty="0"/>
                <a:t>点击添加文本标题</a:t>
              </a:r>
            </a:p>
          </p:txBody>
        </p:sp>
      </p:grpSp>
      <p:grpSp>
        <p:nvGrpSpPr>
          <p:cNvPr id="35" name="组合 34"/>
          <p:cNvGrpSpPr/>
          <p:nvPr/>
        </p:nvGrpSpPr>
        <p:grpSpPr>
          <a:xfrm>
            <a:off x="5112996" y="1219234"/>
            <a:ext cx="6308157" cy="3238500"/>
            <a:chOff x="4933949" y="1981200"/>
            <a:chExt cx="6308157" cy="3238500"/>
          </a:xfrm>
        </p:grpSpPr>
        <p:grpSp>
          <p:nvGrpSpPr>
            <p:cNvPr id="37" name="组合 36"/>
            <p:cNvGrpSpPr/>
            <p:nvPr/>
          </p:nvGrpSpPr>
          <p:grpSpPr>
            <a:xfrm>
              <a:off x="5261421" y="2253723"/>
              <a:ext cx="5653213" cy="2965977"/>
              <a:chOff x="3231517" y="2416802"/>
              <a:chExt cx="5653213" cy="3456041"/>
            </a:xfrm>
          </p:grpSpPr>
          <p:sp>
            <p:nvSpPr>
              <p:cNvPr id="48" name="Inhaltsplatzhalter 4"/>
              <p:cNvSpPr txBox="1"/>
              <p:nvPr/>
            </p:nvSpPr>
            <p:spPr>
              <a:xfrm>
                <a:off x="7653624" y="2416804"/>
                <a:ext cx="1231106" cy="3456039"/>
              </a:xfrm>
              <a:prstGeom prst="rect">
                <a:avLst/>
              </a:prstGeom>
            </p:spPr>
            <p:txBody>
              <a:bodyPr vert="eaVert"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 入 标 题</a:t>
                </a:r>
                <a: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点击此处输入文本内容，点击此处输入文本内容，点击此处输入文本内容</a:t>
                </a:r>
                <a:r>
                  <a:rPr lang="en-US" altLang="zh-CN" sz="14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endParaRPr lang="en-US"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9" name="Inhaltsplatzhalter 4"/>
              <p:cNvSpPr txBox="1"/>
              <p:nvPr/>
            </p:nvSpPr>
            <p:spPr>
              <a:xfrm>
                <a:off x="6151557" y="2416803"/>
                <a:ext cx="1231106" cy="3456039"/>
              </a:xfrm>
              <a:prstGeom prst="rect">
                <a:avLst/>
              </a:prstGeom>
            </p:spPr>
            <p:txBody>
              <a:bodyPr vert="eaVert"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 入 标 题</a:t>
                </a:r>
                <a: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点击此处输入文本内容，点击此处输入文本内容，点击此处输入文本内容</a:t>
                </a:r>
                <a:r>
                  <a:rPr lang="en-US" altLang="zh-CN" sz="14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endParaRPr lang="en-US"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0" name="Inhaltsplatzhalter 4"/>
              <p:cNvSpPr txBox="1"/>
              <p:nvPr/>
            </p:nvSpPr>
            <p:spPr>
              <a:xfrm>
                <a:off x="4713374" y="2416803"/>
                <a:ext cx="1231106" cy="3456039"/>
              </a:xfrm>
              <a:prstGeom prst="rect">
                <a:avLst/>
              </a:prstGeom>
            </p:spPr>
            <p:txBody>
              <a:bodyPr vert="eaVert"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 入 标 题</a:t>
                </a:r>
                <a: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点击此处输入文本内容，点击此处输入文本内容，点击此处输入文本内容</a:t>
                </a:r>
                <a:r>
                  <a:rPr lang="en-US" altLang="zh-CN" sz="14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endParaRPr lang="en-US"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1" name="Inhaltsplatzhalter 4"/>
              <p:cNvSpPr txBox="1"/>
              <p:nvPr/>
            </p:nvSpPr>
            <p:spPr>
              <a:xfrm>
                <a:off x="3231517" y="2416802"/>
                <a:ext cx="1231106" cy="3456039"/>
              </a:xfrm>
              <a:prstGeom prst="rect">
                <a:avLst/>
              </a:prstGeom>
            </p:spPr>
            <p:txBody>
              <a:bodyPr vert="eaVert"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Aft>
                    <a:spcPts val="1200"/>
                  </a:spcAft>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 入 标 题</a:t>
                </a:r>
                <a: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r>
                  <a:rPr lang="zh-CN" altLang="en-US" sz="14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点击此处输入文本内容，点击此处输入文本内容，点击此处输入文本内容</a:t>
                </a:r>
                <a:r>
                  <a:rPr lang="en-US" altLang="zh-CN" sz="14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endParaRPr lang="en-US" sz="11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38" name="组合 37"/>
            <p:cNvGrpSpPr/>
            <p:nvPr/>
          </p:nvGrpSpPr>
          <p:grpSpPr>
            <a:xfrm rot="5400000">
              <a:off x="9556395" y="3533988"/>
              <a:ext cx="3238500" cy="132923"/>
              <a:chOff x="0" y="460177"/>
              <a:chExt cx="12192000" cy="5978723"/>
            </a:xfrm>
          </p:grpSpPr>
          <p:sp>
            <p:nvSpPr>
              <p:cNvPr id="44" name="矩形 43"/>
              <p:cNvSpPr/>
              <p:nvPr/>
            </p:nvSpPr>
            <p:spPr>
              <a:xfrm>
                <a:off x="0" y="460177"/>
                <a:ext cx="3009567" cy="5978723"/>
              </a:xfrm>
              <a:prstGeom prst="rect">
                <a:avLst/>
              </a:prstGeom>
              <a:solidFill>
                <a:srgbClr val="269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6081010" y="460177"/>
                <a:ext cx="3123264" cy="5978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9204274" y="460177"/>
                <a:ext cx="2987726" cy="5978723"/>
              </a:xfrm>
              <a:prstGeom prst="rect">
                <a:avLst/>
              </a:prstGeom>
              <a:solidFill>
                <a:srgbClr val="C74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3009568" y="460177"/>
                <a:ext cx="3082089" cy="5978723"/>
              </a:xfrm>
              <a:prstGeom prst="rect">
                <a:avLst/>
              </a:prstGeom>
              <a:solidFill>
                <a:srgbClr val="175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rot="5400000">
              <a:off x="3381161" y="3533988"/>
              <a:ext cx="3238500" cy="132923"/>
              <a:chOff x="0" y="460177"/>
              <a:chExt cx="12192000" cy="5978723"/>
            </a:xfrm>
          </p:grpSpPr>
          <p:sp>
            <p:nvSpPr>
              <p:cNvPr id="40" name="矩形 39"/>
              <p:cNvSpPr/>
              <p:nvPr/>
            </p:nvSpPr>
            <p:spPr>
              <a:xfrm>
                <a:off x="0" y="460177"/>
                <a:ext cx="3009567" cy="5978723"/>
              </a:xfrm>
              <a:prstGeom prst="rect">
                <a:avLst/>
              </a:prstGeom>
              <a:solidFill>
                <a:srgbClr val="269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6081010" y="460177"/>
                <a:ext cx="3123264" cy="5978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9204274" y="460177"/>
                <a:ext cx="2987726" cy="5978723"/>
              </a:xfrm>
              <a:prstGeom prst="rect">
                <a:avLst/>
              </a:prstGeom>
              <a:solidFill>
                <a:srgbClr val="C74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009568" y="460177"/>
                <a:ext cx="3082089" cy="5978723"/>
              </a:xfrm>
              <a:prstGeom prst="rect">
                <a:avLst/>
              </a:prstGeom>
              <a:solidFill>
                <a:srgbClr val="175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52" name="图片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872438" y="3384378"/>
            <a:ext cx="3621158" cy="36211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750"/>
                                        <p:tgtEl>
                                          <p:spTgt spid="52"/>
                                        </p:tgtEl>
                                      </p:cBhvr>
                                    </p:animEffect>
                                    <p:anim calcmode="lin" valueType="num">
                                      <p:cBhvr>
                                        <p:cTn id="13" dur="750" fill="hold"/>
                                        <p:tgtEl>
                                          <p:spTgt spid="52"/>
                                        </p:tgtEl>
                                        <p:attrNameLst>
                                          <p:attrName>ppt_x</p:attrName>
                                        </p:attrNameLst>
                                      </p:cBhvr>
                                      <p:tavLst>
                                        <p:tav tm="0">
                                          <p:val>
                                            <p:strVal val="#ppt_x"/>
                                          </p:val>
                                        </p:tav>
                                        <p:tav tm="100000">
                                          <p:val>
                                            <p:strVal val="#ppt_x"/>
                                          </p:val>
                                        </p:tav>
                                      </p:tavLst>
                                    </p:anim>
                                    <p:anim calcmode="lin" valueType="num">
                                      <p:cBhvr>
                                        <p:cTn id="14" dur="750" fill="hold"/>
                                        <p:tgtEl>
                                          <p:spTgt spid="5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1"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up)">
                                      <p:cBhvr>
                                        <p:cTn id="18"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5660"/>
            <a:ext cx="3106057" cy="6852339"/>
          </a:xfrm>
          <a:prstGeom prst="rect">
            <a:avLst/>
          </a:prstGeom>
          <a:solidFill>
            <a:srgbClr val="269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 name="组合 3"/>
          <p:cNvGrpSpPr/>
          <p:nvPr/>
        </p:nvGrpSpPr>
        <p:grpSpPr>
          <a:xfrm>
            <a:off x="865497" y="746297"/>
            <a:ext cx="1375061" cy="5664858"/>
            <a:chOff x="947721" y="3024140"/>
            <a:chExt cx="1375061" cy="5664858"/>
          </a:xfrm>
        </p:grpSpPr>
        <p:sp>
          <p:nvSpPr>
            <p:cNvPr id="5" name="文本框 4"/>
            <p:cNvSpPr txBox="1"/>
            <p:nvPr/>
          </p:nvSpPr>
          <p:spPr>
            <a:xfrm>
              <a:off x="947721" y="3024140"/>
              <a:ext cx="1375061" cy="923330"/>
            </a:xfrm>
            <a:prstGeom prst="rect">
              <a:avLst/>
            </a:prstGeom>
            <a:noFill/>
            <a:ln>
              <a:noFill/>
            </a:ln>
          </p:spPr>
          <p:txBody>
            <a:bodyPr wrap="square" rtlCol="0">
              <a:spAutoFit/>
            </a:bodyPr>
            <a:lstStyle>
              <a:defPPr>
                <a:defRPr lang="zh-CN"/>
              </a:defPPr>
              <a:lvl1pPr algn="ctr">
                <a:defRPr sz="29000">
                  <a:ln w="3175">
                    <a:noFill/>
                  </a:ln>
                  <a:solidFill>
                    <a:schemeClr val="bg1"/>
                  </a:solidFill>
                  <a:effectLst>
                    <a:outerShdw blurRad="50800" dist="38100" dir="2700000" algn="tl" rotWithShape="0">
                      <a:prstClr val="black">
                        <a:alpha val="19000"/>
                      </a:prstClr>
                    </a:outerShdw>
                  </a:effectLst>
                  <a:latin typeface="微软雅黑" panose="020B0503020204020204" pitchFamily="34" charset="-122"/>
                  <a:ea typeface="微软雅黑" panose="020B0503020204020204" pitchFamily="34" charset="-122"/>
                </a:defRPr>
              </a:lvl1pPr>
            </a:lstStyle>
            <a:p>
              <a:r>
                <a:rPr lang="en-US" altLang="zh-CN" sz="5400" dirty="0"/>
                <a:t>01</a:t>
              </a:r>
              <a:endParaRPr lang="zh-CN" altLang="en-US" sz="5400" dirty="0"/>
            </a:p>
          </p:txBody>
        </p:sp>
        <p:sp>
          <p:nvSpPr>
            <p:cNvPr id="7" name="文本框 6"/>
            <p:cNvSpPr txBox="1"/>
            <p:nvPr/>
          </p:nvSpPr>
          <p:spPr>
            <a:xfrm>
              <a:off x="1235141" y="3853755"/>
              <a:ext cx="800219" cy="4835243"/>
            </a:xfrm>
            <a:prstGeom prst="rect">
              <a:avLst/>
            </a:prstGeom>
            <a:noFill/>
            <a:ln>
              <a:noFill/>
            </a:ln>
          </p:spPr>
          <p:txBody>
            <a:bodyPr vert="eaVert" wrap="square" rtlCol="0">
              <a:spAutoFit/>
            </a:bodyPr>
            <a:lstStyle>
              <a:defPPr>
                <a:defRPr lang="zh-CN"/>
              </a:defPPr>
              <a:lvl1pPr algn="ctr">
                <a:defRPr sz="5400">
                  <a:ln w="3175">
                    <a:noFill/>
                  </a:ln>
                  <a:solidFill>
                    <a:schemeClr val="bg1"/>
                  </a:solidFill>
                  <a:effectLst>
                    <a:outerShdw blurRad="50800" dist="38100" dir="2700000" algn="tl" rotWithShape="0">
                      <a:prstClr val="black">
                        <a:alpha val="19000"/>
                      </a:prstClr>
                    </a:outerShdw>
                  </a:effectLst>
                  <a:latin typeface="微软雅黑" panose="020B0503020204020204" pitchFamily="34" charset="-122"/>
                  <a:ea typeface="微软雅黑" panose="020B0503020204020204" pitchFamily="34" charset="-122"/>
                </a:defRPr>
              </a:lvl1pPr>
            </a:lstStyle>
            <a:p>
              <a:r>
                <a:rPr lang="zh-CN" altLang="en-US" sz="4000" dirty="0"/>
                <a:t>点击添加文本标题</a:t>
              </a:r>
            </a:p>
          </p:txBody>
        </p:sp>
      </p:gr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6663" y="721272"/>
            <a:ext cx="3429000" cy="3429000"/>
          </a:xfrm>
          <a:prstGeom prst="rect">
            <a:avLst/>
          </a:prstGeom>
        </p:spPr>
      </p:pic>
      <p:grpSp>
        <p:nvGrpSpPr>
          <p:cNvPr id="8" name="组合 7"/>
          <p:cNvGrpSpPr/>
          <p:nvPr/>
        </p:nvGrpSpPr>
        <p:grpSpPr>
          <a:xfrm>
            <a:off x="5600362" y="1425905"/>
            <a:ext cx="5982375" cy="1900450"/>
            <a:chOff x="2780627" y="1817794"/>
            <a:chExt cx="5982375" cy="1900450"/>
          </a:xfrm>
        </p:grpSpPr>
        <p:grpSp>
          <p:nvGrpSpPr>
            <p:cNvPr id="9" name="ïšḷïdé"/>
            <p:cNvGrpSpPr/>
            <p:nvPr/>
          </p:nvGrpSpPr>
          <p:grpSpPr>
            <a:xfrm>
              <a:off x="3181353" y="2135188"/>
              <a:ext cx="5581649" cy="713053"/>
              <a:chOff x="7200900" y="972136"/>
              <a:chExt cx="4419599" cy="700224"/>
            </a:xfrm>
          </p:grpSpPr>
          <p:sp>
            <p:nvSpPr>
              <p:cNvPr id="12" name="íşļiḓe"/>
              <p:cNvSpPr/>
              <p:nvPr/>
            </p:nvSpPr>
            <p:spPr>
              <a:xfrm>
                <a:off x="7200900" y="972136"/>
                <a:ext cx="4419599" cy="395390"/>
              </a:xfrm>
              <a:prstGeom prst="rect">
                <a:avLst/>
              </a:prstGeom>
            </p:spPr>
            <p:txBody>
              <a:bodyPr wrap="square" lIns="91440" tIns="45720" rIns="91440" bIns="45720" anchor="b" anchorCtr="0">
                <a:normAutofit/>
              </a:bodyPr>
              <a:lstStyle/>
              <a:p>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01.</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文本标题</a:t>
                </a:r>
              </a:p>
            </p:txBody>
          </p:sp>
          <p:sp>
            <p:nvSpPr>
              <p:cNvPr id="13" name="îşliḍê"/>
              <p:cNvSpPr/>
              <p:nvPr/>
            </p:nvSpPr>
            <p:spPr>
              <a:xfrm>
                <a:off x="7200900" y="1359725"/>
                <a:ext cx="4419599" cy="312635"/>
              </a:xfrm>
              <a:prstGeom prst="rect">
                <a:avLst/>
              </a:prstGeom>
            </p:spPr>
            <p:txBody>
              <a:bodyPr wrap="square" lIns="91440" tIns="45720" rIns="91440" bIns="45720">
                <a:noAutofit/>
              </a:bodyPr>
              <a:lstStyle/>
              <a:p>
                <a:pPr>
                  <a:lnSpc>
                    <a:spcPts val="2400"/>
                  </a:lnSpc>
                  <a:defRPr/>
                </a:pPr>
                <a:r>
                  <a:rPr lang="zh-CN" altLang="en-US" sz="1200" spc="15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a:t>
                </a:r>
                <a:r>
                  <a:rPr lang="en-US" altLang="zh-CN" sz="1200" spc="1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spc="15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a:t>
                </a:r>
              </a:p>
              <a:p>
                <a:pPr>
                  <a:lnSpc>
                    <a:spcPct val="110000"/>
                  </a:lnSpc>
                  <a:defRPr/>
                </a:pPr>
                <a:endParaRPr lang="zh-CN" altLang="en-US" sz="1200" spc="13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0" name="矩形: 圆角 9"/>
            <p:cNvSpPr/>
            <p:nvPr/>
          </p:nvSpPr>
          <p:spPr>
            <a:xfrm>
              <a:off x="2780627" y="1817794"/>
              <a:ext cx="5982375" cy="1740006"/>
            </a:xfrm>
            <a:prstGeom prst="roundRect">
              <a:avLst>
                <a:gd name="adj" fmla="val 49340"/>
              </a:avLst>
            </a:prstGeom>
            <a:noFill/>
            <a:ln>
              <a:solidFill>
                <a:srgbClr val="C748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p:cNvSpPr/>
            <p:nvPr/>
          </p:nvSpPr>
          <p:spPr>
            <a:xfrm>
              <a:off x="2780627" y="1978238"/>
              <a:ext cx="5982375" cy="1740006"/>
            </a:xfrm>
            <a:prstGeom prst="roundRect">
              <a:avLst>
                <a:gd name="adj" fmla="val 4934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085945" y="3457298"/>
            <a:ext cx="3429000" cy="3429000"/>
          </a:xfrm>
          <a:prstGeom prst="rect">
            <a:avLst/>
          </a:prstGeom>
        </p:spPr>
      </p:pic>
      <p:grpSp>
        <p:nvGrpSpPr>
          <p:cNvPr id="15" name="组合 14"/>
          <p:cNvGrpSpPr/>
          <p:nvPr/>
        </p:nvGrpSpPr>
        <p:grpSpPr>
          <a:xfrm>
            <a:off x="3693756" y="4172694"/>
            <a:ext cx="5982375" cy="1900450"/>
            <a:chOff x="2780627" y="1817794"/>
            <a:chExt cx="5982375" cy="1900450"/>
          </a:xfrm>
        </p:grpSpPr>
        <p:grpSp>
          <p:nvGrpSpPr>
            <p:cNvPr id="16" name="ïšḷïdé"/>
            <p:cNvGrpSpPr/>
            <p:nvPr/>
          </p:nvGrpSpPr>
          <p:grpSpPr>
            <a:xfrm>
              <a:off x="3181353" y="2135188"/>
              <a:ext cx="5581649" cy="713053"/>
              <a:chOff x="7200900" y="972136"/>
              <a:chExt cx="4419599" cy="700224"/>
            </a:xfrm>
          </p:grpSpPr>
          <p:sp>
            <p:nvSpPr>
              <p:cNvPr id="19" name="íşļiḓe"/>
              <p:cNvSpPr/>
              <p:nvPr/>
            </p:nvSpPr>
            <p:spPr>
              <a:xfrm>
                <a:off x="7200900" y="972136"/>
                <a:ext cx="4419599" cy="395390"/>
              </a:xfrm>
              <a:prstGeom prst="rect">
                <a:avLst/>
              </a:prstGeom>
            </p:spPr>
            <p:txBody>
              <a:bodyPr wrap="square" lIns="91440" tIns="45720" rIns="91440" bIns="45720" anchor="b" anchorCtr="0">
                <a:normAutofit/>
              </a:bodyPr>
              <a:lstStyle/>
              <a:p>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02.</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文本标题</a:t>
                </a:r>
              </a:p>
            </p:txBody>
          </p:sp>
          <p:sp>
            <p:nvSpPr>
              <p:cNvPr id="20" name="îşliḍê"/>
              <p:cNvSpPr/>
              <p:nvPr/>
            </p:nvSpPr>
            <p:spPr>
              <a:xfrm>
                <a:off x="7200900" y="1359725"/>
                <a:ext cx="4419599" cy="312635"/>
              </a:xfrm>
              <a:prstGeom prst="rect">
                <a:avLst/>
              </a:prstGeom>
            </p:spPr>
            <p:txBody>
              <a:bodyPr wrap="square" lIns="91440" tIns="45720" rIns="91440" bIns="45720">
                <a:noAutofit/>
              </a:bodyPr>
              <a:lstStyle/>
              <a:p>
                <a:pPr>
                  <a:lnSpc>
                    <a:spcPts val="2400"/>
                  </a:lnSpc>
                  <a:defRPr/>
                </a:pPr>
                <a:r>
                  <a:rPr lang="zh-CN" altLang="en-US" sz="1200" spc="15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a:t>
                </a:r>
                <a:r>
                  <a:rPr lang="en-US" altLang="zh-CN" sz="1200" spc="1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spc="15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a:t>
                </a:r>
              </a:p>
              <a:p>
                <a:pPr>
                  <a:lnSpc>
                    <a:spcPct val="110000"/>
                  </a:lnSpc>
                  <a:defRPr/>
                </a:pPr>
                <a:endParaRPr lang="zh-CN" altLang="en-US" sz="1200" spc="13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7" name="矩形: 圆角 16"/>
            <p:cNvSpPr/>
            <p:nvPr/>
          </p:nvSpPr>
          <p:spPr>
            <a:xfrm>
              <a:off x="2780627" y="1817794"/>
              <a:ext cx="5982375" cy="1740006"/>
            </a:xfrm>
            <a:prstGeom prst="roundRect">
              <a:avLst>
                <a:gd name="adj" fmla="val 49340"/>
              </a:avLst>
            </a:prstGeom>
            <a:noFill/>
            <a:ln>
              <a:solidFill>
                <a:srgbClr val="C748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p:cNvSpPr/>
            <p:nvPr/>
          </p:nvSpPr>
          <p:spPr>
            <a:xfrm>
              <a:off x="2780627" y="1978238"/>
              <a:ext cx="5982375" cy="1740006"/>
            </a:xfrm>
            <a:prstGeom prst="roundRect">
              <a:avLst>
                <a:gd name="adj" fmla="val 4934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anim calcmode="lin" valueType="num">
                                      <p:cBhvr>
                                        <p:cTn id="12" dur="750" fill="hold"/>
                                        <p:tgtEl>
                                          <p:spTgt spid="6"/>
                                        </p:tgtEl>
                                        <p:attrNameLst>
                                          <p:attrName>ppt_x</p:attrName>
                                        </p:attrNameLst>
                                      </p:cBhvr>
                                      <p:tavLst>
                                        <p:tav tm="0">
                                          <p:val>
                                            <p:strVal val="#ppt_x"/>
                                          </p:val>
                                        </p:tav>
                                        <p:tav tm="100000">
                                          <p:val>
                                            <p:strVal val="#ppt_x"/>
                                          </p:val>
                                        </p:tav>
                                      </p:tavLst>
                                    </p:anim>
                                    <p:anim calcmode="lin" valueType="num">
                                      <p:cBhvr>
                                        <p:cTn id="13" dur="675" decel="100000" fill="hold"/>
                                        <p:tgtEl>
                                          <p:spTgt spid="6"/>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1000"/>
                            </p:stCondLst>
                            <p:childTnLst>
                              <p:par>
                                <p:cTn id="20" presetID="37"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750"/>
                                        <p:tgtEl>
                                          <p:spTgt spid="14"/>
                                        </p:tgtEl>
                                      </p:cBhvr>
                                    </p:animEffect>
                                    <p:anim calcmode="lin" valueType="num">
                                      <p:cBhvr>
                                        <p:cTn id="23" dur="750" fill="hold"/>
                                        <p:tgtEl>
                                          <p:spTgt spid="14"/>
                                        </p:tgtEl>
                                        <p:attrNameLst>
                                          <p:attrName>ppt_x</p:attrName>
                                        </p:attrNameLst>
                                      </p:cBhvr>
                                      <p:tavLst>
                                        <p:tav tm="0">
                                          <p:val>
                                            <p:strVal val="#ppt_x"/>
                                          </p:val>
                                        </p:tav>
                                        <p:tav tm="100000">
                                          <p:val>
                                            <p:strVal val="#ppt_x"/>
                                          </p:val>
                                        </p:tav>
                                      </p:tavLst>
                                    </p:anim>
                                    <p:anim calcmode="lin" valueType="num">
                                      <p:cBhvr>
                                        <p:cTn id="24" dur="675" decel="100000" fill="hold"/>
                                        <p:tgtEl>
                                          <p:spTgt spid="14"/>
                                        </p:tgtEl>
                                        <p:attrNameLst>
                                          <p:attrName>ppt_y</p:attrName>
                                        </p:attrNameLst>
                                      </p:cBhvr>
                                      <p:tavLst>
                                        <p:tav tm="0">
                                          <p:val>
                                            <p:strVal val="#ppt_y+1"/>
                                          </p:val>
                                        </p:tav>
                                        <p:tav tm="100000">
                                          <p:val>
                                            <p:strVal val="#ppt_y-.03"/>
                                          </p:val>
                                        </p:tav>
                                      </p:tavLst>
                                    </p:anim>
                                    <p:anim calcmode="lin" valueType="num">
                                      <p:cBhvr>
                                        <p:cTn id="25" dur="75" accel="100000" fill="hold">
                                          <p:stCondLst>
                                            <p:cond delay="675"/>
                                          </p:stCondLst>
                                        </p:cTn>
                                        <p:tgtEl>
                                          <p:spTgt spid="14"/>
                                        </p:tgtEl>
                                        <p:attrNameLst>
                                          <p:attrName>ppt_y</p:attrName>
                                        </p:attrNameLst>
                                      </p:cBhvr>
                                      <p:tavLst>
                                        <p:tav tm="0">
                                          <p:val>
                                            <p:strVal val="#ppt_y-.03"/>
                                          </p:val>
                                        </p:tav>
                                        <p:tav tm="100000">
                                          <p:val>
                                            <p:strVal val="#ppt_y"/>
                                          </p:val>
                                        </p:tav>
                                      </p:tavLst>
                                    </p:anim>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right)">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5660"/>
            <a:ext cx="3106057" cy="6852339"/>
          </a:xfrm>
          <a:prstGeom prst="rect">
            <a:avLst/>
          </a:prstGeom>
          <a:solidFill>
            <a:srgbClr val="269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 name="组合 3"/>
          <p:cNvGrpSpPr/>
          <p:nvPr/>
        </p:nvGrpSpPr>
        <p:grpSpPr>
          <a:xfrm>
            <a:off x="865497" y="746297"/>
            <a:ext cx="1375061" cy="5664858"/>
            <a:chOff x="947721" y="3024140"/>
            <a:chExt cx="1375061" cy="5664858"/>
          </a:xfrm>
        </p:grpSpPr>
        <p:sp>
          <p:nvSpPr>
            <p:cNvPr id="5" name="文本框 4"/>
            <p:cNvSpPr txBox="1"/>
            <p:nvPr/>
          </p:nvSpPr>
          <p:spPr>
            <a:xfrm>
              <a:off x="947721" y="3024140"/>
              <a:ext cx="1375061" cy="923330"/>
            </a:xfrm>
            <a:prstGeom prst="rect">
              <a:avLst/>
            </a:prstGeom>
            <a:noFill/>
            <a:ln>
              <a:noFill/>
            </a:ln>
          </p:spPr>
          <p:txBody>
            <a:bodyPr wrap="square" rtlCol="0">
              <a:spAutoFit/>
            </a:bodyPr>
            <a:lstStyle>
              <a:defPPr>
                <a:defRPr lang="zh-CN"/>
              </a:defPPr>
              <a:lvl1pPr algn="ctr">
                <a:defRPr sz="29000">
                  <a:ln w="3175">
                    <a:noFill/>
                  </a:ln>
                  <a:solidFill>
                    <a:schemeClr val="bg1"/>
                  </a:solidFill>
                  <a:effectLst>
                    <a:outerShdw blurRad="50800" dist="38100" dir="2700000" algn="tl" rotWithShape="0">
                      <a:prstClr val="black">
                        <a:alpha val="19000"/>
                      </a:prstClr>
                    </a:outerShdw>
                  </a:effectLst>
                  <a:latin typeface="微软雅黑" panose="020B0503020204020204" pitchFamily="34" charset="-122"/>
                  <a:ea typeface="微软雅黑" panose="020B0503020204020204" pitchFamily="34" charset="-122"/>
                </a:defRPr>
              </a:lvl1pPr>
            </a:lstStyle>
            <a:p>
              <a:r>
                <a:rPr lang="en-US" altLang="zh-CN" sz="5400" dirty="0"/>
                <a:t>01</a:t>
              </a:r>
              <a:endParaRPr lang="zh-CN" altLang="en-US" sz="5400" dirty="0"/>
            </a:p>
          </p:txBody>
        </p:sp>
        <p:sp>
          <p:nvSpPr>
            <p:cNvPr id="7" name="文本框 6"/>
            <p:cNvSpPr txBox="1"/>
            <p:nvPr/>
          </p:nvSpPr>
          <p:spPr>
            <a:xfrm>
              <a:off x="1235141" y="3853755"/>
              <a:ext cx="800219" cy="4835243"/>
            </a:xfrm>
            <a:prstGeom prst="rect">
              <a:avLst/>
            </a:prstGeom>
            <a:noFill/>
            <a:ln>
              <a:noFill/>
            </a:ln>
          </p:spPr>
          <p:txBody>
            <a:bodyPr vert="eaVert" wrap="square" rtlCol="0">
              <a:spAutoFit/>
            </a:bodyPr>
            <a:lstStyle>
              <a:defPPr>
                <a:defRPr lang="zh-CN"/>
              </a:defPPr>
              <a:lvl1pPr algn="ctr">
                <a:defRPr sz="5400">
                  <a:ln w="3175">
                    <a:noFill/>
                  </a:ln>
                  <a:solidFill>
                    <a:schemeClr val="bg1"/>
                  </a:solidFill>
                  <a:effectLst>
                    <a:outerShdw blurRad="50800" dist="38100" dir="2700000" algn="tl" rotWithShape="0">
                      <a:prstClr val="black">
                        <a:alpha val="19000"/>
                      </a:prstClr>
                    </a:outerShdw>
                  </a:effectLst>
                  <a:latin typeface="微软雅黑" panose="020B0503020204020204" pitchFamily="34" charset="-122"/>
                  <a:ea typeface="微软雅黑" panose="020B0503020204020204" pitchFamily="34" charset="-122"/>
                </a:defRPr>
              </a:lvl1pPr>
            </a:lstStyle>
            <a:p>
              <a:r>
                <a:rPr lang="zh-CN" altLang="en-US" sz="4000" dirty="0"/>
                <a:t>点击添加文本标题</a:t>
              </a:r>
            </a:p>
          </p:txBody>
        </p:sp>
      </p:grpSp>
      <p:grpSp>
        <p:nvGrpSpPr>
          <p:cNvPr id="25" name="组合 24"/>
          <p:cNvGrpSpPr/>
          <p:nvPr/>
        </p:nvGrpSpPr>
        <p:grpSpPr>
          <a:xfrm>
            <a:off x="3517954" y="746297"/>
            <a:ext cx="1885944" cy="4246551"/>
            <a:chOff x="1152187" y="2018349"/>
            <a:chExt cx="1885944" cy="4246551"/>
          </a:xfrm>
        </p:grpSpPr>
        <p:grpSp>
          <p:nvGrpSpPr>
            <p:cNvPr id="26" name="组合 25"/>
            <p:cNvGrpSpPr/>
            <p:nvPr/>
          </p:nvGrpSpPr>
          <p:grpSpPr>
            <a:xfrm>
              <a:off x="1152187" y="3078280"/>
              <a:ext cx="1741188" cy="3186620"/>
              <a:chOff x="7764510" y="3322130"/>
              <a:chExt cx="1741188" cy="3186620"/>
            </a:xfrm>
          </p:grpSpPr>
          <p:sp>
            <p:nvSpPr>
              <p:cNvPr id="28" name="文本框 27"/>
              <p:cNvSpPr txBox="1"/>
              <p:nvPr/>
            </p:nvSpPr>
            <p:spPr>
              <a:xfrm>
                <a:off x="9013255" y="3322130"/>
                <a:ext cx="492443" cy="1520609"/>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p>
            </p:txBody>
          </p:sp>
          <p:cxnSp>
            <p:nvCxnSpPr>
              <p:cNvPr id="29" name="直接连接符 28"/>
              <p:cNvCxnSpPr/>
              <p:nvPr/>
            </p:nvCxnSpPr>
            <p:spPr>
              <a:xfrm>
                <a:off x="8985514" y="3322130"/>
                <a:ext cx="0" cy="2980245"/>
              </a:xfrm>
              <a:prstGeom prst="line">
                <a:avLst/>
              </a:prstGeom>
              <a:ln w="127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30" name="文本框 29"/>
              <p:cNvSpPr txBox="1"/>
              <p:nvPr/>
            </p:nvSpPr>
            <p:spPr>
              <a:xfrm>
                <a:off x="7764510" y="3322130"/>
                <a:ext cx="1154162" cy="3186620"/>
              </a:xfrm>
              <a:prstGeom prst="rect">
                <a:avLst/>
              </a:prstGeom>
              <a:noFill/>
            </p:spPr>
            <p:txBody>
              <a:bodyPr vert="eaVert" wrap="square" rtlCol="0">
                <a:spAutoFit/>
              </a:bodyPr>
              <a:lstStyle/>
              <a:p>
                <a:pPr>
                  <a:lnSpc>
                    <a:spcPct val="150000"/>
                  </a:lnSpc>
                  <a:defRPr/>
                </a:pPr>
                <a:r>
                  <a:rPr lang="zh-CN" altLang="en-US" sz="14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点击此处输入文本内容，点击此处输入文本内容，点击此处输入文本内容</a:t>
                </a:r>
                <a:r>
                  <a:rPr lang="en-US" altLang="zh-CN" sz="14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pic>
          <p:nvPicPr>
            <p:cNvPr id="27" name="图片 26"/>
            <p:cNvPicPr>
              <a:picLocks noChangeAspect="1"/>
            </p:cNvPicPr>
            <p:nvPr/>
          </p:nvPicPr>
          <p:blipFill rotWithShape="1">
            <a:blip r:embed="rId2" cstate="print">
              <a:extLst>
                <a:ext uri="{28A0092B-C50C-407E-A947-70E740481C1C}">
                  <a14:useLocalDpi xmlns:a14="http://schemas.microsoft.com/office/drawing/2010/main" val="0"/>
                </a:ext>
              </a:extLst>
            </a:blip>
            <a:srcRect t="41667" r="28334" b="18056"/>
            <a:stretch>
              <a:fillRect/>
            </a:stretch>
          </p:blipFill>
          <p:spPr>
            <a:xfrm>
              <a:off x="1152187" y="2018349"/>
              <a:ext cx="1885944" cy="1059931"/>
            </a:xfrm>
            <a:prstGeom prst="rect">
              <a:avLst/>
            </a:prstGeom>
          </p:spPr>
        </p:pic>
      </p:grpSp>
      <p:grpSp>
        <p:nvGrpSpPr>
          <p:cNvPr id="31" name="组合 30"/>
          <p:cNvGrpSpPr/>
          <p:nvPr/>
        </p:nvGrpSpPr>
        <p:grpSpPr>
          <a:xfrm>
            <a:off x="5668762" y="2125940"/>
            <a:ext cx="1885944" cy="4246551"/>
            <a:chOff x="1152187" y="2018349"/>
            <a:chExt cx="1885944" cy="4246551"/>
          </a:xfrm>
        </p:grpSpPr>
        <p:grpSp>
          <p:nvGrpSpPr>
            <p:cNvPr id="32" name="组合 31"/>
            <p:cNvGrpSpPr/>
            <p:nvPr/>
          </p:nvGrpSpPr>
          <p:grpSpPr>
            <a:xfrm>
              <a:off x="1152187" y="3078280"/>
              <a:ext cx="1741188" cy="3186620"/>
              <a:chOff x="7764510" y="3322130"/>
              <a:chExt cx="1741188" cy="3186620"/>
            </a:xfrm>
          </p:grpSpPr>
          <p:sp>
            <p:nvSpPr>
              <p:cNvPr id="34" name="文本框 33"/>
              <p:cNvSpPr txBox="1"/>
              <p:nvPr/>
            </p:nvSpPr>
            <p:spPr>
              <a:xfrm>
                <a:off x="9013255" y="3322130"/>
                <a:ext cx="492443" cy="1520609"/>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p>
            </p:txBody>
          </p:sp>
          <p:cxnSp>
            <p:nvCxnSpPr>
              <p:cNvPr id="35" name="直接连接符 34"/>
              <p:cNvCxnSpPr/>
              <p:nvPr/>
            </p:nvCxnSpPr>
            <p:spPr>
              <a:xfrm>
                <a:off x="8985514" y="3322130"/>
                <a:ext cx="0" cy="2980245"/>
              </a:xfrm>
              <a:prstGeom prst="line">
                <a:avLst/>
              </a:prstGeom>
              <a:ln w="127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37" name="文本框 36"/>
              <p:cNvSpPr txBox="1"/>
              <p:nvPr/>
            </p:nvSpPr>
            <p:spPr>
              <a:xfrm>
                <a:off x="7764510" y="3322130"/>
                <a:ext cx="1154162" cy="3186620"/>
              </a:xfrm>
              <a:prstGeom prst="rect">
                <a:avLst/>
              </a:prstGeom>
              <a:noFill/>
            </p:spPr>
            <p:txBody>
              <a:bodyPr vert="eaVert" wrap="square" rtlCol="0">
                <a:spAutoFit/>
              </a:bodyPr>
              <a:lstStyle/>
              <a:p>
                <a:pPr>
                  <a:lnSpc>
                    <a:spcPct val="150000"/>
                  </a:lnSpc>
                  <a:defRPr/>
                </a:pPr>
                <a:r>
                  <a:rPr lang="zh-CN" altLang="en-US" sz="14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点击此处输入文本内容，点击此处输入文本内容，点击此处输入文本内容</a:t>
                </a:r>
                <a:r>
                  <a:rPr lang="en-US" altLang="zh-CN" sz="14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pic>
          <p:nvPicPr>
            <p:cNvPr id="33" name="图片 32"/>
            <p:cNvPicPr>
              <a:picLocks noChangeAspect="1"/>
            </p:cNvPicPr>
            <p:nvPr/>
          </p:nvPicPr>
          <p:blipFill rotWithShape="1">
            <a:blip r:embed="rId2" cstate="print">
              <a:extLst>
                <a:ext uri="{28A0092B-C50C-407E-A947-70E740481C1C}">
                  <a14:useLocalDpi xmlns:a14="http://schemas.microsoft.com/office/drawing/2010/main" val="0"/>
                </a:ext>
              </a:extLst>
            </a:blip>
            <a:srcRect t="41667" r="28334" b="18056"/>
            <a:stretch>
              <a:fillRect/>
            </a:stretch>
          </p:blipFill>
          <p:spPr>
            <a:xfrm>
              <a:off x="1152187" y="2018349"/>
              <a:ext cx="1885944" cy="1059931"/>
            </a:xfrm>
            <a:prstGeom prst="rect">
              <a:avLst/>
            </a:prstGeom>
          </p:spPr>
        </p:pic>
      </p:grpSp>
      <p:grpSp>
        <p:nvGrpSpPr>
          <p:cNvPr id="38" name="组合 37"/>
          <p:cNvGrpSpPr/>
          <p:nvPr/>
        </p:nvGrpSpPr>
        <p:grpSpPr>
          <a:xfrm>
            <a:off x="7766070" y="605331"/>
            <a:ext cx="1885944" cy="4246551"/>
            <a:chOff x="1152187" y="2018349"/>
            <a:chExt cx="1885944" cy="4246551"/>
          </a:xfrm>
        </p:grpSpPr>
        <p:grpSp>
          <p:nvGrpSpPr>
            <p:cNvPr id="39" name="组合 38"/>
            <p:cNvGrpSpPr/>
            <p:nvPr/>
          </p:nvGrpSpPr>
          <p:grpSpPr>
            <a:xfrm>
              <a:off x="1152187" y="3078280"/>
              <a:ext cx="1741188" cy="3186620"/>
              <a:chOff x="7764510" y="3322130"/>
              <a:chExt cx="1741188" cy="3186620"/>
            </a:xfrm>
          </p:grpSpPr>
          <p:sp>
            <p:nvSpPr>
              <p:cNvPr id="41" name="文本框 40"/>
              <p:cNvSpPr txBox="1"/>
              <p:nvPr/>
            </p:nvSpPr>
            <p:spPr>
              <a:xfrm>
                <a:off x="9013255" y="3322130"/>
                <a:ext cx="492443" cy="1520609"/>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p>
            </p:txBody>
          </p:sp>
          <p:cxnSp>
            <p:nvCxnSpPr>
              <p:cNvPr id="42" name="直接连接符 41"/>
              <p:cNvCxnSpPr/>
              <p:nvPr/>
            </p:nvCxnSpPr>
            <p:spPr>
              <a:xfrm>
                <a:off x="8985514" y="3322130"/>
                <a:ext cx="0" cy="2980245"/>
              </a:xfrm>
              <a:prstGeom prst="line">
                <a:avLst/>
              </a:prstGeom>
              <a:ln w="127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43" name="文本框 42"/>
              <p:cNvSpPr txBox="1"/>
              <p:nvPr/>
            </p:nvSpPr>
            <p:spPr>
              <a:xfrm>
                <a:off x="7764510" y="3322130"/>
                <a:ext cx="1154162" cy="3186620"/>
              </a:xfrm>
              <a:prstGeom prst="rect">
                <a:avLst/>
              </a:prstGeom>
              <a:noFill/>
            </p:spPr>
            <p:txBody>
              <a:bodyPr vert="eaVert" wrap="square" rtlCol="0">
                <a:spAutoFit/>
              </a:bodyPr>
              <a:lstStyle/>
              <a:p>
                <a:pPr>
                  <a:lnSpc>
                    <a:spcPct val="150000"/>
                  </a:lnSpc>
                  <a:defRPr/>
                </a:pPr>
                <a:r>
                  <a:rPr lang="zh-CN" altLang="en-US" sz="14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点击此处输入文本内容，点击此处输入文本内容，点击此处输入文本内容</a:t>
                </a:r>
                <a:r>
                  <a:rPr lang="en-US" altLang="zh-CN" sz="1400" spc="13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pic>
          <p:nvPicPr>
            <p:cNvPr id="40" name="图片 39"/>
            <p:cNvPicPr>
              <a:picLocks noChangeAspect="1"/>
            </p:cNvPicPr>
            <p:nvPr/>
          </p:nvPicPr>
          <p:blipFill rotWithShape="1">
            <a:blip r:embed="rId2" cstate="print">
              <a:extLst>
                <a:ext uri="{28A0092B-C50C-407E-A947-70E740481C1C}">
                  <a14:useLocalDpi xmlns:a14="http://schemas.microsoft.com/office/drawing/2010/main" val="0"/>
                </a:ext>
              </a:extLst>
            </a:blip>
            <a:srcRect t="41667" r="28334" b="18056"/>
            <a:stretch>
              <a:fillRect/>
            </a:stretch>
          </p:blipFill>
          <p:spPr>
            <a:xfrm>
              <a:off x="1152187" y="2018349"/>
              <a:ext cx="1885944" cy="1059931"/>
            </a:xfrm>
            <a:prstGeom prst="rect">
              <a:avLst/>
            </a:prstGeom>
          </p:spPr>
        </p:pic>
      </p:grpSp>
      <p:pic>
        <p:nvPicPr>
          <p:cNvPr id="44" name="图片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286253" y="3258572"/>
            <a:ext cx="3780671" cy="378067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ppt_x"/>
                                          </p:val>
                                        </p:tav>
                                        <p:tav tm="100000">
                                          <p:val>
                                            <p:strVal val="#ppt_x"/>
                                          </p:val>
                                        </p:tav>
                                      </p:tavLst>
                                    </p:anim>
                                    <p:anim calcmode="lin" valueType="num">
                                      <p:cBhvr additive="base">
                                        <p:cTn id="13" dur="500" fill="hold"/>
                                        <p:tgtEl>
                                          <p:spTgt spid="3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down)">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6809014" y="3027587"/>
            <a:ext cx="2705163" cy="15444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0" y="470669"/>
            <a:ext cx="12193076" cy="5906908"/>
            <a:chOff x="-4453746" y="455238"/>
            <a:chExt cx="13535136" cy="5978724"/>
          </a:xfrm>
        </p:grpSpPr>
        <p:sp>
          <p:nvSpPr>
            <p:cNvPr id="3" name="矩形 2"/>
            <p:cNvSpPr/>
            <p:nvPr/>
          </p:nvSpPr>
          <p:spPr>
            <a:xfrm>
              <a:off x="-4453746" y="460177"/>
              <a:ext cx="7719563" cy="5973783"/>
            </a:xfrm>
            <a:prstGeom prst="rect">
              <a:avLst/>
            </a:prstGeom>
            <a:solidFill>
              <a:srgbClr val="175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13"/>
            <p:cNvSpPr/>
            <p:nvPr/>
          </p:nvSpPr>
          <p:spPr>
            <a:xfrm>
              <a:off x="3258539" y="455239"/>
              <a:ext cx="1947350" cy="5978723"/>
            </a:xfrm>
            <a:prstGeom prst="rect">
              <a:avLst/>
            </a:prstGeom>
            <a:solidFill>
              <a:srgbClr val="269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190566" y="455239"/>
              <a:ext cx="1940073" cy="5978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15"/>
            <p:cNvSpPr/>
            <p:nvPr/>
          </p:nvSpPr>
          <p:spPr>
            <a:xfrm>
              <a:off x="7137916" y="455238"/>
              <a:ext cx="1943474" cy="5978723"/>
            </a:xfrm>
            <a:prstGeom prst="rect">
              <a:avLst/>
            </a:prstGeom>
            <a:solidFill>
              <a:srgbClr val="C74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6" name="矩形 25"/>
          <p:cNvSpPr/>
          <p:nvPr/>
        </p:nvSpPr>
        <p:spPr>
          <a:xfrm>
            <a:off x="-2682" y="0"/>
            <a:ext cx="290353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49718" y="152400"/>
            <a:ext cx="290353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036675" y="1402137"/>
            <a:ext cx="3495330" cy="4555093"/>
            <a:chOff x="-1655613" y="2337409"/>
            <a:chExt cx="3495330" cy="4555093"/>
          </a:xfrm>
        </p:grpSpPr>
        <p:sp>
          <p:nvSpPr>
            <p:cNvPr id="52" name="文本框 51"/>
            <p:cNvSpPr txBox="1"/>
            <p:nvPr/>
          </p:nvSpPr>
          <p:spPr>
            <a:xfrm>
              <a:off x="-1655613" y="2337409"/>
              <a:ext cx="1940234" cy="4555093"/>
            </a:xfrm>
            <a:prstGeom prst="rect">
              <a:avLst/>
            </a:prstGeom>
            <a:noFill/>
            <a:ln>
              <a:noFill/>
            </a:ln>
          </p:spPr>
          <p:txBody>
            <a:bodyPr wrap="square" rtlCol="0">
              <a:spAutoFit/>
            </a:bodyPr>
            <a:lstStyle/>
            <a:p>
              <a:pPr algn="ctr"/>
              <a:r>
                <a:rPr lang="en-US" altLang="zh-CN" sz="29000" dirty="0">
                  <a:ln w="3175">
                    <a:noFill/>
                  </a:ln>
                  <a:solidFill>
                    <a:schemeClr val="bg1"/>
                  </a:solidFill>
                  <a:effectLst>
                    <a:outerShdw blurRad="50800" dist="38100" dir="2700000" algn="tl" rotWithShape="0">
                      <a:prstClr val="black">
                        <a:alpha val="19000"/>
                      </a:prstClr>
                    </a:outerShdw>
                  </a:effectLst>
                  <a:latin typeface="微软雅黑" panose="020B0503020204020204" pitchFamily="34" charset="-122"/>
                  <a:ea typeface="微软雅黑" panose="020B0503020204020204" pitchFamily="34" charset="-122"/>
                </a:rPr>
                <a:t>2</a:t>
              </a:r>
              <a:endParaRPr lang="zh-CN" altLang="en-US" sz="29000" dirty="0">
                <a:ln w="3175">
                  <a:noFill/>
                </a:ln>
                <a:solidFill>
                  <a:schemeClr val="bg1"/>
                </a:solidFill>
                <a:effectLst>
                  <a:outerShdw blurRad="50800" dist="38100" dir="2700000" algn="tl" rotWithShape="0">
                    <a:prstClr val="black">
                      <a:alpha val="19000"/>
                    </a:prstClr>
                  </a:outerShdw>
                </a:effectLst>
                <a:latin typeface="微软雅黑" panose="020B0503020204020204" pitchFamily="34" charset="-122"/>
                <a:ea typeface="微软雅黑" panose="020B0503020204020204" pitchFamily="34" charset="-122"/>
              </a:endParaRPr>
            </a:p>
          </p:txBody>
        </p:sp>
        <p:sp>
          <p:nvSpPr>
            <p:cNvPr id="54" name="文本框 53"/>
            <p:cNvSpPr txBox="1"/>
            <p:nvPr/>
          </p:nvSpPr>
          <p:spPr>
            <a:xfrm>
              <a:off x="1254942" y="2568720"/>
              <a:ext cx="584775" cy="3963028"/>
            </a:xfrm>
            <a:prstGeom prst="rect">
              <a:avLst/>
            </a:prstGeom>
            <a:noFill/>
          </p:spPr>
          <p:txBody>
            <a:bodyPr vert="eaVert" wrap="square" rtlCol="0">
              <a:spAutoFit/>
            </a:bodyPr>
            <a:lstStyle/>
            <a:p>
              <a:pPr algn="dist"/>
              <a:r>
                <a:rPr lang="zh-CN" altLang="en-US" sz="2600" dirty="0">
                  <a:solidFill>
                    <a:schemeClr val="bg1"/>
                  </a:solidFill>
                  <a:latin typeface="微软雅黑" panose="020B0503020204020204" pitchFamily="34" charset="-122"/>
                  <a:ea typeface="微软雅黑" panose="020B0503020204020204" pitchFamily="34" charset="-122"/>
                </a:rPr>
                <a:t>点击添加文本标题</a:t>
              </a:r>
            </a:p>
          </p:txBody>
        </p:sp>
      </p:grpSp>
      <p:sp>
        <p:nvSpPr>
          <p:cNvPr id="19" name="文本框 18"/>
          <p:cNvSpPr txBox="1"/>
          <p:nvPr/>
        </p:nvSpPr>
        <p:spPr>
          <a:xfrm>
            <a:off x="2291717" y="81447"/>
            <a:ext cx="7411898" cy="307777"/>
          </a:xfrm>
          <a:prstGeom prst="rect">
            <a:avLst/>
          </a:prstGeom>
          <a:noFill/>
        </p:spPr>
        <p:txBody>
          <a:bodyPr wrap="square" rtlCol="0">
            <a:spAutoFit/>
          </a:bodyPr>
          <a:lstStyle/>
          <a:p>
            <a:pPr algn="di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哪</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吒</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闹</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海 经</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典</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化</a:t>
            </a:r>
          </a:p>
        </p:txBody>
      </p:sp>
      <p:sp>
        <p:nvSpPr>
          <p:cNvPr id="20" name="文本框 19"/>
          <p:cNvSpPr txBox="1"/>
          <p:nvPr/>
        </p:nvSpPr>
        <p:spPr>
          <a:xfrm>
            <a:off x="2270416" y="6521225"/>
            <a:ext cx="7411898" cy="307777"/>
          </a:xfrm>
          <a:prstGeom prst="rect">
            <a:avLst/>
          </a:prstGeom>
          <a:noFill/>
        </p:spPr>
        <p:txBody>
          <a:bodyPr wrap="square" rtlCol="0">
            <a:spAutoFit/>
          </a:bodyPr>
          <a:lstStyle/>
          <a:p>
            <a:pPr algn="di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我</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命</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由</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我 不</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由</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天</a:t>
            </a:r>
          </a:p>
        </p:txBody>
      </p:sp>
      <p:sp>
        <p:nvSpPr>
          <p:cNvPr id="22" name="文本框 21"/>
          <p:cNvSpPr txBox="1"/>
          <p:nvPr/>
        </p:nvSpPr>
        <p:spPr>
          <a:xfrm>
            <a:off x="9587951" y="1599886"/>
            <a:ext cx="584775" cy="3963028"/>
          </a:xfrm>
          <a:prstGeom prst="rect">
            <a:avLst/>
          </a:prstGeom>
          <a:noFill/>
        </p:spPr>
        <p:txBody>
          <a:bodyPr vert="eaVert" wrap="square" rtlCol="0">
            <a:spAutoFit/>
          </a:bodyPr>
          <a:lstStyle/>
          <a:p>
            <a:pPr algn="dist"/>
            <a:r>
              <a:rPr lang="zh-CN" altLang="en-US" sz="2600" dirty="0">
                <a:solidFill>
                  <a:schemeClr val="bg1"/>
                </a:solidFill>
                <a:latin typeface="微软雅黑" panose="020B0503020204020204" pitchFamily="34" charset="-122"/>
                <a:ea typeface="微软雅黑" panose="020B0503020204020204" pitchFamily="34" charset="-122"/>
              </a:rPr>
              <a:t>点击添加文本标题</a:t>
            </a:r>
          </a:p>
        </p:txBody>
      </p:sp>
      <p:sp>
        <p:nvSpPr>
          <p:cNvPr id="23" name="文本框 22"/>
          <p:cNvSpPr txBox="1"/>
          <p:nvPr/>
        </p:nvSpPr>
        <p:spPr>
          <a:xfrm>
            <a:off x="11129453" y="1598523"/>
            <a:ext cx="584775" cy="3963028"/>
          </a:xfrm>
          <a:prstGeom prst="rect">
            <a:avLst/>
          </a:prstGeom>
          <a:noFill/>
        </p:spPr>
        <p:txBody>
          <a:bodyPr vert="eaVert" wrap="square" rtlCol="0">
            <a:spAutoFit/>
          </a:bodyPr>
          <a:lstStyle/>
          <a:p>
            <a:pPr algn="dist"/>
            <a:r>
              <a:rPr lang="zh-CN" altLang="en-US" sz="2600" dirty="0">
                <a:solidFill>
                  <a:schemeClr val="bg1"/>
                </a:solidFill>
                <a:latin typeface="微软雅黑" panose="020B0503020204020204" pitchFamily="34" charset="-122"/>
                <a:ea typeface="微软雅黑" panose="020B0503020204020204" pitchFamily="34" charset="-122"/>
              </a:rPr>
              <a:t>点击添加文本标题</a:t>
            </a:r>
          </a:p>
        </p:txBody>
      </p:sp>
      <p:sp>
        <p:nvSpPr>
          <p:cNvPr id="18" name="椭圆 17"/>
          <p:cNvSpPr/>
          <p:nvPr/>
        </p:nvSpPr>
        <p:spPr>
          <a:xfrm>
            <a:off x="731917" y="1413530"/>
            <a:ext cx="4333014" cy="4333014"/>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50"/>
                                        <p:tgtEl>
                                          <p:spTgt spid="18"/>
                                        </p:tgtEl>
                                      </p:cBhvr>
                                    </p:animEffect>
                                    <p:anim calcmode="lin" valueType="num">
                                      <p:cBhvr>
                                        <p:cTn id="8" dur="750" fill="hold"/>
                                        <p:tgtEl>
                                          <p:spTgt spid="18"/>
                                        </p:tgtEl>
                                        <p:attrNameLst>
                                          <p:attrName>ppt_x</p:attrName>
                                        </p:attrNameLst>
                                      </p:cBhvr>
                                      <p:tavLst>
                                        <p:tav tm="0">
                                          <p:val>
                                            <p:strVal val="#ppt_x"/>
                                          </p:val>
                                        </p:tav>
                                        <p:tav tm="100000">
                                          <p:val>
                                            <p:strVal val="#ppt_x"/>
                                          </p:val>
                                        </p:tav>
                                      </p:tavLst>
                                    </p:anim>
                                    <p:anim calcmode="lin" valueType="num">
                                      <p:cBhvr>
                                        <p:cTn id="9" dur="675" decel="100000" fill="hold"/>
                                        <p:tgtEl>
                                          <p:spTgt spid="18"/>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18"/>
                                        </p:tgtEl>
                                        <p:attrNameLst>
                                          <p:attrName>ppt_y</p:attrName>
                                        </p:attrNameLst>
                                      </p:cBhvr>
                                      <p:tavLst>
                                        <p:tav tm="0">
                                          <p:val>
                                            <p:strVal val="#ppt_y-.03"/>
                                          </p:val>
                                        </p:tav>
                                        <p:tav tm="100000">
                                          <p:val>
                                            <p:strVal val="#ppt_y"/>
                                          </p:val>
                                        </p:tav>
                                      </p:tavLst>
                                    </p:anim>
                                  </p:childTnLst>
                                </p:cTn>
                              </p:par>
                              <p:par>
                                <p:cTn id="11" presetID="26" presetClass="emph" presetSubtype="0" repeatCount="2000" fill="hold" grpId="1" nodeType="withEffect">
                                  <p:stCondLst>
                                    <p:cond delay="0"/>
                                  </p:stCondLst>
                                  <p:childTnLst>
                                    <p:animEffect transition="out" filter="fade">
                                      <p:cBhvr>
                                        <p:cTn id="12" dur="500" tmFilter="0, 0; .2, .5; .8, .5; 1, 0"/>
                                        <p:tgtEl>
                                          <p:spTgt spid="18"/>
                                        </p:tgtEl>
                                      </p:cBhvr>
                                    </p:animEffect>
                                    <p:animScale>
                                      <p:cBhvr>
                                        <p:cTn id="13" dur="250" autoRev="1" fill="hold"/>
                                        <p:tgtEl>
                                          <p:spTgt spid="18"/>
                                        </p:tgtEl>
                                      </p:cBhvr>
                                      <p:by x="105000" y="105000"/>
                                    </p:animScale>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18" grpId="0" animBg="1"/>
      <p:bldP spid="1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5660"/>
            <a:ext cx="3106057" cy="6852340"/>
          </a:xfrm>
          <a:prstGeom prst="rect">
            <a:avLst/>
          </a:prstGeom>
          <a:solidFill>
            <a:srgbClr val="175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 name="组合 3"/>
          <p:cNvGrpSpPr/>
          <p:nvPr/>
        </p:nvGrpSpPr>
        <p:grpSpPr>
          <a:xfrm>
            <a:off x="865497" y="746297"/>
            <a:ext cx="1375061" cy="5664858"/>
            <a:chOff x="947721" y="3024140"/>
            <a:chExt cx="1375061" cy="5664858"/>
          </a:xfrm>
        </p:grpSpPr>
        <p:sp>
          <p:nvSpPr>
            <p:cNvPr id="5" name="文本框 4"/>
            <p:cNvSpPr txBox="1"/>
            <p:nvPr/>
          </p:nvSpPr>
          <p:spPr>
            <a:xfrm>
              <a:off x="947721" y="3024140"/>
              <a:ext cx="1375061" cy="923330"/>
            </a:xfrm>
            <a:prstGeom prst="rect">
              <a:avLst/>
            </a:prstGeom>
            <a:noFill/>
            <a:ln>
              <a:noFill/>
            </a:ln>
          </p:spPr>
          <p:txBody>
            <a:bodyPr wrap="square" rtlCol="0">
              <a:spAutoFit/>
            </a:bodyPr>
            <a:lstStyle>
              <a:defPPr>
                <a:defRPr lang="zh-CN"/>
              </a:defPPr>
              <a:lvl1pPr algn="ctr">
                <a:defRPr sz="29000">
                  <a:ln w="3175">
                    <a:noFill/>
                  </a:ln>
                  <a:solidFill>
                    <a:schemeClr val="bg1"/>
                  </a:solidFill>
                  <a:effectLst>
                    <a:outerShdw blurRad="50800" dist="38100" dir="2700000" algn="tl" rotWithShape="0">
                      <a:prstClr val="black">
                        <a:alpha val="19000"/>
                      </a:prstClr>
                    </a:outerShdw>
                  </a:effectLst>
                  <a:latin typeface="微软雅黑" panose="020B0503020204020204" pitchFamily="34" charset="-122"/>
                  <a:ea typeface="微软雅黑" panose="020B0503020204020204" pitchFamily="34" charset="-122"/>
                </a:defRPr>
              </a:lvl1pPr>
            </a:lstStyle>
            <a:p>
              <a:r>
                <a:rPr lang="en-US" altLang="zh-CN" sz="5400" dirty="0"/>
                <a:t>02</a:t>
              </a:r>
              <a:endParaRPr lang="zh-CN" altLang="en-US" sz="5400" dirty="0"/>
            </a:p>
          </p:txBody>
        </p:sp>
        <p:sp>
          <p:nvSpPr>
            <p:cNvPr id="7" name="文本框 6"/>
            <p:cNvSpPr txBox="1"/>
            <p:nvPr/>
          </p:nvSpPr>
          <p:spPr>
            <a:xfrm>
              <a:off x="1235141" y="3853755"/>
              <a:ext cx="800219" cy="4835243"/>
            </a:xfrm>
            <a:prstGeom prst="rect">
              <a:avLst/>
            </a:prstGeom>
            <a:noFill/>
            <a:ln>
              <a:noFill/>
            </a:ln>
          </p:spPr>
          <p:txBody>
            <a:bodyPr vert="eaVert" wrap="square" rtlCol="0">
              <a:spAutoFit/>
            </a:bodyPr>
            <a:lstStyle>
              <a:defPPr>
                <a:defRPr lang="zh-CN"/>
              </a:defPPr>
              <a:lvl1pPr algn="ctr">
                <a:defRPr sz="5400">
                  <a:ln w="3175">
                    <a:noFill/>
                  </a:ln>
                  <a:solidFill>
                    <a:schemeClr val="bg1"/>
                  </a:solidFill>
                  <a:effectLst>
                    <a:outerShdw blurRad="50800" dist="38100" dir="2700000" algn="tl" rotWithShape="0">
                      <a:prstClr val="black">
                        <a:alpha val="19000"/>
                      </a:prstClr>
                    </a:outerShdw>
                  </a:effectLst>
                  <a:latin typeface="微软雅黑" panose="020B0503020204020204" pitchFamily="34" charset="-122"/>
                  <a:ea typeface="微软雅黑" panose="020B0503020204020204" pitchFamily="34" charset="-122"/>
                </a:defRPr>
              </a:lvl1pPr>
            </a:lstStyle>
            <a:p>
              <a:r>
                <a:rPr lang="zh-CN" altLang="en-US" sz="4000" dirty="0"/>
                <a:t>点击添加文本标题</a:t>
              </a:r>
            </a:p>
          </p:txBody>
        </p:sp>
      </p:grpSp>
      <p:sp>
        <p:nvSpPr>
          <p:cNvPr id="45" name="任意多边形: 形状 44"/>
          <p:cNvSpPr/>
          <p:nvPr/>
        </p:nvSpPr>
        <p:spPr>
          <a:xfrm>
            <a:off x="4133411" y="2064503"/>
            <a:ext cx="6543897" cy="2816465"/>
          </a:xfrm>
          <a:custGeom>
            <a:avLst/>
            <a:gdLst>
              <a:gd name="connsiteX0" fmla="*/ 0 w 8496300"/>
              <a:gd name="connsiteY0" fmla="*/ 2400324 h 2533992"/>
              <a:gd name="connsiteX1" fmla="*/ 2038350 w 8496300"/>
              <a:gd name="connsiteY1" fmla="*/ 190524 h 2533992"/>
              <a:gd name="connsiteX2" fmla="*/ 4476750 w 8496300"/>
              <a:gd name="connsiteY2" fmla="*/ 2533674 h 2533992"/>
              <a:gd name="connsiteX3" fmla="*/ 6400800 w 8496300"/>
              <a:gd name="connsiteY3" fmla="*/ 24 h 2533992"/>
              <a:gd name="connsiteX4" fmla="*/ 8496300 w 8496300"/>
              <a:gd name="connsiteY4" fmla="*/ 2495574 h 2533992"/>
              <a:gd name="connsiteX0-1" fmla="*/ 166329 w 6543897"/>
              <a:gd name="connsiteY0-2" fmla="*/ 653222 h 2816465"/>
              <a:gd name="connsiteX1-3" fmla="*/ 85947 w 6543897"/>
              <a:gd name="connsiteY1-4" fmla="*/ 472944 h 2816465"/>
              <a:gd name="connsiteX2-5" fmla="*/ 2524347 w 6543897"/>
              <a:gd name="connsiteY2-6" fmla="*/ 2816094 h 2816465"/>
              <a:gd name="connsiteX3-7" fmla="*/ 4448397 w 6543897"/>
              <a:gd name="connsiteY3-8" fmla="*/ 282444 h 2816465"/>
              <a:gd name="connsiteX4-9" fmla="*/ 6543897 w 6543897"/>
              <a:gd name="connsiteY4-10" fmla="*/ 2777994 h 28164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43897" h="2816465">
                <a:moveTo>
                  <a:pt x="166329" y="653222"/>
                </a:moveTo>
                <a:cubicBezTo>
                  <a:pt x="812441" y="-462791"/>
                  <a:pt x="-307056" y="112465"/>
                  <a:pt x="85947" y="472944"/>
                </a:cubicBezTo>
                <a:cubicBezTo>
                  <a:pt x="478950" y="833423"/>
                  <a:pt x="1797272" y="2847844"/>
                  <a:pt x="2524347" y="2816094"/>
                </a:cubicBezTo>
                <a:cubicBezTo>
                  <a:pt x="3251422" y="2784344"/>
                  <a:pt x="3778472" y="288794"/>
                  <a:pt x="4448397" y="282444"/>
                </a:cubicBezTo>
                <a:cubicBezTo>
                  <a:pt x="5118322" y="276094"/>
                  <a:pt x="5831109" y="1527044"/>
                  <a:pt x="6543897" y="2777994"/>
                </a:cubicBezTo>
              </a:path>
            </a:pathLst>
          </a:custGeom>
          <a:noFill/>
          <a:ln w="6350">
            <a:solidFill>
              <a:srgbClr val="C7484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 name="îsḷîḋê"/>
          <p:cNvGrpSpPr/>
          <p:nvPr/>
        </p:nvGrpSpPr>
        <p:grpSpPr>
          <a:xfrm>
            <a:off x="3315315" y="4245226"/>
            <a:ext cx="2039520" cy="1092571"/>
            <a:chOff x="4743951" y="1896505"/>
            <a:chExt cx="1858234" cy="1013890"/>
          </a:xfrm>
        </p:grpSpPr>
        <p:sp>
          <p:nvSpPr>
            <p:cNvPr id="50" name="ïṥľïḓe"/>
            <p:cNvSpPr txBox="1"/>
            <p:nvPr/>
          </p:nvSpPr>
          <p:spPr>
            <a:xfrm>
              <a:off x="5045082" y="1896505"/>
              <a:ext cx="1082403" cy="334075"/>
            </a:xfrm>
            <a:prstGeom prst="roundRect">
              <a:avLst/>
            </a:prstGeom>
            <a:solidFill>
              <a:srgbClr val="F5A906"/>
            </a:solidFill>
          </p:spPr>
          <p:txBody>
            <a:bodyPr wrap="square" lIns="91440" tIns="45720" rIns="91440" bIns="45720" anchor="ctr" anchorCtr="0">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文本标题</a:t>
              </a:r>
            </a:p>
          </p:txBody>
        </p:sp>
        <p:sp>
          <p:nvSpPr>
            <p:cNvPr id="51" name="îṣľïďè"/>
            <p:cNvSpPr txBox="1"/>
            <p:nvPr/>
          </p:nvSpPr>
          <p:spPr>
            <a:xfrm>
              <a:off x="4743951" y="2217091"/>
              <a:ext cx="1858234" cy="693304"/>
            </a:xfrm>
            <a:prstGeom prst="rect">
              <a:avLst/>
            </a:prstGeom>
            <a:noFill/>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ts val="2400"/>
                </a:lnSpc>
              </a:pPr>
              <a:r>
                <a:rPr lang="zh-CN" altLang="en-US" sz="1000" spc="17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a:t>
              </a:r>
              <a:endParaRPr lang="en-US" altLang="zh-CN" sz="1000" spc="170" dirty="0">
                <a:solidFill>
                  <a:schemeClr val="tx1">
                    <a:lumMod val="75000"/>
                    <a:lumOff val="25000"/>
                  </a:schemeClr>
                </a:solidFill>
              </a:endParaRPr>
            </a:p>
          </p:txBody>
        </p:sp>
      </p:grpSp>
      <p:grpSp>
        <p:nvGrpSpPr>
          <p:cNvPr id="52" name="îsḷîḋê"/>
          <p:cNvGrpSpPr/>
          <p:nvPr/>
        </p:nvGrpSpPr>
        <p:grpSpPr>
          <a:xfrm>
            <a:off x="5542995" y="2073526"/>
            <a:ext cx="2039520" cy="1092571"/>
            <a:chOff x="4743951" y="1896505"/>
            <a:chExt cx="1858234" cy="1013890"/>
          </a:xfrm>
        </p:grpSpPr>
        <p:sp>
          <p:nvSpPr>
            <p:cNvPr id="53" name="ïṥľïḓe"/>
            <p:cNvSpPr txBox="1"/>
            <p:nvPr/>
          </p:nvSpPr>
          <p:spPr>
            <a:xfrm>
              <a:off x="5045082" y="1896505"/>
              <a:ext cx="1082403" cy="334075"/>
            </a:xfrm>
            <a:prstGeom prst="roundRect">
              <a:avLst/>
            </a:prstGeom>
            <a:solidFill>
              <a:srgbClr val="F5A906"/>
            </a:solidFill>
          </p:spPr>
          <p:txBody>
            <a:bodyPr wrap="square" lIns="91440" tIns="45720" rIns="91440" bIns="45720" anchor="ctr" anchorCtr="0">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文本标题</a:t>
              </a:r>
            </a:p>
          </p:txBody>
        </p:sp>
        <p:sp>
          <p:nvSpPr>
            <p:cNvPr id="54" name="îṣľïďè"/>
            <p:cNvSpPr txBox="1"/>
            <p:nvPr/>
          </p:nvSpPr>
          <p:spPr>
            <a:xfrm>
              <a:off x="4743951" y="2217091"/>
              <a:ext cx="1858234" cy="693304"/>
            </a:xfrm>
            <a:prstGeom prst="rect">
              <a:avLst/>
            </a:prstGeom>
            <a:noFill/>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ts val="2400"/>
                </a:lnSpc>
              </a:pPr>
              <a:r>
                <a:rPr lang="zh-CN" altLang="en-US" sz="1000" spc="17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a:t>
              </a:r>
              <a:endParaRPr lang="en-US" altLang="zh-CN" sz="1000" spc="170" dirty="0">
                <a:solidFill>
                  <a:schemeClr val="tx1">
                    <a:lumMod val="75000"/>
                    <a:lumOff val="25000"/>
                  </a:schemeClr>
                </a:solidFill>
              </a:endParaRPr>
            </a:p>
          </p:txBody>
        </p:sp>
      </p:grpSp>
      <p:grpSp>
        <p:nvGrpSpPr>
          <p:cNvPr id="55" name="îsḷîḋê"/>
          <p:cNvGrpSpPr/>
          <p:nvPr/>
        </p:nvGrpSpPr>
        <p:grpSpPr>
          <a:xfrm>
            <a:off x="7722221" y="4245226"/>
            <a:ext cx="2039520" cy="1092571"/>
            <a:chOff x="4743951" y="1896505"/>
            <a:chExt cx="1858234" cy="1013890"/>
          </a:xfrm>
        </p:grpSpPr>
        <p:sp>
          <p:nvSpPr>
            <p:cNvPr id="56" name="ïṥľïḓe"/>
            <p:cNvSpPr txBox="1"/>
            <p:nvPr/>
          </p:nvSpPr>
          <p:spPr>
            <a:xfrm>
              <a:off x="5045082" y="1896505"/>
              <a:ext cx="1082403" cy="334075"/>
            </a:xfrm>
            <a:prstGeom prst="roundRect">
              <a:avLst/>
            </a:prstGeom>
            <a:solidFill>
              <a:srgbClr val="F5A906"/>
            </a:solidFill>
          </p:spPr>
          <p:txBody>
            <a:bodyPr wrap="square" lIns="91440" tIns="45720" rIns="91440" bIns="45720" anchor="ctr" anchorCtr="0">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文本标题</a:t>
              </a:r>
            </a:p>
          </p:txBody>
        </p:sp>
        <p:sp>
          <p:nvSpPr>
            <p:cNvPr id="57" name="îṣľïďè"/>
            <p:cNvSpPr txBox="1"/>
            <p:nvPr/>
          </p:nvSpPr>
          <p:spPr>
            <a:xfrm>
              <a:off x="4743951" y="2217091"/>
              <a:ext cx="1858234" cy="693304"/>
            </a:xfrm>
            <a:prstGeom prst="rect">
              <a:avLst/>
            </a:prstGeom>
            <a:noFill/>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ts val="2400"/>
                </a:lnSpc>
              </a:pPr>
              <a:r>
                <a:rPr lang="zh-CN" altLang="en-US" sz="1000" spc="17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a:t>
              </a:r>
              <a:endParaRPr lang="en-US" altLang="zh-CN" sz="1000" spc="170" dirty="0">
                <a:solidFill>
                  <a:schemeClr val="tx1">
                    <a:lumMod val="75000"/>
                    <a:lumOff val="25000"/>
                  </a:schemeClr>
                </a:solidFill>
              </a:endParaRPr>
            </a:p>
          </p:txBody>
        </p:sp>
      </p:grpSp>
      <p:grpSp>
        <p:nvGrpSpPr>
          <p:cNvPr id="58" name="îsḷîḋê"/>
          <p:cNvGrpSpPr/>
          <p:nvPr/>
        </p:nvGrpSpPr>
        <p:grpSpPr>
          <a:xfrm>
            <a:off x="9761741" y="2079837"/>
            <a:ext cx="2039520" cy="1092571"/>
            <a:chOff x="4743951" y="1896505"/>
            <a:chExt cx="1858234" cy="1013890"/>
          </a:xfrm>
        </p:grpSpPr>
        <p:sp>
          <p:nvSpPr>
            <p:cNvPr id="59" name="ïṥľïḓe"/>
            <p:cNvSpPr txBox="1"/>
            <p:nvPr/>
          </p:nvSpPr>
          <p:spPr>
            <a:xfrm>
              <a:off x="5045082" y="1896505"/>
              <a:ext cx="1082403" cy="334075"/>
            </a:xfrm>
            <a:prstGeom prst="roundRect">
              <a:avLst/>
            </a:prstGeom>
            <a:solidFill>
              <a:srgbClr val="F5A906"/>
            </a:solidFill>
          </p:spPr>
          <p:txBody>
            <a:bodyPr wrap="square" lIns="91440" tIns="45720" rIns="91440" bIns="45720" anchor="ctr" anchorCtr="0">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文本标题</a:t>
              </a:r>
            </a:p>
          </p:txBody>
        </p:sp>
        <p:sp>
          <p:nvSpPr>
            <p:cNvPr id="60" name="îṣľïďè"/>
            <p:cNvSpPr txBox="1"/>
            <p:nvPr/>
          </p:nvSpPr>
          <p:spPr>
            <a:xfrm>
              <a:off x="4743951" y="2217091"/>
              <a:ext cx="1858234" cy="693304"/>
            </a:xfrm>
            <a:prstGeom prst="rect">
              <a:avLst/>
            </a:prstGeom>
            <a:noFill/>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ts val="2400"/>
                </a:lnSpc>
              </a:pPr>
              <a:r>
                <a:rPr lang="zh-CN" altLang="en-US" sz="1000" spc="17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a:t>
              </a:r>
              <a:endParaRPr lang="en-US" altLang="zh-CN" sz="1000" spc="170" dirty="0">
                <a:solidFill>
                  <a:schemeClr val="tx1">
                    <a:lumMod val="75000"/>
                    <a:lumOff val="25000"/>
                  </a:schemeClr>
                </a:solidFill>
              </a:endParaRPr>
            </a:p>
          </p:txBody>
        </p:sp>
      </p:grpSp>
      <p:pic>
        <p:nvPicPr>
          <p:cNvPr id="62" name="图片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2974" y="1575912"/>
            <a:ext cx="2052000" cy="2052000"/>
          </a:xfrm>
          <a:prstGeom prst="rect">
            <a:avLst/>
          </a:prstGeom>
        </p:spPr>
      </p:pic>
      <p:pic>
        <p:nvPicPr>
          <p:cNvPr id="63" name="图片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0654" y="3649344"/>
            <a:ext cx="2052000" cy="2052000"/>
          </a:xfrm>
          <a:prstGeom prst="rect">
            <a:avLst/>
          </a:prstGeom>
        </p:spPr>
      </p:pic>
      <p:pic>
        <p:nvPicPr>
          <p:cNvPr id="64" name="图片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3963" y="1488787"/>
            <a:ext cx="2052000" cy="2052000"/>
          </a:xfrm>
          <a:prstGeom prst="rect">
            <a:avLst/>
          </a:prstGeom>
        </p:spPr>
      </p:pic>
      <p:pic>
        <p:nvPicPr>
          <p:cNvPr id="65" name="图片 6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1643" y="3643033"/>
            <a:ext cx="2052000" cy="2052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par>
                                <p:cTn id="14" presetID="53" presetClass="entr" presetSubtype="16" fill="hold" nodeType="withEffect">
                                  <p:stCondLst>
                                    <p:cond delay="50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par>
                                <p:cTn id="19" presetID="53" presetClass="entr" presetSubtype="16" fill="hold" nodeType="withEffect">
                                  <p:stCondLst>
                                    <p:cond delay="500"/>
                                  </p:stCondLst>
                                  <p:childTnLst>
                                    <p:set>
                                      <p:cBhvr>
                                        <p:cTn id="20" dur="1" fill="hold">
                                          <p:stCondLst>
                                            <p:cond delay="0"/>
                                          </p:stCondLst>
                                        </p:cTn>
                                        <p:tgtEl>
                                          <p:spTgt spid="64"/>
                                        </p:tgtEl>
                                        <p:attrNameLst>
                                          <p:attrName>style.visibility</p:attrName>
                                        </p:attrNameLst>
                                      </p:cBhvr>
                                      <p:to>
                                        <p:strVal val="visible"/>
                                      </p:to>
                                    </p:set>
                                    <p:anim calcmode="lin" valueType="num">
                                      <p:cBhvr>
                                        <p:cTn id="21" dur="500" fill="hold"/>
                                        <p:tgtEl>
                                          <p:spTgt spid="64"/>
                                        </p:tgtEl>
                                        <p:attrNameLst>
                                          <p:attrName>ppt_w</p:attrName>
                                        </p:attrNameLst>
                                      </p:cBhvr>
                                      <p:tavLst>
                                        <p:tav tm="0">
                                          <p:val>
                                            <p:fltVal val="0"/>
                                          </p:val>
                                        </p:tav>
                                        <p:tav tm="100000">
                                          <p:val>
                                            <p:strVal val="#ppt_w"/>
                                          </p:val>
                                        </p:tav>
                                      </p:tavLst>
                                    </p:anim>
                                    <p:anim calcmode="lin" valueType="num">
                                      <p:cBhvr>
                                        <p:cTn id="22" dur="500" fill="hold"/>
                                        <p:tgtEl>
                                          <p:spTgt spid="64"/>
                                        </p:tgtEl>
                                        <p:attrNameLst>
                                          <p:attrName>ppt_h</p:attrName>
                                        </p:attrNameLst>
                                      </p:cBhvr>
                                      <p:tavLst>
                                        <p:tav tm="0">
                                          <p:val>
                                            <p:fltVal val="0"/>
                                          </p:val>
                                        </p:tav>
                                        <p:tav tm="100000">
                                          <p:val>
                                            <p:strVal val="#ppt_h"/>
                                          </p:val>
                                        </p:tav>
                                      </p:tavLst>
                                    </p:anim>
                                    <p:animEffect transition="in" filter="fade">
                                      <p:cBhvr>
                                        <p:cTn id="23" dur="500"/>
                                        <p:tgtEl>
                                          <p:spTgt spid="64"/>
                                        </p:tgtEl>
                                      </p:cBhvr>
                                    </p:animEffect>
                                  </p:childTnLst>
                                </p:cTn>
                              </p:par>
                              <p:par>
                                <p:cTn id="24" presetID="53" presetClass="entr" presetSubtype="16" fill="hold" nodeType="withEffect">
                                  <p:stCondLst>
                                    <p:cond delay="50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left)">
                                      <p:cBhvr>
                                        <p:cTn id="32" dur="750"/>
                                        <p:tgtEl>
                                          <p:spTgt spid="45"/>
                                        </p:tgtEl>
                                      </p:cBhvr>
                                    </p:animEffect>
                                  </p:childTnLst>
                                </p:cTn>
                              </p:par>
                            </p:childTnLst>
                          </p:cTn>
                        </p:par>
                        <p:par>
                          <p:cTn id="33" fill="hold">
                            <p:stCondLst>
                              <p:cond delay="1500"/>
                            </p:stCondLst>
                            <p:childTnLst>
                              <p:par>
                                <p:cTn id="34" presetID="17" presetClass="entr" presetSubtype="10"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strVal val="#ppt_h"/>
                                          </p:val>
                                        </p:tav>
                                        <p:tav tm="100000">
                                          <p:val>
                                            <p:strVal val="#ppt_h"/>
                                          </p:val>
                                        </p:tav>
                                      </p:tavLst>
                                    </p:anim>
                                  </p:childTnLst>
                                </p:cTn>
                              </p:par>
                            </p:childTnLst>
                          </p:cTn>
                        </p:par>
                        <p:par>
                          <p:cTn id="38" fill="hold">
                            <p:stCondLst>
                              <p:cond delay="2000"/>
                            </p:stCondLst>
                            <p:childTnLst>
                              <p:par>
                                <p:cTn id="39" presetID="17" presetClass="entr" presetSubtype="1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strVal val="#ppt_h"/>
                                          </p:val>
                                        </p:tav>
                                        <p:tav tm="100000">
                                          <p:val>
                                            <p:strVal val="#ppt_h"/>
                                          </p:val>
                                        </p:tav>
                                      </p:tavLst>
                                    </p:anim>
                                  </p:childTnLst>
                                </p:cTn>
                              </p:par>
                            </p:childTnLst>
                          </p:cTn>
                        </p:par>
                        <p:par>
                          <p:cTn id="43" fill="hold">
                            <p:stCondLst>
                              <p:cond delay="2500"/>
                            </p:stCondLst>
                            <p:childTnLst>
                              <p:par>
                                <p:cTn id="44" presetID="17" presetClass="entr" presetSubtype="1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strVal val="#ppt_h"/>
                                          </p:val>
                                        </p:tav>
                                        <p:tav tm="100000">
                                          <p:val>
                                            <p:strVal val="#ppt_h"/>
                                          </p:val>
                                        </p:tav>
                                      </p:tavLst>
                                    </p:anim>
                                  </p:childTnLst>
                                </p:cTn>
                              </p:par>
                            </p:childTnLst>
                          </p:cTn>
                        </p:par>
                        <p:par>
                          <p:cTn id="48" fill="hold">
                            <p:stCondLst>
                              <p:cond delay="3000"/>
                            </p:stCondLst>
                            <p:childTnLst>
                              <p:par>
                                <p:cTn id="49" presetID="17" presetClass="entr" presetSubtype="10" fill="hold" nodeType="after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p:cTn id="51" dur="500" fill="hold"/>
                                        <p:tgtEl>
                                          <p:spTgt spid="58"/>
                                        </p:tgtEl>
                                        <p:attrNameLst>
                                          <p:attrName>ppt_w</p:attrName>
                                        </p:attrNameLst>
                                      </p:cBhvr>
                                      <p:tavLst>
                                        <p:tav tm="0">
                                          <p:val>
                                            <p:fltVal val="0"/>
                                          </p:val>
                                        </p:tav>
                                        <p:tav tm="100000">
                                          <p:val>
                                            <p:strVal val="#ppt_w"/>
                                          </p:val>
                                        </p:tav>
                                      </p:tavLst>
                                    </p:anim>
                                    <p:anim calcmode="lin" valueType="num">
                                      <p:cBhvr>
                                        <p:cTn id="52" dur="500" fill="hold"/>
                                        <p:tgtEl>
                                          <p:spTgt spid="5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719</Words>
  <Application>Microsoft Office PowerPoint</Application>
  <PresentationFormat>宽屏</PresentationFormat>
  <Paragraphs>166</Paragraphs>
  <Slides>23</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23</vt:i4>
      </vt:variant>
    </vt:vector>
  </HeadingPairs>
  <TitlesOfParts>
    <vt:vector size="33" baseType="lpstr">
      <vt:lpstr>等线</vt:lpstr>
      <vt:lpstr>等线 Light</vt:lpstr>
      <vt:lpstr>汉仪综艺体简</vt:lpstr>
      <vt:lpstr>宋体</vt:lpstr>
      <vt:lpstr>微软雅黑</vt:lpstr>
      <vt:lpstr>Arial</vt:lpstr>
      <vt:lpstr>Calibri</vt:lpstr>
      <vt:lpstr>Wingdings</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2019-08-27T10:43:00Z</dcterms:created>
  <dcterms:modified xsi:type="dcterms:W3CDTF">2023-01-10T07:26:12Z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3C9843E4B8114315BC62606C8D0B3474</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