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96C2EE-CDCD-49C0-9E92-037118FCDDD1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9120FB-1B8A-4B85-9CF5-B1F2C17DE91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BF295-D0A0-4A2B-A0E5-51FBFFFE1EF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3EAE8-C902-406D-A01B-30EAF87C469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3DD1D-D8B9-49DD-859E-6A1471125EF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FDF4F-F9E3-4CC0-88CC-5F157398C1A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763C7-4485-4001-9E6F-3B6533C50AD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8F975-49A3-4264-AB95-6168F2AC36C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2C765-680C-42A1-86DE-3535A2B6A67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E1C45-71D1-4E66-A215-339C64574B6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BF295-D0A0-4A2B-A0E5-51FBFFFE1EF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3EAE8-C902-406D-A01B-30EAF87C469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C4A4F-9DE0-4505-B7F7-814340D7BA7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76D95-2A2C-4D03-9CFD-1C5DDA2E8F6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D46E7-AF5B-4AE0-BEEC-860729E2105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BF30C-2B18-4354-A183-924DFEEC68E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6B631-77C5-4624-A20E-EE166BEF770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FE9B5-5BB5-42DB-910D-226912A3D07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0B1AF-504C-451A-B54B-784D62EC2C5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F7A7A-725F-4FE9-951B-36BDBFA6F24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015AA-AE60-4A67-9FE8-392285CCC1A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E4C47-577C-43A2-90B9-78CC8D921E7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7EBBC-A214-43EF-A55B-672144A632A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ACC3E-103D-427E-95D2-265235E8B97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9F504-4267-4689-9BD8-1A319FDB390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6EFC2-B263-4DAA-B2B0-4153E514227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30C7EFD-B916-4D9D-8E68-D7C3E32D3F1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7AD5A3C-17AD-4880-B015-D58DD0C4F342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科大讯飞实习\PPT背景素材\1-140G309450Q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0340" y="-9906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1484784"/>
            <a:ext cx="9144000" cy="1752600"/>
          </a:xfrm>
        </p:spPr>
        <p:txBody>
          <a:bodyPr/>
          <a:lstStyle/>
          <a:p>
            <a:pPr eaLnBrk="1" hangingPunct="1"/>
            <a:r>
              <a:rPr lang="en-US" altLang="zh-CN" sz="4800" dirty="0" smtClean="0">
                <a:solidFill>
                  <a:schemeClr val="tx1"/>
                </a:solidFill>
              </a:rPr>
              <a:t>Unit 10</a:t>
            </a:r>
          </a:p>
          <a:p>
            <a:pPr eaLnBrk="1" hangingPunct="1"/>
            <a:r>
              <a:rPr lang="en-US" altLang="zh-CN" sz="5400" dirty="0" smtClean="0">
                <a:solidFill>
                  <a:schemeClr val="tx1"/>
                </a:solidFill>
                <a:latin typeface="Kozuka Mincho Pro H" pitchFamily="18" charset="-128"/>
                <a:ea typeface="Kozuka Mincho Pro H" pitchFamily="18" charset="-128"/>
              </a:rPr>
              <a:t>I can’t wait to see you</a:t>
            </a:r>
            <a:endParaRPr lang="zh-CN" altLang="en-US" sz="5400" dirty="0" smtClean="0">
              <a:solidFill>
                <a:schemeClr val="tx1"/>
              </a:solidFill>
              <a:latin typeface="Kozuka Mincho Pro H" pitchFamily="18" charset="-128"/>
              <a:ea typeface="Kozuka Mincho Pro H" pitchFamily="18" charset="-128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924754" y="5589240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/>
              <a:t>I </a:t>
            </a:r>
            <a:r>
              <a:rPr lang="en-US" altLang="zh-CN" dirty="0" smtClean="0">
                <a:solidFill>
                  <a:srgbClr val="FF0000"/>
                </a:solidFill>
              </a:rPr>
              <a:t>can’t wait to </a:t>
            </a:r>
            <a:r>
              <a:rPr lang="en-US" altLang="zh-CN" dirty="0" smtClean="0"/>
              <a:t>see you.</a:t>
            </a:r>
            <a:endParaRPr lang="zh-CN" altLang="en-US" dirty="0" smtClean="0"/>
          </a:p>
        </p:txBody>
      </p:sp>
      <p:pic>
        <p:nvPicPr>
          <p:cNvPr id="12291" name="Picture 2" descr="http://s3.sinaimg.cn/middle/9a5bbe86xb36f7e0bebd2&amp;69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68538" y="2133600"/>
            <a:ext cx="4765675" cy="318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dirty="0" smtClean="0"/>
              <a:t>Canada </a:t>
            </a:r>
            <a:r>
              <a:rPr lang="en-US" altLang="zh-CN" dirty="0" smtClean="0">
                <a:solidFill>
                  <a:srgbClr val="FF0000"/>
                </a:solidFill>
              </a:rPr>
              <a:t>is famous for</a:t>
            </a:r>
            <a:r>
              <a:rPr lang="en-US" altLang="zh-CN" dirty="0" smtClean="0"/>
              <a:t> its natural beauty.</a:t>
            </a:r>
            <a:endParaRPr lang="zh-CN" altLang="en-US" dirty="0" smtClean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95538" y="2349500"/>
            <a:ext cx="4951412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/>
              <a:t>I </a:t>
            </a:r>
            <a:r>
              <a:rPr lang="en-US" altLang="zh-CN" dirty="0" smtClean="0">
                <a:solidFill>
                  <a:srgbClr val="FF0000"/>
                </a:solidFill>
              </a:rPr>
              <a:t>plan to </a:t>
            </a:r>
            <a:r>
              <a:rPr lang="en-US" altLang="zh-CN" dirty="0" smtClean="0"/>
              <a:t>visit Chinatown in Toronto.</a:t>
            </a:r>
            <a:endParaRPr lang="zh-CN" altLang="en-US" dirty="0" smtClean="0"/>
          </a:p>
        </p:txBody>
      </p:sp>
      <p:pic>
        <p:nvPicPr>
          <p:cNvPr id="14339" name="Picture 2" descr="http://pic.baike.soso.com/p/20130624/20130624092902-19132482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1989138"/>
            <a:ext cx="476250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/>
              <a:t>I </a:t>
            </a:r>
            <a:r>
              <a:rPr lang="en-US" altLang="zh-CN" dirty="0" smtClean="0">
                <a:solidFill>
                  <a:srgbClr val="FF0000"/>
                </a:solidFill>
              </a:rPr>
              <a:t>booked</a:t>
            </a:r>
            <a:r>
              <a:rPr lang="en-US" altLang="zh-CN" dirty="0" smtClean="0"/>
              <a:t> my plane ticket today.</a:t>
            </a:r>
            <a:endParaRPr lang="zh-CN" altLang="en-US" dirty="0" smtClean="0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95475" y="2060575"/>
            <a:ext cx="535305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468313" y="765175"/>
            <a:ext cx="32718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b="1"/>
              <a:t>记忆大比拼！</a:t>
            </a:r>
          </a:p>
        </p:txBody>
      </p:sp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323850" y="2046288"/>
            <a:ext cx="4716463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/>
              <a:t>老师将单词卡片按照随意</a:t>
            </a:r>
            <a:endParaRPr lang="en-US" altLang="zh-CN" sz="3200" b="1"/>
          </a:p>
          <a:p>
            <a:pPr eaLnBrk="1" hangingPunct="1"/>
            <a:r>
              <a:rPr lang="zh-CN" altLang="en-US" sz="3200" b="1"/>
              <a:t>顺序摆好，学生记忆，</a:t>
            </a:r>
            <a:endParaRPr lang="en-US" altLang="zh-CN" sz="3200" b="1"/>
          </a:p>
          <a:p>
            <a:pPr eaLnBrk="1" hangingPunct="1"/>
            <a:r>
              <a:rPr lang="zh-CN" altLang="en-US" sz="3200" b="1"/>
              <a:t>之后老师随意打</a:t>
            </a:r>
            <a:endParaRPr lang="en-US" altLang="zh-CN" sz="3200" b="1"/>
          </a:p>
          <a:p>
            <a:pPr eaLnBrk="1" hangingPunct="1"/>
            <a:r>
              <a:rPr lang="zh-CN" altLang="en-US" sz="3200" b="1"/>
              <a:t>乱顺序，学生根</a:t>
            </a:r>
            <a:endParaRPr lang="en-US" altLang="zh-CN" sz="3200" b="1"/>
          </a:p>
          <a:p>
            <a:pPr eaLnBrk="1" hangingPunct="1"/>
            <a:r>
              <a:rPr lang="zh-CN" altLang="en-US" sz="3200" b="1"/>
              <a:t>据记忆将单词还原。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:\科大讯飞实习\PPT背景素材\zxcv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108325" y="2808288"/>
            <a:ext cx="29448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 dirty="0"/>
              <a:t>Homework</a:t>
            </a:r>
            <a:endParaRPr lang="zh-CN" altLang="en-US" sz="4800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268413" y="4508500"/>
            <a:ext cx="71072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/>
              <a:t>1.Remember these new words.</a:t>
            </a:r>
          </a:p>
          <a:p>
            <a:pPr eaLnBrk="1" hangingPunct="1"/>
            <a:r>
              <a:rPr lang="en-US" altLang="zh-CN" sz="3600" dirty="0"/>
              <a:t>2.Read the dialogue to your parents. </a:t>
            </a:r>
            <a:endParaRPr lang="zh-CN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:\科大讯飞实习\PPT背景素材\zxcv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2117290" y="2852936"/>
            <a:ext cx="4909422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</a:rPr>
              <a:t>Thank You!</a:t>
            </a:r>
            <a:endParaRPr lang="zh-CN" altLang="en-US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科大讯飞实习\PPT背景素材\zxcv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9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1547664" y="2767280"/>
            <a:ext cx="5843587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cap="all" dirty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</a:rPr>
              <a:t>New words</a:t>
            </a:r>
            <a:endParaRPr lang="zh-CN" altLang="en-US" sz="8000" b="1" cap="all" dirty="0"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/>
              <a:t>excited</a:t>
            </a:r>
            <a:endParaRPr lang="zh-CN" altLang="en-US" dirty="0" smtClean="0"/>
          </a:p>
        </p:txBody>
      </p:sp>
      <p:pic>
        <p:nvPicPr>
          <p:cNvPr id="5123" name="Picture 2" descr="http://img.taopic.com/uploads/allimg/110319/9126-11031Z002424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050" y="1989138"/>
            <a:ext cx="509270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/>
              <a:t>present</a:t>
            </a:r>
            <a:endParaRPr lang="zh-CN" altLang="en-US" dirty="0" smtClean="0"/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33675" y="1752600"/>
            <a:ext cx="367665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/>
              <a:t>famous</a:t>
            </a:r>
            <a:endParaRPr lang="zh-CN" altLang="en-US" dirty="0" smtClean="0"/>
          </a:p>
        </p:txBody>
      </p:sp>
      <p:sp>
        <p:nvSpPr>
          <p:cNvPr id="4" name="矩形 3"/>
          <p:cNvSpPr/>
          <p:nvPr/>
        </p:nvSpPr>
        <p:spPr>
          <a:xfrm>
            <a:off x="2907359" y="2636912"/>
            <a:ext cx="3276859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8000" b="1" cap="all" dirty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</a:rPr>
              <a:t>著名的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/>
              <a:t>lake</a:t>
            </a:r>
            <a:endParaRPr lang="zh-CN" altLang="en-US" dirty="0" smtClean="0"/>
          </a:p>
        </p:txBody>
      </p:sp>
      <p:pic>
        <p:nvPicPr>
          <p:cNvPr id="8195" name="Picture 2" descr="http://pic19.nipic.com/20120306/6157795_090952682157_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24075" y="1916113"/>
            <a:ext cx="5184775" cy="353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/>
              <a:t>waterfall</a:t>
            </a:r>
            <a:endParaRPr lang="zh-CN" altLang="en-US" dirty="0" smtClean="0"/>
          </a:p>
        </p:txBody>
      </p:sp>
      <p:pic>
        <p:nvPicPr>
          <p:cNvPr id="9219" name="Picture 2" descr="http://d06.res.meilishuo.net/pic/_o/83/74/22973e8c9242533dfc5376ac9664_1350_2394.c1.jpg?refer_type=&amp;expr_alt=b&amp;frm=out_pic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11513" y="1628775"/>
            <a:ext cx="2462212" cy="408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:\科大讯飞实习\PPT背景素材\zxcv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3" y="0"/>
            <a:ext cx="91709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1515544" y="2060848"/>
            <a:ext cx="6155468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cap="all" dirty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</a:rPr>
              <a:t>Let’s learn…</a:t>
            </a:r>
            <a:endParaRPr lang="zh-CN" altLang="en-US" sz="8000" b="1" cap="all" dirty="0"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/>
              <a:t>Thanks so much </a:t>
            </a:r>
            <a:r>
              <a:rPr lang="en-US" altLang="zh-CN" dirty="0" smtClean="0">
                <a:solidFill>
                  <a:srgbClr val="FF0000"/>
                </a:solidFill>
              </a:rPr>
              <a:t>for inviting </a:t>
            </a:r>
            <a:r>
              <a:rPr lang="en-US" altLang="zh-CN" dirty="0" smtClean="0"/>
              <a:t>me.</a:t>
            </a:r>
            <a:endParaRPr lang="zh-CN" altLang="en-US" dirty="0" smtClean="0"/>
          </a:p>
        </p:txBody>
      </p:sp>
      <p:pic>
        <p:nvPicPr>
          <p:cNvPr id="11267" name="Picture 2" descr="http://img.taopic.com/uploads/allimg/110408/3471-11040Q43K1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79775" y="1916113"/>
            <a:ext cx="2508250" cy="376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</Words>
  <Application>Microsoft Office PowerPoint</Application>
  <PresentationFormat>全屏显示(4:3)</PresentationFormat>
  <Paragraphs>26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2" baseType="lpstr">
      <vt:lpstr>Kozuka Mincho Pro H</vt:lpstr>
      <vt:lpstr>宋体</vt:lpstr>
      <vt:lpstr>微软雅黑</vt:lpstr>
      <vt:lpstr>Arial</vt:lpstr>
      <vt:lpstr>Calibri</vt:lpstr>
      <vt:lpstr>WWW.2PPT.COM
</vt:lpstr>
      <vt:lpstr>PowerPoint 演示文稿</vt:lpstr>
      <vt:lpstr>PowerPoint 演示文稿</vt:lpstr>
      <vt:lpstr>excited</vt:lpstr>
      <vt:lpstr>present</vt:lpstr>
      <vt:lpstr>famous</vt:lpstr>
      <vt:lpstr>lake</vt:lpstr>
      <vt:lpstr>waterfall</vt:lpstr>
      <vt:lpstr>PowerPoint 演示文稿</vt:lpstr>
      <vt:lpstr>Thanks so much for inviting me.</vt:lpstr>
      <vt:lpstr>I can’t wait to see you.</vt:lpstr>
      <vt:lpstr>Canada is famous for its natural beauty.</vt:lpstr>
      <vt:lpstr>I plan to visit Chinatown in Toronto.</vt:lpstr>
      <vt:lpstr>I booked my plane ticket today.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2015-06-08T03:31:00Z</dcterms:created>
  <dcterms:modified xsi:type="dcterms:W3CDTF">2023-01-17T03:04:33Z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D008771AD6AC4F219B3CFCB5B452C6E9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