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7" r:id="rId2"/>
    <p:sldId id="373" r:id="rId3"/>
    <p:sldId id="271" r:id="rId4"/>
    <p:sldId id="261" r:id="rId5"/>
    <p:sldId id="259" r:id="rId6"/>
    <p:sldId id="358" r:id="rId7"/>
    <p:sldId id="270" r:id="rId8"/>
    <p:sldId id="272" r:id="rId9"/>
    <p:sldId id="307" r:id="rId10"/>
    <p:sldId id="260" r:id="rId11"/>
    <p:sldId id="263" r:id="rId12"/>
    <p:sldId id="262" r:id="rId13"/>
    <p:sldId id="308" r:id="rId14"/>
    <p:sldId id="389" r:id="rId15"/>
    <p:sldId id="264" r:id="rId16"/>
    <p:sldId id="266" r:id="rId17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7">
          <p15:clr>
            <a:srgbClr val="A4A3A4"/>
          </p15:clr>
        </p15:guide>
        <p15:guide id="2" pos="28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lenovo" initials="l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46" d="100"/>
          <a:sy n="146" d="100"/>
        </p:scale>
        <p:origin x="-624" y="-90"/>
      </p:cViewPr>
      <p:guideLst>
        <p:guide orient="horz" pos="1687"/>
        <p:guide pos="28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D5ADF-93AE-4238-903C-1AC36264F4B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D80C-E442-4C89-AE70-BE7449CA3A1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0796-C435-4DCF-A66B-AC5D35CD9F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D80C-E442-4C89-AE70-BE7449CA3A1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0796-C435-4DCF-A66B-AC5D35CD9F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D80C-E442-4C89-AE70-BE7449CA3A1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0796-C435-4DCF-A66B-AC5D35CD9F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KSO_Shape"/>
          <p:cNvPicPr/>
          <p:nvPr userDrawn="1"/>
        </p:nvPicPr>
        <p:blipFill>
          <a:blip r:embed="rId2" cstate="email"/>
          <a:stretch>
            <a:fillRect/>
          </a:stretch>
        </p:blipFill>
        <p:spPr>
          <a:xfrm>
            <a:off x="2767014" y="132160"/>
            <a:ext cx="1749425" cy="35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KSO_Shape"/>
          <p:cNvPicPr/>
          <p:nvPr userDrawn="1"/>
        </p:nvPicPr>
        <p:blipFill>
          <a:blip r:embed="rId3" cstate="email"/>
          <a:stretch>
            <a:fillRect/>
          </a:stretch>
        </p:blipFill>
        <p:spPr>
          <a:xfrm>
            <a:off x="4595814" y="132160"/>
            <a:ext cx="1835150" cy="35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A_文本框 1"/>
          <p:cNvPicPr/>
          <p:nvPr userDrawn="1"/>
        </p:nvPicPr>
        <p:blipFill>
          <a:blip r:embed="rId4" cstate="email"/>
          <a:stretch>
            <a:fillRect/>
          </a:stretch>
        </p:blipFill>
        <p:spPr>
          <a:xfrm>
            <a:off x="201613" y="4983956"/>
            <a:ext cx="1230312" cy="90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A_图片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39226" y="73819"/>
            <a:ext cx="4763" cy="23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5" name="组合 12"/>
          <p:cNvGrpSpPr/>
          <p:nvPr userDrawn="1"/>
        </p:nvGrpSpPr>
        <p:grpSpPr>
          <a:xfrm>
            <a:off x="4787901" y="4299348"/>
            <a:ext cx="4356100" cy="844153"/>
            <a:chOff x="4788024" y="5733255"/>
            <a:chExt cx="4355976" cy="1124745"/>
          </a:xfrm>
        </p:grpSpPr>
        <p:pic>
          <p:nvPicPr>
            <p:cNvPr id="7178" name="图片 13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860032" y="5949280"/>
              <a:ext cx="1095426" cy="6926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9" name="图片 14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452320" y="5733255"/>
              <a:ext cx="1691680" cy="9087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0" name="图片 15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788024" y="6641975"/>
              <a:ext cx="1095426" cy="216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1" name="图片 16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5883450" y="6641974"/>
              <a:ext cx="1095426" cy="216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2" name="图片 17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948264" y="6641973"/>
              <a:ext cx="1095426" cy="216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3" name="图片 18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028384" y="6641972"/>
              <a:ext cx="1095426" cy="21602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86880DC6-4C62-4DE1-B88F-FB2FE9C0E51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Calibri" panose="020F0502020204030204" charset="0"/>
              </a:rPr>
              <a:t>‹#›</a:t>
            </a:fld>
            <a:endParaRPr lang="zh-CN" altLang="en-US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850" y="4972050"/>
            <a:ext cx="1219200" cy="846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教通专用字体logo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教通专用字体logo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244" name="组合 14"/>
          <p:cNvGrpSpPr/>
          <p:nvPr/>
        </p:nvGrpSpPr>
        <p:grpSpPr>
          <a:xfrm>
            <a:off x="4787901" y="4299348"/>
            <a:ext cx="4356100" cy="844153"/>
            <a:chOff x="4788024" y="5733255"/>
            <a:chExt cx="4355976" cy="1124745"/>
          </a:xfrm>
        </p:grpSpPr>
        <p:pic>
          <p:nvPicPr>
            <p:cNvPr id="10251" name="图片 1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860032" y="5949280"/>
              <a:ext cx="1095426" cy="6926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2" name="图片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52320" y="5733255"/>
              <a:ext cx="1691680" cy="9087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3" name="图片 1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788024" y="6641975"/>
              <a:ext cx="1095426" cy="216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4" name="图片 1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883450" y="6641974"/>
              <a:ext cx="1095426" cy="216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5" name="图片 19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948264" y="6641973"/>
              <a:ext cx="1095426" cy="216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6" name="图片 2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028384" y="6641972"/>
              <a:ext cx="1095426" cy="21602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45" name="KSO_Shape"/>
          <p:cNvPicPr/>
          <p:nvPr userDrawn="1"/>
        </p:nvPicPr>
        <p:blipFill>
          <a:blip r:embed="rId5" cstate="email"/>
          <a:stretch>
            <a:fillRect/>
          </a:stretch>
        </p:blipFill>
        <p:spPr>
          <a:xfrm>
            <a:off x="781051" y="146447"/>
            <a:ext cx="1833563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KSO_Shape"/>
          <p:cNvPicPr/>
          <p:nvPr userDrawn="1"/>
        </p:nvPicPr>
        <p:blipFill>
          <a:blip r:embed="rId6" cstate="email"/>
          <a:stretch>
            <a:fillRect/>
          </a:stretch>
        </p:blipFill>
        <p:spPr>
          <a:xfrm>
            <a:off x="2620963" y="146447"/>
            <a:ext cx="1895475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KSO_Shape"/>
          <p:cNvPicPr/>
          <p:nvPr userDrawn="1"/>
        </p:nvPicPr>
        <p:blipFill>
          <a:blip r:embed="rId7" cstate="email"/>
          <a:stretch>
            <a:fillRect/>
          </a:stretch>
        </p:blipFill>
        <p:spPr>
          <a:xfrm>
            <a:off x="4578350" y="146447"/>
            <a:ext cx="1809750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KSO_Shape"/>
          <p:cNvPicPr/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437313" y="146447"/>
            <a:ext cx="2078037" cy="347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86880DC6-4C62-4DE1-B88F-FB2FE9C0E51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Calibri" panose="020F0502020204030204" charset="0"/>
              </a:rPr>
              <a:t>‹#›</a:t>
            </a:fld>
            <a:endParaRPr lang="zh-CN" altLang="en-US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D80C-E442-4C89-AE70-BE7449CA3A1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0796-C435-4DCF-A66B-AC5D35CD9F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D80C-E442-4C89-AE70-BE7449CA3A1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0796-C435-4DCF-A66B-AC5D35CD9F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D80C-E442-4C89-AE70-BE7449CA3A1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0796-C435-4DCF-A66B-AC5D35CD9F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D80C-E442-4C89-AE70-BE7449CA3A1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0796-C435-4DCF-A66B-AC5D35CD9F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D80C-E442-4C89-AE70-BE7449CA3A1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0796-C435-4DCF-A66B-AC5D35CD9F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D80C-E442-4C89-AE70-BE7449CA3A1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0796-C435-4DCF-A66B-AC5D35CD9F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D80C-E442-4C89-AE70-BE7449CA3A1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0796-C435-4DCF-A66B-AC5D35CD9F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D80C-E442-4C89-AE70-BE7449CA3A1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0796-C435-4DCF-A66B-AC5D35CD9F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ED80C-E442-4C89-AE70-BE7449CA3A1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F0796-C435-4DCF-A66B-AC5D35CD9F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emf"/><Relationship Id="rId7" Type="http://schemas.openxmlformats.org/officeDocument/2006/relationships/image" Target="../media/image4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hyperlink" Target="file:///E:\&#26032;7A&#35838;&#20214;\&#38598;&#22791;\7AUnit1\7A%20Unit1%20Welcome%20to%20the%20unit\Unit1Comicstrip&#35838;&#25991;&#21160;&#30011;.swf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22252" y="0"/>
            <a:ext cx="2321749" cy="2114550"/>
          </a:xfrm>
          <a:custGeom>
            <a:avLst/>
            <a:gdLst>
              <a:gd name="connsiteX0" fmla="*/ 0 w 3095665"/>
              <a:gd name="connsiteY0" fmla="*/ 0 h 2819400"/>
              <a:gd name="connsiteX1" fmla="*/ 3095665 w 3095665"/>
              <a:gd name="connsiteY1" fmla="*/ 0 h 2819400"/>
              <a:gd name="connsiteX2" fmla="*/ 3095665 w 3095665"/>
              <a:gd name="connsiteY2" fmla="*/ 2819400 h 2819400"/>
              <a:gd name="connsiteX3" fmla="*/ 1278718 w 3095665"/>
              <a:gd name="connsiteY3" fmla="*/ 2819400 h 2819400"/>
              <a:gd name="connsiteX4" fmla="*/ 0 w 3095665"/>
              <a:gd name="connsiteY4" fmla="*/ 2126119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5665" h="2819400">
                <a:moveTo>
                  <a:pt x="0" y="0"/>
                </a:moveTo>
                <a:lnTo>
                  <a:pt x="3095665" y="0"/>
                </a:lnTo>
                <a:lnTo>
                  <a:pt x="3095665" y="2819400"/>
                </a:lnTo>
                <a:lnTo>
                  <a:pt x="1278718" y="2819400"/>
                </a:lnTo>
                <a:lnTo>
                  <a:pt x="0" y="2126119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flipH="1">
            <a:off x="0" y="1"/>
            <a:ext cx="1252023" cy="1230086"/>
          </a:xfrm>
          <a:custGeom>
            <a:avLst/>
            <a:gdLst>
              <a:gd name="connsiteX0" fmla="*/ 26126 w 2910115"/>
              <a:gd name="connsiteY0" fmla="*/ 0 h 2859125"/>
              <a:gd name="connsiteX1" fmla="*/ 2910115 w 2910115"/>
              <a:gd name="connsiteY1" fmla="*/ 0 h 2859125"/>
              <a:gd name="connsiteX2" fmla="*/ 2910115 w 2910115"/>
              <a:gd name="connsiteY2" fmla="*/ 2859125 h 2859125"/>
              <a:gd name="connsiteX3" fmla="*/ 0 w 2910115"/>
              <a:gd name="connsiteY3" fmla="*/ 2808514 h 285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0115" h="2859125">
                <a:moveTo>
                  <a:pt x="26126" y="0"/>
                </a:moveTo>
                <a:lnTo>
                  <a:pt x="2910115" y="0"/>
                </a:lnTo>
                <a:lnTo>
                  <a:pt x="2910115" y="2859125"/>
                </a:lnTo>
                <a:lnTo>
                  <a:pt x="0" y="2808514"/>
                </a:lnTo>
                <a:close/>
              </a:path>
            </a:pathLst>
          </a:cu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624718" y="2063930"/>
            <a:ext cx="3504995" cy="3079569"/>
          </a:xfrm>
          <a:custGeom>
            <a:avLst/>
            <a:gdLst>
              <a:gd name="connsiteX0" fmla="*/ 2203190 w 5171435"/>
              <a:gd name="connsiteY0" fmla="*/ 0 h 4543741"/>
              <a:gd name="connsiteX1" fmla="*/ 4079461 w 5171435"/>
              <a:gd name="connsiteY1" fmla="*/ 1017256 h 4543741"/>
              <a:gd name="connsiteX2" fmla="*/ 5171435 w 5171435"/>
              <a:gd name="connsiteY2" fmla="*/ 1551286 h 4543741"/>
              <a:gd name="connsiteX3" fmla="*/ 5171435 w 5171435"/>
              <a:gd name="connsiteY3" fmla="*/ 4543741 h 4543741"/>
              <a:gd name="connsiteX4" fmla="*/ 0 w 5171435"/>
              <a:gd name="connsiteY4" fmla="*/ 4543741 h 4543741"/>
              <a:gd name="connsiteX5" fmla="*/ 33045 w 5171435"/>
              <a:gd name="connsiteY5" fmla="*/ 214754 h 454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1435" h="4543741">
                <a:moveTo>
                  <a:pt x="2203190" y="0"/>
                </a:moveTo>
                <a:lnTo>
                  <a:pt x="4079461" y="1017256"/>
                </a:lnTo>
                <a:lnTo>
                  <a:pt x="5171435" y="1551286"/>
                </a:lnTo>
                <a:lnTo>
                  <a:pt x="5171435" y="4543741"/>
                </a:lnTo>
                <a:lnTo>
                  <a:pt x="0" y="4543741"/>
                </a:lnTo>
                <a:lnTo>
                  <a:pt x="33045" y="214754"/>
                </a:lnTo>
                <a:close/>
              </a:path>
            </a:pathLst>
          </a:cu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195734">
            <a:off x="4410815" y="1960665"/>
            <a:ext cx="411585" cy="359660"/>
          </a:xfrm>
          <a:custGeom>
            <a:avLst/>
            <a:gdLst>
              <a:gd name="connsiteX0" fmla="*/ 0 w 448702"/>
              <a:gd name="connsiteY0" fmla="*/ 0 h 392095"/>
              <a:gd name="connsiteX1" fmla="*/ 448702 w 448702"/>
              <a:gd name="connsiteY1" fmla="*/ 0 h 392095"/>
              <a:gd name="connsiteX2" fmla="*/ 448702 w 448702"/>
              <a:gd name="connsiteY2" fmla="*/ 392095 h 392095"/>
              <a:gd name="connsiteX3" fmla="*/ 0 w 448702"/>
              <a:gd name="connsiteY3" fmla="*/ 392095 h 39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702" h="392095">
                <a:moveTo>
                  <a:pt x="0" y="0"/>
                </a:moveTo>
                <a:lnTo>
                  <a:pt x="448702" y="0"/>
                </a:lnTo>
                <a:lnTo>
                  <a:pt x="448702" y="392095"/>
                </a:lnTo>
                <a:lnTo>
                  <a:pt x="0" y="392095"/>
                </a:lnTo>
                <a:close/>
              </a:path>
            </a:pathLst>
          </a:cu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0404266" flipH="1">
            <a:off x="342038" y="3271906"/>
            <a:ext cx="533817" cy="466472"/>
          </a:xfrm>
          <a:custGeom>
            <a:avLst/>
            <a:gdLst>
              <a:gd name="connsiteX0" fmla="*/ 0 w 448702"/>
              <a:gd name="connsiteY0" fmla="*/ 0 h 392095"/>
              <a:gd name="connsiteX1" fmla="*/ 448702 w 448702"/>
              <a:gd name="connsiteY1" fmla="*/ 0 h 392095"/>
              <a:gd name="connsiteX2" fmla="*/ 448702 w 448702"/>
              <a:gd name="connsiteY2" fmla="*/ 392095 h 392095"/>
              <a:gd name="connsiteX3" fmla="*/ 0 w 448702"/>
              <a:gd name="connsiteY3" fmla="*/ 392095 h 39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702" h="392095">
                <a:moveTo>
                  <a:pt x="0" y="0"/>
                </a:moveTo>
                <a:lnTo>
                  <a:pt x="448702" y="0"/>
                </a:lnTo>
                <a:lnTo>
                  <a:pt x="448702" y="392095"/>
                </a:lnTo>
                <a:lnTo>
                  <a:pt x="0" y="392095"/>
                </a:lnTo>
                <a:close/>
              </a:path>
            </a:pathLst>
          </a:cu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195734">
            <a:off x="622011" y="2788456"/>
            <a:ext cx="440097" cy="384575"/>
          </a:xfrm>
          <a:custGeom>
            <a:avLst/>
            <a:gdLst>
              <a:gd name="connsiteX0" fmla="*/ 0 w 448702"/>
              <a:gd name="connsiteY0" fmla="*/ 0 h 392095"/>
              <a:gd name="connsiteX1" fmla="*/ 448702 w 448702"/>
              <a:gd name="connsiteY1" fmla="*/ 0 h 392095"/>
              <a:gd name="connsiteX2" fmla="*/ 448702 w 448702"/>
              <a:gd name="connsiteY2" fmla="*/ 392095 h 392095"/>
              <a:gd name="connsiteX3" fmla="*/ 0 w 448702"/>
              <a:gd name="connsiteY3" fmla="*/ 392095 h 39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702" h="392095">
                <a:moveTo>
                  <a:pt x="0" y="0"/>
                </a:moveTo>
                <a:lnTo>
                  <a:pt x="448702" y="0"/>
                </a:lnTo>
                <a:lnTo>
                  <a:pt x="448702" y="392095"/>
                </a:lnTo>
                <a:lnTo>
                  <a:pt x="0" y="392095"/>
                </a:lnTo>
                <a:close/>
              </a:path>
            </a:pathLst>
          </a:cu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49888" y="605352"/>
            <a:ext cx="258961" cy="180380"/>
          </a:xfrm>
          <a:custGeom>
            <a:avLst/>
            <a:gdLst>
              <a:gd name="connsiteX0" fmla="*/ 0 w 345281"/>
              <a:gd name="connsiteY0" fmla="*/ 0 h 240506"/>
              <a:gd name="connsiteX1" fmla="*/ 345281 w 345281"/>
              <a:gd name="connsiteY1" fmla="*/ 0 h 240506"/>
              <a:gd name="connsiteX2" fmla="*/ 345281 w 345281"/>
              <a:gd name="connsiteY2" fmla="*/ 240506 h 240506"/>
              <a:gd name="connsiteX3" fmla="*/ 0 w 345281"/>
              <a:gd name="connsiteY3" fmla="*/ 240506 h 24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240506">
                <a:moveTo>
                  <a:pt x="0" y="0"/>
                </a:moveTo>
                <a:lnTo>
                  <a:pt x="345281" y="0"/>
                </a:lnTo>
                <a:lnTo>
                  <a:pt x="345281" y="240506"/>
                </a:lnTo>
                <a:lnTo>
                  <a:pt x="0" y="240506"/>
                </a:lnTo>
                <a:close/>
              </a:path>
            </a:pathLst>
          </a:custGeom>
        </p:spPr>
      </p:pic>
      <p:pic>
        <p:nvPicPr>
          <p:cNvPr id="91" name="图片 90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5135944" y="1134005"/>
            <a:ext cx="258961" cy="180380"/>
          </a:xfrm>
          <a:custGeom>
            <a:avLst/>
            <a:gdLst>
              <a:gd name="connsiteX0" fmla="*/ 0 w 345281"/>
              <a:gd name="connsiteY0" fmla="*/ 0 h 240506"/>
              <a:gd name="connsiteX1" fmla="*/ 345281 w 345281"/>
              <a:gd name="connsiteY1" fmla="*/ 0 h 240506"/>
              <a:gd name="connsiteX2" fmla="*/ 345281 w 345281"/>
              <a:gd name="connsiteY2" fmla="*/ 240506 h 240506"/>
              <a:gd name="connsiteX3" fmla="*/ 0 w 345281"/>
              <a:gd name="connsiteY3" fmla="*/ 240506 h 24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240506">
                <a:moveTo>
                  <a:pt x="0" y="0"/>
                </a:moveTo>
                <a:lnTo>
                  <a:pt x="345281" y="0"/>
                </a:lnTo>
                <a:lnTo>
                  <a:pt x="345281" y="240506"/>
                </a:lnTo>
                <a:lnTo>
                  <a:pt x="0" y="240506"/>
                </a:lnTo>
                <a:close/>
              </a:path>
            </a:pathLst>
          </a:cu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1244968" y="2662846"/>
            <a:ext cx="258961" cy="180380"/>
          </a:xfrm>
          <a:custGeom>
            <a:avLst/>
            <a:gdLst>
              <a:gd name="connsiteX0" fmla="*/ 0 w 345281"/>
              <a:gd name="connsiteY0" fmla="*/ 0 h 240506"/>
              <a:gd name="connsiteX1" fmla="*/ 345281 w 345281"/>
              <a:gd name="connsiteY1" fmla="*/ 0 h 240506"/>
              <a:gd name="connsiteX2" fmla="*/ 345281 w 345281"/>
              <a:gd name="connsiteY2" fmla="*/ 240506 h 240506"/>
              <a:gd name="connsiteX3" fmla="*/ 0 w 345281"/>
              <a:gd name="connsiteY3" fmla="*/ 240506 h 24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240506">
                <a:moveTo>
                  <a:pt x="0" y="0"/>
                </a:moveTo>
                <a:lnTo>
                  <a:pt x="345281" y="0"/>
                </a:lnTo>
                <a:lnTo>
                  <a:pt x="345281" y="240506"/>
                </a:lnTo>
                <a:lnTo>
                  <a:pt x="0" y="240506"/>
                </a:lnTo>
                <a:close/>
              </a:path>
            </a:pathLst>
          </a:custGeom>
        </p:spPr>
      </p:pic>
      <p:pic>
        <p:nvPicPr>
          <p:cNvPr id="93" name="图片 92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5400000">
            <a:off x="2105034" y="4661620"/>
            <a:ext cx="411585" cy="359660"/>
          </a:xfrm>
          <a:custGeom>
            <a:avLst/>
            <a:gdLst>
              <a:gd name="connsiteX0" fmla="*/ 0 w 448702"/>
              <a:gd name="connsiteY0" fmla="*/ 0 h 392095"/>
              <a:gd name="connsiteX1" fmla="*/ 448702 w 448702"/>
              <a:gd name="connsiteY1" fmla="*/ 0 h 392095"/>
              <a:gd name="connsiteX2" fmla="*/ 448702 w 448702"/>
              <a:gd name="connsiteY2" fmla="*/ 392095 h 392095"/>
              <a:gd name="connsiteX3" fmla="*/ 0 w 448702"/>
              <a:gd name="connsiteY3" fmla="*/ 392095 h 39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702" h="392095">
                <a:moveTo>
                  <a:pt x="0" y="0"/>
                </a:moveTo>
                <a:lnTo>
                  <a:pt x="448702" y="0"/>
                </a:lnTo>
                <a:lnTo>
                  <a:pt x="448702" y="392095"/>
                </a:lnTo>
                <a:lnTo>
                  <a:pt x="0" y="392095"/>
                </a:lnTo>
                <a:close/>
              </a:path>
            </a:pathLst>
          </a:custGeom>
        </p:spPr>
      </p:pic>
      <p:sp>
        <p:nvSpPr>
          <p:cNvPr id="19" name="文本框 24"/>
          <p:cNvSpPr txBox="1"/>
          <p:nvPr>
            <p:custDataLst>
              <p:tags r:id="rId1"/>
            </p:custDataLst>
          </p:nvPr>
        </p:nvSpPr>
        <p:spPr>
          <a:xfrm>
            <a:off x="0" y="985516"/>
            <a:ext cx="9144001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5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ea typeface="字魂112号-阿开童漫体" panose="00000500000000000000" pitchFamily="2" charset="-122"/>
                <a:cs typeface="Times New Roman" panose="02020603050405020304" pitchFamily="18" charset="0"/>
                <a:sym typeface="+mn-lt"/>
              </a:rPr>
              <a:t>Unit1 This is me!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0" y="867412"/>
            <a:ext cx="2138044" cy="42760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1569741" y="3416402"/>
            <a:ext cx="980147" cy="18497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00038" y="2662846"/>
            <a:ext cx="4143923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100" b="1" kern="1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Comic strip &amp; Welcome to the unit</a:t>
            </a:r>
          </a:p>
        </p:txBody>
      </p:sp>
      <p:sp>
        <p:nvSpPr>
          <p:cNvPr id="17" name="矩形 16"/>
          <p:cNvSpPr/>
          <p:nvPr/>
        </p:nvSpPr>
        <p:spPr>
          <a:xfrm>
            <a:off x="3226642" y="4537322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50000" y="1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sin(rand(10))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sin(rand(10))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31325" y="245239"/>
            <a:ext cx="8481350" cy="4653023"/>
          </a:xfrm>
          <a:prstGeom prst="roundRect">
            <a:avLst>
              <a:gd name="adj" fmla="val 20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4216" y="384135"/>
            <a:ext cx="664531" cy="588779"/>
          </a:xfrm>
          <a:prstGeom prst="rect">
            <a:avLst/>
          </a:prstGeom>
        </p:spPr>
      </p:pic>
      <p:sp>
        <p:nvSpPr>
          <p:cNvPr id="13" name="椭圆 31"/>
          <p:cNvSpPr/>
          <p:nvPr/>
        </p:nvSpPr>
        <p:spPr>
          <a:xfrm rot="16200000">
            <a:off x="3157607" y="1416022"/>
            <a:ext cx="2828787" cy="279943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88667 w 660227"/>
              <a:gd name="connsiteY0-334" fmla="*/ 94944 h 649385"/>
              <a:gd name="connsiteX1-335" fmla="*/ 410712 w 660227"/>
              <a:gd name="connsiteY1-336" fmla="*/ 10584 h 649385"/>
              <a:gd name="connsiteX2-337" fmla="*/ 659670 w 660227"/>
              <a:gd name="connsiteY2-338" fmla="*/ 332862 h 649385"/>
              <a:gd name="connsiteX3-339" fmla="*/ 331423 w 660227"/>
              <a:gd name="connsiteY3-340" fmla="*/ 649385 h 649385"/>
              <a:gd name="connsiteX4-341" fmla="*/ 3176 w 660227"/>
              <a:gd name="connsiteY4-342" fmla="*/ 332862 h 649385"/>
              <a:gd name="connsiteX5-343" fmla="*/ 62645 w 660227"/>
              <a:gd name="connsiteY5-344" fmla="*/ 129946 h 649385"/>
              <a:gd name="connsiteX0-345" fmla="*/ 88667 w 660227"/>
              <a:gd name="connsiteY0-346" fmla="*/ 98736 h 653177"/>
              <a:gd name="connsiteX1-347" fmla="*/ 410712 w 660227"/>
              <a:gd name="connsiteY1-348" fmla="*/ 14376 h 653177"/>
              <a:gd name="connsiteX2-349" fmla="*/ 659670 w 660227"/>
              <a:gd name="connsiteY2-350" fmla="*/ 336654 h 653177"/>
              <a:gd name="connsiteX3-351" fmla="*/ 331423 w 660227"/>
              <a:gd name="connsiteY3-352" fmla="*/ 653177 h 653177"/>
              <a:gd name="connsiteX4-353" fmla="*/ 3176 w 660227"/>
              <a:gd name="connsiteY4-354" fmla="*/ 336654 h 653177"/>
              <a:gd name="connsiteX5-355" fmla="*/ 62645 w 660227"/>
              <a:gd name="connsiteY5-356" fmla="*/ 133738 h 653177"/>
              <a:gd name="connsiteX0-357" fmla="*/ 88667 w 660338"/>
              <a:gd name="connsiteY0-358" fmla="*/ 92619 h 647060"/>
              <a:gd name="connsiteX1-359" fmla="*/ 410712 w 660338"/>
              <a:gd name="connsiteY1-360" fmla="*/ 8259 h 647060"/>
              <a:gd name="connsiteX2-361" fmla="*/ 659670 w 660338"/>
              <a:gd name="connsiteY2-362" fmla="*/ 330537 h 647060"/>
              <a:gd name="connsiteX3-363" fmla="*/ 331423 w 660338"/>
              <a:gd name="connsiteY3-364" fmla="*/ 647060 h 647060"/>
              <a:gd name="connsiteX4-365" fmla="*/ 3176 w 660338"/>
              <a:gd name="connsiteY4-366" fmla="*/ 330537 h 647060"/>
              <a:gd name="connsiteX5-367" fmla="*/ 62645 w 660338"/>
              <a:gd name="connsiteY5-368" fmla="*/ 127621 h 647060"/>
              <a:gd name="connsiteX0-369" fmla="*/ 88667 w 660338"/>
              <a:gd name="connsiteY0-370" fmla="*/ 92619 h 647060"/>
              <a:gd name="connsiteX1-371" fmla="*/ 410712 w 660338"/>
              <a:gd name="connsiteY1-372" fmla="*/ 8259 h 647060"/>
              <a:gd name="connsiteX2-373" fmla="*/ 659670 w 660338"/>
              <a:gd name="connsiteY2-374" fmla="*/ 330537 h 647060"/>
              <a:gd name="connsiteX3-375" fmla="*/ 331423 w 660338"/>
              <a:gd name="connsiteY3-376" fmla="*/ 647060 h 647060"/>
              <a:gd name="connsiteX4-377" fmla="*/ 3176 w 660338"/>
              <a:gd name="connsiteY4-378" fmla="*/ 330537 h 647060"/>
              <a:gd name="connsiteX5-379" fmla="*/ 62645 w 660338"/>
              <a:gd name="connsiteY5-380" fmla="*/ 127621 h 647060"/>
              <a:gd name="connsiteX0-381" fmla="*/ 88667 w 660440"/>
              <a:gd name="connsiteY0-382" fmla="*/ 92619 h 647060"/>
              <a:gd name="connsiteX1-383" fmla="*/ 410712 w 660440"/>
              <a:gd name="connsiteY1-384" fmla="*/ 8259 h 647060"/>
              <a:gd name="connsiteX2-385" fmla="*/ 659670 w 660440"/>
              <a:gd name="connsiteY2-386" fmla="*/ 330537 h 647060"/>
              <a:gd name="connsiteX3-387" fmla="*/ 331423 w 660440"/>
              <a:gd name="connsiteY3-388" fmla="*/ 647060 h 647060"/>
              <a:gd name="connsiteX4-389" fmla="*/ 3176 w 660440"/>
              <a:gd name="connsiteY4-390" fmla="*/ 330537 h 647060"/>
              <a:gd name="connsiteX5-391" fmla="*/ 62645 w 660440"/>
              <a:gd name="connsiteY5-392" fmla="*/ 127621 h 647060"/>
              <a:gd name="connsiteX0-393" fmla="*/ 88667 w 660843"/>
              <a:gd name="connsiteY0-394" fmla="*/ 96957 h 651398"/>
              <a:gd name="connsiteX1-395" fmla="*/ 415638 w 660843"/>
              <a:gd name="connsiteY1-396" fmla="*/ 7670 h 651398"/>
              <a:gd name="connsiteX2-397" fmla="*/ 659670 w 660843"/>
              <a:gd name="connsiteY2-398" fmla="*/ 334875 h 651398"/>
              <a:gd name="connsiteX3-399" fmla="*/ 331423 w 660843"/>
              <a:gd name="connsiteY3-400" fmla="*/ 651398 h 651398"/>
              <a:gd name="connsiteX4-401" fmla="*/ 3176 w 660843"/>
              <a:gd name="connsiteY4-402" fmla="*/ 334875 h 651398"/>
              <a:gd name="connsiteX5-403" fmla="*/ 62645 w 660843"/>
              <a:gd name="connsiteY5-404" fmla="*/ 131959 h 651398"/>
              <a:gd name="connsiteX0-405" fmla="*/ 88667 w 660991"/>
              <a:gd name="connsiteY0-406" fmla="*/ 96957 h 651398"/>
              <a:gd name="connsiteX1-407" fmla="*/ 415638 w 660991"/>
              <a:gd name="connsiteY1-408" fmla="*/ 7670 h 651398"/>
              <a:gd name="connsiteX2-409" fmla="*/ 659670 w 660991"/>
              <a:gd name="connsiteY2-410" fmla="*/ 334875 h 651398"/>
              <a:gd name="connsiteX3-411" fmla="*/ 331423 w 660991"/>
              <a:gd name="connsiteY3-412" fmla="*/ 651398 h 651398"/>
              <a:gd name="connsiteX4-413" fmla="*/ 3176 w 660991"/>
              <a:gd name="connsiteY4-414" fmla="*/ 334875 h 651398"/>
              <a:gd name="connsiteX5-415" fmla="*/ 62645 w 660991"/>
              <a:gd name="connsiteY5-416" fmla="*/ 131959 h 651398"/>
              <a:gd name="connsiteX0-417" fmla="*/ 88667 w 659672"/>
              <a:gd name="connsiteY0-418" fmla="*/ 96957 h 651398"/>
              <a:gd name="connsiteX1-419" fmla="*/ 415638 w 659672"/>
              <a:gd name="connsiteY1-420" fmla="*/ 7670 h 651398"/>
              <a:gd name="connsiteX2-421" fmla="*/ 659670 w 659672"/>
              <a:gd name="connsiteY2-422" fmla="*/ 334875 h 651398"/>
              <a:gd name="connsiteX3-423" fmla="*/ 331423 w 659672"/>
              <a:gd name="connsiteY3-424" fmla="*/ 651398 h 651398"/>
              <a:gd name="connsiteX4-425" fmla="*/ 3176 w 659672"/>
              <a:gd name="connsiteY4-426" fmla="*/ 334875 h 651398"/>
              <a:gd name="connsiteX5-427" fmla="*/ 62645 w 659672"/>
              <a:gd name="connsiteY5-428" fmla="*/ 131959 h 651398"/>
              <a:gd name="connsiteX0-429" fmla="*/ 88667 w 660991"/>
              <a:gd name="connsiteY0-430" fmla="*/ 96957 h 651398"/>
              <a:gd name="connsiteX1-431" fmla="*/ 415638 w 660991"/>
              <a:gd name="connsiteY1-432" fmla="*/ 7670 h 651398"/>
              <a:gd name="connsiteX2-433" fmla="*/ 659670 w 660991"/>
              <a:gd name="connsiteY2-434" fmla="*/ 334875 h 651398"/>
              <a:gd name="connsiteX3-435" fmla="*/ 331423 w 660991"/>
              <a:gd name="connsiteY3-436" fmla="*/ 651398 h 651398"/>
              <a:gd name="connsiteX4-437" fmla="*/ 3176 w 660991"/>
              <a:gd name="connsiteY4-438" fmla="*/ 334875 h 651398"/>
              <a:gd name="connsiteX5-439" fmla="*/ 62645 w 660991"/>
              <a:gd name="connsiteY5-440" fmla="*/ 131959 h 651398"/>
              <a:gd name="connsiteX0-441" fmla="*/ 88667 w 660843"/>
              <a:gd name="connsiteY0-442" fmla="*/ 98912 h 653353"/>
              <a:gd name="connsiteX1-443" fmla="*/ 415638 w 660843"/>
              <a:gd name="connsiteY1-444" fmla="*/ 9625 h 653353"/>
              <a:gd name="connsiteX2-445" fmla="*/ 659670 w 660843"/>
              <a:gd name="connsiteY2-446" fmla="*/ 336830 h 653353"/>
              <a:gd name="connsiteX3-447" fmla="*/ 331423 w 660843"/>
              <a:gd name="connsiteY3-448" fmla="*/ 653353 h 653353"/>
              <a:gd name="connsiteX4-449" fmla="*/ 3176 w 660843"/>
              <a:gd name="connsiteY4-450" fmla="*/ 336830 h 653353"/>
              <a:gd name="connsiteX5-451" fmla="*/ 62645 w 660843"/>
              <a:gd name="connsiteY5-452" fmla="*/ 133914 h 653353"/>
              <a:gd name="connsiteX0-453" fmla="*/ 88667 w 660203"/>
              <a:gd name="connsiteY0-454" fmla="*/ 98912 h 653353"/>
              <a:gd name="connsiteX1-455" fmla="*/ 415638 w 660203"/>
              <a:gd name="connsiteY1-456" fmla="*/ 9625 h 653353"/>
              <a:gd name="connsiteX2-457" fmla="*/ 659670 w 660203"/>
              <a:gd name="connsiteY2-458" fmla="*/ 336830 h 653353"/>
              <a:gd name="connsiteX3-459" fmla="*/ 331423 w 660203"/>
              <a:gd name="connsiteY3-460" fmla="*/ 653353 h 653353"/>
              <a:gd name="connsiteX4-461" fmla="*/ 3176 w 660203"/>
              <a:gd name="connsiteY4-462" fmla="*/ 336830 h 653353"/>
              <a:gd name="connsiteX5-463" fmla="*/ 62645 w 660203"/>
              <a:gd name="connsiteY5-464" fmla="*/ 133914 h 653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203" h="653353">
                <a:moveTo>
                  <a:pt x="88667" y="98912"/>
                </a:moveTo>
                <a:cubicBezTo>
                  <a:pt x="160995" y="21905"/>
                  <a:pt x="271208" y="-20178"/>
                  <a:pt x="415638" y="9625"/>
                </a:cubicBezTo>
                <a:cubicBezTo>
                  <a:pt x="560068" y="39428"/>
                  <a:pt x="668779" y="199983"/>
                  <a:pt x="659670" y="336830"/>
                </a:cubicBezTo>
                <a:cubicBezTo>
                  <a:pt x="650561" y="473677"/>
                  <a:pt x="512709" y="653353"/>
                  <a:pt x="331423" y="653353"/>
                </a:cubicBezTo>
                <a:cubicBezTo>
                  <a:pt x="150137" y="653353"/>
                  <a:pt x="14721" y="456654"/>
                  <a:pt x="3176" y="336830"/>
                </a:cubicBezTo>
                <a:cubicBezTo>
                  <a:pt x="-8369" y="217006"/>
                  <a:pt x="11590" y="208728"/>
                  <a:pt x="62645" y="133914"/>
                </a:cubicBezTo>
              </a:path>
            </a:pathLst>
          </a:cu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olid"/>
            <a:round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5400" b="1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 flipH="1">
            <a:off x="3398119" y="3691660"/>
            <a:ext cx="507110" cy="538223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rgbClr val="F5F5F5"/>
          </a:solidFill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3300" b="1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3</a:t>
            </a:r>
            <a:endParaRPr lang="zh-CN" altLang="en-US" sz="3300" b="1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flipH="1">
            <a:off x="2885197" y="2474374"/>
            <a:ext cx="507110" cy="538223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rgbClr val="F5F5F5"/>
          </a:solidFill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300" b="1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</a:t>
            </a:r>
          </a:p>
        </p:txBody>
      </p:sp>
      <p:sp>
        <p:nvSpPr>
          <p:cNvPr id="16" name="任意多边形 15"/>
          <p:cNvSpPr/>
          <p:nvPr/>
        </p:nvSpPr>
        <p:spPr>
          <a:xfrm flipH="1">
            <a:off x="5365508" y="3517829"/>
            <a:ext cx="507110" cy="538223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rgbClr val="F5F5F5"/>
          </a:solidFill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3300" b="1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</a:t>
            </a:r>
            <a:endParaRPr lang="zh-CN" altLang="en-US" sz="3300" b="1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 flipH="1">
            <a:off x="5536958" y="1807147"/>
            <a:ext cx="507110" cy="538223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rgbClr val="F5F5F5"/>
          </a:solidFill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3300" b="1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zh-CN" altLang="en-US" sz="3300" b="1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9432" y="2345714"/>
            <a:ext cx="913924" cy="391478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新蒂下午茶基本版" panose="03000600000000000000" pitchFamily="66" charset="-122"/>
              </a:rPr>
              <a:t>Daniel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67139" y="4137294"/>
            <a:ext cx="773906" cy="391478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新蒂下午茶基本版" panose="03000600000000000000" pitchFamily="66" charset="-122"/>
              </a:rPr>
              <a:t>Kitty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349740" y="1713254"/>
            <a:ext cx="913924" cy="391478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新蒂下午茶基本版" panose="03000600000000000000" pitchFamily="66" charset="-122"/>
              </a:rPr>
              <a:t>Sandy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265920" y="3963462"/>
            <a:ext cx="883444" cy="39147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新蒂下午茶基本版" panose="03000600000000000000" pitchFamily="66" charset="-122"/>
              </a:rPr>
              <a:t>Simon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05458" y="1757424"/>
            <a:ext cx="1333085" cy="1973018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 flipH="1">
            <a:off x="3699585" y="1268985"/>
            <a:ext cx="507110" cy="538223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rgbClr val="F5F5F5"/>
          </a:solidFill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300" b="1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5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089" y="805338"/>
            <a:ext cx="1100614" cy="14658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343" y="2697957"/>
            <a:ext cx="1096804" cy="12492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149" y="3410426"/>
            <a:ext cx="1220153" cy="12477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3507" y="1599248"/>
            <a:ext cx="1179671" cy="14135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3177" y="245269"/>
            <a:ext cx="943928" cy="15621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629577" y="703604"/>
            <a:ext cx="694742" cy="392415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新蒂下午茶基本版" panose="03000600000000000000" pitchFamily="66" charset="-122"/>
              </a:rPr>
              <a:t>Amy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45706" y="206217"/>
            <a:ext cx="495681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b="1">
                <a:latin typeface="Comic Sans MS" panose="030F0702030302020204" charset="0"/>
                <a:cs typeface="Comic Sans MS" panose="030F0702030302020204" charset="0"/>
              </a:rPr>
              <a:t>let's get to know some of Millie's friends!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31325" y="245239"/>
            <a:ext cx="8481350" cy="4653023"/>
          </a:xfrm>
          <a:prstGeom prst="roundRect">
            <a:avLst>
              <a:gd name="adj" fmla="val 20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4216" y="384135"/>
            <a:ext cx="664531" cy="58877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438292" y="414046"/>
            <a:ext cx="2501367" cy="5300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n-US" altLang="zh-CN" sz="3000" b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新蒂下午茶基本版" panose="03000600000000000000" pitchFamily="66" charset="-122"/>
              </a:rPr>
              <a:t>Greetings</a:t>
            </a:r>
          </a:p>
        </p:txBody>
      </p:sp>
      <p:sp>
        <p:nvSpPr>
          <p:cNvPr id="28" name="任意多边形 27"/>
          <p:cNvSpPr/>
          <p:nvPr/>
        </p:nvSpPr>
        <p:spPr>
          <a:xfrm>
            <a:off x="1183506" y="1652926"/>
            <a:ext cx="3174997" cy="2420670"/>
          </a:xfrm>
          <a:custGeom>
            <a:avLst/>
            <a:gdLst>
              <a:gd name="connsiteX0" fmla="*/ 692107 w 4233329"/>
              <a:gd name="connsiteY0" fmla="*/ 230189 h 3227560"/>
              <a:gd name="connsiteX1" fmla="*/ 606311 w 4233329"/>
              <a:gd name="connsiteY1" fmla="*/ 232933 h 3227560"/>
              <a:gd name="connsiteX2" fmla="*/ 330515 w 4233329"/>
              <a:gd name="connsiteY2" fmla="*/ 632928 h 3227560"/>
              <a:gd name="connsiteX3" fmla="*/ 403145 w 4233329"/>
              <a:gd name="connsiteY3" fmla="*/ 2772901 h 3227560"/>
              <a:gd name="connsiteX4" fmla="*/ 1440706 w 4233329"/>
              <a:gd name="connsiteY4" fmla="*/ 2952899 h 3227560"/>
              <a:gd name="connsiteX5" fmla="*/ 3703068 w 4233329"/>
              <a:gd name="connsiteY5" fmla="*/ 2920902 h 3227560"/>
              <a:gd name="connsiteX6" fmla="*/ 3906009 w 4233329"/>
              <a:gd name="connsiteY6" fmla="*/ 1782913 h 3227560"/>
              <a:gd name="connsiteX7" fmla="*/ 3775220 w 4233329"/>
              <a:gd name="connsiteY7" fmla="*/ 332932 h 3227560"/>
              <a:gd name="connsiteX8" fmla="*/ 1824604 w 4233329"/>
              <a:gd name="connsiteY8" fmla="*/ 262933 h 3227560"/>
              <a:gd name="connsiteX9" fmla="*/ 692107 w 4233329"/>
              <a:gd name="connsiteY9" fmla="*/ 230189 h 3227560"/>
              <a:gd name="connsiteX10" fmla="*/ 442503 w 4233329"/>
              <a:gd name="connsiteY10" fmla="*/ 300 h 3227560"/>
              <a:gd name="connsiteX11" fmla="*/ 1773431 w 4233329"/>
              <a:gd name="connsiteY11" fmla="*/ 38781 h 3227560"/>
              <a:gd name="connsiteX12" fmla="*/ 4065824 w 4233329"/>
              <a:gd name="connsiteY12" fmla="*/ 121045 h 3227560"/>
              <a:gd name="connsiteX13" fmla="*/ 4219530 w 4233329"/>
              <a:gd name="connsiteY13" fmla="*/ 1825085 h 3227560"/>
              <a:gd name="connsiteX14" fmla="*/ 3981031 w 4233329"/>
              <a:gd name="connsiteY14" fmla="*/ 3162467 h 3227560"/>
              <a:gd name="connsiteX15" fmla="*/ 1322268 w 4233329"/>
              <a:gd name="connsiteY15" fmla="*/ 3200070 h 3227560"/>
              <a:gd name="connsiteX16" fmla="*/ 102910 w 4233329"/>
              <a:gd name="connsiteY16" fmla="*/ 2988535 h 3227560"/>
              <a:gd name="connsiteX17" fmla="*/ 17555 w 4233329"/>
              <a:gd name="connsiteY17" fmla="*/ 473605 h 3227560"/>
              <a:gd name="connsiteX18" fmla="*/ 341674 w 4233329"/>
              <a:gd name="connsiteY18" fmla="*/ 3525 h 3227560"/>
              <a:gd name="connsiteX19" fmla="*/ 442503 w 4233329"/>
              <a:gd name="connsiteY19" fmla="*/ 300 h 322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33329" h="3227560">
                <a:moveTo>
                  <a:pt x="692107" y="230189"/>
                </a:moveTo>
                <a:cubicBezTo>
                  <a:pt x="659083" y="230589"/>
                  <a:pt x="630305" y="231475"/>
                  <a:pt x="606311" y="232933"/>
                </a:cubicBezTo>
                <a:cubicBezTo>
                  <a:pt x="414362" y="244600"/>
                  <a:pt x="374752" y="437931"/>
                  <a:pt x="330515" y="632928"/>
                </a:cubicBezTo>
                <a:cubicBezTo>
                  <a:pt x="296654" y="1056256"/>
                  <a:pt x="320155" y="2603079"/>
                  <a:pt x="403145" y="2772901"/>
                </a:cubicBezTo>
                <a:cubicBezTo>
                  <a:pt x="486134" y="2942724"/>
                  <a:pt x="890719" y="2928232"/>
                  <a:pt x="1440706" y="2952899"/>
                </a:cubicBezTo>
                <a:cubicBezTo>
                  <a:pt x="1990693" y="2977566"/>
                  <a:pt x="3547289" y="3001102"/>
                  <a:pt x="3703068" y="2920902"/>
                </a:cubicBezTo>
                <a:cubicBezTo>
                  <a:pt x="3858848" y="2840703"/>
                  <a:pt x="3893984" y="2214242"/>
                  <a:pt x="3906009" y="1782913"/>
                </a:cubicBezTo>
                <a:cubicBezTo>
                  <a:pt x="3918035" y="1351585"/>
                  <a:pt x="3956302" y="484220"/>
                  <a:pt x="3775220" y="332932"/>
                </a:cubicBezTo>
                <a:cubicBezTo>
                  <a:pt x="3594137" y="181645"/>
                  <a:pt x="2352755" y="279599"/>
                  <a:pt x="1824604" y="262933"/>
                </a:cubicBezTo>
                <a:cubicBezTo>
                  <a:pt x="1362472" y="248350"/>
                  <a:pt x="923276" y="227386"/>
                  <a:pt x="692107" y="230189"/>
                </a:cubicBezTo>
                <a:close/>
                <a:moveTo>
                  <a:pt x="442503" y="300"/>
                </a:moveTo>
                <a:cubicBezTo>
                  <a:pt x="714176" y="-2994"/>
                  <a:pt x="1230326" y="21643"/>
                  <a:pt x="1773431" y="38781"/>
                </a:cubicBezTo>
                <a:cubicBezTo>
                  <a:pt x="2394122" y="58367"/>
                  <a:pt x="3853013" y="-56751"/>
                  <a:pt x="4065824" y="121045"/>
                </a:cubicBezTo>
                <a:cubicBezTo>
                  <a:pt x="4278635" y="298840"/>
                  <a:pt x="4233662" y="1318182"/>
                  <a:pt x="4219530" y="1825085"/>
                </a:cubicBezTo>
                <a:cubicBezTo>
                  <a:pt x="4205397" y="2331989"/>
                  <a:pt x="4164105" y="3068215"/>
                  <a:pt x="3981031" y="3162467"/>
                </a:cubicBezTo>
                <a:cubicBezTo>
                  <a:pt x="3797956" y="3256719"/>
                  <a:pt x="1968621" y="3229059"/>
                  <a:pt x="1322268" y="3200070"/>
                </a:cubicBezTo>
                <a:cubicBezTo>
                  <a:pt x="675915" y="3171082"/>
                  <a:pt x="200440" y="3188112"/>
                  <a:pt x="102910" y="2988535"/>
                </a:cubicBezTo>
                <a:cubicBezTo>
                  <a:pt x="5380" y="2788957"/>
                  <a:pt x="-22240" y="971107"/>
                  <a:pt x="17555" y="473605"/>
                </a:cubicBezTo>
                <a:cubicBezTo>
                  <a:pt x="69542" y="244441"/>
                  <a:pt x="116093" y="17235"/>
                  <a:pt x="341674" y="3525"/>
                </a:cubicBezTo>
                <a:cubicBezTo>
                  <a:pt x="369872" y="1811"/>
                  <a:pt x="403693" y="770"/>
                  <a:pt x="442503" y="300"/>
                </a:cubicBezTo>
                <a:close/>
              </a:path>
            </a:pathLst>
          </a:custGeom>
          <a:solidFill>
            <a:srgbClr val="F5F5F5"/>
          </a:solidFill>
          <a:ln w="25400" cap="rnd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2038022" y="4057594"/>
            <a:ext cx="1440287" cy="354406"/>
          </a:xfrm>
          <a:custGeom>
            <a:avLst/>
            <a:gdLst>
              <a:gd name="connsiteX0" fmla="*/ 735217 w 1920382"/>
              <a:gd name="connsiteY0" fmla="*/ 0 h 472541"/>
              <a:gd name="connsiteX1" fmla="*/ 750207 w 1920382"/>
              <a:gd name="connsiteY1" fmla="*/ 254833 h 472541"/>
              <a:gd name="connsiteX2" fmla="*/ 120620 w 1920382"/>
              <a:gd name="connsiteY2" fmla="*/ 254833 h 472541"/>
              <a:gd name="connsiteX3" fmla="*/ 699 w 1920382"/>
              <a:gd name="connsiteY3" fmla="*/ 449705 h 472541"/>
              <a:gd name="connsiteX4" fmla="*/ 1919440 w 1920382"/>
              <a:gd name="connsiteY4" fmla="*/ 464695 h 472541"/>
              <a:gd name="connsiteX5" fmla="*/ 1844489 w 1920382"/>
              <a:gd name="connsiteY5" fmla="*/ 254833 h 472541"/>
              <a:gd name="connsiteX6" fmla="*/ 1154941 w 1920382"/>
              <a:gd name="connsiteY6" fmla="*/ 224852 h 472541"/>
              <a:gd name="connsiteX7" fmla="*/ 1169931 w 1920382"/>
              <a:gd name="connsiteY7" fmla="*/ 14990 h 47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382" h="472540">
                <a:moveTo>
                  <a:pt x="735217" y="0"/>
                </a:moveTo>
                <a:lnTo>
                  <a:pt x="750207" y="254833"/>
                </a:lnTo>
                <a:cubicBezTo>
                  <a:pt x="540345" y="254833"/>
                  <a:pt x="245538" y="222354"/>
                  <a:pt x="120620" y="254833"/>
                </a:cubicBezTo>
                <a:cubicBezTo>
                  <a:pt x="-4298" y="287312"/>
                  <a:pt x="-1800" y="368508"/>
                  <a:pt x="699" y="449705"/>
                </a:cubicBezTo>
                <a:cubicBezTo>
                  <a:pt x="640279" y="454702"/>
                  <a:pt x="1609643" y="487180"/>
                  <a:pt x="1919440" y="464695"/>
                </a:cubicBezTo>
                <a:cubicBezTo>
                  <a:pt x="1894456" y="394741"/>
                  <a:pt x="1971906" y="294807"/>
                  <a:pt x="1844489" y="254833"/>
                </a:cubicBezTo>
                <a:lnTo>
                  <a:pt x="1154941" y="224852"/>
                </a:lnTo>
                <a:lnTo>
                  <a:pt x="1169931" y="14990"/>
                </a:ln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4813459" y="1041559"/>
            <a:ext cx="268605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华文细黑" panose="02010600040101010101" pitchFamily="2" charset="-122"/>
              </a:rPr>
              <a:t>Sandy: Good morning!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110288" y="1900238"/>
            <a:ext cx="131445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1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华文细黑" panose="02010600040101010101" pitchFamily="2" charset="-122"/>
              </a:rPr>
              <a:t>morning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6" y="2109311"/>
            <a:ext cx="1991201" cy="15087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68216" y="1880712"/>
            <a:ext cx="3999071" cy="6224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华文细黑" panose="02010600040101010101" pitchFamily="2" charset="-122"/>
              </a:rPr>
              <a:t>Millie: Good                 !  I'm Millie.      </a:t>
            </a:r>
          </a:p>
          <a:p>
            <a:r>
              <a:rPr lang="en-US" altLang="zh-CN" sz="1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华文细黑" panose="02010600040101010101" pitchFamily="2" charset="-122"/>
              </a:rPr>
              <a:t>           what's your           ?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13459" y="3893344"/>
            <a:ext cx="345186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华文细黑" panose="02010600040101010101" pitchFamily="2" charset="-122"/>
              </a:rPr>
              <a:t>Mille: Nice to meet you</a:t>
            </a:r>
            <a:r>
              <a:rPr lang="en-US" altLang="zh-CN" sz="15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华文细黑" panose="02010600040101010101" pitchFamily="2" charset="-122"/>
              </a:rPr>
              <a:t>         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13459" y="2861787"/>
            <a:ext cx="3908584" cy="6224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华文细黑" panose="02010600040101010101" pitchFamily="2" charset="-122"/>
              </a:rPr>
              <a:t>Sandy: My name is Sandy. Nice to </a:t>
            </a:r>
          </a:p>
          <a:p>
            <a:r>
              <a:rPr lang="en-US" altLang="zh-CN" sz="1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华文细黑" panose="02010600040101010101" pitchFamily="2" charset="-122"/>
              </a:rPr>
              <a:t>           meet you.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15627" y="2177416"/>
            <a:ext cx="69770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1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华文细黑" panose="02010600040101010101" pitchFamily="2" charset="-122"/>
              </a:rPr>
              <a:t>name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44728" y="3893344"/>
            <a:ext cx="51482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1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华文细黑" panose="02010600040101010101" pitchFamily="2" charset="-122"/>
              </a:rPr>
              <a:t>too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6205538" y="2228850"/>
            <a:ext cx="1005840" cy="114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949440" y="2503170"/>
            <a:ext cx="5934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344728" y="4250055"/>
            <a:ext cx="529590" cy="1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5" grpId="0"/>
      <p:bldP spid="6" grpId="0"/>
      <p:bldP spid="7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30849" y="245239"/>
            <a:ext cx="8481350" cy="4653023"/>
          </a:xfrm>
          <a:prstGeom prst="roundRect">
            <a:avLst>
              <a:gd name="adj" fmla="val 20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4216" y="384135"/>
            <a:ext cx="664531" cy="58877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56862" y="384334"/>
            <a:ext cx="3815239" cy="57626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b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新蒂下午茶基本版" panose="03000600000000000000" pitchFamily="66" charset="-122"/>
              </a:rPr>
              <a:t>Greetings</a:t>
            </a:r>
            <a:r>
              <a:rPr lang="zh-CN" altLang="en-US" sz="3300" b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新蒂下午茶基本版" panose="03000600000000000000" pitchFamily="66" charset="-122"/>
              </a:rPr>
              <a:t>（问候语）</a:t>
            </a:r>
          </a:p>
        </p:txBody>
      </p:sp>
      <p:sp>
        <p:nvSpPr>
          <p:cNvPr id="18" name="Freeform 376"/>
          <p:cNvSpPr>
            <a:spLocks noEditPoints="1"/>
          </p:cNvSpPr>
          <p:nvPr/>
        </p:nvSpPr>
        <p:spPr bwMode="auto">
          <a:xfrm rot="12101646">
            <a:off x="886301" y="1987867"/>
            <a:ext cx="1492568" cy="1090613"/>
          </a:xfrm>
          <a:custGeom>
            <a:avLst/>
            <a:gdLst>
              <a:gd name="T0" fmla="*/ 715 w 910"/>
              <a:gd name="T1" fmla="*/ 20 h 538"/>
              <a:gd name="T2" fmla="*/ 489 w 910"/>
              <a:gd name="T3" fmla="*/ 6 h 538"/>
              <a:gd name="T4" fmla="*/ 372 w 910"/>
              <a:gd name="T5" fmla="*/ 17 h 538"/>
              <a:gd name="T6" fmla="*/ 263 w 910"/>
              <a:gd name="T7" fmla="*/ 50 h 538"/>
              <a:gd name="T8" fmla="*/ 193 w 910"/>
              <a:gd name="T9" fmla="*/ 77 h 538"/>
              <a:gd name="T10" fmla="*/ 195 w 910"/>
              <a:gd name="T11" fmla="*/ 82 h 538"/>
              <a:gd name="T12" fmla="*/ 286 w 910"/>
              <a:gd name="T13" fmla="*/ 51 h 538"/>
              <a:gd name="T14" fmla="*/ 157 w 910"/>
              <a:gd name="T15" fmla="*/ 110 h 538"/>
              <a:gd name="T16" fmla="*/ 257 w 910"/>
              <a:gd name="T17" fmla="*/ 78 h 538"/>
              <a:gd name="T18" fmla="*/ 283 w 910"/>
              <a:gd name="T19" fmla="*/ 68 h 538"/>
              <a:gd name="T20" fmla="*/ 290 w 910"/>
              <a:gd name="T21" fmla="*/ 68 h 538"/>
              <a:gd name="T22" fmla="*/ 84 w 910"/>
              <a:gd name="T23" fmla="*/ 191 h 538"/>
              <a:gd name="T24" fmla="*/ 32 w 910"/>
              <a:gd name="T25" fmla="*/ 456 h 538"/>
              <a:gd name="T26" fmla="*/ 227 w 910"/>
              <a:gd name="T27" fmla="*/ 535 h 538"/>
              <a:gd name="T28" fmla="*/ 392 w 910"/>
              <a:gd name="T29" fmla="*/ 531 h 538"/>
              <a:gd name="T30" fmla="*/ 505 w 910"/>
              <a:gd name="T31" fmla="*/ 511 h 538"/>
              <a:gd name="T32" fmla="*/ 547 w 910"/>
              <a:gd name="T33" fmla="*/ 500 h 538"/>
              <a:gd name="T34" fmla="*/ 565 w 910"/>
              <a:gd name="T35" fmla="*/ 510 h 538"/>
              <a:gd name="T36" fmla="*/ 438 w 910"/>
              <a:gd name="T37" fmla="*/ 538 h 538"/>
              <a:gd name="T38" fmla="*/ 670 w 910"/>
              <a:gd name="T39" fmla="*/ 469 h 538"/>
              <a:gd name="T40" fmla="*/ 705 w 910"/>
              <a:gd name="T41" fmla="*/ 460 h 538"/>
              <a:gd name="T42" fmla="*/ 788 w 910"/>
              <a:gd name="T43" fmla="*/ 415 h 538"/>
              <a:gd name="T44" fmla="*/ 888 w 910"/>
              <a:gd name="T45" fmla="*/ 287 h 538"/>
              <a:gd name="T46" fmla="*/ 905 w 910"/>
              <a:gd name="T47" fmla="*/ 243 h 538"/>
              <a:gd name="T48" fmla="*/ 496 w 910"/>
              <a:gd name="T49" fmla="*/ 11 h 538"/>
              <a:gd name="T50" fmla="*/ 592 w 910"/>
              <a:gd name="T51" fmla="*/ 9 h 538"/>
              <a:gd name="T52" fmla="*/ 453 w 910"/>
              <a:gd name="T53" fmla="*/ 17 h 538"/>
              <a:gd name="T54" fmla="*/ 660 w 910"/>
              <a:gd name="T55" fmla="*/ 448 h 538"/>
              <a:gd name="T56" fmla="*/ 585 w 910"/>
              <a:gd name="T57" fmla="*/ 472 h 538"/>
              <a:gd name="T58" fmla="*/ 488 w 910"/>
              <a:gd name="T59" fmla="*/ 490 h 538"/>
              <a:gd name="T60" fmla="*/ 424 w 910"/>
              <a:gd name="T61" fmla="*/ 506 h 538"/>
              <a:gd name="T62" fmla="*/ 502 w 910"/>
              <a:gd name="T63" fmla="*/ 493 h 538"/>
              <a:gd name="T64" fmla="*/ 397 w 910"/>
              <a:gd name="T65" fmla="*/ 512 h 538"/>
              <a:gd name="T66" fmla="*/ 153 w 910"/>
              <a:gd name="T67" fmla="*/ 512 h 538"/>
              <a:gd name="T68" fmla="*/ 54 w 910"/>
              <a:gd name="T69" fmla="*/ 464 h 538"/>
              <a:gd name="T70" fmla="*/ 30 w 910"/>
              <a:gd name="T71" fmla="*/ 290 h 538"/>
              <a:gd name="T72" fmla="*/ 112 w 910"/>
              <a:gd name="T73" fmla="*/ 179 h 538"/>
              <a:gd name="T74" fmla="*/ 283 w 910"/>
              <a:gd name="T75" fmla="*/ 76 h 538"/>
              <a:gd name="T76" fmla="*/ 368 w 910"/>
              <a:gd name="T77" fmla="*/ 46 h 538"/>
              <a:gd name="T78" fmla="*/ 531 w 910"/>
              <a:gd name="T79" fmla="*/ 27 h 538"/>
              <a:gd name="T80" fmla="*/ 599 w 910"/>
              <a:gd name="T81" fmla="*/ 32 h 538"/>
              <a:gd name="T82" fmla="*/ 669 w 910"/>
              <a:gd name="T83" fmla="*/ 34 h 538"/>
              <a:gd name="T84" fmla="*/ 687 w 910"/>
              <a:gd name="T85" fmla="*/ 41 h 538"/>
              <a:gd name="T86" fmla="*/ 793 w 910"/>
              <a:gd name="T87" fmla="*/ 85 h 538"/>
              <a:gd name="T88" fmla="*/ 805 w 910"/>
              <a:gd name="T89" fmla="*/ 95 h 538"/>
              <a:gd name="T90" fmla="*/ 883 w 910"/>
              <a:gd name="T91" fmla="*/ 246 h 538"/>
              <a:gd name="T92" fmla="*/ 841 w 910"/>
              <a:gd name="T93" fmla="*/ 323 h 538"/>
              <a:gd name="T94" fmla="*/ 863 w 910"/>
              <a:gd name="T95" fmla="*/ 280 h 538"/>
              <a:gd name="T96" fmla="*/ 700 w 910"/>
              <a:gd name="T97" fmla="*/ 424 h 538"/>
              <a:gd name="T98" fmla="*/ 720 w 910"/>
              <a:gd name="T99" fmla="*/ 419 h 538"/>
              <a:gd name="T100" fmla="*/ 708 w 910"/>
              <a:gd name="T101" fmla="*/ 446 h 538"/>
              <a:gd name="T102" fmla="*/ 772 w 910"/>
              <a:gd name="T103" fmla="*/ 403 h 538"/>
              <a:gd name="T104" fmla="*/ 832 w 910"/>
              <a:gd name="T105" fmla="*/ 367 h 538"/>
              <a:gd name="T106" fmla="*/ 829 w 910"/>
              <a:gd name="T107" fmla="*/ 364 h 538"/>
              <a:gd name="T108" fmla="*/ 885 w 910"/>
              <a:gd name="T109" fmla="*/ 280 h 538"/>
              <a:gd name="T110" fmla="*/ 792 w 910"/>
              <a:gd name="T111" fmla="*/ 72 h 538"/>
              <a:gd name="T112" fmla="*/ 737 w 910"/>
              <a:gd name="T113" fmla="*/ 44 h 538"/>
              <a:gd name="T114" fmla="*/ 709 w 910"/>
              <a:gd name="T115" fmla="*/ 30 h 538"/>
              <a:gd name="T116" fmla="*/ 777 w 910"/>
              <a:gd name="T117" fmla="*/ 52 h 538"/>
              <a:gd name="T118" fmla="*/ 876 w 910"/>
              <a:gd name="T119" fmla="*/ 128 h 538"/>
              <a:gd name="T120" fmla="*/ 887 w 910"/>
              <a:gd name="T121" fmla="*/ 17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10" h="538">
                <a:moveTo>
                  <a:pt x="900" y="193"/>
                </a:moveTo>
                <a:cubicBezTo>
                  <a:pt x="905" y="215"/>
                  <a:pt x="899" y="195"/>
                  <a:pt x="900" y="207"/>
                </a:cubicBezTo>
                <a:cubicBezTo>
                  <a:pt x="899" y="203"/>
                  <a:pt x="899" y="199"/>
                  <a:pt x="899" y="196"/>
                </a:cubicBezTo>
                <a:cubicBezTo>
                  <a:pt x="898" y="195"/>
                  <a:pt x="895" y="184"/>
                  <a:pt x="895" y="185"/>
                </a:cubicBezTo>
                <a:cubicBezTo>
                  <a:pt x="899" y="179"/>
                  <a:pt x="879" y="134"/>
                  <a:pt x="886" y="143"/>
                </a:cubicBezTo>
                <a:cubicBezTo>
                  <a:pt x="882" y="129"/>
                  <a:pt x="854" y="95"/>
                  <a:pt x="830" y="77"/>
                </a:cubicBezTo>
                <a:cubicBezTo>
                  <a:pt x="832" y="79"/>
                  <a:pt x="835" y="80"/>
                  <a:pt x="837" y="82"/>
                </a:cubicBezTo>
                <a:cubicBezTo>
                  <a:pt x="815" y="59"/>
                  <a:pt x="813" y="67"/>
                  <a:pt x="798" y="58"/>
                </a:cubicBezTo>
                <a:cubicBezTo>
                  <a:pt x="812" y="65"/>
                  <a:pt x="787" y="49"/>
                  <a:pt x="782" y="45"/>
                </a:cubicBezTo>
                <a:cubicBezTo>
                  <a:pt x="768" y="40"/>
                  <a:pt x="757" y="37"/>
                  <a:pt x="739" y="30"/>
                </a:cubicBezTo>
                <a:cubicBezTo>
                  <a:pt x="736" y="27"/>
                  <a:pt x="736" y="25"/>
                  <a:pt x="724" y="21"/>
                </a:cubicBezTo>
                <a:cubicBezTo>
                  <a:pt x="715" y="20"/>
                  <a:pt x="715" y="20"/>
                  <a:pt x="715" y="20"/>
                </a:cubicBezTo>
                <a:cubicBezTo>
                  <a:pt x="703" y="16"/>
                  <a:pt x="686" y="14"/>
                  <a:pt x="678" y="12"/>
                </a:cubicBezTo>
                <a:cubicBezTo>
                  <a:pt x="680" y="12"/>
                  <a:pt x="680" y="12"/>
                  <a:pt x="680" y="12"/>
                </a:cubicBezTo>
                <a:cubicBezTo>
                  <a:pt x="666" y="9"/>
                  <a:pt x="666" y="11"/>
                  <a:pt x="676" y="13"/>
                </a:cubicBezTo>
                <a:cubicBezTo>
                  <a:pt x="663" y="12"/>
                  <a:pt x="663" y="12"/>
                  <a:pt x="663" y="12"/>
                </a:cubicBezTo>
                <a:cubicBezTo>
                  <a:pt x="663" y="11"/>
                  <a:pt x="663" y="11"/>
                  <a:pt x="663" y="11"/>
                </a:cubicBezTo>
                <a:cubicBezTo>
                  <a:pt x="645" y="9"/>
                  <a:pt x="629" y="10"/>
                  <a:pt x="601" y="8"/>
                </a:cubicBezTo>
                <a:cubicBezTo>
                  <a:pt x="609" y="7"/>
                  <a:pt x="581" y="4"/>
                  <a:pt x="606" y="5"/>
                </a:cubicBezTo>
                <a:cubicBezTo>
                  <a:pt x="598" y="5"/>
                  <a:pt x="610" y="7"/>
                  <a:pt x="611" y="8"/>
                </a:cubicBezTo>
                <a:cubicBezTo>
                  <a:pt x="620" y="9"/>
                  <a:pt x="628" y="8"/>
                  <a:pt x="632" y="8"/>
                </a:cubicBezTo>
                <a:cubicBezTo>
                  <a:pt x="629" y="7"/>
                  <a:pt x="632" y="6"/>
                  <a:pt x="637" y="5"/>
                </a:cubicBezTo>
                <a:cubicBezTo>
                  <a:pt x="619" y="5"/>
                  <a:pt x="569" y="0"/>
                  <a:pt x="565" y="4"/>
                </a:cubicBezTo>
                <a:cubicBezTo>
                  <a:pt x="542" y="4"/>
                  <a:pt x="514" y="5"/>
                  <a:pt x="489" y="6"/>
                </a:cubicBezTo>
                <a:cubicBezTo>
                  <a:pt x="490" y="6"/>
                  <a:pt x="492" y="6"/>
                  <a:pt x="491" y="7"/>
                </a:cubicBezTo>
                <a:cubicBezTo>
                  <a:pt x="469" y="6"/>
                  <a:pt x="469" y="6"/>
                  <a:pt x="469" y="6"/>
                </a:cubicBezTo>
                <a:cubicBezTo>
                  <a:pt x="474" y="6"/>
                  <a:pt x="474" y="6"/>
                  <a:pt x="474" y="6"/>
                </a:cubicBezTo>
                <a:cubicBezTo>
                  <a:pt x="469" y="6"/>
                  <a:pt x="465" y="6"/>
                  <a:pt x="460" y="6"/>
                </a:cubicBezTo>
                <a:cubicBezTo>
                  <a:pt x="458" y="6"/>
                  <a:pt x="464" y="4"/>
                  <a:pt x="470" y="3"/>
                </a:cubicBezTo>
                <a:cubicBezTo>
                  <a:pt x="473" y="3"/>
                  <a:pt x="476" y="3"/>
                  <a:pt x="473" y="4"/>
                </a:cubicBezTo>
                <a:cubicBezTo>
                  <a:pt x="488" y="1"/>
                  <a:pt x="460" y="4"/>
                  <a:pt x="470" y="2"/>
                </a:cubicBezTo>
                <a:cubicBezTo>
                  <a:pt x="474" y="2"/>
                  <a:pt x="479" y="1"/>
                  <a:pt x="481" y="1"/>
                </a:cubicBezTo>
                <a:cubicBezTo>
                  <a:pt x="464" y="1"/>
                  <a:pt x="456" y="5"/>
                  <a:pt x="445" y="4"/>
                </a:cubicBezTo>
                <a:cubicBezTo>
                  <a:pt x="436" y="6"/>
                  <a:pt x="420" y="10"/>
                  <a:pt x="404" y="12"/>
                </a:cubicBezTo>
                <a:cubicBezTo>
                  <a:pt x="410" y="10"/>
                  <a:pt x="387" y="15"/>
                  <a:pt x="394" y="12"/>
                </a:cubicBezTo>
                <a:cubicBezTo>
                  <a:pt x="388" y="14"/>
                  <a:pt x="374" y="15"/>
                  <a:pt x="372" y="17"/>
                </a:cubicBezTo>
                <a:cubicBezTo>
                  <a:pt x="374" y="16"/>
                  <a:pt x="381" y="14"/>
                  <a:pt x="386" y="14"/>
                </a:cubicBezTo>
                <a:cubicBezTo>
                  <a:pt x="379" y="16"/>
                  <a:pt x="379" y="17"/>
                  <a:pt x="371" y="18"/>
                </a:cubicBezTo>
                <a:cubicBezTo>
                  <a:pt x="370" y="19"/>
                  <a:pt x="370" y="18"/>
                  <a:pt x="370" y="18"/>
                </a:cubicBezTo>
                <a:cubicBezTo>
                  <a:pt x="360" y="21"/>
                  <a:pt x="368" y="22"/>
                  <a:pt x="350" y="26"/>
                </a:cubicBezTo>
                <a:cubicBezTo>
                  <a:pt x="303" y="38"/>
                  <a:pt x="355" y="21"/>
                  <a:pt x="349" y="22"/>
                </a:cubicBezTo>
                <a:cubicBezTo>
                  <a:pt x="347" y="23"/>
                  <a:pt x="327" y="29"/>
                  <a:pt x="317" y="31"/>
                </a:cubicBezTo>
                <a:cubicBezTo>
                  <a:pt x="319" y="30"/>
                  <a:pt x="319" y="30"/>
                  <a:pt x="319" y="30"/>
                </a:cubicBezTo>
                <a:cubicBezTo>
                  <a:pt x="315" y="31"/>
                  <a:pt x="308" y="34"/>
                  <a:pt x="303" y="34"/>
                </a:cubicBezTo>
                <a:cubicBezTo>
                  <a:pt x="300" y="37"/>
                  <a:pt x="295" y="39"/>
                  <a:pt x="292" y="41"/>
                </a:cubicBezTo>
                <a:cubicBezTo>
                  <a:pt x="272" y="48"/>
                  <a:pt x="272" y="48"/>
                  <a:pt x="272" y="48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71" y="48"/>
                  <a:pt x="267" y="49"/>
                  <a:pt x="263" y="50"/>
                </a:cubicBezTo>
                <a:cubicBezTo>
                  <a:pt x="261" y="50"/>
                  <a:pt x="267" y="48"/>
                  <a:pt x="273" y="46"/>
                </a:cubicBezTo>
                <a:cubicBezTo>
                  <a:pt x="269" y="46"/>
                  <a:pt x="265" y="47"/>
                  <a:pt x="261" y="50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58" y="51"/>
                  <a:pt x="239" y="59"/>
                  <a:pt x="255" y="54"/>
                </a:cubicBezTo>
                <a:cubicBezTo>
                  <a:pt x="244" y="59"/>
                  <a:pt x="239" y="59"/>
                  <a:pt x="232" y="62"/>
                </a:cubicBezTo>
                <a:cubicBezTo>
                  <a:pt x="231" y="61"/>
                  <a:pt x="238" y="59"/>
                  <a:pt x="234" y="59"/>
                </a:cubicBezTo>
                <a:cubicBezTo>
                  <a:pt x="226" y="62"/>
                  <a:pt x="221" y="63"/>
                  <a:pt x="215" y="66"/>
                </a:cubicBezTo>
                <a:cubicBezTo>
                  <a:pt x="221" y="64"/>
                  <a:pt x="214" y="68"/>
                  <a:pt x="223" y="65"/>
                </a:cubicBezTo>
                <a:cubicBezTo>
                  <a:pt x="220" y="66"/>
                  <a:pt x="210" y="70"/>
                  <a:pt x="211" y="70"/>
                </a:cubicBezTo>
                <a:cubicBezTo>
                  <a:pt x="214" y="69"/>
                  <a:pt x="216" y="68"/>
                  <a:pt x="221" y="67"/>
                </a:cubicBezTo>
                <a:cubicBezTo>
                  <a:pt x="211" y="70"/>
                  <a:pt x="201" y="75"/>
                  <a:pt x="190" y="78"/>
                </a:cubicBezTo>
                <a:cubicBezTo>
                  <a:pt x="191" y="78"/>
                  <a:pt x="192" y="77"/>
                  <a:pt x="193" y="77"/>
                </a:cubicBezTo>
                <a:cubicBezTo>
                  <a:pt x="180" y="83"/>
                  <a:pt x="160" y="91"/>
                  <a:pt x="152" y="97"/>
                </a:cubicBezTo>
                <a:cubicBezTo>
                  <a:pt x="156" y="96"/>
                  <a:pt x="156" y="96"/>
                  <a:pt x="156" y="96"/>
                </a:cubicBezTo>
                <a:cubicBezTo>
                  <a:pt x="159" y="94"/>
                  <a:pt x="165" y="91"/>
                  <a:pt x="168" y="90"/>
                </a:cubicBezTo>
                <a:cubicBezTo>
                  <a:pt x="158" y="95"/>
                  <a:pt x="175" y="89"/>
                  <a:pt x="165" y="94"/>
                </a:cubicBezTo>
                <a:cubicBezTo>
                  <a:pt x="151" y="101"/>
                  <a:pt x="138" y="105"/>
                  <a:pt x="131" y="110"/>
                </a:cubicBezTo>
                <a:cubicBezTo>
                  <a:pt x="144" y="104"/>
                  <a:pt x="163" y="97"/>
                  <a:pt x="168" y="94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66" y="94"/>
                  <a:pt x="172" y="90"/>
                  <a:pt x="179" y="87"/>
                </a:cubicBezTo>
                <a:cubicBezTo>
                  <a:pt x="180" y="87"/>
                  <a:pt x="197" y="79"/>
                  <a:pt x="197" y="81"/>
                </a:cubicBezTo>
                <a:cubicBezTo>
                  <a:pt x="190" y="84"/>
                  <a:pt x="184" y="86"/>
                  <a:pt x="178" y="89"/>
                </a:cubicBezTo>
                <a:cubicBezTo>
                  <a:pt x="180" y="89"/>
                  <a:pt x="197" y="81"/>
                  <a:pt x="205" y="79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211" y="74"/>
                  <a:pt x="233" y="67"/>
                  <a:pt x="249" y="60"/>
                </a:cubicBezTo>
                <a:cubicBezTo>
                  <a:pt x="236" y="66"/>
                  <a:pt x="266" y="55"/>
                  <a:pt x="256" y="60"/>
                </a:cubicBezTo>
                <a:cubicBezTo>
                  <a:pt x="252" y="62"/>
                  <a:pt x="245" y="64"/>
                  <a:pt x="247" y="63"/>
                </a:cubicBezTo>
                <a:cubicBezTo>
                  <a:pt x="246" y="65"/>
                  <a:pt x="257" y="60"/>
                  <a:pt x="260" y="60"/>
                </a:cubicBezTo>
                <a:cubicBezTo>
                  <a:pt x="262" y="58"/>
                  <a:pt x="279" y="53"/>
                  <a:pt x="268" y="55"/>
                </a:cubicBezTo>
                <a:cubicBezTo>
                  <a:pt x="274" y="54"/>
                  <a:pt x="286" y="49"/>
                  <a:pt x="293" y="47"/>
                </a:cubicBezTo>
                <a:cubicBezTo>
                  <a:pt x="291" y="46"/>
                  <a:pt x="307" y="42"/>
                  <a:pt x="310" y="41"/>
                </a:cubicBezTo>
                <a:cubicBezTo>
                  <a:pt x="313" y="40"/>
                  <a:pt x="316" y="40"/>
                  <a:pt x="318" y="39"/>
                </a:cubicBezTo>
                <a:cubicBezTo>
                  <a:pt x="312" y="42"/>
                  <a:pt x="303" y="45"/>
                  <a:pt x="295" y="48"/>
                </a:cubicBezTo>
                <a:cubicBezTo>
                  <a:pt x="295" y="48"/>
                  <a:pt x="295" y="48"/>
                  <a:pt x="295" y="48"/>
                </a:cubicBezTo>
                <a:cubicBezTo>
                  <a:pt x="291" y="49"/>
                  <a:pt x="284" y="51"/>
                  <a:pt x="286" y="50"/>
                </a:cubicBezTo>
                <a:cubicBezTo>
                  <a:pt x="286" y="51"/>
                  <a:pt x="286" y="51"/>
                  <a:pt x="286" y="51"/>
                </a:cubicBezTo>
                <a:cubicBezTo>
                  <a:pt x="269" y="58"/>
                  <a:pt x="252" y="65"/>
                  <a:pt x="244" y="69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35" y="73"/>
                  <a:pt x="221" y="76"/>
                  <a:pt x="209" y="82"/>
                </a:cubicBezTo>
                <a:cubicBezTo>
                  <a:pt x="209" y="82"/>
                  <a:pt x="211" y="81"/>
                  <a:pt x="208" y="82"/>
                </a:cubicBezTo>
                <a:cubicBezTo>
                  <a:pt x="192" y="88"/>
                  <a:pt x="186" y="93"/>
                  <a:pt x="173" y="97"/>
                </a:cubicBezTo>
                <a:cubicBezTo>
                  <a:pt x="174" y="96"/>
                  <a:pt x="174" y="96"/>
                  <a:pt x="174" y="96"/>
                </a:cubicBezTo>
                <a:cubicBezTo>
                  <a:pt x="173" y="96"/>
                  <a:pt x="166" y="100"/>
                  <a:pt x="168" y="100"/>
                </a:cubicBezTo>
                <a:cubicBezTo>
                  <a:pt x="178" y="95"/>
                  <a:pt x="180" y="95"/>
                  <a:pt x="190" y="91"/>
                </a:cubicBezTo>
                <a:cubicBezTo>
                  <a:pt x="186" y="93"/>
                  <a:pt x="178" y="97"/>
                  <a:pt x="172" y="100"/>
                </a:cubicBezTo>
                <a:cubicBezTo>
                  <a:pt x="171" y="101"/>
                  <a:pt x="171" y="101"/>
                  <a:pt x="171" y="101"/>
                </a:cubicBezTo>
                <a:cubicBezTo>
                  <a:pt x="164" y="106"/>
                  <a:pt x="155" y="108"/>
                  <a:pt x="147" y="113"/>
                </a:cubicBezTo>
                <a:cubicBezTo>
                  <a:pt x="157" y="110"/>
                  <a:pt x="157" y="110"/>
                  <a:pt x="157" y="110"/>
                </a:cubicBezTo>
                <a:cubicBezTo>
                  <a:pt x="157" y="110"/>
                  <a:pt x="156" y="110"/>
                  <a:pt x="156" y="111"/>
                </a:cubicBezTo>
                <a:cubicBezTo>
                  <a:pt x="160" y="109"/>
                  <a:pt x="163" y="107"/>
                  <a:pt x="164" y="106"/>
                </a:cubicBezTo>
                <a:cubicBezTo>
                  <a:pt x="178" y="99"/>
                  <a:pt x="187" y="98"/>
                  <a:pt x="189" y="98"/>
                </a:cubicBezTo>
                <a:cubicBezTo>
                  <a:pt x="196" y="96"/>
                  <a:pt x="187" y="101"/>
                  <a:pt x="189" y="101"/>
                </a:cubicBezTo>
                <a:cubicBezTo>
                  <a:pt x="199" y="97"/>
                  <a:pt x="198" y="95"/>
                  <a:pt x="209" y="91"/>
                </a:cubicBezTo>
                <a:cubicBezTo>
                  <a:pt x="212" y="90"/>
                  <a:pt x="211" y="90"/>
                  <a:pt x="210" y="91"/>
                </a:cubicBezTo>
                <a:cubicBezTo>
                  <a:pt x="217" y="87"/>
                  <a:pt x="217" y="87"/>
                  <a:pt x="217" y="87"/>
                </a:cubicBezTo>
                <a:cubicBezTo>
                  <a:pt x="217" y="88"/>
                  <a:pt x="236" y="81"/>
                  <a:pt x="225" y="86"/>
                </a:cubicBezTo>
                <a:cubicBezTo>
                  <a:pt x="224" y="87"/>
                  <a:pt x="221" y="88"/>
                  <a:pt x="218" y="89"/>
                </a:cubicBezTo>
                <a:cubicBezTo>
                  <a:pt x="230" y="85"/>
                  <a:pt x="248" y="80"/>
                  <a:pt x="256" y="78"/>
                </a:cubicBezTo>
                <a:cubicBezTo>
                  <a:pt x="254" y="79"/>
                  <a:pt x="254" y="79"/>
                  <a:pt x="255" y="79"/>
                </a:cubicBezTo>
                <a:cubicBezTo>
                  <a:pt x="256" y="79"/>
                  <a:pt x="256" y="78"/>
                  <a:pt x="257" y="78"/>
                </a:cubicBezTo>
                <a:cubicBezTo>
                  <a:pt x="259" y="77"/>
                  <a:pt x="261" y="77"/>
                  <a:pt x="261" y="78"/>
                </a:cubicBezTo>
                <a:cubicBezTo>
                  <a:pt x="269" y="75"/>
                  <a:pt x="267" y="75"/>
                  <a:pt x="280" y="72"/>
                </a:cubicBezTo>
                <a:cubicBezTo>
                  <a:pt x="284" y="70"/>
                  <a:pt x="282" y="69"/>
                  <a:pt x="285" y="68"/>
                </a:cubicBezTo>
                <a:cubicBezTo>
                  <a:pt x="288" y="67"/>
                  <a:pt x="291" y="66"/>
                  <a:pt x="293" y="65"/>
                </a:cubicBezTo>
                <a:cubicBezTo>
                  <a:pt x="292" y="66"/>
                  <a:pt x="292" y="66"/>
                  <a:pt x="292" y="66"/>
                </a:cubicBezTo>
                <a:cubicBezTo>
                  <a:pt x="300" y="63"/>
                  <a:pt x="300" y="63"/>
                  <a:pt x="300" y="63"/>
                </a:cubicBezTo>
                <a:cubicBezTo>
                  <a:pt x="297" y="64"/>
                  <a:pt x="292" y="65"/>
                  <a:pt x="287" y="67"/>
                </a:cubicBezTo>
                <a:cubicBezTo>
                  <a:pt x="289" y="66"/>
                  <a:pt x="291" y="65"/>
                  <a:pt x="293" y="64"/>
                </a:cubicBezTo>
                <a:cubicBezTo>
                  <a:pt x="282" y="67"/>
                  <a:pt x="282" y="67"/>
                  <a:pt x="282" y="67"/>
                </a:cubicBezTo>
                <a:cubicBezTo>
                  <a:pt x="279" y="68"/>
                  <a:pt x="277" y="69"/>
                  <a:pt x="275" y="70"/>
                </a:cubicBezTo>
                <a:cubicBezTo>
                  <a:pt x="287" y="66"/>
                  <a:pt x="287" y="66"/>
                  <a:pt x="287" y="66"/>
                </a:cubicBezTo>
                <a:cubicBezTo>
                  <a:pt x="285" y="67"/>
                  <a:pt x="284" y="67"/>
                  <a:pt x="283" y="68"/>
                </a:cubicBezTo>
                <a:cubicBezTo>
                  <a:pt x="279" y="69"/>
                  <a:pt x="275" y="70"/>
                  <a:pt x="273" y="71"/>
                </a:cubicBezTo>
                <a:cubicBezTo>
                  <a:pt x="275" y="71"/>
                  <a:pt x="278" y="70"/>
                  <a:pt x="281" y="69"/>
                </a:cubicBezTo>
                <a:cubicBezTo>
                  <a:pt x="280" y="70"/>
                  <a:pt x="280" y="70"/>
                  <a:pt x="279" y="71"/>
                </a:cubicBezTo>
                <a:cubicBezTo>
                  <a:pt x="261" y="77"/>
                  <a:pt x="255" y="77"/>
                  <a:pt x="245" y="80"/>
                </a:cubicBezTo>
                <a:cubicBezTo>
                  <a:pt x="251" y="77"/>
                  <a:pt x="261" y="73"/>
                  <a:pt x="257" y="73"/>
                </a:cubicBezTo>
                <a:cubicBezTo>
                  <a:pt x="266" y="72"/>
                  <a:pt x="267" y="69"/>
                  <a:pt x="278" y="67"/>
                </a:cubicBezTo>
                <a:cubicBezTo>
                  <a:pt x="276" y="68"/>
                  <a:pt x="276" y="68"/>
                  <a:pt x="276" y="68"/>
                </a:cubicBezTo>
                <a:cubicBezTo>
                  <a:pt x="284" y="64"/>
                  <a:pt x="286" y="65"/>
                  <a:pt x="293" y="62"/>
                </a:cubicBezTo>
                <a:cubicBezTo>
                  <a:pt x="292" y="62"/>
                  <a:pt x="293" y="62"/>
                  <a:pt x="294" y="62"/>
                </a:cubicBezTo>
                <a:cubicBezTo>
                  <a:pt x="310" y="56"/>
                  <a:pt x="289" y="62"/>
                  <a:pt x="305" y="56"/>
                </a:cubicBezTo>
                <a:cubicBezTo>
                  <a:pt x="319" y="53"/>
                  <a:pt x="310" y="57"/>
                  <a:pt x="314" y="57"/>
                </a:cubicBezTo>
                <a:cubicBezTo>
                  <a:pt x="291" y="65"/>
                  <a:pt x="315" y="59"/>
                  <a:pt x="290" y="68"/>
                </a:cubicBezTo>
                <a:cubicBezTo>
                  <a:pt x="290" y="68"/>
                  <a:pt x="290" y="68"/>
                  <a:pt x="291" y="68"/>
                </a:cubicBezTo>
                <a:cubicBezTo>
                  <a:pt x="279" y="72"/>
                  <a:pt x="269" y="76"/>
                  <a:pt x="256" y="80"/>
                </a:cubicBezTo>
                <a:cubicBezTo>
                  <a:pt x="260" y="78"/>
                  <a:pt x="256" y="79"/>
                  <a:pt x="255" y="79"/>
                </a:cubicBezTo>
                <a:cubicBezTo>
                  <a:pt x="247" y="82"/>
                  <a:pt x="237" y="86"/>
                  <a:pt x="233" y="89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20" y="94"/>
                  <a:pt x="224" y="90"/>
                  <a:pt x="237" y="85"/>
                </a:cubicBezTo>
                <a:cubicBezTo>
                  <a:pt x="192" y="104"/>
                  <a:pt x="161" y="126"/>
                  <a:pt x="123" y="156"/>
                </a:cubicBezTo>
                <a:cubicBezTo>
                  <a:pt x="121" y="157"/>
                  <a:pt x="128" y="152"/>
                  <a:pt x="125" y="154"/>
                </a:cubicBezTo>
                <a:cubicBezTo>
                  <a:pt x="120" y="158"/>
                  <a:pt x="114" y="164"/>
                  <a:pt x="113" y="165"/>
                </a:cubicBezTo>
                <a:cubicBezTo>
                  <a:pt x="113" y="165"/>
                  <a:pt x="114" y="164"/>
                  <a:pt x="117" y="161"/>
                </a:cubicBezTo>
                <a:cubicBezTo>
                  <a:pt x="98" y="179"/>
                  <a:pt x="87" y="187"/>
                  <a:pt x="77" y="200"/>
                </a:cubicBezTo>
                <a:cubicBezTo>
                  <a:pt x="76" y="200"/>
                  <a:pt x="85" y="190"/>
                  <a:pt x="84" y="191"/>
                </a:cubicBezTo>
                <a:cubicBezTo>
                  <a:pt x="66" y="209"/>
                  <a:pt x="60" y="221"/>
                  <a:pt x="46" y="242"/>
                </a:cubicBezTo>
                <a:cubicBezTo>
                  <a:pt x="50" y="235"/>
                  <a:pt x="42" y="246"/>
                  <a:pt x="38" y="252"/>
                </a:cubicBezTo>
                <a:cubicBezTo>
                  <a:pt x="27" y="270"/>
                  <a:pt x="8" y="310"/>
                  <a:pt x="5" y="342"/>
                </a:cubicBezTo>
                <a:cubicBezTo>
                  <a:pt x="2" y="333"/>
                  <a:pt x="1" y="376"/>
                  <a:pt x="0" y="379"/>
                </a:cubicBezTo>
                <a:cubicBezTo>
                  <a:pt x="0" y="386"/>
                  <a:pt x="2" y="397"/>
                  <a:pt x="3" y="398"/>
                </a:cubicBezTo>
                <a:cubicBezTo>
                  <a:pt x="2" y="394"/>
                  <a:pt x="2" y="384"/>
                  <a:pt x="2" y="386"/>
                </a:cubicBezTo>
                <a:cubicBezTo>
                  <a:pt x="3" y="396"/>
                  <a:pt x="7" y="411"/>
                  <a:pt x="9" y="412"/>
                </a:cubicBezTo>
                <a:cubicBezTo>
                  <a:pt x="10" y="416"/>
                  <a:pt x="11" y="420"/>
                  <a:pt x="12" y="424"/>
                </a:cubicBezTo>
                <a:cubicBezTo>
                  <a:pt x="13" y="425"/>
                  <a:pt x="16" y="428"/>
                  <a:pt x="19" y="434"/>
                </a:cubicBezTo>
                <a:cubicBezTo>
                  <a:pt x="25" y="449"/>
                  <a:pt x="19" y="432"/>
                  <a:pt x="30" y="451"/>
                </a:cubicBezTo>
                <a:cubicBezTo>
                  <a:pt x="26" y="448"/>
                  <a:pt x="23" y="444"/>
                  <a:pt x="22" y="443"/>
                </a:cubicBezTo>
                <a:cubicBezTo>
                  <a:pt x="27" y="452"/>
                  <a:pt x="27" y="451"/>
                  <a:pt x="32" y="456"/>
                </a:cubicBezTo>
                <a:cubicBezTo>
                  <a:pt x="33" y="459"/>
                  <a:pt x="25" y="452"/>
                  <a:pt x="20" y="445"/>
                </a:cubicBezTo>
                <a:cubicBezTo>
                  <a:pt x="23" y="449"/>
                  <a:pt x="25" y="453"/>
                  <a:pt x="28" y="457"/>
                </a:cubicBezTo>
                <a:cubicBezTo>
                  <a:pt x="38" y="467"/>
                  <a:pt x="56" y="481"/>
                  <a:pt x="74" y="492"/>
                </a:cubicBezTo>
                <a:cubicBezTo>
                  <a:pt x="71" y="491"/>
                  <a:pt x="65" y="488"/>
                  <a:pt x="69" y="492"/>
                </a:cubicBezTo>
                <a:cubicBezTo>
                  <a:pt x="77" y="496"/>
                  <a:pt x="89" y="500"/>
                  <a:pt x="100" y="506"/>
                </a:cubicBezTo>
                <a:cubicBezTo>
                  <a:pt x="98" y="505"/>
                  <a:pt x="99" y="506"/>
                  <a:pt x="98" y="505"/>
                </a:cubicBezTo>
                <a:cubicBezTo>
                  <a:pt x="118" y="512"/>
                  <a:pt x="112" y="512"/>
                  <a:pt x="131" y="518"/>
                </a:cubicBezTo>
                <a:cubicBezTo>
                  <a:pt x="131" y="518"/>
                  <a:pt x="130" y="518"/>
                  <a:pt x="130" y="518"/>
                </a:cubicBezTo>
                <a:cubicBezTo>
                  <a:pt x="134" y="519"/>
                  <a:pt x="138" y="519"/>
                  <a:pt x="141" y="520"/>
                </a:cubicBezTo>
                <a:cubicBezTo>
                  <a:pt x="166" y="523"/>
                  <a:pt x="168" y="527"/>
                  <a:pt x="183" y="530"/>
                </a:cubicBezTo>
                <a:cubicBezTo>
                  <a:pt x="179" y="530"/>
                  <a:pt x="179" y="530"/>
                  <a:pt x="179" y="530"/>
                </a:cubicBezTo>
                <a:cubicBezTo>
                  <a:pt x="189" y="533"/>
                  <a:pt x="219" y="534"/>
                  <a:pt x="227" y="535"/>
                </a:cubicBezTo>
                <a:cubicBezTo>
                  <a:pt x="217" y="533"/>
                  <a:pt x="224" y="534"/>
                  <a:pt x="216" y="532"/>
                </a:cubicBezTo>
                <a:cubicBezTo>
                  <a:pt x="207" y="531"/>
                  <a:pt x="209" y="534"/>
                  <a:pt x="194" y="531"/>
                </a:cubicBezTo>
                <a:cubicBezTo>
                  <a:pt x="196" y="530"/>
                  <a:pt x="216" y="531"/>
                  <a:pt x="220" y="530"/>
                </a:cubicBezTo>
                <a:cubicBezTo>
                  <a:pt x="228" y="530"/>
                  <a:pt x="234" y="533"/>
                  <a:pt x="235" y="534"/>
                </a:cubicBezTo>
                <a:cubicBezTo>
                  <a:pt x="256" y="535"/>
                  <a:pt x="268" y="536"/>
                  <a:pt x="295" y="535"/>
                </a:cubicBezTo>
                <a:cubicBezTo>
                  <a:pt x="304" y="534"/>
                  <a:pt x="311" y="530"/>
                  <a:pt x="333" y="532"/>
                </a:cubicBezTo>
                <a:cubicBezTo>
                  <a:pt x="332" y="532"/>
                  <a:pt x="332" y="532"/>
                  <a:pt x="332" y="532"/>
                </a:cubicBezTo>
                <a:cubicBezTo>
                  <a:pt x="334" y="531"/>
                  <a:pt x="343" y="532"/>
                  <a:pt x="347" y="531"/>
                </a:cubicBezTo>
                <a:cubicBezTo>
                  <a:pt x="339" y="530"/>
                  <a:pt x="356" y="529"/>
                  <a:pt x="347" y="528"/>
                </a:cubicBezTo>
                <a:cubicBezTo>
                  <a:pt x="360" y="527"/>
                  <a:pt x="362" y="529"/>
                  <a:pt x="363" y="531"/>
                </a:cubicBezTo>
                <a:cubicBezTo>
                  <a:pt x="372" y="528"/>
                  <a:pt x="389" y="530"/>
                  <a:pt x="408" y="527"/>
                </a:cubicBezTo>
                <a:cubicBezTo>
                  <a:pt x="405" y="528"/>
                  <a:pt x="383" y="530"/>
                  <a:pt x="392" y="531"/>
                </a:cubicBezTo>
                <a:cubicBezTo>
                  <a:pt x="401" y="529"/>
                  <a:pt x="409" y="528"/>
                  <a:pt x="417" y="526"/>
                </a:cubicBezTo>
                <a:cubicBezTo>
                  <a:pt x="406" y="527"/>
                  <a:pt x="406" y="527"/>
                  <a:pt x="406" y="527"/>
                </a:cubicBezTo>
                <a:cubicBezTo>
                  <a:pt x="425" y="523"/>
                  <a:pt x="430" y="524"/>
                  <a:pt x="441" y="524"/>
                </a:cubicBezTo>
                <a:cubicBezTo>
                  <a:pt x="444" y="524"/>
                  <a:pt x="437" y="525"/>
                  <a:pt x="431" y="526"/>
                </a:cubicBezTo>
                <a:cubicBezTo>
                  <a:pt x="437" y="525"/>
                  <a:pt x="446" y="524"/>
                  <a:pt x="454" y="522"/>
                </a:cubicBezTo>
                <a:cubicBezTo>
                  <a:pt x="459" y="520"/>
                  <a:pt x="479" y="517"/>
                  <a:pt x="487" y="514"/>
                </a:cubicBezTo>
                <a:cubicBezTo>
                  <a:pt x="490" y="513"/>
                  <a:pt x="490" y="513"/>
                  <a:pt x="490" y="513"/>
                </a:cubicBezTo>
                <a:cubicBezTo>
                  <a:pt x="490" y="514"/>
                  <a:pt x="489" y="514"/>
                  <a:pt x="489" y="514"/>
                </a:cubicBezTo>
                <a:cubicBezTo>
                  <a:pt x="490" y="514"/>
                  <a:pt x="492" y="513"/>
                  <a:pt x="493" y="513"/>
                </a:cubicBezTo>
                <a:cubicBezTo>
                  <a:pt x="503" y="512"/>
                  <a:pt x="503" y="512"/>
                  <a:pt x="503" y="512"/>
                </a:cubicBezTo>
                <a:cubicBezTo>
                  <a:pt x="501" y="512"/>
                  <a:pt x="501" y="512"/>
                  <a:pt x="501" y="512"/>
                </a:cubicBezTo>
                <a:cubicBezTo>
                  <a:pt x="505" y="511"/>
                  <a:pt x="505" y="511"/>
                  <a:pt x="505" y="511"/>
                </a:cubicBezTo>
                <a:cubicBezTo>
                  <a:pt x="515" y="510"/>
                  <a:pt x="515" y="510"/>
                  <a:pt x="515" y="510"/>
                </a:cubicBezTo>
                <a:cubicBezTo>
                  <a:pt x="520" y="508"/>
                  <a:pt x="520" y="508"/>
                  <a:pt x="520" y="508"/>
                </a:cubicBezTo>
                <a:cubicBezTo>
                  <a:pt x="518" y="509"/>
                  <a:pt x="518" y="509"/>
                  <a:pt x="518" y="509"/>
                </a:cubicBezTo>
                <a:cubicBezTo>
                  <a:pt x="518" y="507"/>
                  <a:pt x="530" y="503"/>
                  <a:pt x="545" y="500"/>
                </a:cubicBezTo>
                <a:cubicBezTo>
                  <a:pt x="544" y="500"/>
                  <a:pt x="536" y="501"/>
                  <a:pt x="525" y="503"/>
                </a:cubicBezTo>
                <a:cubicBezTo>
                  <a:pt x="529" y="502"/>
                  <a:pt x="529" y="502"/>
                  <a:pt x="529" y="502"/>
                </a:cubicBezTo>
                <a:cubicBezTo>
                  <a:pt x="545" y="499"/>
                  <a:pt x="560" y="496"/>
                  <a:pt x="574" y="492"/>
                </a:cubicBezTo>
                <a:cubicBezTo>
                  <a:pt x="569" y="494"/>
                  <a:pt x="564" y="495"/>
                  <a:pt x="558" y="497"/>
                </a:cubicBezTo>
                <a:cubicBezTo>
                  <a:pt x="573" y="495"/>
                  <a:pt x="596" y="486"/>
                  <a:pt x="603" y="486"/>
                </a:cubicBezTo>
                <a:cubicBezTo>
                  <a:pt x="581" y="495"/>
                  <a:pt x="569" y="496"/>
                  <a:pt x="545" y="503"/>
                </a:cubicBezTo>
                <a:cubicBezTo>
                  <a:pt x="532" y="504"/>
                  <a:pt x="561" y="498"/>
                  <a:pt x="561" y="497"/>
                </a:cubicBezTo>
                <a:cubicBezTo>
                  <a:pt x="557" y="498"/>
                  <a:pt x="552" y="499"/>
                  <a:pt x="547" y="500"/>
                </a:cubicBezTo>
                <a:cubicBezTo>
                  <a:pt x="549" y="500"/>
                  <a:pt x="520" y="507"/>
                  <a:pt x="528" y="507"/>
                </a:cubicBezTo>
                <a:cubicBezTo>
                  <a:pt x="559" y="501"/>
                  <a:pt x="589" y="494"/>
                  <a:pt x="615" y="485"/>
                </a:cubicBezTo>
                <a:cubicBezTo>
                  <a:pt x="608" y="492"/>
                  <a:pt x="601" y="498"/>
                  <a:pt x="593" y="505"/>
                </a:cubicBezTo>
                <a:cubicBezTo>
                  <a:pt x="593" y="505"/>
                  <a:pt x="593" y="505"/>
                  <a:pt x="592" y="506"/>
                </a:cubicBezTo>
                <a:cubicBezTo>
                  <a:pt x="593" y="505"/>
                  <a:pt x="593" y="505"/>
                  <a:pt x="593" y="505"/>
                </a:cubicBezTo>
                <a:cubicBezTo>
                  <a:pt x="593" y="504"/>
                  <a:pt x="588" y="506"/>
                  <a:pt x="582" y="508"/>
                </a:cubicBezTo>
                <a:cubicBezTo>
                  <a:pt x="583" y="507"/>
                  <a:pt x="584" y="506"/>
                  <a:pt x="577" y="508"/>
                </a:cubicBezTo>
                <a:cubicBezTo>
                  <a:pt x="563" y="511"/>
                  <a:pt x="555" y="516"/>
                  <a:pt x="545" y="518"/>
                </a:cubicBezTo>
                <a:cubicBezTo>
                  <a:pt x="548" y="517"/>
                  <a:pt x="548" y="517"/>
                  <a:pt x="548" y="517"/>
                </a:cubicBezTo>
                <a:cubicBezTo>
                  <a:pt x="538" y="519"/>
                  <a:pt x="525" y="522"/>
                  <a:pt x="518" y="524"/>
                </a:cubicBezTo>
                <a:cubicBezTo>
                  <a:pt x="509" y="524"/>
                  <a:pt x="546" y="517"/>
                  <a:pt x="530" y="519"/>
                </a:cubicBezTo>
                <a:cubicBezTo>
                  <a:pt x="541" y="517"/>
                  <a:pt x="557" y="512"/>
                  <a:pt x="565" y="510"/>
                </a:cubicBezTo>
                <a:cubicBezTo>
                  <a:pt x="551" y="513"/>
                  <a:pt x="538" y="513"/>
                  <a:pt x="542" y="511"/>
                </a:cubicBezTo>
                <a:cubicBezTo>
                  <a:pt x="512" y="520"/>
                  <a:pt x="543" y="516"/>
                  <a:pt x="517" y="523"/>
                </a:cubicBezTo>
                <a:cubicBezTo>
                  <a:pt x="498" y="526"/>
                  <a:pt x="498" y="526"/>
                  <a:pt x="498" y="526"/>
                </a:cubicBezTo>
                <a:cubicBezTo>
                  <a:pt x="492" y="529"/>
                  <a:pt x="492" y="529"/>
                  <a:pt x="492" y="529"/>
                </a:cubicBezTo>
                <a:cubicBezTo>
                  <a:pt x="481" y="531"/>
                  <a:pt x="499" y="526"/>
                  <a:pt x="482" y="529"/>
                </a:cubicBezTo>
                <a:cubicBezTo>
                  <a:pt x="477" y="531"/>
                  <a:pt x="466" y="532"/>
                  <a:pt x="463" y="533"/>
                </a:cubicBezTo>
                <a:cubicBezTo>
                  <a:pt x="463" y="532"/>
                  <a:pt x="463" y="532"/>
                  <a:pt x="454" y="533"/>
                </a:cubicBezTo>
                <a:cubicBezTo>
                  <a:pt x="454" y="534"/>
                  <a:pt x="455" y="534"/>
                  <a:pt x="448" y="535"/>
                </a:cubicBezTo>
                <a:cubicBezTo>
                  <a:pt x="443" y="534"/>
                  <a:pt x="465" y="532"/>
                  <a:pt x="457" y="531"/>
                </a:cubicBezTo>
                <a:cubicBezTo>
                  <a:pt x="436" y="534"/>
                  <a:pt x="446" y="535"/>
                  <a:pt x="441" y="537"/>
                </a:cubicBezTo>
                <a:cubicBezTo>
                  <a:pt x="442" y="536"/>
                  <a:pt x="443" y="536"/>
                  <a:pt x="446" y="536"/>
                </a:cubicBezTo>
                <a:cubicBezTo>
                  <a:pt x="445" y="537"/>
                  <a:pt x="437" y="537"/>
                  <a:pt x="438" y="538"/>
                </a:cubicBezTo>
                <a:cubicBezTo>
                  <a:pt x="441" y="538"/>
                  <a:pt x="445" y="537"/>
                  <a:pt x="448" y="536"/>
                </a:cubicBezTo>
                <a:cubicBezTo>
                  <a:pt x="442" y="538"/>
                  <a:pt x="458" y="537"/>
                  <a:pt x="464" y="536"/>
                </a:cubicBezTo>
                <a:cubicBezTo>
                  <a:pt x="477" y="533"/>
                  <a:pt x="505" y="528"/>
                  <a:pt x="524" y="524"/>
                </a:cubicBezTo>
                <a:cubicBezTo>
                  <a:pt x="522" y="524"/>
                  <a:pt x="519" y="525"/>
                  <a:pt x="521" y="525"/>
                </a:cubicBezTo>
                <a:cubicBezTo>
                  <a:pt x="548" y="519"/>
                  <a:pt x="559" y="518"/>
                  <a:pt x="589" y="509"/>
                </a:cubicBezTo>
                <a:cubicBezTo>
                  <a:pt x="592" y="506"/>
                  <a:pt x="592" y="506"/>
                  <a:pt x="592" y="506"/>
                </a:cubicBezTo>
                <a:cubicBezTo>
                  <a:pt x="618" y="498"/>
                  <a:pt x="603" y="498"/>
                  <a:pt x="609" y="495"/>
                </a:cubicBezTo>
                <a:cubicBezTo>
                  <a:pt x="615" y="494"/>
                  <a:pt x="619" y="491"/>
                  <a:pt x="625" y="490"/>
                </a:cubicBezTo>
                <a:cubicBezTo>
                  <a:pt x="622" y="492"/>
                  <a:pt x="622" y="492"/>
                  <a:pt x="622" y="492"/>
                </a:cubicBezTo>
                <a:cubicBezTo>
                  <a:pt x="638" y="486"/>
                  <a:pt x="627" y="488"/>
                  <a:pt x="641" y="484"/>
                </a:cubicBezTo>
                <a:cubicBezTo>
                  <a:pt x="652" y="478"/>
                  <a:pt x="631" y="487"/>
                  <a:pt x="638" y="483"/>
                </a:cubicBezTo>
                <a:cubicBezTo>
                  <a:pt x="653" y="478"/>
                  <a:pt x="646" y="477"/>
                  <a:pt x="670" y="469"/>
                </a:cubicBezTo>
                <a:cubicBezTo>
                  <a:pt x="669" y="470"/>
                  <a:pt x="673" y="470"/>
                  <a:pt x="660" y="476"/>
                </a:cubicBezTo>
                <a:cubicBezTo>
                  <a:pt x="664" y="475"/>
                  <a:pt x="669" y="473"/>
                  <a:pt x="673" y="472"/>
                </a:cubicBezTo>
                <a:cubicBezTo>
                  <a:pt x="658" y="479"/>
                  <a:pt x="667" y="475"/>
                  <a:pt x="651" y="481"/>
                </a:cubicBezTo>
                <a:cubicBezTo>
                  <a:pt x="644" y="485"/>
                  <a:pt x="646" y="486"/>
                  <a:pt x="640" y="490"/>
                </a:cubicBezTo>
                <a:cubicBezTo>
                  <a:pt x="646" y="487"/>
                  <a:pt x="644" y="486"/>
                  <a:pt x="654" y="483"/>
                </a:cubicBezTo>
                <a:cubicBezTo>
                  <a:pt x="665" y="479"/>
                  <a:pt x="652" y="484"/>
                  <a:pt x="651" y="485"/>
                </a:cubicBezTo>
                <a:cubicBezTo>
                  <a:pt x="665" y="478"/>
                  <a:pt x="668" y="481"/>
                  <a:pt x="681" y="474"/>
                </a:cubicBezTo>
                <a:cubicBezTo>
                  <a:pt x="677" y="473"/>
                  <a:pt x="680" y="472"/>
                  <a:pt x="670" y="474"/>
                </a:cubicBezTo>
                <a:cubicBezTo>
                  <a:pt x="679" y="470"/>
                  <a:pt x="691" y="466"/>
                  <a:pt x="691" y="468"/>
                </a:cubicBezTo>
                <a:cubicBezTo>
                  <a:pt x="692" y="466"/>
                  <a:pt x="692" y="466"/>
                  <a:pt x="692" y="466"/>
                </a:cubicBezTo>
                <a:cubicBezTo>
                  <a:pt x="695" y="466"/>
                  <a:pt x="702" y="462"/>
                  <a:pt x="702" y="462"/>
                </a:cubicBezTo>
                <a:cubicBezTo>
                  <a:pt x="705" y="460"/>
                  <a:pt x="705" y="460"/>
                  <a:pt x="705" y="460"/>
                </a:cubicBezTo>
                <a:cubicBezTo>
                  <a:pt x="698" y="462"/>
                  <a:pt x="692" y="464"/>
                  <a:pt x="681" y="469"/>
                </a:cubicBezTo>
                <a:cubicBezTo>
                  <a:pt x="685" y="467"/>
                  <a:pt x="674" y="470"/>
                  <a:pt x="688" y="463"/>
                </a:cubicBezTo>
                <a:cubicBezTo>
                  <a:pt x="695" y="460"/>
                  <a:pt x="690" y="464"/>
                  <a:pt x="690" y="464"/>
                </a:cubicBezTo>
                <a:cubicBezTo>
                  <a:pt x="723" y="447"/>
                  <a:pt x="725" y="451"/>
                  <a:pt x="750" y="436"/>
                </a:cubicBezTo>
                <a:cubicBezTo>
                  <a:pt x="744" y="440"/>
                  <a:pt x="728" y="448"/>
                  <a:pt x="716" y="455"/>
                </a:cubicBezTo>
                <a:cubicBezTo>
                  <a:pt x="724" y="452"/>
                  <a:pt x="732" y="446"/>
                  <a:pt x="739" y="442"/>
                </a:cubicBezTo>
                <a:cubicBezTo>
                  <a:pt x="733" y="446"/>
                  <a:pt x="732" y="448"/>
                  <a:pt x="740" y="444"/>
                </a:cubicBezTo>
                <a:cubicBezTo>
                  <a:pt x="743" y="441"/>
                  <a:pt x="743" y="441"/>
                  <a:pt x="743" y="441"/>
                </a:cubicBezTo>
                <a:cubicBezTo>
                  <a:pt x="747" y="439"/>
                  <a:pt x="755" y="434"/>
                  <a:pt x="756" y="434"/>
                </a:cubicBezTo>
                <a:cubicBezTo>
                  <a:pt x="756" y="434"/>
                  <a:pt x="754" y="435"/>
                  <a:pt x="749" y="437"/>
                </a:cubicBezTo>
                <a:cubicBezTo>
                  <a:pt x="760" y="430"/>
                  <a:pt x="780" y="416"/>
                  <a:pt x="799" y="403"/>
                </a:cubicBezTo>
                <a:cubicBezTo>
                  <a:pt x="799" y="406"/>
                  <a:pt x="773" y="422"/>
                  <a:pt x="788" y="415"/>
                </a:cubicBezTo>
                <a:cubicBezTo>
                  <a:pt x="795" y="409"/>
                  <a:pt x="800" y="403"/>
                  <a:pt x="813" y="394"/>
                </a:cubicBezTo>
                <a:cubicBezTo>
                  <a:pt x="809" y="399"/>
                  <a:pt x="820" y="390"/>
                  <a:pt x="820" y="391"/>
                </a:cubicBezTo>
                <a:cubicBezTo>
                  <a:pt x="826" y="385"/>
                  <a:pt x="831" y="379"/>
                  <a:pt x="836" y="374"/>
                </a:cubicBezTo>
                <a:cubicBezTo>
                  <a:pt x="844" y="366"/>
                  <a:pt x="853" y="357"/>
                  <a:pt x="859" y="348"/>
                </a:cubicBezTo>
                <a:cubicBezTo>
                  <a:pt x="857" y="351"/>
                  <a:pt x="854" y="355"/>
                  <a:pt x="850" y="359"/>
                </a:cubicBezTo>
                <a:cubicBezTo>
                  <a:pt x="858" y="345"/>
                  <a:pt x="870" y="337"/>
                  <a:pt x="879" y="319"/>
                </a:cubicBezTo>
                <a:cubicBezTo>
                  <a:pt x="875" y="328"/>
                  <a:pt x="875" y="328"/>
                  <a:pt x="875" y="328"/>
                </a:cubicBezTo>
                <a:cubicBezTo>
                  <a:pt x="883" y="315"/>
                  <a:pt x="888" y="304"/>
                  <a:pt x="892" y="292"/>
                </a:cubicBezTo>
                <a:cubicBezTo>
                  <a:pt x="893" y="293"/>
                  <a:pt x="893" y="293"/>
                  <a:pt x="893" y="293"/>
                </a:cubicBezTo>
                <a:cubicBezTo>
                  <a:pt x="893" y="291"/>
                  <a:pt x="900" y="266"/>
                  <a:pt x="900" y="260"/>
                </a:cubicBezTo>
                <a:cubicBezTo>
                  <a:pt x="892" y="296"/>
                  <a:pt x="890" y="290"/>
                  <a:pt x="875" y="322"/>
                </a:cubicBezTo>
                <a:cubicBezTo>
                  <a:pt x="880" y="310"/>
                  <a:pt x="884" y="301"/>
                  <a:pt x="888" y="287"/>
                </a:cubicBezTo>
                <a:cubicBezTo>
                  <a:pt x="890" y="282"/>
                  <a:pt x="891" y="280"/>
                  <a:pt x="891" y="280"/>
                </a:cubicBezTo>
                <a:cubicBezTo>
                  <a:pt x="892" y="275"/>
                  <a:pt x="891" y="273"/>
                  <a:pt x="893" y="265"/>
                </a:cubicBezTo>
                <a:cubicBezTo>
                  <a:pt x="894" y="263"/>
                  <a:pt x="894" y="263"/>
                  <a:pt x="894" y="263"/>
                </a:cubicBezTo>
                <a:cubicBezTo>
                  <a:pt x="900" y="239"/>
                  <a:pt x="895" y="241"/>
                  <a:pt x="896" y="219"/>
                </a:cubicBezTo>
                <a:cubicBezTo>
                  <a:pt x="898" y="214"/>
                  <a:pt x="899" y="238"/>
                  <a:pt x="897" y="253"/>
                </a:cubicBezTo>
                <a:cubicBezTo>
                  <a:pt x="901" y="242"/>
                  <a:pt x="894" y="275"/>
                  <a:pt x="898" y="263"/>
                </a:cubicBezTo>
                <a:cubicBezTo>
                  <a:pt x="899" y="256"/>
                  <a:pt x="899" y="256"/>
                  <a:pt x="899" y="256"/>
                </a:cubicBezTo>
                <a:cubicBezTo>
                  <a:pt x="900" y="249"/>
                  <a:pt x="901" y="250"/>
                  <a:pt x="900" y="254"/>
                </a:cubicBezTo>
                <a:cubicBezTo>
                  <a:pt x="901" y="245"/>
                  <a:pt x="901" y="247"/>
                  <a:pt x="901" y="243"/>
                </a:cubicBezTo>
                <a:cubicBezTo>
                  <a:pt x="902" y="206"/>
                  <a:pt x="905" y="248"/>
                  <a:pt x="905" y="211"/>
                </a:cubicBezTo>
                <a:cubicBezTo>
                  <a:pt x="905" y="215"/>
                  <a:pt x="906" y="225"/>
                  <a:pt x="907" y="223"/>
                </a:cubicBezTo>
                <a:cubicBezTo>
                  <a:pt x="907" y="230"/>
                  <a:pt x="906" y="237"/>
                  <a:pt x="905" y="243"/>
                </a:cubicBezTo>
                <a:cubicBezTo>
                  <a:pt x="907" y="244"/>
                  <a:pt x="907" y="244"/>
                  <a:pt x="907" y="244"/>
                </a:cubicBezTo>
                <a:cubicBezTo>
                  <a:pt x="910" y="218"/>
                  <a:pt x="905" y="203"/>
                  <a:pt x="900" y="193"/>
                </a:cubicBezTo>
                <a:close/>
                <a:moveTo>
                  <a:pt x="568" y="512"/>
                </a:moveTo>
                <a:cubicBezTo>
                  <a:pt x="578" y="510"/>
                  <a:pt x="578" y="510"/>
                  <a:pt x="578" y="510"/>
                </a:cubicBezTo>
                <a:cubicBezTo>
                  <a:pt x="574" y="511"/>
                  <a:pt x="571" y="512"/>
                  <a:pt x="568" y="512"/>
                </a:cubicBezTo>
                <a:close/>
                <a:moveTo>
                  <a:pt x="443" y="18"/>
                </a:moveTo>
                <a:cubicBezTo>
                  <a:pt x="465" y="12"/>
                  <a:pt x="465" y="12"/>
                  <a:pt x="465" y="12"/>
                </a:cubicBezTo>
                <a:cubicBezTo>
                  <a:pt x="454" y="13"/>
                  <a:pt x="452" y="16"/>
                  <a:pt x="438" y="18"/>
                </a:cubicBezTo>
                <a:cubicBezTo>
                  <a:pt x="439" y="16"/>
                  <a:pt x="438" y="15"/>
                  <a:pt x="453" y="12"/>
                </a:cubicBezTo>
                <a:cubicBezTo>
                  <a:pt x="466" y="11"/>
                  <a:pt x="452" y="13"/>
                  <a:pt x="459" y="13"/>
                </a:cubicBezTo>
                <a:cubicBezTo>
                  <a:pt x="469" y="9"/>
                  <a:pt x="472" y="13"/>
                  <a:pt x="483" y="10"/>
                </a:cubicBezTo>
                <a:cubicBezTo>
                  <a:pt x="496" y="9"/>
                  <a:pt x="492" y="11"/>
                  <a:pt x="496" y="11"/>
                </a:cubicBezTo>
                <a:cubicBezTo>
                  <a:pt x="483" y="12"/>
                  <a:pt x="502" y="12"/>
                  <a:pt x="486" y="14"/>
                </a:cubicBezTo>
                <a:cubicBezTo>
                  <a:pt x="499" y="14"/>
                  <a:pt x="495" y="11"/>
                  <a:pt x="506" y="11"/>
                </a:cubicBezTo>
                <a:cubicBezTo>
                  <a:pt x="508" y="13"/>
                  <a:pt x="508" y="13"/>
                  <a:pt x="508" y="13"/>
                </a:cubicBezTo>
                <a:cubicBezTo>
                  <a:pt x="518" y="13"/>
                  <a:pt x="540" y="14"/>
                  <a:pt x="553" y="12"/>
                </a:cubicBezTo>
                <a:cubicBezTo>
                  <a:pt x="542" y="11"/>
                  <a:pt x="560" y="11"/>
                  <a:pt x="558" y="10"/>
                </a:cubicBezTo>
                <a:cubicBezTo>
                  <a:pt x="556" y="12"/>
                  <a:pt x="540" y="11"/>
                  <a:pt x="541" y="10"/>
                </a:cubicBezTo>
                <a:cubicBezTo>
                  <a:pt x="548" y="9"/>
                  <a:pt x="565" y="9"/>
                  <a:pt x="573" y="10"/>
                </a:cubicBezTo>
                <a:cubicBezTo>
                  <a:pt x="560" y="8"/>
                  <a:pt x="560" y="8"/>
                  <a:pt x="560" y="8"/>
                </a:cubicBezTo>
                <a:cubicBezTo>
                  <a:pt x="566" y="8"/>
                  <a:pt x="588" y="7"/>
                  <a:pt x="589" y="7"/>
                </a:cubicBezTo>
                <a:cubicBezTo>
                  <a:pt x="596" y="8"/>
                  <a:pt x="606" y="8"/>
                  <a:pt x="609" y="10"/>
                </a:cubicBezTo>
                <a:cubicBezTo>
                  <a:pt x="605" y="9"/>
                  <a:pt x="601" y="10"/>
                  <a:pt x="597" y="10"/>
                </a:cubicBezTo>
                <a:cubicBezTo>
                  <a:pt x="592" y="9"/>
                  <a:pt x="592" y="9"/>
                  <a:pt x="592" y="9"/>
                </a:cubicBezTo>
                <a:cubicBezTo>
                  <a:pt x="585" y="10"/>
                  <a:pt x="585" y="10"/>
                  <a:pt x="585" y="10"/>
                </a:cubicBezTo>
                <a:cubicBezTo>
                  <a:pt x="593" y="11"/>
                  <a:pt x="610" y="13"/>
                  <a:pt x="614" y="15"/>
                </a:cubicBezTo>
                <a:cubicBezTo>
                  <a:pt x="595" y="13"/>
                  <a:pt x="565" y="12"/>
                  <a:pt x="530" y="16"/>
                </a:cubicBezTo>
                <a:cubicBezTo>
                  <a:pt x="530" y="16"/>
                  <a:pt x="530" y="16"/>
                  <a:pt x="532" y="16"/>
                </a:cubicBezTo>
                <a:cubicBezTo>
                  <a:pt x="514" y="16"/>
                  <a:pt x="512" y="16"/>
                  <a:pt x="498" y="17"/>
                </a:cubicBezTo>
                <a:cubicBezTo>
                  <a:pt x="502" y="16"/>
                  <a:pt x="502" y="16"/>
                  <a:pt x="502" y="16"/>
                </a:cubicBezTo>
                <a:cubicBezTo>
                  <a:pt x="500" y="15"/>
                  <a:pt x="488" y="17"/>
                  <a:pt x="476" y="18"/>
                </a:cubicBezTo>
                <a:cubicBezTo>
                  <a:pt x="473" y="19"/>
                  <a:pt x="466" y="20"/>
                  <a:pt x="461" y="20"/>
                </a:cubicBezTo>
                <a:cubicBezTo>
                  <a:pt x="463" y="19"/>
                  <a:pt x="463" y="19"/>
                  <a:pt x="463" y="19"/>
                </a:cubicBezTo>
                <a:cubicBezTo>
                  <a:pt x="460" y="19"/>
                  <a:pt x="449" y="20"/>
                  <a:pt x="436" y="22"/>
                </a:cubicBezTo>
                <a:cubicBezTo>
                  <a:pt x="441" y="20"/>
                  <a:pt x="441" y="20"/>
                  <a:pt x="441" y="20"/>
                </a:cubicBezTo>
                <a:cubicBezTo>
                  <a:pt x="444" y="19"/>
                  <a:pt x="448" y="18"/>
                  <a:pt x="453" y="17"/>
                </a:cubicBezTo>
                <a:cubicBezTo>
                  <a:pt x="450" y="18"/>
                  <a:pt x="447" y="18"/>
                  <a:pt x="443" y="18"/>
                </a:cubicBezTo>
                <a:close/>
                <a:moveTo>
                  <a:pt x="598" y="486"/>
                </a:moveTo>
                <a:cubicBezTo>
                  <a:pt x="594" y="487"/>
                  <a:pt x="592" y="488"/>
                  <a:pt x="591" y="488"/>
                </a:cubicBezTo>
                <a:cubicBezTo>
                  <a:pt x="599" y="486"/>
                  <a:pt x="599" y="486"/>
                  <a:pt x="599" y="486"/>
                </a:cubicBezTo>
                <a:lnTo>
                  <a:pt x="598" y="486"/>
                </a:lnTo>
                <a:close/>
                <a:moveTo>
                  <a:pt x="620" y="481"/>
                </a:moveTo>
                <a:cubicBezTo>
                  <a:pt x="617" y="481"/>
                  <a:pt x="616" y="481"/>
                  <a:pt x="615" y="481"/>
                </a:cubicBezTo>
                <a:cubicBezTo>
                  <a:pt x="622" y="479"/>
                  <a:pt x="622" y="479"/>
                  <a:pt x="622" y="479"/>
                </a:cubicBezTo>
                <a:lnTo>
                  <a:pt x="620" y="481"/>
                </a:lnTo>
                <a:close/>
                <a:moveTo>
                  <a:pt x="679" y="440"/>
                </a:moveTo>
                <a:cubicBezTo>
                  <a:pt x="679" y="440"/>
                  <a:pt x="671" y="444"/>
                  <a:pt x="660" y="449"/>
                </a:cubicBezTo>
                <a:cubicBezTo>
                  <a:pt x="660" y="448"/>
                  <a:pt x="660" y="448"/>
                  <a:pt x="660" y="448"/>
                </a:cubicBezTo>
                <a:cubicBezTo>
                  <a:pt x="661" y="448"/>
                  <a:pt x="661" y="448"/>
                  <a:pt x="661" y="447"/>
                </a:cubicBezTo>
                <a:cubicBezTo>
                  <a:pt x="664" y="446"/>
                  <a:pt x="665" y="446"/>
                  <a:pt x="666" y="446"/>
                </a:cubicBezTo>
                <a:cubicBezTo>
                  <a:pt x="672" y="441"/>
                  <a:pt x="662" y="445"/>
                  <a:pt x="651" y="450"/>
                </a:cubicBezTo>
                <a:cubicBezTo>
                  <a:pt x="648" y="452"/>
                  <a:pt x="648" y="452"/>
                  <a:pt x="648" y="452"/>
                </a:cubicBezTo>
                <a:cubicBezTo>
                  <a:pt x="638" y="455"/>
                  <a:pt x="632" y="456"/>
                  <a:pt x="619" y="461"/>
                </a:cubicBezTo>
                <a:cubicBezTo>
                  <a:pt x="590" y="476"/>
                  <a:pt x="590" y="476"/>
                  <a:pt x="590" y="476"/>
                </a:cubicBezTo>
                <a:cubicBezTo>
                  <a:pt x="581" y="479"/>
                  <a:pt x="581" y="479"/>
                  <a:pt x="581" y="479"/>
                </a:cubicBezTo>
                <a:cubicBezTo>
                  <a:pt x="577" y="479"/>
                  <a:pt x="563" y="483"/>
                  <a:pt x="568" y="480"/>
                </a:cubicBezTo>
                <a:cubicBezTo>
                  <a:pt x="566" y="480"/>
                  <a:pt x="571" y="478"/>
                  <a:pt x="577" y="477"/>
                </a:cubicBezTo>
                <a:cubicBezTo>
                  <a:pt x="578" y="477"/>
                  <a:pt x="577" y="477"/>
                  <a:pt x="578" y="477"/>
                </a:cubicBezTo>
                <a:cubicBezTo>
                  <a:pt x="579" y="476"/>
                  <a:pt x="579" y="475"/>
                  <a:pt x="572" y="476"/>
                </a:cubicBezTo>
                <a:cubicBezTo>
                  <a:pt x="579" y="474"/>
                  <a:pt x="580" y="474"/>
                  <a:pt x="585" y="472"/>
                </a:cubicBezTo>
                <a:cubicBezTo>
                  <a:pt x="578" y="474"/>
                  <a:pt x="578" y="474"/>
                  <a:pt x="578" y="474"/>
                </a:cubicBezTo>
                <a:cubicBezTo>
                  <a:pt x="589" y="471"/>
                  <a:pt x="605" y="463"/>
                  <a:pt x="605" y="462"/>
                </a:cubicBezTo>
                <a:cubicBezTo>
                  <a:pt x="602" y="465"/>
                  <a:pt x="594" y="466"/>
                  <a:pt x="588" y="467"/>
                </a:cubicBezTo>
                <a:cubicBezTo>
                  <a:pt x="593" y="465"/>
                  <a:pt x="602" y="461"/>
                  <a:pt x="595" y="464"/>
                </a:cubicBezTo>
                <a:cubicBezTo>
                  <a:pt x="592" y="465"/>
                  <a:pt x="572" y="472"/>
                  <a:pt x="587" y="468"/>
                </a:cubicBezTo>
                <a:cubicBezTo>
                  <a:pt x="581" y="471"/>
                  <a:pt x="573" y="474"/>
                  <a:pt x="566" y="475"/>
                </a:cubicBezTo>
                <a:cubicBezTo>
                  <a:pt x="574" y="472"/>
                  <a:pt x="568" y="473"/>
                  <a:pt x="570" y="471"/>
                </a:cubicBezTo>
                <a:cubicBezTo>
                  <a:pt x="563" y="474"/>
                  <a:pt x="564" y="475"/>
                  <a:pt x="563" y="476"/>
                </a:cubicBezTo>
                <a:cubicBezTo>
                  <a:pt x="541" y="480"/>
                  <a:pt x="532" y="479"/>
                  <a:pt x="509" y="485"/>
                </a:cubicBezTo>
                <a:cubicBezTo>
                  <a:pt x="506" y="486"/>
                  <a:pt x="523" y="482"/>
                  <a:pt x="521" y="483"/>
                </a:cubicBezTo>
                <a:cubicBezTo>
                  <a:pt x="504" y="489"/>
                  <a:pt x="498" y="486"/>
                  <a:pt x="483" y="489"/>
                </a:cubicBezTo>
                <a:cubicBezTo>
                  <a:pt x="488" y="490"/>
                  <a:pt x="488" y="490"/>
                  <a:pt x="488" y="490"/>
                </a:cubicBezTo>
                <a:cubicBezTo>
                  <a:pt x="483" y="492"/>
                  <a:pt x="472" y="494"/>
                  <a:pt x="466" y="495"/>
                </a:cubicBezTo>
                <a:cubicBezTo>
                  <a:pt x="464" y="494"/>
                  <a:pt x="448" y="496"/>
                  <a:pt x="460" y="493"/>
                </a:cubicBezTo>
                <a:cubicBezTo>
                  <a:pt x="434" y="496"/>
                  <a:pt x="437" y="500"/>
                  <a:pt x="407" y="504"/>
                </a:cubicBezTo>
                <a:cubicBezTo>
                  <a:pt x="421" y="502"/>
                  <a:pt x="423" y="502"/>
                  <a:pt x="434" y="501"/>
                </a:cubicBezTo>
                <a:cubicBezTo>
                  <a:pt x="422" y="503"/>
                  <a:pt x="432" y="502"/>
                  <a:pt x="431" y="503"/>
                </a:cubicBezTo>
                <a:cubicBezTo>
                  <a:pt x="424" y="503"/>
                  <a:pt x="401" y="507"/>
                  <a:pt x="417" y="503"/>
                </a:cubicBezTo>
                <a:cubicBezTo>
                  <a:pt x="407" y="505"/>
                  <a:pt x="388" y="506"/>
                  <a:pt x="384" y="507"/>
                </a:cubicBezTo>
                <a:cubicBezTo>
                  <a:pt x="392" y="507"/>
                  <a:pt x="392" y="507"/>
                  <a:pt x="392" y="507"/>
                </a:cubicBezTo>
                <a:cubicBezTo>
                  <a:pt x="379" y="508"/>
                  <a:pt x="366" y="510"/>
                  <a:pt x="360" y="512"/>
                </a:cubicBezTo>
                <a:cubicBezTo>
                  <a:pt x="377" y="511"/>
                  <a:pt x="376" y="508"/>
                  <a:pt x="398" y="507"/>
                </a:cubicBezTo>
                <a:cubicBezTo>
                  <a:pt x="421" y="506"/>
                  <a:pt x="392" y="508"/>
                  <a:pt x="408" y="509"/>
                </a:cubicBezTo>
                <a:cubicBezTo>
                  <a:pt x="424" y="506"/>
                  <a:pt x="424" y="506"/>
                  <a:pt x="424" y="506"/>
                </a:cubicBezTo>
                <a:cubicBezTo>
                  <a:pt x="416" y="506"/>
                  <a:pt x="416" y="506"/>
                  <a:pt x="416" y="506"/>
                </a:cubicBezTo>
                <a:cubicBezTo>
                  <a:pt x="419" y="504"/>
                  <a:pt x="442" y="503"/>
                  <a:pt x="439" y="501"/>
                </a:cubicBezTo>
                <a:cubicBezTo>
                  <a:pt x="456" y="501"/>
                  <a:pt x="461" y="499"/>
                  <a:pt x="480" y="498"/>
                </a:cubicBezTo>
                <a:cubicBezTo>
                  <a:pt x="484" y="496"/>
                  <a:pt x="477" y="497"/>
                  <a:pt x="472" y="498"/>
                </a:cubicBezTo>
                <a:cubicBezTo>
                  <a:pt x="481" y="497"/>
                  <a:pt x="481" y="494"/>
                  <a:pt x="494" y="493"/>
                </a:cubicBezTo>
                <a:cubicBezTo>
                  <a:pt x="500" y="492"/>
                  <a:pt x="495" y="491"/>
                  <a:pt x="485" y="493"/>
                </a:cubicBezTo>
                <a:cubicBezTo>
                  <a:pt x="494" y="492"/>
                  <a:pt x="503" y="490"/>
                  <a:pt x="513" y="488"/>
                </a:cubicBezTo>
                <a:cubicBezTo>
                  <a:pt x="502" y="489"/>
                  <a:pt x="502" y="489"/>
                  <a:pt x="502" y="489"/>
                </a:cubicBezTo>
                <a:cubicBezTo>
                  <a:pt x="513" y="487"/>
                  <a:pt x="513" y="487"/>
                  <a:pt x="513" y="487"/>
                </a:cubicBezTo>
                <a:cubicBezTo>
                  <a:pt x="504" y="487"/>
                  <a:pt x="504" y="487"/>
                  <a:pt x="504" y="487"/>
                </a:cubicBezTo>
                <a:cubicBezTo>
                  <a:pt x="524" y="483"/>
                  <a:pt x="548" y="478"/>
                  <a:pt x="559" y="477"/>
                </a:cubicBezTo>
                <a:cubicBezTo>
                  <a:pt x="541" y="483"/>
                  <a:pt x="512" y="489"/>
                  <a:pt x="502" y="493"/>
                </a:cubicBezTo>
                <a:cubicBezTo>
                  <a:pt x="506" y="493"/>
                  <a:pt x="516" y="489"/>
                  <a:pt x="521" y="490"/>
                </a:cubicBezTo>
                <a:cubicBezTo>
                  <a:pt x="527" y="487"/>
                  <a:pt x="527" y="487"/>
                  <a:pt x="527" y="487"/>
                </a:cubicBezTo>
                <a:cubicBezTo>
                  <a:pt x="533" y="485"/>
                  <a:pt x="547" y="482"/>
                  <a:pt x="549" y="483"/>
                </a:cubicBezTo>
                <a:cubicBezTo>
                  <a:pt x="532" y="487"/>
                  <a:pt x="527" y="490"/>
                  <a:pt x="519" y="493"/>
                </a:cubicBezTo>
                <a:cubicBezTo>
                  <a:pt x="519" y="493"/>
                  <a:pt x="518" y="494"/>
                  <a:pt x="515" y="494"/>
                </a:cubicBezTo>
                <a:cubicBezTo>
                  <a:pt x="515" y="494"/>
                  <a:pt x="515" y="494"/>
                  <a:pt x="515" y="494"/>
                </a:cubicBezTo>
                <a:cubicBezTo>
                  <a:pt x="515" y="494"/>
                  <a:pt x="515" y="494"/>
                  <a:pt x="515" y="494"/>
                </a:cubicBezTo>
                <a:cubicBezTo>
                  <a:pt x="510" y="495"/>
                  <a:pt x="501" y="497"/>
                  <a:pt x="497" y="498"/>
                </a:cubicBezTo>
                <a:cubicBezTo>
                  <a:pt x="490" y="499"/>
                  <a:pt x="495" y="497"/>
                  <a:pt x="495" y="497"/>
                </a:cubicBezTo>
                <a:cubicBezTo>
                  <a:pt x="474" y="499"/>
                  <a:pt x="460" y="505"/>
                  <a:pt x="438" y="507"/>
                </a:cubicBezTo>
                <a:cubicBezTo>
                  <a:pt x="437" y="506"/>
                  <a:pt x="420" y="508"/>
                  <a:pt x="425" y="507"/>
                </a:cubicBezTo>
                <a:cubicBezTo>
                  <a:pt x="412" y="508"/>
                  <a:pt x="405" y="510"/>
                  <a:pt x="397" y="512"/>
                </a:cubicBezTo>
                <a:cubicBezTo>
                  <a:pt x="395" y="511"/>
                  <a:pt x="377" y="513"/>
                  <a:pt x="384" y="512"/>
                </a:cubicBezTo>
                <a:cubicBezTo>
                  <a:pt x="372" y="514"/>
                  <a:pt x="372" y="514"/>
                  <a:pt x="372" y="514"/>
                </a:cubicBezTo>
                <a:cubicBezTo>
                  <a:pt x="363" y="514"/>
                  <a:pt x="346" y="516"/>
                  <a:pt x="343" y="515"/>
                </a:cubicBezTo>
                <a:cubicBezTo>
                  <a:pt x="334" y="516"/>
                  <a:pt x="341" y="517"/>
                  <a:pt x="328" y="517"/>
                </a:cubicBezTo>
                <a:cubicBezTo>
                  <a:pt x="329" y="517"/>
                  <a:pt x="328" y="517"/>
                  <a:pt x="331" y="517"/>
                </a:cubicBezTo>
                <a:cubicBezTo>
                  <a:pt x="325" y="516"/>
                  <a:pt x="311" y="517"/>
                  <a:pt x="305" y="518"/>
                </a:cubicBezTo>
                <a:cubicBezTo>
                  <a:pt x="314" y="518"/>
                  <a:pt x="307" y="518"/>
                  <a:pt x="318" y="518"/>
                </a:cubicBezTo>
                <a:cubicBezTo>
                  <a:pt x="318" y="519"/>
                  <a:pt x="306" y="520"/>
                  <a:pt x="294" y="519"/>
                </a:cubicBezTo>
                <a:cubicBezTo>
                  <a:pt x="310" y="518"/>
                  <a:pt x="281" y="518"/>
                  <a:pt x="289" y="517"/>
                </a:cubicBezTo>
                <a:cubicBezTo>
                  <a:pt x="263" y="517"/>
                  <a:pt x="248" y="519"/>
                  <a:pt x="226" y="520"/>
                </a:cubicBezTo>
                <a:cubicBezTo>
                  <a:pt x="201" y="519"/>
                  <a:pt x="170" y="514"/>
                  <a:pt x="151" y="511"/>
                </a:cubicBezTo>
                <a:cubicBezTo>
                  <a:pt x="153" y="512"/>
                  <a:pt x="153" y="512"/>
                  <a:pt x="153" y="512"/>
                </a:cubicBezTo>
                <a:cubicBezTo>
                  <a:pt x="142" y="510"/>
                  <a:pt x="142" y="510"/>
                  <a:pt x="142" y="510"/>
                </a:cubicBezTo>
                <a:cubicBezTo>
                  <a:pt x="135" y="508"/>
                  <a:pt x="142" y="508"/>
                  <a:pt x="132" y="506"/>
                </a:cubicBezTo>
                <a:cubicBezTo>
                  <a:pt x="136" y="505"/>
                  <a:pt x="150" y="510"/>
                  <a:pt x="160" y="511"/>
                </a:cubicBezTo>
                <a:cubicBezTo>
                  <a:pt x="143" y="506"/>
                  <a:pt x="177" y="513"/>
                  <a:pt x="166" y="509"/>
                </a:cubicBezTo>
                <a:cubicBezTo>
                  <a:pt x="158" y="512"/>
                  <a:pt x="128" y="502"/>
                  <a:pt x="113" y="497"/>
                </a:cubicBezTo>
                <a:cubicBezTo>
                  <a:pt x="99" y="491"/>
                  <a:pt x="120" y="498"/>
                  <a:pt x="113" y="495"/>
                </a:cubicBezTo>
                <a:cubicBezTo>
                  <a:pt x="108" y="495"/>
                  <a:pt x="108" y="495"/>
                  <a:pt x="108" y="495"/>
                </a:cubicBezTo>
                <a:cubicBezTo>
                  <a:pt x="102" y="492"/>
                  <a:pt x="101" y="491"/>
                  <a:pt x="101" y="490"/>
                </a:cubicBezTo>
                <a:cubicBezTo>
                  <a:pt x="87" y="484"/>
                  <a:pt x="71" y="475"/>
                  <a:pt x="60" y="467"/>
                </a:cubicBezTo>
                <a:cubicBezTo>
                  <a:pt x="74" y="477"/>
                  <a:pt x="54" y="465"/>
                  <a:pt x="68" y="475"/>
                </a:cubicBezTo>
                <a:cubicBezTo>
                  <a:pt x="63" y="473"/>
                  <a:pt x="54" y="466"/>
                  <a:pt x="47" y="459"/>
                </a:cubicBezTo>
                <a:cubicBezTo>
                  <a:pt x="54" y="465"/>
                  <a:pt x="39" y="448"/>
                  <a:pt x="54" y="464"/>
                </a:cubicBezTo>
                <a:cubicBezTo>
                  <a:pt x="53" y="460"/>
                  <a:pt x="46" y="456"/>
                  <a:pt x="40" y="448"/>
                </a:cubicBezTo>
                <a:cubicBezTo>
                  <a:pt x="42" y="450"/>
                  <a:pt x="44" y="452"/>
                  <a:pt x="47" y="454"/>
                </a:cubicBezTo>
                <a:cubicBezTo>
                  <a:pt x="35" y="443"/>
                  <a:pt x="25" y="419"/>
                  <a:pt x="23" y="415"/>
                </a:cubicBezTo>
                <a:cubicBezTo>
                  <a:pt x="18" y="406"/>
                  <a:pt x="13" y="390"/>
                  <a:pt x="12" y="376"/>
                </a:cubicBezTo>
                <a:cubicBezTo>
                  <a:pt x="12" y="363"/>
                  <a:pt x="13" y="348"/>
                  <a:pt x="17" y="333"/>
                </a:cubicBezTo>
                <a:cubicBezTo>
                  <a:pt x="17" y="336"/>
                  <a:pt x="17" y="336"/>
                  <a:pt x="17" y="336"/>
                </a:cubicBezTo>
                <a:cubicBezTo>
                  <a:pt x="19" y="327"/>
                  <a:pt x="22" y="314"/>
                  <a:pt x="27" y="303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32" y="292"/>
                  <a:pt x="39" y="277"/>
                  <a:pt x="45" y="265"/>
                </a:cubicBezTo>
                <a:cubicBezTo>
                  <a:pt x="45" y="265"/>
                  <a:pt x="39" y="276"/>
                  <a:pt x="41" y="270"/>
                </a:cubicBezTo>
                <a:cubicBezTo>
                  <a:pt x="38" y="276"/>
                  <a:pt x="35" y="281"/>
                  <a:pt x="37" y="280"/>
                </a:cubicBezTo>
                <a:cubicBezTo>
                  <a:pt x="34" y="286"/>
                  <a:pt x="33" y="285"/>
                  <a:pt x="30" y="290"/>
                </a:cubicBezTo>
                <a:cubicBezTo>
                  <a:pt x="34" y="282"/>
                  <a:pt x="37" y="274"/>
                  <a:pt x="41" y="266"/>
                </a:cubicBezTo>
                <a:cubicBezTo>
                  <a:pt x="42" y="265"/>
                  <a:pt x="43" y="264"/>
                  <a:pt x="43" y="264"/>
                </a:cubicBezTo>
                <a:cubicBezTo>
                  <a:pt x="43" y="262"/>
                  <a:pt x="43" y="262"/>
                  <a:pt x="43" y="262"/>
                </a:cubicBezTo>
                <a:cubicBezTo>
                  <a:pt x="46" y="256"/>
                  <a:pt x="48" y="254"/>
                  <a:pt x="47" y="255"/>
                </a:cubicBezTo>
                <a:cubicBezTo>
                  <a:pt x="55" y="243"/>
                  <a:pt x="56" y="237"/>
                  <a:pt x="66" y="225"/>
                </a:cubicBezTo>
                <a:cubicBezTo>
                  <a:pt x="63" y="231"/>
                  <a:pt x="61" y="235"/>
                  <a:pt x="55" y="244"/>
                </a:cubicBezTo>
                <a:cubicBezTo>
                  <a:pt x="58" y="239"/>
                  <a:pt x="62" y="234"/>
                  <a:pt x="65" y="230"/>
                </a:cubicBezTo>
                <a:cubicBezTo>
                  <a:pt x="61" y="237"/>
                  <a:pt x="44" y="262"/>
                  <a:pt x="49" y="259"/>
                </a:cubicBezTo>
                <a:cubicBezTo>
                  <a:pt x="58" y="242"/>
                  <a:pt x="74" y="218"/>
                  <a:pt x="84" y="205"/>
                </a:cubicBezTo>
                <a:cubicBezTo>
                  <a:pt x="92" y="199"/>
                  <a:pt x="100" y="188"/>
                  <a:pt x="111" y="178"/>
                </a:cubicBezTo>
                <a:cubicBezTo>
                  <a:pt x="113" y="177"/>
                  <a:pt x="116" y="174"/>
                  <a:pt x="115" y="176"/>
                </a:cubicBezTo>
                <a:cubicBezTo>
                  <a:pt x="112" y="179"/>
                  <a:pt x="112" y="179"/>
                  <a:pt x="112" y="179"/>
                </a:cubicBezTo>
                <a:cubicBezTo>
                  <a:pt x="126" y="166"/>
                  <a:pt x="144" y="151"/>
                  <a:pt x="157" y="140"/>
                </a:cubicBezTo>
                <a:cubicBezTo>
                  <a:pt x="166" y="136"/>
                  <a:pt x="166" y="136"/>
                  <a:pt x="166" y="136"/>
                </a:cubicBezTo>
                <a:cubicBezTo>
                  <a:pt x="192" y="120"/>
                  <a:pt x="159" y="137"/>
                  <a:pt x="186" y="120"/>
                </a:cubicBezTo>
                <a:cubicBezTo>
                  <a:pt x="193" y="117"/>
                  <a:pt x="220" y="102"/>
                  <a:pt x="222" y="103"/>
                </a:cubicBezTo>
                <a:cubicBezTo>
                  <a:pt x="227" y="101"/>
                  <a:pt x="229" y="100"/>
                  <a:pt x="230" y="99"/>
                </a:cubicBezTo>
                <a:cubicBezTo>
                  <a:pt x="225" y="100"/>
                  <a:pt x="214" y="106"/>
                  <a:pt x="220" y="102"/>
                </a:cubicBezTo>
                <a:cubicBezTo>
                  <a:pt x="229" y="97"/>
                  <a:pt x="234" y="96"/>
                  <a:pt x="242" y="93"/>
                </a:cubicBezTo>
                <a:cubicBezTo>
                  <a:pt x="242" y="93"/>
                  <a:pt x="236" y="96"/>
                  <a:pt x="239" y="95"/>
                </a:cubicBezTo>
                <a:cubicBezTo>
                  <a:pt x="258" y="86"/>
                  <a:pt x="295" y="75"/>
                  <a:pt x="314" y="69"/>
                </a:cubicBezTo>
                <a:cubicBezTo>
                  <a:pt x="307" y="71"/>
                  <a:pt x="306" y="72"/>
                  <a:pt x="296" y="74"/>
                </a:cubicBezTo>
                <a:cubicBezTo>
                  <a:pt x="296" y="73"/>
                  <a:pt x="301" y="72"/>
                  <a:pt x="303" y="71"/>
                </a:cubicBezTo>
                <a:cubicBezTo>
                  <a:pt x="302" y="70"/>
                  <a:pt x="294" y="74"/>
                  <a:pt x="283" y="76"/>
                </a:cubicBezTo>
                <a:cubicBezTo>
                  <a:pt x="289" y="74"/>
                  <a:pt x="294" y="72"/>
                  <a:pt x="300" y="70"/>
                </a:cubicBezTo>
                <a:cubicBezTo>
                  <a:pt x="290" y="71"/>
                  <a:pt x="290" y="71"/>
                  <a:pt x="290" y="71"/>
                </a:cubicBezTo>
                <a:cubicBezTo>
                  <a:pt x="303" y="66"/>
                  <a:pt x="315" y="63"/>
                  <a:pt x="328" y="59"/>
                </a:cubicBezTo>
                <a:cubicBezTo>
                  <a:pt x="322" y="60"/>
                  <a:pt x="316" y="61"/>
                  <a:pt x="311" y="63"/>
                </a:cubicBezTo>
                <a:cubicBezTo>
                  <a:pt x="312" y="61"/>
                  <a:pt x="315" y="59"/>
                  <a:pt x="307" y="61"/>
                </a:cubicBezTo>
                <a:cubicBezTo>
                  <a:pt x="327" y="54"/>
                  <a:pt x="325" y="51"/>
                  <a:pt x="348" y="47"/>
                </a:cubicBezTo>
                <a:cubicBezTo>
                  <a:pt x="348" y="47"/>
                  <a:pt x="348" y="47"/>
                  <a:pt x="348" y="47"/>
                </a:cubicBezTo>
                <a:cubicBezTo>
                  <a:pt x="357" y="44"/>
                  <a:pt x="357" y="44"/>
                  <a:pt x="357" y="44"/>
                </a:cubicBezTo>
                <a:cubicBezTo>
                  <a:pt x="371" y="41"/>
                  <a:pt x="371" y="41"/>
                  <a:pt x="371" y="41"/>
                </a:cubicBezTo>
                <a:cubicBezTo>
                  <a:pt x="363" y="45"/>
                  <a:pt x="353" y="47"/>
                  <a:pt x="346" y="49"/>
                </a:cubicBezTo>
                <a:cubicBezTo>
                  <a:pt x="363" y="48"/>
                  <a:pt x="367" y="42"/>
                  <a:pt x="386" y="38"/>
                </a:cubicBezTo>
                <a:cubicBezTo>
                  <a:pt x="402" y="38"/>
                  <a:pt x="367" y="44"/>
                  <a:pt x="368" y="46"/>
                </a:cubicBezTo>
                <a:cubicBezTo>
                  <a:pt x="372" y="44"/>
                  <a:pt x="382" y="43"/>
                  <a:pt x="381" y="44"/>
                </a:cubicBezTo>
                <a:cubicBezTo>
                  <a:pt x="363" y="47"/>
                  <a:pt x="370" y="48"/>
                  <a:pt x="351" y="51"/>
                </a:cubicBezTo>
                <a:cubicBezTo>
                  <a:pt x="360" y="48"/>
                  <a:pt x="349" y="50"/>
                  <a:pt x="351" y="49"/>
                </a:cubicBezTo>
                <a:cubicBezTo>
                  <a:pt x="348" y="50"/>
                  <a:pt x="331" y="55"/>
                  <a:pt x="318" y="58"/>
                </a:cubicBezTo>
                <a:cubicBezTo>
                  <a:pt x="315" y="61"/>
                  <a:pt x="329" y="57"/>
                  <a:pt x="337" y="55"/>
                </a:cubicBezTo>
                <a:cubicBezTo>
                  <a:pt x="352" y="50"/>
                  <a:pt x="368" y="49"/>
                  <a:pt x="380" y="45"/>
                </a:cubicBezTo>
                <a:cubicBezTo>
                  <a:pt x="396" y="41"/>
                  <a:pt x="381" y="46"/>
                  <a:pt x="382" y="46"/>
                </a:cubicBezTo>
                <a:cubicBezTo>
                  <a:pt x="397" y="44"/>
                  <a:pt x="388" y="43"/>
                  <a:pt x="393" y="42"/>
                </a:cubicBezTo>
                <a:cubicBezTo>
                  <a:pt x="415" y="37"/>
                  <a:pt x="418" y="39"/>
                  <a:pt x="434" y="37"/>
                </a:cubicBezTo>
                <a:cubicBezTo>
                  <a:pt x="447" y="34"/>
                  <a:pt x="480" y="30"/>
                  <a:pt x="503" y="29"/>
                </a:cubicBezTo>
                <a:cubicBezTo>
                  <a:pt x="500" y="30"/>
                  <a:pt x="503" y="31"/>
                  <a:pt x="505" y="31"/>
                </a:cubicBezTo>
                <a:cubicBezTo>
                  <a:pt x="518" y="27"/>
                  <a:pt x="514" y="29"/>
                  <a:pt x="531" y="27"/>
                </a:cubicBezTo>
                <a:cubicBezTo>
                  <a:pt x="516" y="26"/>
                  <a:pt x="516" y="26"/>
                  <a:pt x="516" y="26"/>
                </a:cubicBezTo>
                <a:cubicBezTo>
                  <a:pt x="528" y="26"/>
                  <a:pt x="537" y="24"/>
                  <a:pt x="548" y="25"/>
                </a:cubicBezTo>
                <a:cubicBezTo>
                  <a:pt x="534" y="23"/>
                  <a:pt x="567" y="23"/>
                  <a:pt x="575" y="23"/>
                </a:cubicBezTo>
                <a:cubicBezTo>
                  <a:pt x="587" y="24"/>
                  <a:pt x="599" y="23"/>
                  <a:pt x="605" y="25"/>
                </a:cubicBezTo>
                <a:cubicBezTo>
                  <a:pt x="604" y="25"/>
                  <a:pt x="604" y="25"/>
                  <a:pt x="604" y="25"/>
                </a:cubicBezTo>
                <a:cubicBezTo>
                  <a:pt x="621" y="27"/>
                  <a:pt x="621" y="27"/>
                  <a:pt x="621" y="27"/>
                </a:cubicBezTo>
                <a:cubicBezTo>
                  <a:pt x="619" y="29"/>
                  <a:pt x="619" y="29"/>
                  <a:pt x="619" y="29"/>
                </a:cubicBezTo>
                <a:cubicBezTo>
                  <a:pt x="630" y="31"/>
                  <a:pt x="645" y="31"/>
                  <a:pt x="641" y="30"/>
                </a:cubicBezTo>
                <a:cubicBezTo>
                  <a:pt x="653" y="32"/>
                  <a:pt x="646" y="31"/>
                  <a:pt x="648" y="33"/>
                </a:cubicBezTo>
                <a:cubicBezTo>
                  <a:pt x="641" y="33"/>
                  <a:pt x="625" y="33"/>
                  <a:pt x="621" y="31"/>
                </a:cubicBezTo>
                <a:cubicBezTo>
                  <a:pt x="622" y="31"/>
                  <a:pt x="625" y="31"/>
                  <a:pt x="626" y="31"/>
                </a:cubicBezTo>
                <a:cubicBezTo>
                  <a:pt x="594" y="27"/>
                  <a:pt x="615" y="33"/>
                  <a:pt x="599" y="32"/>
                </a:cubicBezTo>
                <a:cubicBezTo>
                  <a:pt x="607" y="33"/>
                  <a:pt x="613" y="35"/>
                  <a:pt x="622" y="35"/>
                </a:cubicBezTo>
                <a:cubicBezTo>
                  <a:pt x="626" y="35"/>
                  <a:pt x="643" y="36"/>
                  <a:pt x="652" y="36"/>
                </a:cubicBezTo>
                <a:cubicBezTo>
                  <a:pt x="640" y="36"/>
                  <a:pt x="634" y="34"/>
                  <a:pt x="625" y="33"/>
                </a:cubicBezTo>
                <a:cubicBezTo>
                  <a:pt x="633" y="34"/>
                  <a:pt x="634" y="32"/>
                  <a:pt x="641" y="34"/>
                </a:cubicBezTo>
                <a:cubicBezTo>
                  <a:pt x="639" y="34"/>
                  <a:pt x="639" y="34"/>
                  <a:pt x="639" y="34"/>
                </a:cubicBezTo>
                <a:cubicBezTo>
                  <a:pt x="647" y="34"/>
                  <a:pt x="647" y="34"/>
                  <a:pt x="647" y="34"/>
                </a:cubicBezTo>
                <a:cubicBezTo>
                  <a:pt x="648" y="36"/>
                  <a:pt x="670" y="39"/>
                  <a:pt x="657" y="38"/>
                </a:cubicBezTo>
                <a:cubicBezTo>
                  <a:pt x="669" y="40"/>
                  <a:pt x="661" y="37"/>
                  <a:pt x="672" y="39"/>
                </a:cubicBezTo>
                <a:cubicBezTo>
                  <a:pt x="651" y="35"/>
                  <a:pt x="651" y="35"/>
                  <a:pt x="651" y="35"/>
                </a:cubicBezTo>
                <a:cubicBezTo>
                  <a:pt x="652" y="33"/>
                  <a:pt x="652" y="33"/>
                  <a:pt x="652" y="33"/>
                </a:cubicBezTo>
                <a:cubicBezTo>
                  <a:pt x="660" y="34"/>
                  <a:pt x="661" y="35"/>
                  <a:pt x="669" y="36"/>
                </a:cubicBezTo>
                <a:cubicBezTo>
                  <a:pt x="669" y="34"/>
                  <a:pt x="669" y="34"/>
                  <a:pt x="669" y="34"/>
                </a:cubicBezTo>
                <a:cubicBezTo>
                  <a:pt x="683" y="38"/>
                  <a:pt x="683" y="38"/>
                  <a:pt x="683" y="38"/>
                </a:cubicBezTo>
                <a:cubicBezTo>
                  <a:pt x="682" y="37"/>
                  <a:pt x="694" y="39"/>
                  <a:pt x="696" y="40"/>
                </a:cubicBezTo>
                <a:cubicBezTo>
                  <a:pt x="703" y="42"/>
                  <a:pt x="698" y="44"/>
                  <a:pt x="711" y="46"/>
                </a:cubicBezTo>
                <a:cubicBezTo>
                  <a:pt x="710" y="45"/>
                  <a:pt x="710" y="45"/>
                  <a:pt x="710" y="45"/>
                </a:cubicBezTo>
                <a:cubicBezTo>
                  <a:pt x="718" y="47"/>
                  <a:pt x="723" y="48"/>
                  <a:pt x="733" y="52"/>
                </a:cubicBezTo>
                <a:cubicBezTo>
                  <a:pt x="732" y="52"/>
                  <a:pt x="730" y="51"/>
                  <a:pt x="728" y="51"/>
                </a:cubicBezTo>
                <a:cubicBezTo>
                  <a:pt x="743" y="57"/>
                  <a:pt x="766" y="65"/>
                  <a:pt x="771" y="71"/>
                </a:cubicBezTo>
                <a:cubicBezTo>
                  <a:pt x="770" y="71"/>
                  <a:pt x="764" y="68"/>
                  <a:pt x="763" y="69"/>
                </a:cubicBezTo>
                <a:cubicBezTo>
                  <a:pt x="743" y="57"/>
                  <a:pt x="747" y="64"/>
                  <a:pt x="721" y="53"/>
                </a:cubicBezTo>
                <a:cubicBezTo>
                  <a:pt x="721" y="49"/>
                  <a:pt x="698" y="48"/>
                  <a:pt x="694" y="44"/>
                </a:cubicBezTo>
                <a:cubicBezTo>
                  <a:pt x="704" y="47"/>
                  <a:pt x="719" y="49"/>
                  <a:pt x="717" y="48"/>
                </a:cubicBezTo>
                <a:cubicBezTo>
                  <a:pt x="708" y="46"/>
                  <a:pt x="693" y="42"/>
                  <a:pt x="687" y="41"/>
                </a:cubicBezTo>
                <a:cubicBezTo>
                  <a:pt x="693" y="43"/>
                  <a:pt x="691" y="44"/>
                  <a:pt x="686" y="44"/>
                </a:cubicBezTo>
                <a:cubicBezTo>
                  <a:pt x="701" y="46"/>
                  <a:pt x="730" y="57"/>
                  <a:pt x="751" y="67"/>
                </a:cubicBezTo>
                <a:cubicBezTo>
                  <a:pt x="749" y="64"/>
                  <a:pt x="749" y="64"/>
                  <a:pt x="749" y="64"/>
                </a:cubicBezTo>
                <a:cubicBezTo>
                  <a:pt x="768" y="71"/>
                  <a:pt x="746" y="65"/>
                  <a:pt x="760" y="71"/>
                </a:cubicBezTo>
                <a:cubicBezTo>
                  <a:pt x="767" y="73"/>
                  <a:pt x="767" y="73"/>
                  <a:pt x="767" y="73"/>
                </a:cubicBezTo>
                <a:cubicBezTo>
                  <a:pt x="768" y="74"/>
                  <a:pt x="768" y="74"/>
                  <a:pt x="768" y="74"/>
                </a:cubicBezTo>
                <a:cubicBezTo>
                  <a:pt x="771" y="75"/>
                  <a:pt x="775" y="76"/>
                  <a:pt x="779" y="78"/>
                </a:cubicBezTo>
                <a:cubicBezTo>
                  <a:pt x="772" y="73"/>
                  <a:pt x="774" y="77"/>
                  <a:pt x="767" y="72"/>
                </a:cubicBezTo>
                <a:cubicBezTo>
                  <a:pt x="760" y="68"/>
                  <a:pt x="768" y="71"/>
                  <a:pt x="770" y="71"/>
                </a:cubicBezTo>
                <a:cubicBezTo>
                  <a:pt x="775" y="73"/>
                  <a:pt x="791" y="83"/>
                  <a:pt x="781" y="78"/>
                </a:cubicBezTo>
                <a:cubicBezTo>
                  <a:pt x="787" y="81"/>
                  <a:pt x="793" y="84"/>
                  <a:pt x="799" y="88"/>
                </a:cubicBezTo>
                <a:cubicBezTo>
                  <a:pt x="799" y="88"/>
                  <a:pt x="795" y="86"/>
                  <a:pt x="793" y="85"/>
                </a:cubicBezTo>
                <a:cubicBezTo>
                  <a:pt x="797" y="88"/>
                  <a:pt x="801" y="91"/>
                  <a:pt x="805" y="94"/>
                </a:cubicBezTo>
                <a:cubicBezTo>
                  <a:pt x="805" y="94"/>
                  <a:pt x="805" y="94"/>
                  <a:pt x="805" y="94"/>
                </a:cubicBezTo>
                <a:cubicBezTo>
                  <a:pt x="815" y="100"/>
                  <a:pt x="827" y="112"/>
                  <a:pt x="835" y="118"/>
                </a:cubicBezTo>
                <a:cubicBezTo>
                  <a:pt x="821" y="102"/>
                  <a:pt x="843" y="124"/>
                  <a:pt x="842" y="122"/>
                </a:cubicBezTo>
                <a:cubicBezTo>
                  <a:pt x="847" y="128"/>
                  <a:pt x="846" y="132"/>
                  <a:pt x="835" y="121"/>
                </a:cubicBezTo>
                <a:cubicBezTo>
                  <a:pt x="832" y="117"/>
                  <a:pt x="824" y="110"/>
                  <a:pt x="818" y="105"/>
                </a:cubicBezTo>
                <a:cubicBezTo>
                  <a:pt x="825" y="112"/>
                  <a:pt x="828" y="114"/>
                  <a:pt x="833" y="120"/>
                </a:cubicBezTo>
                <a:cubicBezTo>
                  <a:pt x="829" y="116"/>
                  <a:pt x="840" y="128"/>
                  <a:pt x="839" y="129"/>
                </a:cubicBezTo>
                <a:cubicBezTo>
                  <a:pt x="837" y="128"/>
                  <a:pt x="835" y="127"/>
                  <a:pt x="828" y="119"/>
                </a:cubicBezTo>
                <a:cubicBezTo>
                  <a:pt x="818" y="108"/>
                  <a:pt x="828" y="117"/>
                  <a:pt x="825" y="114"/>
                </a:cubicBezTo>
                <a:cubicBezTo>
                  <a:pt x="823" y="109"/>
                  <a:pt x="809" y="100"/>
                  <a:pt x="802" y="94"/>
                </a:cubicBezTo>
                <a:cubicBezTo>
                  <a:pt x="801" y="93"/>
                  <a:pt x="804" y="95"/>
                  <a:pt x="805" y="95"/>
                </a:cubicBezTo>
                <a:cubicBezTo>
                  <a:pt x="799" y="91"/>
                  <a:pt x="784" y="81"/>
                  <a:pt x="782" y="82"/>
                </a:cubicBezTo>
                <a:cubicBezTo>
                  <a:pt x="789" y="85"/>
                  <a:pt x="794" y="89"/>
                  <a:pt x="800" y="92"/>
                </a:cubicBezTo>
                <a:cubicBezTo>
                  <a:pt x="803" y="95"/>
                  <a:pt x="794" y="90"/>
                  <a:pt x="799" y="94"/>
                </a:cubicBezTo>
                <a:cubicBezTo>
                  <a:pt x="803" y="96"/>
                  <a:pt x="807" y="99"/>
                  <a:pt x="811" y="103"/>
                </a:cubicBezTo>
                <a:cubicBezTo>
                  <a:pt x="810" y="103"/>
                  <a:pt x="810" y="103"/>
                  <a:pt x="810" y="103"/>
                </a:cubicBezTo>
                <a:cubicBezTo>
                  <a:pt x="819" y="111"/>
                  <a:pt x="832" y="124"/>
                  <a:pt x="841" y="135"/>
                </a:cubicBezTo>
                <a:cubicBezTo>
                  <a:pt x="845" y="135"/>
                  <a:pt x="851" y="140"/>
                  <a:pt x="856" y="143"/>
                </a:cubicBezTo>
                <a:cubicBezTo>
                  <a:pt x="867" y="161"/>
                  <a:pt x="876" y="182"/>
                  <a:pt x="879" y="203"/>
                </a:cubicBezTo>
                <a:cubicBezTo>
                  <a:pt x="879" y="203"/>
                  <a:pt x="880" y="203"/>
                  <a:pt x="880" y="204"/>
                </a:cubicBezTo>
                <a:cubicBezTo>
                  <a:pt x="881" y="210"/>
                  <a:pt x="882" y="222"/>
                  <a:pt x="880" y="221"/>
                </a:cubicBezTo>
                <a:cubicBezTo>
                  <a:pt x="883" y="228"/>
                  <a:pt x="882" y="247"/>
                  <a:pt x="883" y="244"/>
                </a:cubicBezTo>
                <a:cubicBezTo>
                  <a:pt x="883" y="246"/>
                  <a:pt x="883" y="246"/>
                  <a:pt x="883" y="246"/>
                </a:cubicBezTo>
                <a:cubicBezTo>
                  <a:pt x="880" y="254"/>
                  <a:pt x="877" y="266"/>
                  <a:pt x="868" y="286"/>
                </a:cubicBezTo>
                <a:cubicBezTo>
                  <a:pt x="867" y="290"/>
                  <a:pt x="867" y="291"/>
                  <a:pt x="869" y="291"/>
                </a:cubicBezTo>
                <a:cubicBezTo>
                  <a:pt x="867" y="295"/>
                  <a:pt x="864" y="298"/>
                  <a:pt x="862" y="302"/>
                </a:cubicBezTo>
                <a:cubicBezTo>
                  <a:pt x="863" y="299"/>
                  <a:pt x="863" y="297"/>
                  <a:pt x="866" y="291"/>
                </a:cubicBezTo>
                <a:cubicBezTo>
                  <a:pt x="861" y="301"/>
                  <a:pt x="855" y="311"/>
                  <a:pt x="849" y="320"/>
                </a:cubicBezTo>
                <a:cubicBezTo>
                  <a:pt x="850" y="318"/>
                  <a:pt x="850" y="318"/>
                  <a:pt x="850" y="318"/>
                </a:cubicBezTo>
                <a:cubicBezTo>
                  <a:pt x="842" y="329"/>
                  <a:pt x="842" y="329"/>
                  <a:pt x="842" y="329"/>
                </a:cubicBezTo>
                <a:cubicBezTo>
                  <a:pt x="847" y="323"/>
                  <a:pt x="854" y="313"/>
                  <a:pt x="853" y="317"/>
                </a:cubicBezTo>
                <a:cubicBezTo>
                  <a:pt x="845" y="330"/>
                  <a:pt x="839" y="336"/>
                  <a:pt x="831" y="347"/>
                </a:cubicBezTo>
                <a:cubicBezTo>
                  <a:pt x="829" y="345"/>
                  <a:pt x="826" y="348"/>
                  <a:pt x="828" y="344"/>
                </a:cubicBezTo>
                <a:cubicBezTo>
                  <a:pt x="828" y="343"/>
                  <a:pt x="829" y="343"/>
                  <a:pt x="829" y="343"/>
                </a:cubicBezTo>
                <a:cubicBezTo>
                  <a:pt x="831" y="338"/>
                  <a:pt x="837" y="329"/>
                  <a:pt x="841" y="323"/>
                </a:cubicBezTo>
                <a:cubicBezTo>
                  <a:pt x="823" y="344"/>
                  <a:pt x="828" y="339"/>
                  <a:pt x="810" y="356"/>
                </a:cubicBezTo>
                <a:cubicBezTo>
                  <a:pt x="807" y="357"/>
                  <a:pt x="825" y="339"/>
                  <a:pt x="820" y="342"/>
                </a:cubicBezTo>
                <a:cubicBezTo>
                  <a:pt x="826" y="337"/>
                  <a:pt x="831" y="331"/>
                  <a:pt x="836" y="325"/>
                </a:cubicBezTo>
                <a:cubicBezTo>
                  <a:pt x="833" y="328"/>
                  <a:pt x="833" y="329"/>
                  <a:pt x="832" y="331"/>
                </a:cubicBezTo>
                <a:cubicBezTo>
                  <a:pt x="841" y="318"/>
                  <a:pt x="846" y="314"/>
                  <a:pt x="850" y="303"/>
                </a:cubicBezTo>
                <a:cubicBezTo>
                  <a:pt x="855" y="297"/>
                  <a:pt x="845" y="313"/>
                  <a:pt x="850" y="306"/>
                </a:cubicBezTo>
                <a:cubicBezTo>
                  <a:pt x="847" y="313"/>
                  <a:pt x="844" y="319"/>
                  <a:pt x="843" y="323"/>
                </a:cubicBezTo>
                <a:cubicBezTo>
                  <a:pt x="854" y="308"/>
                  <a:pt x="847" y="313"/>
                  <a:pt x="855" y="300"/>
                </a:cubicBezTo>
                <a:cubicBezTo>
                  <a:pt x="861" y="290"/>
                  <a:pt x="861" y="290"/>
                  <a:pt x="861" y="290"/>
                </a:cubicBezTo>
                <a:cubicBezTo>
                  <a:pt x="864" y="284"/>
                  <a:pt x="859" y="292"/>
                  <a:pt x="859" y="292"/>
                </a:cubicBezTo>
                <a:cubicBezTo>
                  <a:pt x="862" y="285"/>
                  <a:pt x="864" y="282"/>
                  <a:pt x="866" y="276"/>
                </a:cubicBezTo>
                <a:cubicBezTo>
                  <a:pt x="865" y="278"/>
                  <a:pt x="863" y="281"/>
                  <a:pt x="863" y="280"/>
                </a:cubicBezTo>
                <a:cubicBezTo>
                  <a:pt x="868" y="271"/>
                  <a:pt x="870" y="261"/>
                  <a:pt x="874" y="252"/>
                </a:cubicBezTo>
                <a:cubicBezTo>
                  <a:pt x="872" y="257"/>
                  <a:pt x="873" y="246"/>
                  <a:pt x="873" y="241"/>
                </a:cubicBezTo>
                <a:cubicBezTo>
                  <a:pt x="872" y="248"/>
                  <a:pt x="869" y="254"/>
                  <a:pt x="867" y="260"/>
                </a:cubicBezTo>
                <a:cubicBezTo>
                  <a:pt x="861" y="283"/>
                  <a:pt x="853" y="297"/>
                  <a:pt x="838" y="320"/>
                </a:cubicBezTo>
                <a:cubicBezTo>
                  <a:pt x="839" y="318"/>
                  <a:pt x="839" y="318"/>
                  <a:pt x="839" y="318"/>
                </a:cubicBezTo>
                <a:cubicBezTo>
                  <a:pt x="810" y="350"/>
                  <a:pt x="819" y="348"/>
                  <a:pt x="790" y="373"/>
                </a:cubicBezTo>
                <a:cubicBezTo>
                  <a:pt x="788" y="373"/>
                  <a:pt x="775" y="384"/>
                  <a:pt x="775" y="382"/>
                </a:cubicBezTo>
                <a:cubicBezTo>
                  <a:pt x="785" y="375"/>
                  <a:pt x="782" y="376"/>
                  <a:pt x="779" y="377"/>
                </a:cubicBezTo>
                <a:cubicBezTo>
                  <a:pt x="774" y="381"/>
                  <a:pt x="771" y="386"/>
                  <a:pt x="760" y="392"/>
                </a:cubicBezTo>
                <a:cubicBezTo>
                  <a:pt x="763" y="388"/>
                  <a:pt x="753" y="394"/>
                  <a:pt x="763" y="387"/>
                </a:cubicBezTo>
                <a:cubicBezTo>
                  <a:pt x="748" y="396"/>
                  <a:pt x="741" y="402"/>
                  <a:pt x="733" y="407"/>
                </a:cubicBezTo>
                <a:cubicBezTo>
                  <a:pt x="709" y="423"/>
                  <a:pt x="725" y="410"/>
                  <a:pt x="700" y="424"/>
                </a:cubicBezTo>
                <a:cubicBezTo>
                  <a:pt x="703" y="421"/>
                  <a:pt x="703" y="421"/>
                  <a:pt x="703" y="421"/>
                </a:cubicBezTo>
                <a:cubicBezTo>
                  <a:pt x="687" y="430"/>
                  <a:pt x="687" y="430"/>
                  <a:pt x="687" y="430"/>
                </a:cubicBezTo>
                <a:cubicBezTo>
                  <a:pt x="693" y="428"/>
                  <a:pt x="693" y="428"/>
                  <a:pt x="693" y="428"/>
                </a:cubicBezTo>
                <a:cubicBezTo>
                  <a:pt x="687" y="432"/>
                  <a:pt x="680" y="435"/>
                  <a:pt x="674" y="438"/>
                </a:cubicBezTo>
                <a:cubicBezTo>
                  <a:pt x="662" y="444"/>
                  <a:pt x="679" y="437"/>
                  <a:pt x="678" y="439"/>
                </a:cubicBezTo>
                <a:cubicBezTo>
                  <a:pt x="681" y="435"/>
                  <a:pt x="681" y="435"/>
                  <a:pt x="681" y="435"/>
                </a:cubicBezTo>
                <a:cubicBezTo>
                  <a:pt x="690" y="432"/>
                  <a:pt x="700" y="425"/>
                  <a:pt x="702" y="426"/>
                </a:cubicBezTo>
                <a:cubicBezTo>
                  <a:pt x="689" y="432"/>
                  <a:pt x="693" y="432"/>
                  <a:pt x="688" y="435"/>
                </a:cubicBezTo>
                <a:cubicBezTo>
                  <a:pt x="700" y="428"/>
                  <a:pt x="700" y="428"/>
                  <a:pt x="700" y="428"/>
                </a:cubicBezTo>
                <a:cubicBezTo>
                  <a:pt x="704" y="427"/>
                  <a:pt x="704" y="427"/>
                  <a:pt x="704" y="427"/>
                </a:cubicBezTo>
                <a:cubicBezTo>
                  <a:pt x="717" y="422"/>
                  <a:pt x="726" y="416"/>
                  <a:pt x="732" y="412"/>
                </a:cubicBezTo>
                <a:cubicBezTo>
                  <a:pt x="727" y="414"/>
                  <a:pt x="725" y="417"/>
                  <a:pt x="720" y="419"/>
                </a:cubicBezTo>
                <a:cubicBezTo>
                  <a:pt x="725" y="413"/>
                  <a:pt x="740" y="406"/>
                  <a:pt x="752" y="396"/>
                </a:cubicBezTo>
                <a:cubicBezTo>
                  <a:pt x="753" y="397"/>
                  <a:pt x="757" y="394"/>
                  <a:pt x="756" y="395"/>
                </a:cubicBezTo>
                <a:cubicBezTo>
                  <a:pt x="755" y="396"/>
                  <a:pt x="753" y="397"/>
                  <a:pt x="752" y="398"/>
                </a:cubicBezTo>
                <a:cubicBezTo>
                  <a:pt x="753" y="398"/>
                  <a:pt x="746" y="403"/>
                  <a:pt x="759" y="396"/>
                </a:cubicBezTo>
                <a:cubicBezTo>
                  <a:pt x="755" y="400"/>
                  <a:pt x="747" y="408"/>
                  <a:pt x="747" y="408"/>
                </a:cubicBezTo>
                <a:cubicBezTo>
                  <a:pt x="740" y="413"/>
                  <a:pt x="729" y="419"/>
                  <a:pt x="723" y="422"/>
                </a:cubicBezTo>
                <a:cubicBezTo>
                  <a:pt x="723" y="422"/>
                  <a:pt x="723" y="422"/>
                  <a:pt x="723" y="422"/>
                </a:cubicBezTo>
                <a:cubicBezTo>
                  <a:pt x="716" y="426"/>
                  <a:pt x="702" y="433"/>
                  <a:pt x="700" y="433"/>
                </a:cubicBezTo>
                <a:cubicBezTo>
                  <a:pt x="696" y="435"/>
                  <a:pt x="684" y="441"/>
                  <a:pt x="697" y="436"/>
                </a:cubicBezTo>
                <a:cubicBezTo>
                  <a:pt x="690" y="440"/>
                  <a:pt x="684" y="443"/>
                  <a:pt x="677" y="446"/>
                </a:cubicBezTo>
                <a:cubicBezTo>
                  <a:pt x="679" y="443"/>
                  <a:pt x="660" y="450"/>
                  <a:pt x="679" y="440"/>
                </a:cubicBezTo>
                <a:close/>
                <a:moveTo>
                  <a:pt x="708" y="446"/>
                </a:moveTo>
                <a:cubicBezTo>
                  <a:pt x="708" y="448"/>
                  <a:pt x="694" y="455"/>
                  <a:pt x="690" y="458"/>
                </a:cubicBezTo>
                <a:cubicBezTo>
                  <a:pt x="687" y="460"/>
                  <a:pt x="670" y="467"/>
                  <a:pt x="673" y="465"/>
                </a:cubicBezTo>
                <a:cubicBezTo>
                  <a:pt x="685" y="460"/>
                  <a:pt x="683" y="457"/>
                  <a:pt x="694" y="455"/>
                </a:cubicBezTo>
                <a:cubicBezTo>
                  <a:pt x="695" y="453"/>
                  <a:pt x="693" y="454"/>
                  <a:pt x="688" y="455"/>
                </a:cubicBezTo>
                <a:cubicBezTo>
                  <a:pt x="690" y="454"/>
                  <a:pt x="690" y="454"/>
                  <a:pt x="690" y="454"/>
                </a:cubicBezTo>
                <a:cubicBezTo>
                  <a:pt x="695" y="452"/>
                  <a:pt x="698" y="450"/>
                  <a:pt x="702" y="448"/>
                </a:cubicBezTo>
                <a:cubicBezTo>
                  <a:pt x="706" y="447"/>
                  <a:pt x="709" y="445"/>
                  <a:pt x="708" y="446"/>
                </a:cubicBezTo>
                <a:close/>
                <a:moveTo>
                  <a:pt x="751" y="423"/>
                </a:moveTo>
                <a:cubicBezTo>
                  <a:pt x="740" y="429"/>
                  <a:pt x="729" y="436"/>
                  <a:pt x="722" y="439"/>
                </a:cubicBezTo>
                <a:cubicBezTo>
                  <a:pt x="725" y="437"/>
                  <a:pt x="725" y="437"/>
                  <a:pt x="725" y="437"/>
                </a:cubicBezTo>
                <a:cubicBezTo>
                  <a:pt x="776" y="409"/>
                  <a:pt x="753" y="418"/>
                  <a:pt x="722" y="432"/>
                </a:cubicBezTo>
                <a:cubicBezTo>
                  <a:pt x="738" y="423"/>
                  <a:pt x="756" y="414"/>
                  <a:pt x="772" y="403"/>
                </a:cubicBezTo>
                <a:cubicBezTo>
                  <a:pt x="770" y="403"/>
                  <a:pt x="770" y="403"/>
                  <a:pt x="770" y="403"/>
                </a:cubicBezTo>
                <a:cubicBezTo>
                  <a:pt x="775" y="400"/>
                  <a:pt x="779" y="397"/>
                  <a:pt x="782" y="395"/>
                </a:cubicBezTo>
                <a:cubicBezTo>
                  <a:pt x="783" y="396"/>
                  <a:pt x="759" y="417"/>
                  <a:pt x="751" y="423"/>
                </a:cubicBezTo>
                <a:close/>
                <a:moveTo>
                  <a:pt x="787" y="400"/>
                </a:moveTo>
                <a:cubicBezTo>
                  <a:pt x="788" y="399"/>
                  <a:pt x="787" y="399"/>
                  <a:pt x="785" y="400"/>
                </a:cubicBezTo>
                <a:cubicBezTo>
                  <a:pt x="795" y="393"/>
                  <a:pt x="795" y="393"/>
                  <a:pt x="795" y="393"/>
                </a:cubicBezTo>
                <a:cubicBezTo>
                  <a:pt x="794" y="394"/>
                  <a:pt x="796" y="393"/>
                  <a:pt x="787" y="400"/>
                </a:cubicBezTo>
                <a:close/>
                <a:moveTo>
                  <a:pt x="881" y="298"/>
                </a:moveTo>
                <a:cubicBezTo>
                  <a:pt x="879" y="305"/>
                  <a:pt x="871" y="317"/>
                  <a:pt x="870" y="318"/>
                </a:cubicBezTo>
                <a:cubicBezTo>
                  <a:pt x="871" y="321"/>
                  <a:pt x="857" y="340"/>
                  <a:pt x="851" y="347"/>
                </a:cubicBezTo>
                <a:cubicBezTo>
                  <a:pt x="836" y="364"/>
                  <a:pt x="840" y="356"/>
                  <a:pt x="826" y="371"/>
                </a:cubicBezTo>
                <a:cubicBezTo>
                  <a:pt x="832" y="367"/>
                  <a:pt x="832" y="367"/>
                  <a:pt x="832" y="367"/>
                </a:cubicBezTo>
                <a:cubicBezTo>
                  <a:pt x="819" y="380"/>
                  <a:pt x="813" y="385"/>
                  <a:pt x="797" y="396"/>
                </a:cubicBezTo>
                <a:cubicBezTo>
                  <a:pt x="794" y="397"/>
                  <a:pt x="805" y="391"/>
                  <a:pt x="808" y="388"/>
                </a:cubicBezTo>
                <a:cubicBezTo>
                  <a:pt x="805" y="389"/>
                  <a:pt x="802" y="391"/>
                  <a:pt x="799" y="392"/>
                </a:cubicBezTo>
                <a:cubicBezTo>
                  <a:pt x="803" y="390"/>
                  <a:pt x="808" y="383"/>
                  <a:pt x="809" y="385"/>
                </a:cubicBezTo>
                <a:cubicBezTo>
                  <a:pt x="809" y="384"/>
                  <a:pt x="813" y="379"/>
                  <a:pt x="804" y="387"/>
                </a:cubicBezTo>
                <a:cubicBezTo>
                  <a:pt x="810" y="381"/>
                  <a:pt x="810" y="381"/>
                  <a:pt x="810" y="381"/>
                </a:cubicBezTo>
                <a:cubicBezTo>
                  <a:pt x="809" y="381"/>
                  <a:pt x="809" y="381"/>
                  <a:pt x="809" y="381"/>
                </a:cubicBezTo>
                <a:cubicBezTo>
                  <a:pt x="815" y="376"/>
                  <a:pt x="815" y="376"/>
                  <a:pt x="815" y="376"/>
                </a:cubicBezTo>
                <a:cubicBezTo>
                  <a:pt x="818" y="374"/>
                  <a:pt x="823" y="370"/>
                  <a:pt x="827" y="367"/>
                </a:cubicBezTo>
                <a:cubicBezTo>
                  <a:pt x="828" y="367"/>
                  <a:pt x="824" y="371"/>
                  <a:pt x="821" y="373"/>
                </a:cubicBezTo>
                <a:cubicBezTo>
                  <a:pt x="828" y="368"/>
                  <a:pt x="834" y="363"/>
                  <a:pt x="837" y="359"/>
                </a:cubicBezTo>
                <a:cubicBezTo>
                  <a:pt x="827" y="368"/>
                  <a:pt x="832" y="363"/>
                  <a:pt x="829" y="364"/>
                </a:cubicBezTo>
                <a:cubicBezTo>
                  <a:pt x="834" y="358"/>
                  <a:pt x="843" y="348"/>
                  <a:pt x="846" y="344"/>
                </a:cubicBezTo>
                <a:cubicBezTo>
                  <a:pt x="854" y="336"/>
                  <a:pt x="860" y="329"/>
                  <a:pt x="857" y="336"/>
                </a:cubicBezTo>
                <a:cubicBezTo>
                  <a:pt x="860" y="330"/>
                  <a:pt x="866" y="324"/>
                  <a:pt x="868" y="316"/>
                </a:cubicBezTo>
                <a:cubicBezTo>
                  <a:pt x="862" y="329"/>
                  <a:pt x="866" y="315"/>
                  <a:pt x="857" y="331"/>
                </a:cubicBezTo>
                <a:cubicBezTo>
                  <a:pt x="852" y="334"/>
                  <a:pt x="865" y="318"/>
                  <a:pt x="870" y="310"/>
                </a:cubicBezTo>
                <a:cubicBezTo>
                  <a:pt x="868" y="315"/>
                  <a:pt x="871" y="311"/>
                  <a:pt x="870" y="313"/>
                </a:cubicBezTo>
                <a:cubicBezTo>
                  <a:pt x="877" y="300"/>
                  <a:pt x="872" y="305"/>
                  <a:pt x="867" y="313"/>
                </a:cubicBezTo>
                <a:cubicBezTo>
                  <a:pt x="869" y="309"/>
                  <a:pt x="871" y="304"/>
                  <a:pt x="873" y="299"/>
                </a:cubicBezTo>
                <a:cubicBezTo>
                  <a:pt x="873" y="300"/>
                  <a:pt x="873" y="300"/>
                  <a:pt x="873" y="300"/>
                </a:cubicBezTo>
                <a:cubicBezTo>
                  <a:pt x="875" y="295"/>
                  <a:pt x="877" y="290"/>
                  <a:pt x="879" y="285"/>
                </a:cubicBezTo>
                <a:cubicBezTo>
                  <a:pt x="881" y="284"/>
                  <a:pt x="882" y="284"/>
                  <a:pt x="880" y="288"/>
                </a:cubicBezTo>
                <a:cubicBezTo>
                  <a:pt x="882" y="285"/>
                  <a:pt x="883" y="283"/>
                  <a:pt x="885" y="280"/>
                </a:cubicBezTo>
                <a:cubicBezTo>
                  <a:pt x="883" y="284"/>
                  <a:pt x="882" y="288"/>
                  <a:pt x="880" y="293"/>
                </a:cubicBezTo>
                <a:cubicBezTo>
                  <a:pt x="884" y="288"/>
                  <a:pt x="886" y="279"/>
                  <a:pt x="888" y="272"/>
                </a:cubicBezTo>
                <a:cubicBezTo>
                  <a:pt x="891" y="265"/>
                  <a:pt x="884" y="290"/>
                  <a:pt x="881" y="298"/>
                </a:cubicBezTo>
                <a:close/>
                <a:moveTo>
                  <a:pt x="889" y="232"/>
                </a:moveTo>
                <a:cubicBezTo>
                  <a:pt x="889" y="226"/>
                  <a:pt x="889" y="220"/>
                  <a:pt x="888" y="215"/>
                </a:cubicBezTo>
                <a:cubicBezTo>
                  <a:pt x="889" y="213"/>
                  <a:pt x="889" y="213"/>
                  <a:pt x="889" y="213"/>
                </a:cubicBezTo>
                <a:cubicBezTo>
                  <a:pt x="887" y="186"/>
                  <a:pt x="878" y="168"/>
                  <a:pt x="864" y="143"/>
                </a:cubicBezTo>
                <a:cubicBezTo>
                  <a:pt x="867" y="146"/>
                  <a:pt x="872" y="156"/>
                  <a:pt x="871" y="154"/>
                </a:cubicBezTo>
                <a:cubicBezTo>
                  <a:pt x="863" y="139"/>
                  <a:pt x="862" y="143"/>
                  <a:pt x="854" y="128"/>
                </a:cubicBezTo>
                <a:cubicBezTo>
                  <a:pt x="868" y="148"/>
                  <a:pt x="845" y="116"/>
                  <a:pt x="859" y="133"/>
                </a:cubicBezTo>
                <a:cubicBezTo>
                  <a:pt x="841" y="109"/>
                  <a:pt x="817" y="86"/>
                  <a:pt x="800" y="75"/>
                </a:cubicBezTo>
                <a:cubicBezTo>
                  <a:pt x="804" y="79"/>
                  <a:pt x="793" y="72"/>
                  <a:pt x="792" y="72"/>
                </a:cubicBezTo>
                <a:cubicBezTo>
                  <a:pt x="788" y="69"/>
                  <a:pt x="790" y="69"/>
                  <a:pt x="793" y="72"/>
                </a:cubicBezTo>
                <a:cubicBezTo>
                  <a:pt x="785" y="66"/>
                  <a:pt x="784" y="64"/>
                  <a:pt x="786" y="64"/>
                </a:cubicBezTo>
                <a:cubicBezTo>
                  <a:pt x="792" y="67"/>
                  <a:pt x="798" y="71"/>
                  <a:pt x="804" y="75"/>
                </a:cubicBezTo>
                <a:cubicBezTo>
                  <a:pt x="798" y="71"/>
                  <a:pt x="796" y="68"/>
                  <a:pt x="791" y="65"/>
                </a:cubicBezTo>
                <a:cubicBezTo>
                  <a:pt x="791" y="65"/>
                  <a:pt x="791" y="65"/>
                  <a:pt x="791" y="65"/>
                </a:cubicBezTo>
                <a:cubicBezTo>
                  <a:pt x="791" y="65"/>
                  <a:pt x="791" y="65"/>
                  <a:pt x="791" y="65"/>
                </a:cubicBezTo>
                <a:cubicBezTo>
                  <a:pt x="789" y="63"/>
                  <a:pt x="786" y="62"/>
                  <a:pt x="783" y="60"/>
                </a:cubicBezTo>
                <a:cubicBezTo>
                  <a:pt x="780" y="59"/>
                  <a:pt x="780" y="60"/>
                  <a:pt x="780" y="60"/>
                </a:cubicBezTo>
                <a:cubicBezTo>
                  <a:pt x="773" y="58"/>
                  <a:pt x="765" y="55"/>
                  <a:pt x="755" y="52"/>
                </a:cubicBezTo>
                <a:cubicBezTo>
                  <a:pt x="756" y="52"/>
                  <a:pt x="756" y="52"/>
                  <a:pt x="756" y="52"/>
                </a:cubicBezTo>
                <a:cubicBezTo>
                  <a:pt x="749" y="49"/>
                  <a:pt x="741" y="46"/>
                  <a:pt x="734" y="44"/>
                </a:cubicBezTo>
                <a:cubicBezTo>
                  <a:pt x="737" y="44"/>
                  <a:pt x="737" y="44"/>
                  <a:pt x="737" y="44"/>
                </a:cubicBezTo>
                <a:cubicBezTo>
                  <a:pt x="733" y="43"/>
                  <a:pt x="729" y="42"/>
                  <a:pt x="724" y="41"/>
                </a:cubicBezTo>
                <a:cubicBezTo>
                  <a:pt x="725" y="39"/>
                  <a:pt x="720" y="39"/>
                  <a:pt x="722" y="38"/>
                </a:cubicBezTo>
                <a:cubicBezTo>
                  <a:pt x="714" y="33"/>
                  <a:pt x="693" y="31"/>
                  <a:pt x="675" y="27"/>
                </a:cubicBezTo>
                <a:cubicBezTo>
                  <a:pt x="678" y="27"/>
                  <a:pt x="678" y="27"/>
                  <a:pt x="678" y="27"/>
                </a:cubicBezTo>
                <a:cubicBezTo>
                  <a:pt x="668" y="27"/>
                  <a:pt x="644" y="21"/>
                  <a:pt x="628" y="20"/>
                </a:cubicBezTo>
                <a:cubicBezTo>
                  <a:pt x="629" y="19"/>
                  <a:pt x="629" y="19"/>
                  <a:pt x="629" y="19"/>
                </a:cubicBezTo>
                <a:cubicBezTo>
                  <a:pt x="638" y="20"/>
                  <a:pt x="640" y="19"/>
                  <a:pt x="636" y="18"/>
                </a:cubicBezTo>
                <a:cubicBezTo>
                  <a:pt x="639" y="18"/>
                  <a:pt x="644" y="18"/>
                  <a:pt x="648" y="18"/>
                </a:cubicBezTo>
                <a:cubicBezTo>
                  <a:pt x="653" y="19"/>
                  <a:pt x="668" y="21"/>
                  <a:pt x="669" y="23"/>
                </a:cubicBezTo>
                <a:cubicBezTo>
                  <a:pt x="658" y="21"/>
                  <a:pt x="659" y="21"/>
                  <a:pt x="664" y="23"/>
                </a:cubicBezTo>
                <a:cubicBezTo>
                  <a:pt x="675" y="24"/>
                  <a:pt x="695" y="28"/>
                  <a:pt x="694" y="25"/>
                </a:cubicBezTo>
                <a:cubicBezTo>
                  <a:pt x="709" y="29"/>
                  <a:pt x="699" y="27"/>
                  <a:pt x="709" y="30"/>
                </a:cubicBezTo>
                <a:cubicBezTo>
                  <a:pt x="710" y="31"/>
                  <a:pt x="707" y="31"/>
                  <a:pt x="703" y="30"/>
                </a:cubicBezTo>
                <a:cubicBezTo>
                  <a:pt x="717" y="34"/>
                  <a:pt x="732" y="38"/>
                  <a:pt x="746" y="43"/>
                </a:cubicBezTo>
                <a:cubicBezTo>
                  <a:pt x="748" y="42"/>
                  <a:pt x="719" y="32"/>
                  <a:pt x="734" y="35"/>
                </a:cubicBezTo>
                <a:cubicBezTo>
                  <a:pt x="738" y="36"/>
                  <a:pt x="738" y="34"/>
                  <a:pt x="753" y="40"/>
                </a:cubicBezTo>
                <a:cubicBezTo>
                  <a:pt x="753" y="40"/>
                  <a:pt x="751" y="40"/>
                  <a:pt x="750" y="39"/>
                </a:cubicBezTo>
                <a:cubicBezTo>
                  <a:pt x="757" y="42"/>
                  <a:pt x="757" y="43"/>
                  <a:pt x="764" y="46"/>
                </a:cubicBezTo>
                <a:cubicBezTo>
                  <a:pt x="766" y="49"/>
                  <a:pt x="755" y="43"/>
                  <a:pt x="750" y="42"/>
                </a:cubicBezTo>
                <a:cubicBezTo>
                  <a:pt x="755" y="44"/>
                  <a:pt x="760" y="46"/>
                  <a:pt x="765" y="48"/>
                </a:cubicBezTo>
                <a:cubicBezTo>
                  <a:pt x="764" y="48"/>
                  <a:pt x="764" y="48"/>
                  <a:pt x="764" y="48"/>
                </a:cubicBezTo>
                <a:cubicBezTo>
                  <a:pt x="769" y="50"/>
                  <a:pt x="773" y="53"/>
                  <a:pt x="778" y="55"/>
                </a:cubicBezTo>
                <a:cubicBezTo>
                  <a:pt x="785" y="57"/>
                  <a:pt x="767" y="49"/>
                  <a:pt x="767" y="48"/>
                </a:cubicBezTo>
                <a:cubicBezTo>
                  <a:pt x="770" y="49"/>
                  <a:pt x="773" y="51"/>
                  <a:pt x="777" y="52"/>
                </a:cubicBezTo>
                <a:cubicBezTo>
                  <a:pt x="788" y="56"/>
                  <a:pt x="815" y="73"/>
                  <a:pt x="822" y="83"/>
                </a:cubicBezTo>
                <a:cubicBezTo>
                  <a:pt x="832" y="92"/>
                  <a:pt x="829" y="87"/>
                  <a:pt x="832" y="88"/>
                </a:cubicBezTo>
                <a:cubicBezTo>
                  <a:pt x="839" y="93"/>
                  <a:pt x="844" y="100"/>
                  <a:pt x="850" y="105"/>
                </a:cubicBezTo>
                <a:cubicBezTo>
                  <a:pt x="851" y="104"/>
                  <a:pt x="857" y="112"/>
                  <a:pt x="858" y="111"/>
                </a:cubicBezTo>
                <a:cubicBezTo>
                  <a:pt x="861" y="115"/>
                  <a:pt x="864" y="119"/>
                  <a:pt x="866" y="122"/>
                </a:cubicBezTo>
                <a:cubicBezTo>
                  <a:pt x="873" y="127"/>
                  <a:pt x="857" y="109"/>
                  <a:pt x="855" y="106"/>
                </a:cubicBezTo>
                <a:cubicBezTo>
                  <a:pt x="852" y="99"/>
                  <a:pt x="862" y="113"/>
                  <a:pt x="860" y="109"/>
                </a:cubicBezTo>
                <a:cubicBezTo>
                  <a:pt x="853" y="101"/>
                  <a:pt x="851" y="101"/>
                  <a:pt x="847" y="98"/>
                </a:cubicBezTo>
                <a:cubicBezTo>
                  <a:pt x="843" y="93"/>
                  <a:pt x="841" y="91"/>
                  <a:pt x="842" y="90"/>
                </a:cubicBezTo>
                <a:cubicBezTo>
                  <a:pt x="853" y="103"/>
                  <a:pt x="850" y="95"/>
                  <a:pt x="859" y="106"/>
                </a:cubicBezTo>
                <a:cubicBezTo>
                  <a:pt x="859" y="107"/>
                  <a:pt x="859" y="107"/>
                  <a:pt x="859" y="107"/>
                </a:cubicBezTo>
                <a:cubicBezTo>
                  <a:pt x="860" y="106"/>
                  <a:pt x="872" y="122"/>
                  <a:pt x="876" y="128"/>
                </a:cubicBezTo>
                <a:cubicBezTo>
                  <a:pt x="883" y="142"/>
                  <a:pt x="868" y="119"/>
                  <a:pt x="867" y="120"/>
                </a:cubicBezTo>
                <a:cubicBezTo>
                  <a:pt x="871" y="125"/>
                  <a:pt x="875" y="130"/>
                  <a:pt x="878" y="135"/>
                </a:cubicBezTo>
                <a:cubicBezTo>
                  <a:pt x="873" y="129"/>
                  <a:pt x="877" y="136"/>
                  <a:pt x="870" y="128"/>
                </a:cubicBezTo>
                <a:cubicBezTo>
                  <a:pt x="876" y="137"/>
                  <a:pt x="876" y="139"/>
                  <a:pt x="882" y="148"/>
                </a:cubicBezTo>
                <a:cubicBezTo>
                  <a:pt x="874" y="138"/>
                  <a:pt x="887" y="162"/>
                  <a:pt x="886" y="164"/>
                </a:cubicBezTo>
                <a:cubicBezTo>
                  <a:pt x="882" y="153"/>
                  <a:pt x="872" y="134"/>
                  <a:pt x="872" y="134"/>
                </a:cubicBezTo>
                <a:cubicBezTo>
                  <a:pt x="871" y="132"/>
                  <a:pt x="864" y="121"/>
                  <a:pt x="861" y="117"/>
                </a:cubicBezTo>
                <a:cubicBezTo>
                  <a:pt x="854" y="111"/>
                  <a:pt x="854" y="111"/>
                  <a:pt x="854" y="111"/>
                </a:cubicBezTo>
                <a:cubicBezTo>
                  <a:pt x="860" y="119"/>
                  <a:pt x="868" y="129"/>
                  <a:pt x="865" y="127"/>
                </a:cubicBezTo>
                <a:cubicBezTo>
                  <a:pt x="868" y="130"/>
                  <a:pt x="870" y="134"/>
                  <a:pt x="873" y="138"/>
                </a:cubicBezTo>
                <a:cubicBezTo>
                  <a:pt x="864" y="127"/>
                  <a:pt x="864" y="128"/>
                  <a:pt x="855" y="119"/>
                </a:cubicBezTo>
                <a:cubicBezTo>
                  <a:pt x="869" y="140"/>
                  <a:pt x="882" y="156"/>
                  <a:pt x="887" y="176"/>
                </a:cubicBezTo>
                <a:cubicBezTo>
                  <a:pt x="886" y="173"/>
                  <a:pt x="886" y="173"/>
                  <a:pt x="886" y="173"/>
                </a:cubicBezTo>
                <a:cubicBezTo>
                  <a:pt x="898" y="213"/>
                  <a:pt x="892" y="224"/>
                  <a:pt x="889" y="23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07146" y="2318994"/>
            <a:ext cx="1051375" cy="43767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+mn-ea"/>
                <a:sym typeface="+mn-lt"/>
              </a:rPr>
              <a:t>14:30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759336" y="2143451"/>
            <a:ext cx="208470" cy="305221"/>
            <a:chOff x="5895033" y="2825440"/>
            <a:chExt cx="369965" cy="5416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1" name="Freeform 548"/>
            <p:cNvSpPr>
              <a:spLocks noEditPoints="1"/>
            </p:cNvSpPr>
            <p:nvPr/>
          </p:nvSpPr>
          <p:spPr bwMode="auto">
            <a:xfrm rot="16200000">
              <a:off x="5809183" y="3079098"/>
              <a:ext cx="541665" cy="34350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22" name="Freeform 548"/>
            <p:cNvSpPr>
              <a:spLocks noEditPoints="1"/>
            </p:cNvSpPr>
            <p:nvPr/>
          </p:nvSpPr>
          <p:spPr bwMode="auto">
            <a:xfrm>
              <a:off x="5895033" y="3079098"/>
              <a:ext cx="369965" cy="34350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ea"/>
                <a:sym typeface="+mn-lt"/>
              </a:endParaRPr>
            </a:p>
          </p:txBody>
        </p:sp>
      </p:grpSp>
      <p:sp>
        <p:nvSpPr>
          <p:cNvPr id="23" name="Freeform 376"/>
          <p:cNvSpPr>
            <a:spLocks noEditPoints="1"/>
          </p:cNvSpPr>
          <p:nvPr/>
        </p:nvSpPr>
        <p:spPr bwMode="auto">
          <a:xfrm rot="12101646">
            <a:off x="3045619" y="1390174"/>
            <a:ext cx="1347311" cy="1158716"/>
          </a:xfrm>
          <a:custGeom>
            <a:avLst/>
            <a:gdLst>
              <a:gd name="T0" fmla="*/ 715 w 910"/>
              <a:gd name="T1" fmla="*/ 20 h 538"/>
              <a:gd name="T2" fmla="*/ 489 w 910"/>
              <a:gd name="T3" fmla="*/ 6 h 538"/>
              <a:gd name="T4" fmla="*/ 372 w 910"/>
              <a:gd name="T5" fmla="*/ 17 h 538"/>
              <a:gd name="T6" fmla="*/ 263 w 910"/>
              <a:gd name="T7" fmla="*/ 50 h 538"/>
              <a:gd name="T8" fmla="*/ 193 w 910"/>
              <a:gd name="T9" fmla="*/ 77 h 538"/>
              <a:gd name="T10" fmla="*/ 195 w 910"/>
              <a:gd name="T11" fmla="*/ 82 h 538"/>
              <a:gd name="T12" fmla="*/ 286 w 910"/>
              <a:gd name="T13" fmla="*/ 51 h 538"/>
              <a:gd name="T14" fmla="*/ 157 w 910"/>
              <a:gd name="T15" fmla="*/ 110 h 538"/>
              <a:gd name="T16" fmla="*/ 257 w 910"/>
              <a:gd name="T17" fmla="*/ 78 h 538"/>
              <a:gd name="T18" fmla="*/ 283 w 910"/>
              <a:gd name="T19" fmla="*/ 68 h 538"/>
              <a:gd name="T20" fmla="*/ 290 w 910"/>
              <a:gd name="T21" fmla="*/ 68 h 538"/>
              <a:gd name="T22" fmla="*/ 84 w 910"/>
              <a:gd name="T23" fmla="*/ 191 h 538"/>
              <a:gd name="T24" fmla="*/ 32 w 910"/>
              <a:gd name="T25" fmla="*/ 456 h 538"/>
              <a:gd name="T26" fmla="*/ 227 w 910"/>
              <a:gd name="T27" fmla="*/ 535 h 538"/>
              <a:gd name="T28" fmla="*/ 392 w 910"/>
              <a:gd name="T29" fmla="*/ 531 h 538"/>
              <a:gd name="T30" fmla="*/ 505 w 910"/>
              <a:gd name="T31" fmla="*/ 511 h 538"/>
              <a:gd name="T32" fmla="*/ 547 w 910"/>
              <a:gd name="T33" fmla="*/ 500 h 538"/>
              <a:gd name="T34" fmla="*/ 565 w 910"/>
              <a:gd name="T35" fmla="*/ 510 h 538"/>
              <a:gd name="T36" fmla="*/ 438 w 910"/>
              <a:gd name="T37" fmla="*/ 538 h 538"/>
              <a:gd name="T38" fmla="*/ 670 w 910"/>
              <a:gd name="T39" fmla="*/ 469 h 538"/>
              <a:gd name="T40" fmla="*/ 705 w 910"/>
              <a:gd name="T41" fmla="*/ 460 h 538"/>
              <a:gd name="T42" fmla="*/ 788 w 910"/>
              <a:gd name="T43" fmla="*/ 415 h 538"/>
              <a:gd name="T44" fmla="*/ 888 w 910"/>
              <a:gd name="T45" fmla="*/ 287 h 538"/>
              <a:gd name="T46" fmla="*/ 905 w 910"/>
              <a:gd name="T47" fmla="*/ 243 h 538"/>
              <a:gd name="T48" fmla="*/ 496 w 910"/>
              <a:gd name="T49" fmla="*/ 11 h 538"/>
              <a:gd name="T50" fmla="*/ 592 w 910"/>
              <a:gd name="T51" fmla="*/ 9 h 538"/>
              <a:gd name="T52" fmla="*/ 453 w 910"/>
              <a:gd name="T53" fmla="*/ 17 h 538"/>
              <a:gd name="T54" fmla="*/ 660 w 910"/>
              <a:gd name="T55" fmla="*/ 448 h 538"/>
              <a:gd name="T56" fmla="*/ 585 w 910"/>
              <a:gd name="T57" fmla="*/ 472 h 538"/>
              <a:gd name="T58" fmla="*/ 488 w 910"/>
              <a:gd name="T59" fmla="*/ 490 h 538"/>
              <a:gd name="T60" fmla="*/ 424 w 910"/>
              <a:gd name="T61" fmla="*/ 506 h 538"/>
              <a:gd name="T62" fmla="*/ 502 w 910"/>
              <a:gd name="T63" fmla="*/ 493 h 538"/>
              <a:gd name="T64" fmla="*/ 397 w 910"/>
              <a:gd name="T65" fmla="*/ 512 h 538"/>
              <a:gd name="T66" fmla="*/ 153 w 910"/>
              <a:gd name="T67" fmla="*/ 512 h 538"/>
              <a:gd name="T68" fmla="*/ 54 w 910"/>
              <a:gd name="T69" fmla="*/ 464 h 538"/>
              <a:gd name="T70" fmla="*/ 30 w 910"/>
              <a:gd name="T71" fmla="*/ 290 h 538"/>
              <a:gd name="T72" fmla="*/ 112 w 910"/>
              <a:gd name="T73" fmla="*/ 179 h 538"/>
              <a:gd name="T74" fmla="*/ 283 w 910"/>
              <a:gd name="T75" fmla="*/ 76 h 538"/>
              <a:gd name="T76" fmla="*/ 368 w 910"/>
              <a:gd name="T77" fmla="*/ 46 h 538"/>
              <a:gd name="T78" fmla="*/ 531 w 910"/>
              <a:gd name="T79" fmla="*/ 27 h 538"/>
              <a:gd name="T80" fmla="*/ 599 w 910"/>
              <a:gd name="T81" fmla="*/ 32 h 538"/>
              <a:gd name="T82" fmla="*/ 669 w 910"/>
              <a:gd name="T83" fmla="*/ 34 h 538"/>
              <a:gd name="T84" fmla="*/ 687 w 910"/>
              <a:gd name="T85" fmla="*/ 41 h 538"/>
              <a:gd name="T86" fmla="*/ 793 w 910"/>
              <a:gd name="T87" fmla="*/ 85 h 538"/>
              <a:gd name="T88" fmla="*/ 805 w 910"/>
              <a:gd name="T89" fmla="*/ 95 h 538"/>
              <a:gd name="T90" fmla="*/ 883 w 910"/>
              <a:gd name="T91" fmla="*/ 246 h 538"/>
              <a:gd name="T92" fmla="*/ 841 w 910"/>
              <a:gd name="T93" fmla="*/ 323 h 538"/>
              <a:gd name="T94" fmla="*/ 863 w 910"/>
              <a:gd name="T95" fmla="*/ 280 h 538"/>
              <a:gd name="T96" fmla="*/ 700 w 910"/>
              <a:gd name="T97" fmla="*/ 424 h 538"/>
              <a:gd name="T98" fmla="*/ 720 w 910"/>
              <a:gd name="T99" fmla="*/ 419 h 538"/>
              <a:gd name="T100" fmla="*/ 708 w 910"/>
              <a:gd name="T101" fmla="*/ 446 h 538"/>
              <a:gd name="T102" fmla="*/ 772 w 910"/>
              <a:gd name="T103" fmla="*/ 403 h 538"/>
              <a:gd name="T104" fmla="*/ 832 w 910"/>
              <a:gd name="T105" fmla="*/ 367 h 538"/>
              <a:gd name="T106" fmla="*/ 829 w 910"/>
              <a:gd name="T107" fmla="*/ 364 h 538"/>
              <a:gd name="T108" fmla="*/ 885 w 910"/>
              <a:gd name="T109" fmla="*/ 280 h 538"/>
              <a:gd name="T110" fmla="*/ 792 w 910"/>
              <a:gd name="T111" fmla="*/ 72 h 538"/>
              <a:gd name="T112" fmla="*/ 737 w 910"/>
              <a:gd name="T113" fmla="*/ 44 h 538"/>
              <a:gd name="T114" fmla="*/ 709 w 910"/>
              <a:gd name="T115" fmla="*/ 30 h 538"/>
              <a:gd name="T116" fmla="*/ 777 w 910"/>
              <a:gd name="T117" fmla="*/ 52 h 538"/>
              <a:gd name="T118" fmla="*/ 876 w 910"/>
              <a:gd name="T119" fmla="*/ 128 h 538"/>
              <a:gd name="T120" fmla="*/ 887 w 910"/>
              <a:gd name="T121" fmla="*/ 17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10" h="538">
                <a:moveTo>
                  <a:pt x="900" y="193"/>
                </a:moveTo>
                <a:cubicBezTo>
                  <a:pt x="905" y="215"/>
                  <a:pt x="899" y="195"/>
                  <a:pt x="900" y="207"/>
                </a:cubicBezTo>
                <a:cubicBezTo>
                  <a:pt x="899" y="203"/>
                  <a:pt x="899" y="199"/>
                  <a:pt x="899" y="196"/>
                </a:cubicBezTo>
                <a:cubicBezTo>
                  <a:pt x="898" y="195"/>
                  <a:pt x="895" y="184"/>
                  <a:pt x="895" y="185"/>
                </a:cubicBezTo>
                <a:cubicBezTo>
                  <a:pt x="899" y="179"/>
                  <a:pt x="879" y="134"/>
                  <a:pt x="886" y="143"/>
                </a:cubicBezTo>
                <a:cubicBezTo>
                  <a:pt x="882" y="129"/>
                  <a:pt x="854" y="95"/>
                  <a:pt x="830" y="77"/>
                </a:cubicBezTo>
                <a:cubicBezTo>
                  <a:pt x="832" y="79"/>
                  <a:pt x="835" y="80"/>
                  <a:pt x="837" y="82"/>
                </a:cubicBezTo>
                <a:cubicBezTo>
                  <a:pt x="815" y="59"/>
                  <a:pt x="813" y="67"/>
                  <a:pt x="798" y="58"/>
                </a:cubicBezTo>
                <a:cubicBezTo>
                  <a:pt x="812" y="65"/>
                  <a:pt x="787" y="49"/>
                  <a:pt x="782" y="45"/>
                </a:cubicBezTo>
                <a:cubicBezTo>
                  <a:pt x="768" y="40"/>
                  <a:pt x="757" y="37"/>
                  <a:pt x="739" y="30"/>
                </a:cubicBezTo>
                <a:cubicBezTo>
                  <a:pt x="736" y="27"/>
                  <a:pt x="736" y="25"/>
                  <a:pt x="724" y="21"/>
                </a:cubicBezTo>
                <a:cubicBezTo>
                  <a:pt x="715" y="20"/>
                  <a:pt x="715" y="20"/>
                  <a:pt x="715" y="20"/>
                </a:cubicBezTo>
                <a:cubicBezTo>
                  <a:pt x="703" y="16"/>
                  <a:pt x="686" y="14"/>
                  <a:pt x="678" y="12"/>
                </a:cubicBezTo>
                <a:cubicBezTo>
                  <a:pt x="680" y="12"/>
                  <a:pt x="680" y="12"/>
                  <a:pt x="680" y="12"/>
                </a:cubicBezTo>
                <a:cubicBezTo>
                  <a:pt x="666" y="9"/>
                  <a:pt x="666" y="11"/>
                  <a:pt x="676" y="13"/>
                </a:cubicBezTo>
                <a:cubicBezTo>
                  <a:pt x="663" y="12"/>
                  <a:pt x="663" y="12"/>
                  <a:pt x="663" y="12"/>
                </a:cubicBezTo>
                <a:cubicBezTo>
                  <a:pt x="663" y="11"/>
                  <a:pt x="663" y="11"/>
                  <a:pt x="663" y="11"/>
                </a:cubicBezTo>
                <a:cubicBezTo>
                  <a:pt x="645" y="9"/>
                  <a:pt x="629" y="10"/>
                  <a:pt x="601" y="8"/>
                </a:cubicBezTo>
                <a:cubicBezTo>
                  <a:pt x="609" y="7"/>
                  <a:pt x="581" y="4"/>
                  <a:pt x="606" y="5"/>
                </a:cubicBezTo>
                <a:cubicBezTo>
                  <a:pt x="598" y="5"/>
                  <a:pt x="610" y="7"/>
                  <a:pt x="611" y="8"/>
                </a:cubicBezTo>
                <a:cubicBezTo>
                  <a:pt x="620" y="9"/>
                  <a:pt x="628" y="8"/>
                  <a:pt x="632" y="8"/>
                </a:cubicBezTo>
                <a:cubicBezTo>
                  <a:pt x="629" y="7"/>
                  <a:pt x="632" y="6"/>
                  <a:pt x="637" y="5"/>
                </a:cubicBezTo>
                <a:cubicBezTo>
                  <a:pt x="619" y="5"/>
                  <a:pt x="569" y="0"/>
                  <a:pt x="565" y="4"/>
                </a:cubicBezTo>
                <a:cubicBezTo>
                  <a:pt x="542" y="4"/>
                  <a:pt x="514" y="5"/>
                  <a:pt x="489" y="6"/>
                </a:cubicBezTo>
                <a:cubicBezTo>
                  <a:pt x="490" y="6"/>
                  <a:pt x="492" y="6"/>
                  <a:pt x="491" y="7"/>
                </a:cubicBezTo>
                <a:cubicBezTo>
                  <a:pt x="469" y="6"/>
                  <a:pt x="469" y="6"/>
                  <a:pt x="469" y="6"/>
                </a:cubicBezTo>
                <a:cubicBezTo>
                  <a:pt x="474" y="6"/>
                  <a:pt x="474" y="6"/>
                  <a:pt x="474" y="6"/>
                </a:cubicBezTo>
                <a:cubicBezTo>
                  <a:pt x="469" y="6"/>
                  <a:pt x="465" y="6"/>
                  <a:pt x="460" y="6"/>
                </a:cubicBezTo>
                <a:cubicBezTo>
                  <a:pt x="458" y="6"/>
                  <a:pt x="464" y="4"/>
                  <a:pt x="470" y="3"/>
                </a:cubicBezTo>
                <a:cubicBezTo>
                  <a:pt x="473" y="3"/>
                  <a:pt x="476" y="3"/>
                  <a:pt x="473" y="4"/>
                </a:cubicBezTo>
                <a:cubicBezTo>
                  <a:pt x="488" y="1"/>
                  <a:pt x="460" y="4"/>
                  <a:pt x="470" y="2"/>
                </a:cubicBezTo>
                <a:cubicBezTo>
                  <a:pt x="474" y="2"/>
                  <a:pt x="479" y="1"/>
                  <a:pt x="481" y="1"/>
                </a:cubicBezTo>
                <a:cubicBezTo>
                  <a:pt x="464" y="1"/>
                  <a:pt x="456" y="5"/>
                  <a:pt x="445" y="4"/>
                </a:cubicBezTo>
                <a:cubicBezTo>
                  <a:pt x="436" y="6"/>
                  <a:pt x="420" y="10"/>
                  <a:pt x="404" y="12"/>
                </a:cubicBezTo>
                <a:cubicBezTo>
                  <a:pt x="410" y="10"/>
                  <a:pt x="387" y="15"/>
                  <a:pt x="394" y="12"/>
                </a:cubicBezTo>
                <a:cubicBezTo>
                  <a:pt x="388" y="14"/>
                  <a:pt x="374" y="15"/>
                  <a:pt x="372" y="17"/>
                </a:cubicBezTo>
                <a:cubicBezTo>
                  <a:pt x="374" y="16"/>
                  <a:pt x="381" y="14"/>
                  <a:pt x="386" y="14"/>
                </a:cubicBezTo>
                <a:cubicBezTo>
                  <a:pt x="379" y="16"/>
                  <a:pt x="379" y="17"/>
                  <a:pt x="371" y="18"/>
                </a:cubicBezTo>
                <a:cubicBezTo>
                  <a:pt x="370" y="19"/>
                  <a:pt x="370" y="18"/>
                  <a:pt x="370" y="18"/>
                </a:cubicBezTo>
                <a:cubicBezTo>
                  <a:pt x="360" y="21"/>
                  <a:pt x="368" y="22"/>
                  <a:pt x="350" y="26"/>
                </a:cubicBezTo>
                <a:cubicBezTo>
                  <a:pt x="303" y="38"/>
                  <a:pt x="355" y="21"/>
                  <a:pt x="349" y="22"/>
                </a:cubicBezTo>
                <a:cubicBezTo>
                  <a:pt x="347" y="23"/>
                  <a:pt x="327" y="29"/>
                  <a:pt x="317" y="31"/>
                </a:cubicBezTo>
                <a:cubicBezTo>
                  <a:pt x="319" y="30"/>
                  <a:pt x="319" y="30"/>
                  <a:pt x="319" y="30"/>
                </a:cubicBezTo>
                <a:cubicBezTo>
                  <a:pt x="315" y="31"/>
                  <a:pt x="308" y="34"/>
                  <a:pt x="303" y="34"/>
                </a:cubicBezTo>
                <a:cubicBezTo>
                  <a:pt x="300" y="37"/>
                  <a:pt x="295" y="39"/>
                  <a:pt x="292" y="41"/>
                </a:cubicBezTo>
                <a:cubicBezTo>
                  <a:pt x="272" y="48"/>
                  <a:pt x="272" y="48"/>
                  <a:pt x="272" y="48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71" y="48"/>
                  <a:pt x="267" y="49"/>
                  <a:pt x="263" y="50"/>
                </a:cubicBezTo>
                <a:cubicBezTo>
                  <a:pt x="261" y="50"/>
                  <a:pt x="267" y="48"/>
                  <a:pt x="273" y="46"/>
                </a:cubicBezTo>
                <a:cubicBezTo>
                  <a:pt x="269" y="46"/>
                  <a:pt x="265" y="47"/>
                  <a:pt x="261" y="50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58" y="51"/>
                  <a:pt x="239" y="59"/>
                  <a:pt x="255" y="54"/>
                </a:cubicBezTo>
                <a:cubicBezTo>
                  <a:pt x="244" y="59"/>
                  <a:pt x="239" y="59"/>
                  <a:pt x="232" y="62"/>
                </a:cubicBezTo>
                <a:cubicBezTo>
                  <a:pt x="231" y="61"/>
                  <a:pt x="238" y="59"/>
                  <a:pt x="234" y="59"/>
                </a:cubicBezTo>
                <a:cubicBezTo>
                  <a:pt x="226" y="62"/>
                  <a:pt x="221" y="63"/>
                  <a:pt x="215" y="66"/>
                </a:cubicBezTo>
                <a:cubicBezTo>
                  <a:pt x="221" y="64"/>
                  <a:pt x="214" y="68"/>
                  <a:pt x="223" y="65"/>
                </a:cubicBezTo>
                <a:cubicBezTo>
                  <a:pt x="220" y="66"/>
                  <a:pt x="210" y="70"/>
                  <a:pt x="211" y="70"/>
                </a:cubicBezTo>
                <a:cubicBezTo>
                  <a:pt x="214" y="69"/>
                  <a:pt x="216" y="68"/>
                  <a:pt x="221" y="67"/>
                </a:cubicBezTo>
                <a:cubicBezTo>
                  <a:pt x="211" y="70"/>
                  <a:pt x="201" y="75"/>
                  <a:pt x="190" y="78"/>
                </a:cubicBezTo>
                <a:cubicBezTo>
                  <a:pt x="191" y="78"/>
                  <a:pt x="192" y="77"/>
                  <a:pt x="193" y="77"/>
                </a:cubicBezTo>
                <a:cubicBezTo>
                  <a:pt x="180" y="83"/>
                  <a:pt x="160" y="91"/>
                  <a:pt x="152" y="97"/>
                </a:cubicBezTo>
                <a:cubicBezTo>
                  <a:pt x="156" y="96"/>
                  <a:pt x="156" y="96"/>
                  <a:pt x="156" y="96"/>
                </a:cubicBezTo>
                <a:cubicBezTo>
                  <a:pt x="159" y="94"/>
                  <a:pt x="165" y="91"/>
                  <a:pt x="168" y="90"/>
                </a:cubicBezTo>
                <a:cubicBezTo>
                  <a:pt x="158" y="95"/>
                  <a:pt x="175" y="89"/>
                  <a:pt x="165" y="94"/>
                </a:cubicBezTo>
                <a:cubicBezTo>
                  <a:pt x="151" y="101"/>
                  <a:pt x="138" y="105"/>
                  <a:pt x="131" y="110"/>
                </a:cubicBezTo>
                <a:cubicBezTo>
                  <a:pt x="144" y="104"/>
                  <a:pt x="163" y="97"/>
                  <a:pt x="168" y="94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66" y="94"/>
                  <a:pt x="172" y="90"/>
                  <a:pt x="179" y="87"/>
                </a:cubicBezTo>
                <a:cubicBezTo>
                  <a:pt x="180" y="87"/>
                  <a:pt x="197" y="79"/>
                  <a:pt x="197" y="81"/>
                </a:cubicBezTo>
                <a:cubicBezTo>
                  <a:pt x="190" y="84"/>
                  <a:pt x="184" y="86"/>
                  <a:pt x="178" y="89"/>
                </a:cubicBezTo>
                <a:cubicBezTo>
                  <a:pt x="180" y="89"/>
                  <a:pt x="197" y="81"/>
                  <a:pt x="205" y="79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211" y="74"/>
                  <a:pt x="233" y="67"/>
                  <a:pt x="249" y="60"/>
                </a:cubicBezTo>
                <a:cubicBezTo>
                  <a:pt x="236" y="66"/>
                  <a:pt x="266" y="55"/>
                  <a:pt x="256" y="60"/>
                </a:cubicBezTo>
                <a:cubicBezTo>
                  <a:pt x="252" y="62"/>
                  <a:pt x="245" y="64"/>
                  <a:pt x="247" y="63"/>
                </a:cubicBezTo>
                <a:cubicBezTo>
                  <a:pt x="246" y="65"/>
                  <a:pt x="257" y="60"/>
                  <a:pt x="260" y="60"/>
                </a:cubicBezTo>
                <a:cubicBezTo>
                  <a:pt x="262" y="58"/>
                  <a:pt x="279" y="53"/>
                  <a:pt x="268" y="55"/>
                </a:cubicBezTo>
                <a:cubicBezTo>
                  <a:pt x="274" y="54"/>
                  <a:pt x="286" y="49"/>
                  <a:pt x="293" y="47"/>
                </a:cubicBezTo>
                <a:cubicBezTo>
                  <a:pt x="291" y="46"/>
                  <a:pt x="307" y="42"/>
                  <a:pt x="310" y="41"/>
                </a:cubicBezTo>
                <a:cubicBezTo>
                  <a:pt x="313" y="40"/>
                  <a:pt x="316" y="40"/>
                  <a:pt x="318" y="39"/>
                </a:cubicBezTo>
                <a:cubicBezTo>
                  <a:pt x="312" y="42"/>
                  <a:pt x="303" y="45"/>
                  <a:pt x="295" y="48"/>
                </a:cubicBezTo>
                <a:cubicBezTo>
                  <a:pt x="295" y="48"/>
                  <a:pt x="295" y="48"/>
                  <a:pt x="295" y="48"/>
                </a:cubicBezTo>
                <a:cubicBezTo>
                  <a:pt x="291" y="49"/>
                  <a:pt x="284" y="51"/>
                  <a:pt x="286" y="50"/>
                </a:cubicBezTo>
                <a:cubicBezTo>
                  <a:pt x="286" y="51"/>
                  <a:pt x="286" y="51"/>
                  <a:pt x="286" y="51"/>
                </a:cubicBezTo>
                <a:cubicBezTo>
                  <a:pt x="269" y="58"/>
                  <a:pt x="252" y="65"/>
                  <a:pt x="244" y="69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35" y="73"/>
                  <a:pt x="221" y="76"/>
                  <a:pt x="209" y="82"/>
                </a:cubicBezTo>
                <a:cubicBezTo>
                  <a:pt x="209" y="82"/>
                  <a:pt x="211" y="81"/>
                  <a:pt x="208" y="82"/>
                </a:cubicBezTo>
                <a:cubicBezTo>
                  <a:pt x="192" y="88"/>
                  <a:pt x="186" y="93"/>
                  <a:pt x="173" y="97"/>
                </a:cubicBezTo>
                <a:cubicBezTo>
                  <a:pt x="174" y="96"/>
                  <a:pt x="174" y="96"/>
                  <a:pt x="174" y="96"/>
                </a:cubicBezTo>
                <a:cubicBezTo>
                  <a:pt x="173" y="96"/>
                  <a:pt x="166" y="100"/>
                  <a:pt x="168" y="100"/>
                </a:cubicBezTo>
                <a:cubicBezTo>
                  <a:pt x="178" y="95"/>
                  <a:pt x="180" y="95"/>
                  <a:pt x="190" y="91"/>
                </a:cubicBezTo>
                <a:cubicBezTo>
                  <a:pt x="186" y="93"/>
                  <a:pt x="178" y="97"/>
                  <a:pt x="172" y="100"/>
                </a:cubicBezTo>
                <a:cubicBezTo>
                  <a:pt x="171" y="101"/>
                  <a:pt x="171" y="101"/>
                  <a:pt x="171" y="101"/>
                </a:cubicBezTo>
                <a:cubicBezTo>
                  <a:pt x="164" y="106"/>
                  <a:pt x="155" y="108"/>
                  <a:pt x="147" y="113"/>
                </a:cubicBezTo>
                <a:cubicBezTo>
                  <a:pt x="157" y="110"/>
                  <a:pt x="157" y="110"/>
                  <a:pt x="157" y="110"/>
                </a:cubicBezTo>
                <a:cubicBezTo>
                  <a:pt x="157" y="110"/>
                  <a:pt x="156" y="110"/>
                  <a:pt x="156" y="111"/>
                </a:cubicBezTo>
                <a:cubicBezTo>
                  <a:pt x="160" y="109"/>
                  <a:pt x="163" y="107"/>
                  <a:pt x="164" y="106"/>
                </a:cubicBezTo>
                <a:cubicBezTo>
                  <a:pt x="178" y="99"/>
                  <a:pt x="187" y="98"/>
                  <a:pt x="189" y="98"/>
                </a:cubicBezTo>
                <a:cubicBezTo>
                  <a:pt x="196" y="96"/>
                  <a:pt x="187" y="101"/>
                  <a:pt x="189" y="101"/>
                </a:cubicBezTo>
                <a:cubicBezTo>
                  <a:pt x="199" y="97"/>
                  <a:pt x="198" y="95"/>
                  <a:pt x="209" y="91"/>
                </a:cubicBezTo>
                <a:cubicBezTo>
                  <a:pt x="212" y="90"/>
                  <a:pt x="211" y="90"/>
                  <a:pt x="210" y="91"/>
                </a:cubicBezTo>
                <a:cubicBezTo>
                  <a:pt x="217" y="87"/>
                  <a:pt x="217" y="87"/>
                  <a:pt x="217" y="87"/>
                </a:cubicBezTo>
                <a:cubicBezTo>
                  <a:pt x="217" y="88"/>
                  <a:pt x="236" y="81"/>
                  <a:pt x="225" y="86"/>
                </a:cubicBezTo>
                <a:cubicBezTo>
                  <a:pt x="224" y="87"/>
                  <a:pt x="221" y="88"/>
                  <a:pt x="218" y="89"/>
                </a:cubicBezTo>
                <a:cubicBezTo>
                  <a:pt x="230" y="85"/>
                  <a:pt x="248" y="80"/>
                  <a:pt x="256" y="78"/>
                </a:cubicBezTo>
                <a:cubicBezTo>
                  <a:pt x="254" y="79"/>
                  <a:pt x="254" y="79"/>
                  <a:pt x="255" y="79"/>
                </a:cubicBezTo>
                <a:cubicBezTo>
                  <a:pt x="256" y="79"/>
                  <a:pt x="256" y="78"/>
                  <a:pt x="257" y="78"/>
                </a:cubicBezTo>
                <a:cubicBezTo>
                  <a:pt x="259" y="77"/>
                  <a:pt x="261" y="77"/>
                  <a:pt x="261" y="78"/>
                </a:cubicBezTo>
                <a:cubicBezTo>
                  <a:pt x="269" y="75"/>
                  <a:pt x="267" y="75"/>
                  <a:pt x="280" y="72"/>
                </a:cubicBezTo>
                <a:cubicBezTo>
                  <a:pt x="284" y="70"/>
                  <a:pt x="282" y="69"/>
                  <a:pt x="285" y="68"/>
                </a:cubicBezTo>
                <a:cubicBezTo>
                  <a:pt x="288" y="67"/>
                  <a:pt x="291" y="66"/>
                  <a:pt x="293" y="65"/>
                </a:cubicBezTo>
                <a:cubicBezTo>
                  <a:pt x="292" y="66"/>
                  <a:pt x="292" y="66"/>
                  <a:pt x="292" y="66"/>
                </a:cubicBezTo>
                <a:cubicBezTo>
                  <a:pt x="300" y="63"/>
                  <a:pt x="300" y="63"/>
                  <a:pt x="300" y="63"/>
                </a:cubicBezTo>
                <a:cubicBezTo>
                  <a:pt x="297" y="64"/>
                  <a:pt x="292" y="65"/>
                  <a:pt x="287" y="67"/>
                </a:cubicBezTo>
                <a:cubicBezTo>
                  <a:pt x="289" y="66"/>
                  <a:pt x="291" y="65"/>
                  <a:pt x="293" y="64"/>
                </a:cubicBezTo>
                <a:cubicBezTo>
                  <a:pt x="282" y="67"/>
                  <a:pt x="282" y="67"/>
                  <a:pt x="282" y="67"/>
                </a:cubicBezTo>
                <a:cubicBezTo>
                  <a:pt x="279" y="68"/>
                  <a:pt x="277" y="69"/>
                  <a:pt x="275" y="70"/>
                </a:cubicBezTo>
                <a:cubicBezTo>
                  <a:pt x="287" y="66"/>
                  <a:pt x="287" y="66"/>
                  <a:pt x="287" y="66"/>
                </a:cubicBezTo>
                <a:cubicBezTo>
                  <a:pt x="285" y="67"/>
                  <a:pt x="284" y="67"/>
                  <a:pt x="283" y="68"/>
                </a:cubicBezTo>
                <a:cubicBezTo>
                  <a:pt x="279" y="69"/>
                  <a:pt x="275" y="70"/>
                  <a:pt x="273" y="71"/>
                </a:cubicBezTo>
                <a:cubicBezTo>
                  <a:pt x="275" y="71"/>
                  <a:pt x="278" y="70"/>
                  <a:pt x="281" y="69"/>
                </a:cubicBezTo>
                <a:cubicBezTo>
                  <a:pt x="280" y="70"/>
                  <a:pt x="280" y="70"/>
                  <a:pt x="279" y="71"/>
                </a:cubicBezTo>
                <a:cubicBezTo>
                  <a:pt x="261" y="77"/>
                  <a:pt x="255" y="77"/>
                  <a:pt x="245" y="80"/>
                </a:cubicBezTo>
                <a:cubicBezTo>
                  <a:pt x="251" y="77"/>
                  <a:pt x="261" y="73"/>
                  <a:pt x="257" y="73"/>
                </a:cubicBezTo>
                <a:cubicBezTo>
                  <a:pt x="266" y="72"/>
                  <a:pt x="267" y="69"/>
                  <a:pt x="278" y="67"/>
                </a:cubicBezTo>
                <a:cubicBezTo>
                  <a:pt x="276" y="68"/>
                  <a:pt x="276" y="68"/>
                  <a:pt x="276" y="68"/>
                </a:cubicBezTo>
                <a:cubicBezTo>
                  <a:pt x="284" y="64"/>
                  <a:pt x="286" y="65"/>
                  <a:pt x="293" y="62"/>
                </a:cubicBezTo>
                <a:cubicBezTo>
                  <a:pt x="292" y="62"/>
                  <a:pt x="293" y="62"/>
                  <a:pt x="294" y="62"/>
                </a:cubicBezTo>
                <a:cubicBezTo>
                  <a:pt x="310" y="56"/>
                  <a:pt x="289" y="62"/>
                  <a:pt x="305" y="56"/>
                </a:cubicBezTo>
                <a:cubicBezTo>
                  <a:pt x="319" y="53"/>
                  <a:pt x="310" y="57"/>
                  <a:pt x="314" y="57"/>
                </a:cubicBezTo>
                <a:cubicBezTo>
                  <a:pt x="291" y="65"/>
                  <a:pt x="315" y="59"/>
                  <a:pt x="290" y="68"/>
                </a:cubicBezTo>
                <a:cubicBezTo>
                  <a:pt x="290" y="68"/>
                  <a:pt x="290" y="68"/>
                  <a:pt x="291" y="68"/>
                </a:cubicBezTo>
                <a:cubicBezTo>
                  <a:pt x="279" y="72"/>
                  <a:pt x="269" y="76"/>
                  <a:pt x="256" y="80"/>
                </a:cubicBezTo>
                <a:cubicBezTo>
                  <a:pt x="260" y="78"/>
                  <a:pt x="256" y="79"/>
                  <a:pt x="255" y="79"/>
                </a:cubicBezTo>
                <a:cubicBezTo>
                  <a:pt x="247" y="82"/>
                  <a:pt x="237" y="86"/>
                  <a:pt x="233" y="89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20" y="94"/>
                  <a:pt x="224" y="90"/>
                  <a:pt x="237" y="85"/>
                </a:cubicBezTo>
                <a:cubicBezTo>
                  <a:pt x="192" y="104"/>
                  <a:pt x="161" y="126"/>
                  <a:pt x="123" y="156"/>
                </a:cubicBezTo>
                <a:cubicBezTo>
                  <a:pt x="121" y="157"/>
                  <a:pt x="128" y="152"/>
                  <a:pt x="125" y="154"/>
                </a:cubicBezTo>
                <a:cubicBezTo>
                  <a:pt x="120" y="158"/>
                  <a:pt x="114" y="164"/>
                  <a:pt x="113" y="165"/>
                </a:cubicBezTo>
                <a:cubicBezTo>
                  <a:pt x="113" y="165"/>
                  <a:pt x="114" y="164"/>
                  <a:pt x="117" y="161"/>
                </a:cubicBezTo>
                <a:cubicBezTo>
                  <a:pt x="98" y="179"/>
                  <a:pt x="87" y="187"/>
                  <a:pt x="77" y="200"/>
                </a:cubicBezTo>
                <a:cubicBezTo>
                  <a:pt x="76" y="200"/>
                  <a:pt x="85" y="190"/>
                  <a:pt x="84" y="191"/>
                </a:cubicBezTo>
                <a:cubicBezTo>
                  <a:pt x="66" y="209"/>
                  <a:pt x="60" y="221"/>
                  <a:pt x="46" y="242"/>
                </a:cubicBezTo>
                <a:cubicBezTo>
                  <a:pt x="50" y="235"/>
                  <a:pt x="42" y="246"/>
                  <a:pt x="38" y="252"/>
                </a:cubicBezTo>
                <a:cubicBezTo>
                  <a:pt x="27" y="270"/>
                  <a:pt x="8" y="310"/>
                  <a:pt x="5" y="342"/>
                </a:cubicBezTo>
                <a:cubicBezTo>
                  <a:pt x="2" y="333"/>
                  <a:pt x="1" y="376"/>
                  <a:pt x="0" y="379"/>
                </a:cubicBezTo>
                <a:cubicBezTo>
                  <a:pt x="0" y="386"/>
                  <a:pt x="2" y="397"/>
                  <a:pt x="3" y="398"/>
                </a:cubicBezTo>
                <a:cubicBezTo>
                  <a:pt x="2" y="394"/>
                  <a:pt x="2" y="384"/>
                  <a:pt x="2" y="386"/>
                </a:cubicBezTo>
                <a:cubicBezTo>
                  <a:pt x="3" y="396"/>
                  <a:pt x="7" y="411"/>
                  <a:pt x="9" y="412"/>
                </a:cubicBezTo>
                <a:cubicBezTo>
                  <a:pt x="10" y="416"/>
                  <a:pt x="11" y="420"/>
                  <a:pt x="12" y="424"/>
                </a:cubicBezTo>
                <a:cubicBezTo>
                  <a:pt x="13" y="425"/>
                  <a:pt x="16" y="428"/>
                  <a:pt x="19" y="434"/>
                </a:cubicBezTo>
                <a:cubicBezTo>
                  <a:pt x="25" y="449"/>
                  <a:pt x="19" y="432"/>
                  <a:pt x="30" y="451"/>
                </a:cubicBezTo>
                <a:cubicBezTo>
                  <a:pt x="26" y="448"/>
                  <a:pt x="23" y="444"/>
                  <a:pt x="22" y="443"/>
                </a:cubicBezTo>
                <a:cubicBezTo>
                  <a:pt x="27" y="452"/>
                  <a:pt x="27" y="451"/>
                  <a:pt x="32" y="456"/>
                </a:cubicBezTo>
                <a:cubicBezTo>
                  <a:pt x="33" y="459"/>
                  <a:pt x="25" y="452"/>
                  <a:pt x="20" y="445"/>
                </a:cubicBezTo>
                <a:cubicBezTo>
                  <a:pt x="23" y="449"/>
                  <a:pt x="25" y="453"/>
                  <a:pt x="28" y="457"/>
                </a:cubicBezTo>
                <a:cubicBezTo>
                  <a:pt x="38" y="467"/>
                  <a:pt x="56" y="481"/>
                  <a:pt x="74" y="492"/>
                </a:cubicBezTo>
                <a:cubicBezTo>
                  <a:pt x="71" y="491"/>
                  <a:pt x="65" y="488"/>
                  <a:pt x="69" y="492"/>
                </a:cubicBezTo>
                <a:cubicBezTo>
                  <a:pt x="77" y="496"/>
                  <a:pt x="89" y="500"/>
                  <a:pt x="100" y="506"/>
                </a:cubicBezTo>
                <a:cubicBezTo>
                  <a:pt x="98" y="505"/>
                  <a:pt x="99" y="506"/>
                  <a:pt x="98" y="505"/>
                </a:cubicBezTo>
                <a:cubicBezTo>
                  <a:pt x="118" y="512"/>
                  <a:pt x="112" y="512"/>
                  <a:pt x="131" y="518"/>
                </a:cubicBezTo>
                <a:cubicBezTo>
                  <a:pt x="131" y="518"/>
                  <a:pt x="130" y="518"/>
                  <a:pt x="130" y="518"/>
                </a:cubicBezTo>
                <a:cubicBezTo>
                  <a:pt x="134" y="519"/>
                  <a:pt x="138" y="519"/>
                  <a:pt x="141" y="520"/>
                </a:cubicBezTo>
                <a:cubicBezTo>
                  <a:pt x="166" y="523"/>
                  <a:pt x="168" y="527"/>
                  <a:pt x="183" y="530"/>
                </a:cubicBezTo>
                <a:cubicBezTo>
                  <a:pt x="179" y="530"/>
                  <a:pt x="179" y="530"/>
                  <a:pt x="179" y="530"/>
                </a:cubicBezTo>
                <a:cubicBezTo>
                  <a:pt x="189" y="533"/>
                  <a:pt x="219" y="534"/>
                  <a:pt x="227" y="535"/>
                </a:cubicBezTo>
                <a:cubicBezTo>
                  <a:pt x="217" y="533"/>
                  <a:pt x="224" y="534"/>
                  <a:pt x="216" y="532"/>
                </a:cubicBezTo>
                <a:cubicBezTo>
                  <a:pt x="207" y="531"/>
                  <a:pt x="209" y="534"/>
                  <a:pt x="194" y="531"/>
                </a:cubicBezTo>
                <a:cubicBezTo>
                  <a:pt x="196" y="530"/>
                  <a:pt x="216" y="531"/>
                  <a:pt x="220" y="530"/>
                </a:cubicBezTo>
                <a:cubicBezTo>
                  <a:pt x="228" y="530"/>
                  <a:pt x="234" y="533"/>
                  <a:pt x="235" y="534"/>
                </a:cubicBezTo>
                <a:cubicBezTo>
                  <a:pt x="256" y="535"/>
                  <a:pt x="268" y="536"/>
                  <a:pt x="295" y="535"/>
                </a:cubicBezTo>
                <a:cubicBezTo>
                  <a:pt x="304" y="534"/>
                  <a:pt x="311" y="530"/>
                  <a:pt x="333" y="532"/>
                </a:cubicBezTo>
                <a:cubicBezTo>
                  <a:pt x="332" y="532"/>
                  <a:pt x="332" y="532"/>
                  <a:pt x="332" y="532"/>
                </a:cubicBezTo>
                <a:cubicBezTo>
                  <a:pt x="334" y="531"/>
                  <a:pt x="343" y="532"/>
                  <a:pt x="347" y="531"/>
                </a:cubicBezTo>
                <a:cubicBezTo>
                  <a:pt x="339" y="530"/>
                  <a:pt x="356" y="529"/>
                  <a:pt x="347" y="528"/>
                </a:cubicBezTo>
                <a:cubicBezTo>
                  <a:pt x="360" y="527"/>
                  <a:pt x="362" y="529"/>
                  <a:pt x="363" y="531"/>
                </a:cubicBezTo>
                <a:cubicBezTo>
                  <a:pt x="372" y="528"/>
                  <a:pt x="389" y="530"/>
                  <a:pt x="408" y="527"/>
                </a:cubicBezTo>
                <a:cubicBezTo>
                  <a:pt x="405" y="528"/>
                  <a:pt x="383" y="530"/>
                  <a:pt x="392" y="531"/>
                </a:cubicBezTo>
                <a:cubicBezTo>
                  <a:pt x="401" y="529"/>
                  <a:pt x="409" y="528"/>
                  <a:pt x="417" y="526"/>
                </a:cubicBezTo>
                <a:cubicBezTo>
                  <a:pt x="406" y="527"/>
                  <a:pt x="406" y="527"/>
                  <a:pt x="406" y="527"/>
                </a:cubicBezTo>
                <a:cubicBezTo>
                  <a:pt x="425" y="523"/>
                  <a:pt x="430" y="524"/>
                  <a:pt x="441" y="524"/>
                </a:cubicBezTo>
                <a:cubicBezTo>
                  <a:pt x="444" y="524"/>
                  <a:pt x="437" y="525"/>
                  <a:pt x="431" y="526"/>
                </a:cubicBezTo>
                <a:cubicBezTo>
                  <a:pt x="437" y="525"/>
                  <a:pt x="446" y="524"/>
                  <a:pt x="454" y="522"/>
                </a:cubicBezTo>
                <a:cubicBezTo>
                  <a:pt x="459" y="520"/>
                  <a:pt x="479" y="517"/>
                  <a:pt x="487" y="514"/>
                </a:cubicBezTo>
                <a:cubicBezTo>
                  <a:pt x="490" y="513"/>
                  <a:pt x="490" y="513"/>
                  <a:pt x="490" y="513"/>
                </a:cubicBezTo>
                <a:cubicBezTo>
                  <a:pt x="490" y="514"/>
                  <a:pt x="489" y="514"/>
                  <a:pt x="489" y="514"/>
                </a:cubicBezTo>
                <a:cubicBezTo>
                  <a:pt x="490" y="514"/>
                  <a:pt x="492" y="513"/>
                  <a:pt x="493" y="513"/>
                </a:cubicBezTo>
                <a:cubicBezTo>
                  <a:pt x="503" y="512"/>
                  <a:pt x="503" y="512"/>
                  <a:pt x="503" y="512"/>
                </a:cubicBezTo>
                <a:cubicBezTo>
                  <a:pt x="501" y="512"/>
                  <a:pt x="501" y="512"/>
                  <a:pt x="501" y="512"/>
                </a:cubicBezTo>
                <a:cubicBezTo>
                  <a:pt x="505" y="511"/>
                  <a:pt x="505" y="511"/>
                  <a:pt x="505" y="511"/>
                </a:cubicBezTo>
                <a:cubicBezTo>
                  <a:pt x="515" y="510"/>
                  <a:pt x="515" y="510"/>
                  <a:pt x="515" y="510"/>
                </a:cubicBezTo>
                <a:cubicBezTo>
                  <a:pt x="520" y="508"/>
                  <a:pt x="520" y="508"/>
                  <a:pt x="520" y="508"/>
                </a:cubicBezTo>
                <a:cubicBezTo>
                  <a:pt x="518" y="509"/>
                  <a:pt x="518" y="509"/>
                  <a:pt x="518" y="509"/>
                </a:cubicBezTo>
                <a:cubicBezTo>
                  <a:pt x="518" y="507"/>
                  <a:pt x="530" y="503"/>
                  <a:pt x="545" y="500"/>
                </a:cubicBezTo>
                <a:cubicBezTo>
                  <a:pt x="544" y="500"/>
                  <a:pt x="536" y="501"/>
                  <a:pt x="525" y="503"/>
                </a:cubicBezTo>
                <a:cubicBezTo>
                  <a:pt x="529" y="502"/>
                  <a:pt x="529" y="502"/>
                  <a:pt x="529" y="502"/>
                </a:cubicBezTo>
                <a:cubicBezTo>
                  <a:pt x="545" y="499"/>
                  <a:pt x="560" y="496"/>
                  <a:pt x="574" y="492"/>
                </a:cubicBezTo>
                <a:cubicBezTo>
                  <a:pt x="569" y="494"/>
                  <a:pt x="564" y="495"/>
                  <a:pt x="558" y="497"/>
                </a:cubicBezTo>
                <a:cubicBezTo>
                  <a:pt x="573" y="495"/>
                  <a:pt x="596" y="486"/>
                  <a:pt x="603" y="486"/>
                </a:cubicBezTo>
                <a:cubicBezTo>
                  <a:pt x="581" y="495"/>
                  <a:pt x="569" y="496"/>
                  <a:pt x="545" y="503"/>
                </a:cubicBezTo>
                <a:cubicBezTo>
                  <a:pt x="532" y="504"/>
                  <a:pt x="561" y="498"/>
                  <a:pt x="561" y="497"/>
                </a:cubicBezTo>
                <a:cubicBezTo>
                  <a:pt x="557" y="498"/>
                  <a:pt x="552" y="499"/>
                  <a:pt x="547" y="500"/>
                </a:cubicBezTo>
                <a:cubicBezTo>
                  <a:pt x="549" y="500"/>
                  <a:pt x="520" y="507"/>
                  <a:pt x="528" y="507"/>
                </a:cubicBezTo>
                <a:cubicBezTo>
                  <a:pt x="559" y="501"/>
                  <a:pt x="589" y="494"/>
                  <a:pt x="615" y="485"/>
                </a:cubicBezTo>
                <a:cubicBezTo>
                  <a:pt x="608" y="492"/>
                  <a:pt x="601" y="498"/>
                  <a:pt x="593" y="505"/>
                </a:cubicBezTo>
                <a:cubicBezTo>
                  <a:pt x="593" y="505"/>
                  <a:pt x="593" y="505"/>
                  <a:pt x="592" y="506"/>
                </a:cubicBezTo>
                <a:cubicBezTo>
                  <a:pt x="593" y="505"/>
                  <a:pt x="593" y="505"/>
                  <a:pt x="593" y="505"/>
                </a:cubicBezTo>
                <a:cubicBezTo>
                  <a:pt x="593" y="504"/>
                  <a:pt x="588" y="506"/>
                  <a:pt x="582" y="508"/>
                </a:cubicBezTo>
                <a:cubicBezTo>
                  <a:pt x="583" y="507"/>
                  <a:pt x="584" y="506"/>
                  <a:pt x="577" y="508"/>
                </a:cubicBezTo>
                <a:cubicBezTo>
                  <a:pt x="563" y="511"/>
                  <a:pt x="555" y="516"/>
                  <a:pt x="545" y="518"/>
                </a:cubicBezTo>
                <a:cubicBezTo>
                  <a:pt x="548" y="517"/>
                  <a:pt x="548" y="517"/>
                  <a:pt x="548" y="517"/>
                </a:cubicBezTo>
                <a:cubicBezTo>
                  <a:pt x="538" y="519"/>
                  <a:pt x="525" y="522"/>
                  <a:pt x="518" y="524"/>
                </a:cubicBezTo>
                <a:cubicBezTo>
                  <a:pt x="509" y="524"/>
                  <a:pt x="546" y="517"/>
                  <a:pt x="530" y="519"/>
                </a:cubicBezTo>
                <a:cubicBezTo>
                  <a:pt x="541" y="517"/>
                  <a:pt x="557" y="512"/>
                  <a:pt x="565" y="510"/>
                </a:cubicBezTo>
                <a:cubicBezTo>
                  <a:pt x="551" y="513"/>
                  <a:pt x="538" y="513"/>
                  <a:pt x="542" y="511"/>
                </a:cubicBezTo>
                <a:cubicBezTo>
                  <a:pt x="512" y="520"/>
                  <a:pt x="543" y="516"/>
                  <a:pt x="517" y="523"/>
                </a:cubicBezTo>
                <a:cubicBezTo>
                  <a:pt x="498" y="526"/>
                  <a:pt x="498" y="526"/>
                  <a:pt x="498" y="526"/>
                </a:cubicBezTo>
                <a:cubicBezTo>
                  <a:pt x="492" y="529"/>
                  <a:pt x="492" y="529"/>
                  <a:pt x="492" y="529"/>
                </a:cubicBezTo>
                <a:cubicBezTo>
                  <a:pt x="481" y="531"/>
                  <a:pt x="499" y="526"/>
                  <a:pt x="482" y="529"/>
                </a:cubicBezTo>
                <a:cubicBezTo>
                  <a:pt x="477" y="531"/>
                  <a:pt x="466" y="532"/>
                  <a:pt x="463" y="533"/>
                </a:cubicBezTo>
                <a:cubicBezTo>
                  <a:pt x="463" y="532"/>
                  <a:pt x="463" y="532"/>
                  <a:pt x="454" y="533"/>
                </a:cubicBezTo>
                <a:cubicBezTo>
                  <a:pt x="454" y="534"/>
                  <a:pt x="455" y="534"/>
                  <a:pt x="448" y="535"/>
                </a:cubicBezTo>
                <a:cubicBezTo>
                  <a:pt x="443" y="534"/>
                  <a:pt x="465" y="532"/>
                  <a:pt x="457" y="531"/>
                </a:cubicBezTo>
                <a:cubicBezTo>
                  <a:pt x="436" y="534"/>
                  <a:pt x="446" y="535"/>
                  <a:pt x="441" y="537"/>
                </a:cubicBezTo>
                <a:cubicBezTo>
                  <a:pt x="442" y="536"/>
                  <a:pt x="443" y="536"/>
                  <a:pt x="446" y="536"/>
                </a:cubicBezTo>
                <a:cubicBezTo>
                  <a:pt x="445" y="537"/>
                  <a:pt x="437" y="537"/>
                  <a:pt x="438" y="538"/>
                </a:cubicBezTo>
                <a:cubicBezTo>
                  <a:pt x="441" y="538"/>
                  <a:pt x="445" y="537"/>
                  <a:pt x="448" y="536"/>
                </a:cubicBezTo>
                <a:cubicBezTo>
                  <a:pt x="442" y="538"/>
                  <a:pt x="458" y="537"/>
                  <a:pt x="464" y="536"/>
                </a:cubicBezTo>
                <a:cubicBezTo>
                  <a:pt x="477" y="533"/>
                  <a:pt x="505" y="528"/>
                  <a:pt x="524" y="524"/>
                </a:cubicBezTo>
                <a:cubicBezTo>
                  <a:pt x="522" y="524"/>
                  <a:pt x="519" y="525"/>
                  <a:pt x="521" y="525"/>
                </a:cubicBezTo>
                <a:cubicBezTo>
                  <a:pt x="548" y="519"/>
                  <a:pt x="559" y="518"/>
                  <a:pt x="589" y="509"/>
                </a:cubicBezTo>
                <a:cubicBezTo>
                  <a:pt x="592" y="506"/>
                  <a:pt x="592" y="506"/>
                  <a:pt x="592" y="506"/>
                </a:cubicBezTo>
                <a:cubicBezTo>
                  <a:pt x="618" y="498"/>
                  <a:pt x="603" y="498"/>
                  <a:pt x="609" y="495"/>
                </a:cubicBezTo>
                <a:cubicBezTo>
                  <a:pt x="615" y="494"/>
                  <a:pt x="619" y="491"/>
                  <a:pt x="625" y="490"/>
                </a:cubicBezTo>
                <a:cubicBezTo>
                  <a:pt x="622" y="492"/>
                  <a:pt x="622" y="492"/>
                  <a:pt x="622" y="492"/>
                </a:cubicBezTo>
                <a:cubicBezTo>
                  <a:pt x="638" y="486"/>
                  <a:pt x="627" y="488"/>
                  <a:pt x="641" y="484"/>
                </a:cubicBezTo>
                <a:cubicBezTo>
                  <a:pt x="652" y="478"/>
                  <a:pt x="631" y="487"/>
                  <a:pt x="638" y="483"/>
                </a:cubicBezTo>
                <a:cubicBezTo>
                  <a:pt x="653" y="478"/>
                  <a:pt x="646" y="477"/>
                  <a:pt x="670" y="469"/>
                </a:cubicBezTo>
                <a:cubicBezTo>
                  <a:pt x="669" y="470"/>
                  <a:pt x="673" y="470"/>
                  <a:pt x="660" y="476"/>
                </a:cubicBezTo>
                <a:cubicBezTo>
                  <a:pt x="664" y="475"/>
                  <a:pt x="669" y="473"/>
                  <a:pt x="673" y="472"/>
                </a:cubicBezTo>
                <a:cubicBezTo>
                  <a:pt x="658" y="479"/>
                  <a:pt x="667" y="475"/>
                  <a:pt x="651" y="481"/>
                </a:cubicBezTo>
                <a:cubicBezTo>
                  <a:pt x="644" y="485"/>
                  <a:pt x="646" y="486"/>
                  <a:pt x="640" y="490"/>
                </a:cubicBezTo>
                <a:cubicBezTo>
                  <a:pt x="646" y="487"/>
                  <a:pt x="644" y="486"/>
                  <a:pt x="654" y="483"/>
                </a:cubicBezTo>
                <a:cubicBezTo>
                  <a:pt x="665" y="479"/>
                  <a:pt x="652" y="484"/>
                  <a:pt x="651" y="485"/>
                </a:cubicBezTo>
                <a:cubicBezTo>
                  <a:pt x="665" y="478"/>
                  <a:pt x="668" y="481"/>
                  <a:pt x="681" y="474"/>
                </a:cubicBezTo>
                <a:cubicBezTo>
                  <a:pt x="677" y="473"/>
                  <a:pt x="680" y="472"/>
                  <a:pt x="670" y="474"/>
                </a:cubicBezTo>
                <a:cubicBezTo>
                  <a:pt x="679" y="470"/>
                  <a:pt x="691" y="466"/>
                  <a:pt x="691" y="468"/>
                </a:cubicBezTo>
                <a:cubicBezTo>
                  <a:pt x="692" y="466"/>
                  <a:pt x="692" y="466"/>
                  <a:pt x="692" y="466"/>
                </a:cubicBezTo>
                <a:cubicBezTo>
                  <a:pt x="695" y="466"/>
                  <a:pt x="702" y="462"/>
                  <a:pt x="702" y="462"/>
                </a:cubicBezTo>
                <a:cubicBezTo>
                  <a:pt x="705" y="460"/>
                  <a:pt x="705" y="460"/>
                  <a:pt x="705" y="460"/>
                </a:cubicBezTo>
                <a:cubicBezTo>
                  <a:pt x="698" y="462"/>
                  <a:pt x="692" y="464"/>
                  <a:pt x="681" y="469"/>
                </a:cubicBezTo>
                <a:cubicBezTo>
                  <a:pt x="685" y="467"/>
                  <a:pt x="674" y="470"/>
                  <a:pt x="688" y="463"/>
                </a:cubicBezTo>
                <a:cubicBezTo>
                  <a:pt x="695" y="460"/>
                  <a:pt x="690" y="464"/>
                  <a:pt x="690" y="464"/>
                </a:cubicBezTo>
                <a:cubicBezTo>
                  <a:pt x="723" y="447"/>
                  <a:pt x="725" y="451"/>
                  <a:pt x="750" y="436"/>
                </a:cubicBezTo>
                <a:cubicBezTo>
                  <a:pt x="744" y="440"/>
                  <a:pt x="728" y="448"/>
                  <a:pt x="716" y="455"/>
                </a:cubicBezTo>
                <a:cubicBezTo>
                  <a:pt x="724" y="452"/>
                  <a:pt x="732" y="446"/>
                  <a:pt x="739" y="442"/>
                </a:cubicBezTo>
                <a:cubicBezTo>
                  <a:pt x="733" y="446"/>
                  <a:pt x="732" y="448"/>
                  <a:pt x="740" y="444"/>
                </a:cubicBezTo>
                <a:cubicBezTo>
                  <a:pt x="743" y="441"/>
                  <a:pt x="743" y="441"/>
                  <a:pt x="743" y="441"/>
                </a:cubicBezTo>
                <a:cubicBezTo>
                  <a:pt x="747" y="439"/>
                  <a:pt x="755" y="434"/>
                  <a:pt x="756" y="434"/>
                </a:cubicBezTo>
                <a:cubicBezTo>
                  <a:pt x="756" y="434"/>
                  <a:pt x="754" y="435"/>
                  <a:pt x="749" y="437"/>
                </a:cubicBezTo>
                <a:cubicBezTo>
                  <a:pt x="760" y="430"/>
                  <a:pt x="780" y="416"/>
                  <a:pt x="799" y="403"/>
                </a:cubicBezTo>
                <a:cubicBezTo>
                  <a:pt x="799" y="406"/>
                  <a:pt x="773" y="422"/>
                  <a:pt x="788" y="415"/>
                </a:cubicBezTo>
                <a:cubicBezTo>
                  <a:pt x="795" y="409"/>
                  <a:pt x="800" y="403"/>
                  <a:pt x="813" y="394"/>
                </a:cubicBezTo>
                <a:cubicBezTo>
                  <a:pt x="809" y="399"/>
                  <a:pt x="820" y="390"/>
                  <a:pt x="820" y="391"/>
                </a:cubicBezTo>
                <a:cubicBezTo>
                  <a:pt x="826" y="385"/>
                  <a:pt x="831" y="379"/>
                  <a:pt x="836" y="374"/>
                </a:cubicBezTo>
                <a:cubicBezTo>
                  <a:pt x="844" y="366"/>
                  <a:pt x="853" y="357"/>
                  <a:pt x="859" y="348"/>
                </a:cubicBezTo>
                <a:cubicBezTo>
                  <a:pt x="857" y="351"/>
                  <a:pt x="854" y="355"/>
                  <a:pt x="850" y="359"/>
                </a:cubicBezTo>
                <a:cubicBezTo>
                  <a:pt x="858" y="345"/>
                  <a:pt x="870" y="337"/>
                  <a:pt x="879" y="319"/>
                </a:cubicBezTo>
                <a:cubicBezTo>
                  <a:pt x="875" y="328"/>
                  <a:pt x="875" y="328"/>
                  <a:pt x="875" y="328"/>
                </a:cubicBezTo>
                <a:cubicBezTo>
                  <a:pt x="883" y="315"/>
                  <a:pt x="888" y="304"/>
                  <a:pt x="892" y="292"/>
                </a:cubicBezTo>
                <a:cubicBezTo>
                  <a:pt x="893" y="293"/>
                  <a:pt x="893" y="293"/>
                  <a:pt x="893" y="293"/>
                </a:cubicBezTo>
                <a:cubicBezTo>
                  <a:pt x="893" y="291"/>
                  <a:pt x="900" y="266"/>
                  <a:pt x="900" y="260"/>
                </a:cubicBezTo>
                <a:cubicBezTo>
                  <a:pt x="892" y="296"/>
                  <a:pt x="890" y="290"/>
                  <a:pt x="875" y="322"/>
                </a:cubicBezTo>
                <a:cubicBezTo>
                  <a:pt x="880" y="310"/>
                  <a:pt x="884" y="301"/>
                  <a:pt x="888" y="287"/>
                </a:cubicBezTo>
                <a:cubicBezTo>
                  <a:pt x="890" y="282"/>
                  <a:pt x="891" y="280"/>
                  <a:pt x="891" y="280"/>
                </a:cubicBezTo>
                <a:cubicBezTo>
                  <a:pt x="892" y="275"/>
                  <a:pt x="891" y="273"/>
                  <a:pt x="893" y="265"/>
                </a:cubicBezTo>
                <a:cubicBezTo>
                  <a:pt x="894" y="263"/>
                  <a:pt x="894" y="263"/>
                  <a:pt x="894" y="263"/>
                </a:cubicBezTo>
                <a:cubicBezTo>
                  <a:pt x="900" y="239"/>
                  <a:pt x="895" y="241"/>
                  <a:pt x="896" y="219"/>
                </a:cubicBezTo>
                <a:cubicBezTo>
                  <a:pt x="898" y="214"/>
                  <a:pt x="899" y="238"/>
                  <a:pt x="897" y="253"/>
                </a:cubicBezTo>
                <a:cubicBezTo>
                  <a:pt x="901" y="242"/>
                  <a:pt x="894" y="275"/>
                  <a:pt x="898" y="263"/>
                </a:cubicBezTo>
                <a:cubicBezTo>
                  <a:pt x="899" y="256"/>
                  <a:pt x="899" y="256"/>
                  <a:pt x="899" y="256"/>
                </a:cubicBezTo>
                <a:cubicBezTo>
                  <a:pt x="900" y="249"/>
                  <a:pt x="901" y="250"/>
                  <a:pt x="900" y="254"/>
                </a:cubicBezTo>
                <a:cubicBezTo>
                  <a:pt x="901" y="245"/>
                  <a:pt x="901" y="247"/>
                  <a:pt x="901" y="243"/>
                </a:cubicBezTo>
                <a:cubicBezTo>
                  <a:pt x="902" y="206"/>
                  <a:pt x="905" y="248"/>
                  <a:pt x="905" y="211"/>
                </a:cubicBezTo>
                <a:cubicBezTo>
                  <a:pt x="905" y="215"/>
                  <a:pt x="906" y="225"/>
                  <a:pt x="907" y="223"/>
                </a:cubicBezTo>
                <a:cubicBezTo>
                  <a:pt x="907" y="230"/>
                  <a:pt x="906" y="237"/>
                  <a:pt x="905" y="243"/>
                </a:cubicBezTo>
                <a:cubicBezTo>
                  <a:pt x="907" y="244"/>
                  <a:pt x="907" y="244"/>
                  <a:pt x="907" y="244"/>
                </a:cubicBezTo>
                <a:cubicBezTo>
                  <a:pt x="910" y="218"/>
                  <a:pt x="905" y="203"/>
                  <a:pt x="900" y="193"/>
                </a:cubicBezTo>
                <a:close/>
                <a:moveTo>
                  <a:pt x="568" y="512"/>
                </a:moveTo>
                <a:cubicBezTo>
                  <a:pt x="578" y="510"/>
                  <a:pt x="578" y="510"/>
                  <a:pt x="578" y="510"/>
                </a:cubicBezTo>
                <a:cubicBezTo>
                  <a:pt x="574" y="511"/>
                  <a:pt x="571" y="512"/>
                  <a:pt x="568" y="512"/>
                </a:cubicBezTo>
                <a:close/>
                <a:moveTo>
                  <a:pt x="443" y="18"/>
                </a:moveTo>
                <a:cubicBezTo>
                  <a:pt x="465" y="12"/>
                  <a:pt x="465" y="12"/>
                  <a:pt x="465" y="12"/>
                </a:cubicBezTo>
                <a:cubicBezTo>
                  <a:pt x="454" y="13"/>
                  <a:pt x="452" y="16"/>
                  <a:pt x="438" y="18"/>
                </a:cubicBezTo>
                <a:cubicBezTo>
                  <a:pt x="439" y="16"/>
                  <a:pt x="438" y="15"/>
                  <a:pt x="453" y="12"/>
                </a:cubicBezTo>
                <a:cubicBezTo>
                  <a:pt x="466" y="11"/>
                  <a:pt x="452" y="13"/>
                  <a:pt x="459" y="13"/>
                </a:cubicBezTo>
                <a:cubicBezTo>
                  <a:pt x="469" y="9"/>
                  <a:pt x="472" y="13"/>
                  <a:pt x="483" y="10"/>
                </a:cubicBezTo>
                <a:cubicBezTo>
                  <a:pt x="496" y="9"/>
                  <a:pt x="492" y="11"/>
                  <a:pt x="496" y="11"/>
                </a:cubicBezTo>
                <a:cubicBezTo>
                  <a:pt x="483" y="12"/>
                  <a:pt x="502" y="12"/>
                  <a:pt x="486" y="14"/>
                </a:cubicBezTo>
                <a:cubicBezTo>
                  <a:pt x="499" y="14"/>
                  <a:pt x="495" y="11"/>
                  <a:pt x="506" y="11"/>
                </a:cubicBezTo>
                <a:cubicBezTo>
                  <a:pt x="508" y="13"/>
                  <a:pt x="508" y="13"/>
                  <a:pt x="508" y="13"/>
                </a:cubicBezTo>
                <a:cubicBezTo>
                  <a:pt x="518" y="13"/>
                  <a:pt x="540" y="14"/>
                  <a:pt x="553" y="12"/>
                </a:cubicBezTo>
                <a:cubicBezTo>
                  <a:pt x="542" y="11"/>
                  <a:pt x="560" y="11"/>
                  <a:pt x="558" y="10"/>
                </a:cubicBezTo>
                <a:cubicBezTo>
                  <a:pt x="556" y="12"/>
                  <a:pt x="540" y="11"/>
                  <a:pt x="541" y="10"/>
                </a:cubicBezTo>
                <a:cubicBezTo>
                  <a:pt x="548" y="9"/>
                  <a:pt x="565" y="9"/>
                  <a:pt x="573" y="10"/>
                </a:cubicBezTo>
                <a:cubicBezTo>
                  <a:pt x="560" y="8"/>
                  <a:pt x="560" y="8"/>
                  <a:pt x="560" y="8"/>
                </a:cubicBezTo>
                <a:cubicBezTo>
                  <a:pt x="566" y="8"/>
                  <a:pt x="588" y="7"/>
                  <a:pt x="589" y="7"/>
                </a:cubicBezTo>
                <a:cubicBezTo>
                  <a:pt x="596" y="8"/>
                  <a:pt x="606" y="8"/>
                  <a:pt x="609" y="10"/>
                </a:cubicBezTo>
                <a:cubicBezTo>
                  <a:pt x="605" y="9"/>
                  <a:pt x="601" y="10"/>
                  <a:pt x="597" y="10"/>
                </a:cubicBezTo>
                <a:cubicBezTo>
                  <a:pt x="592" y="9"/>
                  <a:pt x="592" y="9"/>
                  <a:pt x="592" y="9"/>
                </a:cubicBezTo>
                <a:cubicBezTo>
                  <a:pt x="585" y="10"/>
                  <a:pt x="585" y="10"/>
                  <a:pt x="585" y="10"/>
                </a:cubicBezTo>
                <a:cubicBezTo>
                  <a:pt x="593" y="11"/>
                  <a:pt x="610" y="13"/>
                  <a:pt x="614" y="15"/>
                </a:cubicBezTo>
                <a:cubicBezTo>
                  <a:pt x="595" y="13"/>
                  <a:pt x="565" y="12"/>
                  <a:pt x="530" y="16"/>
                </a:cubicBezTo>
                <a:cubicBezTo>
                  <a:pt x="530" y="16"/>
                  <a:pt x="530" y="16"/>
                  <a:pt x="532" y="16"/>
                </a:cubicBezTo>
                <a:cubicBezTo>
                  <a:pt x="514" y="16"/>
                  <a:pt x="512" y="16"/>
                  <a:pt x="498" y="17"/>
                </a:cubicBezTo>
                <a:cubicBezTo>
                  <a:pt x="502" y="16"/>
                  <a:pt x="502" y="16"/>
                  <a:pt x="502" y="16"/>
                </a:cubicBezTo>
                <a:cubicBezTo>
                  <a:pt x="500" y="15"/>
                  <a:pt x="488" y="17"/>
                  <a:pt x="476" y="18"/>
                </a:cubicBezTo>
                <a:cubicBezTo>
                  <a:pt x="473" y="19"/>
                  <a:pt x="466" y="20"/>
                  <a:pt x="461" y="20"/>
                </a:cubicBezTo>
                <a:cubicBezTo>
                  <a:pt x="463" y="19"/>
                  <a:pt x="463" y="19"/>
                  <a:pt x="463" y="19"/>
                </a:cubicBezTo>
                <a:cubicBezTo>
                  <a:pt x="460" y="19"/>
                  <a:pt x="449" y="20"/>
                  <a:pt x="436" y="22"/>
                </a:cubicBezTo>
                <a:cubicBezTo>
                  <a:pt x="441" y="20"/>
                  <a:pt x="441" y="20"/>
                  <a:pt x="441" y="20"/>
                </a:cubicBezTo>
                <a:cubicBezTo>
                  <a:pt x="444" y="19"/>
                  <a:pt x="448" y="18"/>
                  <a:pt x="453" y="17"/>
                </a:cubicBezTo>
                <a:cubicBezTo>
                  <a:pt x="450" y="18"/>
                  <a:pt x="447" y="18"/>
                  <a:pt x="443" y="18"/>
                </a:cubicBezTo>
                <a:close/>
                <a:moveTo>
                  <a:pt x="598" y="486"/>
                </a:moveTo>
                <a:cubicBezTo>
                  <a:pt x="594" y="487"/>
                  <a:pt x="592" y="488"/>
                  <a:pt x="591" y="488"/>
                </a:cubicBezTo>
                <a:cubicBezTo>
                  <a:pt x="599" y="486"/>
                  <a:pt x="599" y="486"/>
                  <a:pt x="599" y="486"/>
                </a:cubicBezTo>
                <a:lnTo>
                  <a:pt x="598" y="486"/>
                </a:lnTo>
                <a:close/>
                <a:moveTo>
                  <a:pt x="620" y="481"/>
                </a:moveTo>
                <a:cubicBezTo>
                  <a:pt x="617" y="481"/>
                  <a:pt x="616" y="481"/>
                  <a:pt x="615" y="481"/>
                </a:cubicBezTo>
                <a:cubicBezTo>
                  <a:pt x="622" y="479"/>
                  <a:pt x="622" y="479"/>
                  <a:pt x="622" y="479"/>
                </a:cubicBezTo>
                <a:lnTo>
                  <a:pt x="620" y="481"/>
                </a:lnTo>
                <a:close/>
                <a:moveTo>
                  <a:pt x="679" y="440"/>
                </a:moveTo>
                <a:cubicBezTo>
                  <a:pt x="679" y="440"/>
                  <a:pt x="671" y="444"/>
                  <a:pt x="660" y="449"/>
                </a:cubicBezTo>
                <a:cubicBezTo>
                  <a:pt x="660" y="448"/>
                  <a:pt x="660" y="448"/>
                  <a:pt x="660" y="448"/>
                </a:cubicBezTo>
                <a:cubicBezTo>
                  <a:pt x="661" y="448"/>
                  <a:pt x="661" y="448"/>
                  <a:pt x="661" y="447"/>
                </a:cubicBezTo>
                <a:cubicBezTo>
                  <a:pt x="664" y="446"/>
                  <a:pt x="665" y="446"/>
                  <a:pt x="666" y="446"/>
                </a:cubicBezTo>
                <a:cubicBezTo>
                  <a:pt x="672" y="441"/>
                  <a:pt x="662" y="445"/>
                  <a:pt x="651" y="450"/>
                </a:cubicBezTo>
                <a:cubicBezTo>
                  <a:pt x="648" y="452"/>
                  <a:pt x="648" y="452"/>
                  <a:pt x="648" y="452"/>
                </a:cubicBezTo>
                <a:cubicBezTo>
                  <a:pt x="638" y="455"/>
                  <a:pt x="632" y="456"/>
                  <a:pt x="619" y="461"/>
                </a:cubicBezTo>
                <a:cubicBezTo>
                  <a:pt x="590" y="476"/>
                  <a:pt x="590" y="476"/>
                  <a:pt x="590" y="476"/>
                </a:cubicBezTo>
                <a:cubicBezTo>
                  <a:pt x="581" y="479"/>
                  <a:pt x="581" y="479"/>
                  <a:pt x="581" y="479"/>
                </a:cubicBezTo>
                <a:cubicBezTo>
                  <a:pt x="577" y="479"/>
                  <a:pt x="563" y="483"/>
                  <a:pt x="568" y="480"/>
                </a:cubicBezTo>
                <a:cubicBezTo>
                  <a:pt x="566" y="480"/>
                  <a:pt x="571" y="478"/>
                  <a:pt x="577" y="477"/>
                </a:cubicBezTo>
                <a:cubicBezTo>
                  <a:pt x="578" y="477"/>
                  <a:pt x="577" y="477"/>
                  <a:pt x="578" y="477"/>
                </a:cubicBezTo>
                <a:cubicBezTo>
                  <a:pt x="579" y="476"/>
                  <a:pt x="579" y="475"/>
                  <a:pt x="572" y="476"/>
                </a:cubicBezTo>
                <a:cubicBezTo>
                  <a:pt x="579" y="474"/>
                  <a:pt x="580" y="474"/>
                  <a:pt x="585" y="472"/>
                </a:cubicBezTo>
                <a:cubicBezTo>
                  <a:pt x="578" y="474"/>
                  <a:pt x="578" y="474"/>
                  <a:pt x="578" y="474"/>
                </a:cubicBezTo>
                <a:cubicBezTo>
                  <a:pt x="589" y="471"/>
                  <a:pt x="605" y="463"/>
                  <a:pt x="605" y="462"/>
                </a:cubicBezTo>
                <a:cubicBezTo>
                  <a:pt x="602" y="465"/>
                  <a:pt x="594" y="466"/>
                  <a:pt x="588" y="467"/>
                </a:cubicBezTo>
                <a:cubicBezTo>
                  <a:pt x="593" y="465"/>
                  <a:pt x="602" y="461"/>
                  <a:pt x="595" y="464"/>
                </a:cubicBezTo>
                <a:cubicBezTo>
                  <a:pt x="592" y="465"/>
                  <a:pt x="572" y="472"/>
                  <a:pt x="587" y="468"/>
                </a:cubicBezTo>
                <a:cubicBezTo>
                  <a:pt x="581" y="471"/>
                  <a:pt x="573" y="474"/>
                  <a:pt x="566" y="475"/>
                </a:cubicBezTo>
                <a:cubicBezTo>
                  <a:pt x="574" y="472"/>
                  <a:pt x="568" y="473"/>
                  <a:pt x="570" y="471"/>
                </a:cubicBezTo>
                <a:cubicBezTo>
                  <a:pt x="563" y="474"/>
                  <a:pt x="564" y="475"/>
                  <a:pt x="563" y="476"/>
                </a:cubicBezTo>
                <a:cubicBezTo>
                  <a:pt x="541" y="480"/>
                  <a:pt x="532" y="479"/>
                  <a:pt x="509" y="485"/>
                </a:cubicBezTo>
                <a:cubicBezTo>
                  <a:pt x="506" y="486"/>
                  <a:pt x="523" y="482"/>
                  <a:pt x="521" y="483"/>
                </a:cubicBezTo>
                <a:cubicBezTo>
                  <a:pt x="504" y="489"/>
                  <a:pt x="498" y="486"/>
                  <a:pt x="483" y="489"/>
                </a:cubicBezTo>
                <a:cubicBezTo>
                  <a:pt x="488" y="490"/>
                  <a:pt x="488" y="490"/>
                  <a:pt x="488" y="490"/>
                </a:cubicBezTo>
                <a:cubicBezTo>
                  <a:pt x="483" y="492"/>
                  <a:pt x="472" y="494"/>
                  <a:pt x="466" y="495"/>
                </a:cubicBezTo>
                <a:cubicBezTo>
                  <a:pt x="464" y="494"/>
                  <a:pt x="448" y="496"/>
                  <a:pt x="460" y="493"/>
                </a:cubicBezTo>
                <a:cubicBezTo>
                  <a:pt x="434" y="496"/>
                  <a:pt x="437" y="500"/>
                  <a:pt x="407" y="504"/>
                </a:cubicBezTo>
                <a:cubicBezTo>
                  <a:pt x="421" y="502"/>
                  <a:pt x="423" y="502"/>
                  <a:pt x="434" y="501"/>
                </a:cubicBezTo>
                <a:cubicBezTo>
                  <a:pt x="422" y="503"/>
                  <a:pt x="432" y="502"/>
                  <a:pt x="431" y="503"/>
                </a:cubicBezTo>
                <a:cubicBezTo>
                  <a:pt x="424" y="503"/>
                  <a:pt x="401" y="507"/>
                  <a:pt x="417" y="503"/>
                </a:cubicBezTo>
                <a:cubicBezTo>
                  <a:pt x="407" y="505"/>
                  <a:pt x="388" y="506"/>
                  <a:pt x="384" y="507"/>
                </a:cubicBezTo>
                <a:cubicBezTo>
                  <a:pt x="392" y="507"/>
                  <a:pt x="392" y="507"/>
                  <a:pt x="392" y="507"/>
                </a:cubicBezTo>
                <a:cubicBezTo>
                  <a:pt x="379" y="508"/>
                  <a:pt x="366" y="510"/>
                  <a:pt x="360" y="512"/>
                </a:cubicBezTo>
                <a:cubicBezTo>
                  <a:pt x="377" y="511"/>
                  <a:pt x="376" y="508"/>
                  <a:pt x="398" y="507"/>
                </a:cubicBezTo>
                <a:cubicBezTo>
                  <a:pt x="421" y="506"/>
                  <a:pt x="392" y="508"/>
                  <a:pt x="408" y="509"/>
                </a:cubicBezTo>
                <a:cubicBezTo>
                  <a:pt x="424" y="506"/>
                  <a:pt x="424" y="506"/>
                  <a:pt x="424" y="506"/>
                </a:cubicBezTo>
                <a:cubicBezTo>
                  <a:pt x="416" y="506"/>
                  <a:pt x="416" y="506"/>
                  <a:pt x="416" y="506"/>
                </a:cubicBezTo>
                <a:cubicBezTo>
                  <a:pt x="419" y="504"/>
                  <a:pt x="442" y="503"/>
                  <a:pt x="439" y="501"/>
                </a:cubicBezTo>
                <a:cubicBezTo>
                  <a:pt x="456" y="501"/>
                  <a:pt x="461" y="499"/>
                  <a:pt x="480" y="498"/>
                </a:cubicBezTo>
                <a:cubicBezTo>
                  <a:pt x="484" y="496"/>
                  <a:pt x="477" y="497"/>
                  <a:pt x="472" y="498"/>
                </a:cubicBezTo>
                <a:cubicBezTo>
                  <a:pt x="481" y="497"/>
                  <a:pt x="481" y="494"/>
                  <a:pt x="494" y="493"/>
                </a:cubicBezTo>
                <a:cubicBezTo>
                  <a:pt x="500" y="492"/>
                  <a:pt x="495" y="491"/>
                  <a:pt x="485" y="493"/>
                </a:cubicBezTo>
                <a:cubicBezTo>
                  <a:pt x="494" y="492"/>
                  <a:pt x="503" y="490"/>
                  <a:pt x="513" y="488"/>
                </a:cubicBezTo>
                <a:cubicBezTo>
                  <a:pt x="502" y="489"/>
                  <a:pt x="502" y="489"/>
                  <a:pt x="502" y="489"/>
                </a:cubicBezTo>
                <a:cubicBezTo>
                  <a:pt x="513" y="487"/>
                  <a:pt x="513" y="487"/>
                  <a:pt x="513" y="487"/>
                </a:cubicBezTo>
                <a:cubicBezTo>
                  <a:pt x="504" y="487"/>
                  <a:pt x="504" y="487"/>
                  <a:pt x="504" y="487"/>
                </a:cubicBezTo>
                <a:cubicBezTo>
                  <a:pt x="524" y="483"/>
                  <a:pt x="548" y="478"/>
                  <a:pt x="559" y="477"/>
                </a:cubicBezTo>
                <a:cubicBezTo>
                  <a:pt x="541" y="483"/>
                  <a:pt x="512" y="489"/>
                  <a:pt x="502" y="493"/>
                </a:cubicBezTo>
                <a:cubicBezTo>
                  <a:pt x="506" y="493"/>
                  <a:pt x="516" y="489"/>
                  <a:pt x="521" y="490"/>
                </a:cubicBezTo>
                <a:cubicBezTo>
                  <a:pt x="527" y="487"/>
                  <a:pt x="527" y="487"/>
                  <a:pt x="527" y="487"/>
                </a:cubicBezTo>
                <a:cubicBezTo>
                  <a:pt x="533" y="485"/>
                  <a:pt x="547" y="482"/>
                  <a:pt x="549" y="483"/>
                </a:cubicBezTo>
                <a:cubicBezTo>
                  <a:pt x="532" y="487"/>
                  <a:pt x="527" y="490"/>
                  <a:pt x="519" y="493"/>
                </a:cubicBezTo>
                <a:cubicBezTo>
                  <a:pt x="519" y="493"/>
                  <a:pt x="518" y="494"/>
                  <a:pt x="515" y="494"/>
                </a:cubicBezTo>
                <a:cubicBezTo>
                  <a:pt x="515" y="494"/>
                  <a:pt x="515" y="494"/>
                  <a:pt x="515" y="494"/>
                </a:cubicBezTo>
                <a:cubicBezTo>
                  <a:pt x="515" y="494"/>
                  <a:pt x="515" y="494"/>
                  <a:pt x="515" y="494"/>
                </a:cubicBezTo>
                <a:cubicBezTo>
                  <a:pt x="510" y="495"/>
                  <a:pt x="501" y="497"/>
                  <a:pt x="497" y="498"/>
                </a:cubicBezTo>
                <a:cubicBezTo>
                  <a:pt x="490" y="499"/>
                  <a:pt x="495" y="497"/>
                  <a:pt x="495" y="497"/>
                </a:cubicBezTo>
                <a:cubicBezTo>
                  <a:pt x="474" y="499"/>
                  <a:pt x="460" y="505"/>
                  <a:pt x="438" y="507"/>
                </a:cubicBezTo>
                <a:cubicBezTo>
                  <a:pt x="437" y="506"/>
                  <a:pt x="420" y="508"/>
                  <a:pt x="425" y="507"/>
                </a:cubicBezTo>
                <a:cubicBezTo>
                  <a:pt x="412" y="508"/>
                  <a:pt x="405" y="510"/>
                  <a:pt x="397" y="512"/>
                </a:cubicBezTo>
                <a:cubicBezTo>
                  <a:pt x="395" y="511"/>
                  <a:pt x="377" y="513"/>
                  <a:pt x="384" y="512"/>
                </a:cubicBezTo>
                <a:cubicBezTo>
                  <a:pt x="372" y="514"/>
                  <a:pt x="372" y="514"/>
                  <a:pt x="372" y="514"/>
                </a:cubicBezTo>
                <a:cubicBezTo>
                  <a:pt x="363" y="514"/>
                  <a:pt x="346" y="516"/>
                  <a:pt x="343" y="515"/>
                </a:cubicBezTo>
                <a:cubicBezTo>
                  <a:pt x="334" y="516"/>
                  <a:pt x="341" y="517"/>
                  <a:pt x="328" y="517"/>
                </a:cubicBezTo>
                <a:cubicBezTo>
                  <a:pt x="329" y="517"/>
                  <a:pt x="328" y="517"/>
                  <a:pt x="331" y="517"/>
                </a:cubicBezTo>
                <a:cubicBezTo>
                  <a:pt x="325" y="516"/>
                  <a:pt x="311" y="517"/>
                  <a:pt x="305" y="518"/>
                </a:cubicBezTo>
                <a:cubicBezTo>
                  <a:pt x="314" y="518"/>
                  <a:pt x="307" y="518"/>
                  <a:pt x="318" y="518"/>
                </a:cubicBezTo>
                <a:cubicBezTo>
                  <a:pt x="318" y="519"/>
                  <a:pt x="306" y="520"/>
                  <a:pt x="294" y="519"/>
                </a:cubicBezTo>
                <a:cubicBezTo>
                  <a:pt x="310" y="518"/>
                  <a:pt x="281" y="518"/>
                  <a:pt x="289" y="517"/>
                </a:cubicBezTo>
                <a:cubicBezTo>
                  <a:pt x="263" y="517"/>
                  <a:pt x="248" y="519"/>
                  <a:pt x="226" y="520"/>
                </a:cubicBezTo>
                <a:cubicBezTo>
                  <a:pt x="201" y="519"/>
                  <a:pt x="170" y="514"/>
                  <a:pt x="151" y="511"/>
                </a:cubicBezTo>
                <a:cubicBezTo>
                  <a:pt x="153" y="512"/>
                  <a:pt x="153" y="512"/>
                  <a:pt x="153" y="512"/>
                </a:cubicBezTo>
                <a:cubicBezTo>
                  <a:pt x="142" y="510"/>
                  <a:pt x="142" y="510"/>
                  <a:pt x="142" y="510"/>
                </a:cubicBezTo>
                <a:cubicBezTo>
                  <a:pt x="135" y="508"/>
                  <a:pt x="142" y="508"/>
                  <a:pt x="132" y="506"/>
                </a:cubicBezTo>
                <a:cubicBezTo>
                  <a:pt x="136" y="505"/>
                  <a:pt x="150" y="510"/>
                  <a:pt x="160" y="511"/>
                </a:cubicBezTo>
                <a:cubicBezTo>
                  <a:pt x="143" y="506"/>
                  <a:pt x="177" y="513"/>
                  <a:pt x="166" y="509"/>
                </a:cubicBezTo>
                <a:cubicBezTo>
                  <a:pt x="158" y="512"/>
                  <a:pt x="128" y="502"/>
                  <a:pt x="113" y="497"/>
                </a:cubicBezTo>
                <a:cubicBezTo>
                  <a:pt x="99" y="491"/>
                  <a:pt x="120" y="498"/>
                  <a:pt x="113" y="495"/>
                </a:cubicBezTo>
                <a:cubicBezTo>
                  <a:pt x="108" y="495"/>
                  <a:pt x="108" y="495"/>
                  <a:pt x="108" y="495"/>
                </a:cubicBezTo>
                <a:cubicBezTo>
                  <a:pt x="102" y="492"/>
                  <a:pt x="101" y="491"/>
                  <a:pt x="101" y="490"/>
                </a:cubicBezTo>
                <a:cubicBezTo>
                  <a:pt x="87" y="484"/>
                  <a:pt x="71" y="475"/>
                  <a:pt x="60" y="467"/>
                </a:cubicBezTo>
                <a:cubicBezTo>
                  <a:pt x="74" y="477"/>
                  <a:pt x="54" y="465"/>
                  <a:pt x="68" y="475"/>
                </a:cubicBezTo>
                <a:cubicBezTo>
                  <a:pt x="63" y="473"/>
                  <a:pt x="54" y="466"/>
                  <a:pt x="47" y="459"/>
                </a:cubicBezTo>
                <a:cubicBezTo>
                  <a:pt x="54" y="465"/>
                  <a:pt x="39" y="448"/>
                  <a:pt x="54" y="464"/>
                </a:cubicBezTo>
                <a:cubicBezTo>
                  <a:pt x="53" y="460"/>
                  <a:pt x="46" y="456"/>
                  <a:pt x="40" y="448"/>
                </a:cubicBezTo>
                <a:cubicBezTo>
                  <a:pt x="42" y="450"/>
                  <a:pt x="44" y="452"/>
                  <a:pt x="47" y="454"/>
                </a:cubicBezTo>
                <a:cubicBezTo>
                  <a:pt x="35" y="443"/>
                  <a:pt x="25" y="419"/>
                  <a:pt x="23" y="415"/>
                </a:cubicBezTo>
                <a:cubicBezTo>
                  <a:pt x="18" y="406"/>
                  <a:pt x="13" y="390"/>
                  <a:pt x="12" y="376"/>
                </a:cubicBezTo>
                <a:cubicBezTo>
                  <a:pt x="12" y="363"/>
                  <a:pt x="13" y="348"/>
                  <a:pt x="17" y="333"/>
                </a:cubicBezTo>
                <a:cubicBezTo>
                  <a:pt x="17" y="336"/>
                  <a:pt x="17" y="336"/>
                  <a:pt x="17" y="336"/>
                </a:cubicBezTo>
                <a:cubicBezTo>
                  <a:pt x="19" y="327"/>
                  <a:pt x="22" y="314"/>
                  <a:pt x="27" y="303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32" y="292"/>
                  <a:pt x="39" y="277"/>
                  <a:pt x="45" y="265"/>
                </a:cubicBezTo>
                <a:cubicBezTo>
                  <a:pt x="45" y="265"/>
                  <a:pt x="39" y="276"/>
                  <a:pt x="41" y="270"/>
                </a:cubicBezTo>
                <a:cubicBezTo>
                  <a:pt x="38" y="276"/>
                  <a:pt x="35" y="281"/>
                  <a:pt x="37" y="280"/>
                </a:cubicBezTo>
                <a:cubicBezTo>
                  <a:pt x="34" y="286"/>
                  <a:pt x="33" y="285"/>
                  <a:pt x="30" y="290"/>
                </a:cubicBezTo>
                <a:cubicBezTo>
                  <a:pt x="34" y="282"/>
                  <a:pt x="37" y="274"/>
                  <a:pt x="41" y="266"/>
                </a:cubicBezTo>
                <a:cubicBezTo>
                  <a:pt x="42" y="265"/>
                  <a:pt x="43" y="264"/>
                  <a:pt x="43" y="264"/>
                </a:cubicBezTo>
                <a:cubicBezTo>
                  <a:pt x="43" y="262"/>
                  <a:pt x="43" y="262"/>
                  <a:pt x="43" y="262"/>
                </a:cubicBezTo>
                <a:cubicBezTo>
                  <a:pt x="46" y="256"/>
                  <a:pt x="48" y="254"/>
                  <a:pt x="47" y="255"/>
                </a:cubicBezTo>
                <a:cubicBezTo>
                  <a:pt x="55" y="243"/>
                  <a:pt x="56" y="237"/>
                  <a:pt x="66" y="225"/>
                </a:cubicBezTo>
                <a:cubicBezTo>
                  <a:pt x="63" y="231"/>
                  <a:pt x="61" y="235"/>
                  <a:pt x="55" y="244"/>
                </a:cubicBezTo>
                <a:cubicBezTo>
                  <a:pt x="58" y="239"/>
                  <a:pt x="62" y="234"/>
                  <a:pt x="65" y="230"/>
                </a:cubicBezTo>
                <a:cubicBezTo>
                  <a:pt x="61" y="237"/>
                  <a:pt x="44" y="262"/>
                  <a:pt x="49" y="259"/>
                </a:cubicBezTo>
                <a:cubicBezTo>
                  <a:pt x="58" y="242"/>
                  <a:pt x="74" y="218"/>
                  <a:pt x="84" y="205"/>
                </a:cubicBezTo>
                <a:cubicBezTo>
                  <a:pt x="92" y="199"/>
                  <a:pt x="100" y="188"/>
                  <a:pt x="111" y="178"/>
                </a:cubicBezTo>
                <a:cubicBezTo>
                  <a:pt x="113" y="177"/>
                  <a:pt x="116" y="174"/>
                  <a:pt x="115" y="176"/>
                </a:cubicBezTo>
                <a:cubicBezTo>
                  <a:pt x="112" y="179"/>
                  <a:pt x="112" y="179"/>
                  <a:pt x="112" y="179"/>
                </a:cubicBezTo>
                <a:cubicBezTo>
                  <a:pt x="126" y="166"/>
                  <a:pt x="144" y="151"/>
                  <a:pt x="157" y="140"/>
                </a:cubicBezTo>
                <a:cubicBezTo>
                  <a:pt x="166" y="136"/>
                  <a:pt x="166" y="136"/>
                  <a:pt x="166" y="136"/>
                </a:cubicBezTo>
                <a:cubicBezTo>
                  <a:pt x="192" y="120"/>
                  <a:pt x="159" y="137"/>
                  <a:pt x="186" y="120"/>
                </a:cubicBezTo>
                <a:cubicBezTo>
                  <a:pt x="193" y="117"/>
                  <a:pt x="220" y="102"/>
                  <a:pt x="222" y="103"/>
                </a:cubicBezTo>
                <a:cubicBezTo>
                  <a:pt x="227" y="101"/>
                  <a:pt x="229" y="100"/>
                  <a:pt x="230" y="99"/>
                </a:cubicBezTo>
                <a:cubicBezTo>
                  <a:pt x="225" y="100"/>
                  <a:pt x="214" y="106"/>
                  <a:pt x="220" y="102"/>
                </a:cubicBezTo>
                <a:cubicBezTo>
                  <a:pt x="229" y="97"/>
                  <a:pt x="234" y="96"/>
                  <a:pt x="242" y="93"/>
                </a:cubicBezTo>
                <a:cubicBezTo>
                  <a:pt x="242" y="93"/>
                  <a:pt x="236" y="96"/>
                  <a:pt x="239" y="95"/>
                </a:cubicBezTo>
                <a:cubicBezTo>
                  <a:pt x="258" y="86"/>
                  <a:pt x="295" y="75"/>
                  <a:pt x="314" y="69"/>
                </a:cubicBezTo>
                <a:cubicBezTo>
                  <a:pt x="307" y="71"/>
                  <a:pt x="306" y="72"/>
                  <a:pt x="296" y="74"/>
                </a:cubicBezTo>
                <a:cubicBezTo>
                  <a:pt x="296" y="73"/>
                  <a:pt x="301" y="72"/>
                  <a:pt x="303" y="71"/>
                </a:cubicBezTo>
                <a:cubicBezTo>
                  <a:pt x="302" y="70"/>
                  <a:pt x="294" y="74"/>
                  <a:pt x="283" y="76"/>
                </a:cubicBezTo>
                <a:cubicBezTo>
                  <a:pt x="289" y="74"/>
                  <a:pt x="294" y="72"/>
                  <a:pt x="300" y="70"/>
                </a:cubicBezTo>
                <a:cubicBezTo>
                  <a:pt x="290" y="71"/>
                  <a:pt x="290" y="71"/>
                  <a:pt x="290" y="71"/>
                </a:cubicBezTo>
                <a:cubicBezTo>
                  <a:pt x="303" y="66"/>
                  <a:pt x="315" y="63"/>
                  <a:pt x="328" y="59"/>
                </a:cubicBezTo>
                <a:cubicBezTo>
                  <a:pt x="322" y="60"/>
                  <a:pt x="316" y="61"/>
                  <a:pt x="311" y="63"/>
                </a:cubicBezTo>
                <a:cubicBezTo>
                  <a:pt x="312" y="61"/>
                  <a:pt x="315" y="59"/>
                  <a:pt x="307" y="61"/>
                </a:cubicBezTo>
                <a:cubicBezTo>
                  <a:pt x="327" y="54"/>
                  <a:pt x="325" y="51"/>
                  <a:pt x="348" y="47"/>
                </a:cubicBezTo>
                <a:cubicBezTo>
                  <a:pt x="348" y="47"/>
                  <a:pt x="348" y="47"/>
                  <a:pt x="348" y="47"/>
                </a:cubicBezTo>
                <a:cubicBezTo>
                  <a:pt x="357" y="44"/>
                  <a:pt x="357" y="44"/>
                  <a:pt x="357" y="44"/>
                </a:cubicBezTo>
                <a:cubicBezTo>
                  <a:pt x="371" y="41"/>
                  <a:pt x="371" y="41"/>
                  <a:pt x="371" y="41"/>
                </a:cubicBezTo>
                <a:cubicBezTo>
                  <a:pt x="363" y="45"/>
                  <a:pt x="353" y="47"/>
                  <a:pt x="346" y="49"/>
                </a:cubicBezTo>
                <a:cubicBezTo>
                  <a:pt x="363" y="48"/>
                  <a:pt x="367" y="42"/>
                  <a:pt x="386" y="38"/>
                </a:cubicBezTo>
                <a:cubicBezTo>
                  <a:pt x="402" y="38"/>
                  <a:pt x="367" y="44"/>
                  <a:pt x="368" y="46"/>
                </a:cubicBezTo>
                <a:cubicBezTo>
                  <a:pt x="372" y="44"/>
                  <a:pt x="382" y="43"/>
                  <a:pt x="381" y="44"/>
                </a:cubicBezTo>
                <a:cubicBezTo>
                  <a:pt x="363" y="47"/>
                  <a:pt x="370" y="48"/>
                  <a:pt x="351" y="51"/>
                </a:cubicBezTo>
                <a:cubicBezTo>
                  <a:pt x="360" y="48"/>
                  <a:pt x="349" y="50"/>
                  <a:pt x="351" y="49"/>
                </a:cubicBezTo>
                <a:cubicBezTo>
                  <a:pt x="348" y="50"/>
                  <a:pt x="331" y="55"/>
                  <a:pt x="318" y="58"/>
                </a:cubicBezTo>
                <a:cubicBezTo>
                  <a:pt x="315" y="61"/>
                  <a:pt x="329" y="57"/>
                  <a:pt x="337" y="55"/>
                </a:cubicBezTo>
                <a:cubicBezTo>
                  <a:pt x="352" y="50"/>
                  <a:pt x="368" y="49"/>
                  <a:pt x="380" y="45"/>
                </a:cubicBezTo>
                <a:cubicBezTo>
                  <a:pt x="396" y="41"/>
                  <a:pt x="381" y="46"/>
                  <a:pt x="382" y="46"/>
                </a:cubicBezTo>
                <a:cubicBezTo>
                  <a:pt x="397" y="44"/>
                  <a:pt x="388" y="43"/>
                  <a:pt x="393" y="42"/>
                </a:cubicBezTo>
                <a:cubicBezTo>
                  <a:pt x="415" y="37"/>
                  <a:pt x="418" y="39"/>
                  <a:pt x="434" y="37"/>
                </a:cubicBezTo>
                <a:cubicBezTo>
                  <a:pt x="447" y="34"/>
                  <a:pt x="480" y="30"/>
                  <a:pt x="503" y="29"/>
                </a:cubicBezTo>
                <a:cubicBezTo>
                  <a:pt x="500" y="30"/>
                  <a:pt x="503" y="31"/>
                  <a:pt x="505" y="31"/>
                </a:cubicBezTo>
                <a:cubicBezTo>
                  <a:pt x="518" y="27"/>
                  <a:pt x="514" y="29"/>
                  <a:pt x="531" y="27"/>
                </a:cubicBezTo>
                <a:cubicBezTo>
                  <a:pt x="516" y="26"/>
                  <a:pt x="516" y="26"/>
                  <a:pt x="516" y="26"/>
                </a:cubicBezTo>
                <a:cubicBezTo>
                  <a:pt x="528" y="26"/>
                  <a:pt x="537" y="24"/>
                  <a:pt x="548" y="25"/>
                </a:cubicBezTo>
                <a:cubicBezTo>
                  <a:pt x="534" y="23"/>
                  <a:pt x="567" y="23"/>
                  <a:pt x="575" y="23"/>
                </a:cubicBezTo>
                <a:cubicBezTo>
                  <a:pt x="587" y="24"/>
                  <a:pt x="599" y="23"/>
                  <a:pt x="605" y="25"/>
                </a:cubicBezTo>
                <a:cubicBezTo>
                  <a:pt x="604" y="25"/>
                  <a:pt x="604" y="25"/>
                  <a:pt x="604" y="25"/>
                </a:cubicBezTo>
                <a:cubicBezTo>
                  <a:pt x="621" y="27"/>
                  <a:pt x="621" y="27"/>
                  <a:pt x="621" y="27"/>
                </a:cubicBezTo>
                <a:cubicBezTo>
                  <a:pt x="619" y="29"/>
                  <a:pt x="619" y="29"/>
                  <a:pt x="619" y="29"/>
                </a:cubicBezTo>
                <a:cubicBezTo>
                  <a:pt x="630" y="31"/>
                  <a:pt x="645" y="31"/>
                  <a:pt x="641" y="30"/>
                </a:cubicBezTo>
                <a:cubicBezTo>
                  <a:pt x="653" y="32"/>
                  <a:pt x="646" y="31"/>
                  <a:pt x="648" y="33"/>
                </a:cubicBezTo>
                <a:cubicBezTo>
                  <a:pt x="641" y="33"/>
                  <a:pt x="625" y="33"/>
                  <a:pt x="621" y="31"/>
                </a:cubicBezTo>
                <a:cubicBezTo>
                  <a:pt x="622" y="31"/>
                  <a:pt x="625" y="31"/>
                  <a:pt x="626" y="31"/>
                </a:cubicBezTo>
                <a:cubicBezTo>
                  <a:pt x="594" y="27"/>
                  <a:pt x="615" y="33"/>
                  <a:pt x="599" y="32"/>
                </a:cubicBezTo>
                <a:cubicBezTo>
                  <a:pt x="607" y="33"/>
                  <a:pt x="613" y="35"/>
                  <a:pt x="622" y="35"/>
                </a:cubicBezTo>
                <a:cubicBezTo>
                  <a:pt x="626" y="35"/>
                  <a:pt x="643" y="36"/>
                  <a:pt x="652" y="36"/>
                </a:cubicBezTo>
                <a:cubicBezTo>
                  <a:pt x="640" y="36"/>
                  <a:pt x="634" y="34"/>
                  <a:pt x="625" y="33"/>
                </a:cubicBezTo>
                <a:cubicBezTo>
                  <a:pt x="633" y="34"/>
                  <a:pt x="634" y="32"/>
                  <a:pt x="641" y="34"/>
                </a:cubicBezTo>
                <a:cubicBezTo>
                  <a:pt x="639" y="34"/>
                  <a:pt x="639" y="34"/>
                  <a:pt x="639" y="34"/>
                </a:cubicBezTo>
                <a:cubicBezTo>
                  <a:pt x="647" y="34"/>
                  <a:pt x="647" y="34"/>
                  <a:pt x="647" y="34"/>
                </a:cubicBezTo>
                <a:cubicBezTo>
                  <a:pt x="648" y="36"/>
                  <a:pt x="670" y="39"/>
                  <a:pt x="657" y="38"/>
                </a:cubicBezTo>
                <a:cubicBezTo>
                  <a:pt x="669" y="40"/>
                  <a:pt x="661" y="37"/>
                  <a:pt x="672" y="39"/>
                </a:cubicBezTo>
                <a:cubicBezTo>
                  <a:pt x="651" y="35"/>
                  <a:pt x="651" y="35"/>
                  <a:pt x="651" y="35"/>
                </a:cubicBezTo>
                <a:cubicBezTo>
                  <a:pt x="652" y="33"/>
                  <a:pt x="652" y="33"/>
                  <a:pt x="652" y="33"/>
                </a:cubicBezTo>
                <a:cubicBezTo>
                  <a:pt x="660" y="34"/>
                  <a:pt x="661" y="35"/>
                  <a:pt x="669" y="36"/>
                </a:cubicBezTo>
                <a:cubicBezTo>
                  <a:pt x="669" y="34"/>
                  <a:pt x="669" y="34"/>
                  <a:pt x="669" y="34"/>
                </a:cubicBezTo>
                <a:cubicBezTo>
                  <a:pt x="683" y="38"/>
                  <a:pt x="683" y="38"/>
                  <a:pt x="683" y="38"/>
                </a:cubicBezTo>
                <a:cubicBezTo>
                  <a:pt x="682" y="37"/>
                  <a:pt x="694" y="39"/>
                  <a:pt x="696" y="40"/>
                </a:cubicBezTo>
                <a:cubicBezTo>
                  <a:pt x="703" y="42"/>
                  <a:pt x="698" y="44"/>
                  <a:pt x="711" y="46"/>
                </a:cubicBezTo>
                <a:cubicBezTo>
                  <a:pt x="710" y="45"/>
                  <a:pt x="710" y="45"/>
                  <a:pt x="710" y="45"/>
                </a:cubicBezTo>
                <a:cubicBezTo>
                  <a:pt x="718" y="47"/>
                  <a:pt x="723" y="48"/>
                  <a:pt x="733" y="52"/>
                </a:cubicBezTo>
                <a:cubicBezTo>
                  <a:pt x="732" y="52"/>
                  <a:pt x="730" y="51"/>
                  <a:pt x="728" y="51"/>
                </a:cubicBezTo>
                <a:cubicBezTo>
                  <a:pt x="743" y="57"/>
                  <a:pt x="766" y="65"/>
                  <a:pt x="771" y="71"/>
                </a:cubicBezTo>
                <a:cubicBezTo>
                  <a:pt x="770" y="71"/>
                  <a:pt x="764" y="68"/>
                  <a:pt x="763" y="69"/>
                </a:cubicBezTo>
                <a:cubicBezTo>
                  <a:pt x="743" y="57"/>
                  <a:pt x="747" y="64"/>
                  <a:pt x="721" y="53"/>
                </a:cubicBezTo>
                <a:cubicBezTo>
                  <a:pt x="721" y="49"/>
                  <a:pt x="698" y="48"/>
                  <a:pt x="694" y="44"/>
                </a:cubicBezTo>
                <a:cubicBezTo>
                  <a:pt x="704" y="47"/>
                  <a:pt x="719" y="49"/>
                  <a:pt x="717" y="48"/>
                </a:cubicBezTo>
                <a:cubicBezTo>
                  <a:pt x="708" y="46"/>
                  <a:pt x="693" y="42"/>
                  <a:pt x="687" y="41"/>
                </a:cubicBezTo>
                <a:cubicBezTo>
                  <a:pt x="693" y="43"/>
                  <a:pt x="691" y="44"/>
                  <a:pt x="686" y="44"/>
                </a:cubicBezTo>
                <a:cubicBezTo>
                  <a:pt x="701" y="46"/>
                  <a:pt x="730" y="57"/>
                  <a:pt x="751" y="67"/>
                </a:cubicBezTo>
                <a:cubicBezTo>
                  <a:pt x="749" y="64"/>
                  <a:pt x="749" y="64"/>
                  <a:pt x="749" y="64"/>
                </a:cubicBezTo>
                <a:cubicBezTo>
                  <a:pt x="768" y="71"/>
                  <a:pt x="746" y="65"/>
                  <a:pt x="760" y="71"/>
                </a:cubicBezTo>
                <a:cubicBezTo>
                  <a:pt x="767" y="73"/>
                  <a:pt x="767" y="73"/>
                  <a:pt x="767" y="73"/>
                </a:cubicBezTo>
                <a:cubicBezTo>
                  <a:pt x="768" y="74"/>
                  <a:pt x="768" y="74"/>
                  <a:pt x="768" y="74"/>
                </a:cubicBezTo>
                <a:cubicBezTo>
                  <a:pt x="771" y="75"/>
                  <a:pt x="775" y="76"/>
                  <a:pt x="779" y="78"/>
                </a:cubicBezTo>
                <a:cubicBezTo>
                  <a:pt x="772" y="73"/>
                  <a:pt x="774" y="77"/>
                  <a:pt x="767" y="72"/>
                </a:cubicBezTo>
                <a:cubicBezTo>
                  <a:pt x="760" y="68"/>
                  <a:pt x="768" y="71"/>
                  <a:pt x="770" y="71"/>
                </a:cubicBezTo>
                <a:cubicBezTo>
                  <a:pt x="775" y="73"/>
                  <a:pt x="791" y="83"/>
                  <a:pt x="781" y="78"/>
                </a:cubicBezTo>
                <a:cubicBezTo>
                  <a:pt x="787" y="81"/>
                  <a:pt x="793" y="84"/>
                  <a:pt x="799" y="88"/>
                </a:cubicBezTo>
                <a:cubicBezTo>
                  <a:pt x="799" y="88"/>
                  <a:pt x="795" y="86"/>
                  <a:pt x="793" y="85"/>
                </a:cubicBezTo>
                <a:cubicBezTo>
                  <a:pt x="797" y="88"/>
                  <a:pt x="801" y="91"/>
                  <a:pt x="805" y="94"/>
                </a:cubicBezTo>
                <a:cubicBezTo>
                  <a:pt x="805" y="94"/>
                  <a:pt x="805" y="94"/>
                  <a:pt x="805" y="94"/>
                </a:cubicBezTo>
                <a:cubicBezTo>
                  <a:pt x="815" y="100"/>
                  <a:pt x="827" y="112"/>
                  <a:pt x="835" y="118"/>
                </a:cubicBezTo>
                <a:cubicBezTo>
                  <a:pt x="821" y="102"/>
                  <a:pt x="843" y="124"/>
                  <a:pt x="842" y="122"/>
                </a:cubicBezTo>
                <a:cubicBezTo>
                  <a:pt x="847" y="128"/>
                  <a:pt x="846" y="132"/>
                  <a:pt x="835" y="121"/>
                </a:cubicBezTo>
                <a:cubicBezTo>
                  <a:pt x="832" y="117"/>
                  <a:pt x="824" y="110"/>
                  <a:pt x="818" y="105"/>
                </a:cubicBezTo>
                <a:cubicBezTo>
                  <a:pt x="825" y="112"/>
                  <a:pt x="828" y="114"/>
                  <a:pt x="833" y="120"/>
                </a:cubicBezTo>
                <a:cubicBezTo>
                  <a:pt x="829" y="116"/>
                  <a:pt x="840" y="128"/>
                  <a:pt x="839" y="129"/>
                </a:cubicBezTo>
                <a:cubicBezTo>
                  <a:pt x="837" y="128"/>
                  <a:pt x="835" y="127"/>
                  <a:pt x="828" y="119"/>
                </a:cubicBezTo>
                <a:cubicBezTo>
                  <a:pt x="818" y="108"/>
                  <a:pt x="828" y="117"/>
                  <a:pt x="825" y="114"/>
                </a:cubicBezTo>
                <a:cubicBezTo>
                  <a:pt x="823" y="109"/>
                  <a:pt x="809" y="100"/>
                  <a:pt x="802" y="94"/>
                </a:cubicBezTo>
                <a:cubicBezTo>
                  <a:pt x="801" y="93"/>
                  <a:pt x="804" y="95"/>
                  <a:pt x="805" y="95"/>
                </a:cubicBezTo>
                <a:cubicBezTo>
                  <a:pt x="799" y="91"/>
                  <a:pt x="784" y="81"/>
                  <a:pt x="782" y="82"/>
                </a:cubicBezTo>
                <a:cubicBezTo>
                  <a:pt x="789" y="85"/>
                  <a:pt x="794" y="89"/>
                  <a:pt x="800" y="92"/>
                </a:cubicBezTo>
                <a:cubicBezTo>
                  <a:pt x="803" y="95"/>
                  <a:pt x="794" y="90"/>
                  <a:pt x="799" y="94"/>
                </a:cubicBezTo>
                <a:cubicBezTo>
                  <a:pt x="803" y="96"/>
                  <a:pt x="807" y="99"/>
                  <a:pt x="811" y="103"/>
                </a:cubicBezTo>
                <a:cubicBezTo>
                  <a:pt x="810" y="103"/>
                  <a:pt x="810" y="103"/>
                  <a:pt x="810" y="103"/>
                </a:cubicBezTo>
                <a:cubicBezTo>
                  <a:pt x="819" y="111"/>
                  <a:pt x="832" y="124"/>
                  <a:pt x="841" y="135"/>
                </a:cubicBezTo>
                <a:cubicBezTo>
                  <a:pt x="845" y="135"/>
                  <a:pt x="851" y="140"/>
                  <a:pt x="856" y="143"/>
                </a:cubicBezTo>
                <a:cubicBezTo>
                  <a:pt x="867" y="161"/>
                  <a:pt x="876" y="182"/>
                  <a:pt x="879" y="203"/>
                </a:cubicBezTo>
                <a:cubicBezTo>
                  <a:pt x="879" y="203"/>
                  <a:pt x="880" y="203"/>
                  <a:pt x="880" y="204"/>
                </a:cubicBezTo>
                <a:cubicBezTo>
                  <a:pt x="881" y="210"/>
                  <a:pt x="882" y="222"/>
                  <a:pt x="880" y="221"/>
                </a:cubicBezTo>
                <a:cubicBezTo>
                  <a:pt x="883" y="228"/>
                  <a:pt x="882" y="247"/>
                  <a:pt x="883" y="244"/>
                </a:cubicBezTo>
                <a:cubicBezTo>
                  <a:pt x="883" y="246"/>
                  <a:pt x="883" y="246"/>
                  <a:pt x="883" y="246"/>
                </a:cubicBezTo>
                <a:cubicBezTo>
                  <a:pt x="880" y="254"/>
                  <a:pt x="877" y="266"/>
                  <a:pt x="868" y="286"/>
                </a:cubicBezTo>
                <a:cubicBezTo>
                  <a:pt x="867" y="290"/>
                  <a:pt x="867" y="291"/>
                  <a:pt x="869" y="291"/>
                </a:cubicBezTo>
                <a:cubicBezTo>
                  <a:pt x="867" y="295"/>
                  <a:pt x="864" y="298"/>
                  <a:pt x="862" y="302"/>
                </a:cubicBezTo>
                <a:cubicBezTo>
                  <a:pt x="863" y="299"/>
                  <a:pt x="863" y="297"/>
                  <a:pt x="866" y="291"/>
                </a:cubicBezTo>
                <a:cubicBezTo>
                  <a:pt x="861" y="301"/>
                  <a:pt x="855" y="311"/>
                  <a:pt x="849" y="320"/>
                </a:cubicBezTo>
                <a:cubicBezTo>
                  <a:pt x="850" y="318"/>
                  <a:pt x="850" y="318"/>
                  <a:pt x="850" y="318"/>
                </a:cubicBezTo>
                <a:cubicBezTo>
                  <a:pt x="842" y="329"/>
                  <a:pt x="842" y="329"/>
                  <a:pt x="842" y="329"/>
                </a:cubicBezTo>
                <a:cubicBezTo>
                  <a:pt x="847" y="323"/>
                  <a:pt x="854" y="313"/>
                  <a:pt x="853" y="317"/>
                </a:cubicBezTo>
                <a:cubicBezTo>
                  <a:pt x="845" y="330"/>
                  <a:pt x="839" y="336"/>
                  <a:pt x="831" y="347"/>
                </a:cubicBezTo>
                <a:cubicBezTo>
                  <a:pt x="829" y="345"/>
                  <a:pt x="826" y="348"/>
                  <a:pt x="828" y="344"/>
                </a:cubicBezTo>
                <a:cubicBezTo>
                  <a:pt x="828" y="343"/>
                  <a:pt x="829" y="343"/>
                  <a:pt x="829" y="343"/>
                </a:cubicBezTo>
                <a:cubicBezTo>
                  <a:pt x="831" y="338"/>
                  <a:pt x="837" y="329"/>
                  <a:pt x="841" y="323"/>
                </a:cubicBezTo>
                <a:cubicBezTo>
                  <a:pt x="823" y="344"/>
                  <a:pt x="828" y="339"/>
                  <a:pt x="810" y="356"/>
                </a:cubicBezTo>
                <a:cubicBezTo>
                  <a:pt x="807" y="357"/>
                  <a:pt x="825" y="339"/>
                  <a:pt x="820" y="342"/>
                </a:cubicBezTo>
                <a:cubicBezTo>
                  <a:pt x="826" y="337"/>
                  <a:pt x="831" y="331"/>
                  <a:pt x="836" y="325"/>
                </a:cubicBezTo>
                <a:cubicBezTo>
                  <a:pt x="833" y="328"/>
                  <a:pt x="833" y="329"/>
                  <a:pt x="832" y="331"/>
                </a:cubicBezTo>
                <a:cubicBezTo>
                  <a:pt x="841" y="318"/>
                  <a:pt x="846" y="314"/>
                  <a:pt x="850" y="303"/>
                </a:cubicBezTo>
                <a:cubicBezTo>
                  <a:pt x="855" y="297"/>
                  <a:pt x="845" y="313"/>
                  <a:pt x="850" y="306"/>
                </a:cubicBezTo>
                <a:cubicBezTo>
                  <a:pt x="847" y="313"/>
                  <a:pt x="844" y="319"/>
                  <a:pt x="843" y="323"/>
                </a:cubicBezTo>
                <a:cubicBezTo>
                  <a:pt x="854" y="308"/>
                  <a:pt x="847" y="313"/>
                  <a:pt x="855" y="300"/>
                </a:cubicBezTo>
                <a:cubicBezTo>
                  <a:pt x="861" y="290"/>
                  <a:pt x="861" y="290"/>
                  <a:pt x="861" y="290"/>
                </a:cubicBezTo>
                <a:cubicBezTo>
                  <a:pt x="864" y="284"/>
                  <a:pt x="859" y="292"/>
                  <a:pt x="859" y="292"/>
                </a:cubicBezTo>
                <a:cubicBezTo>
                  <a:pt x="862" y="285"/>
                  <a:pt x="864" y="282"/>
                  <a:pt x="866" y="276"/>
                </a:cubicBezTo>
                <a:cubicBezTo>
                  <a:pt x="865" y="278"/>
                  <a:pt x="863" y="281"/>
                  <a:pt x="863" y="280"/>
                </a:cubicBezTo>
                <a:cubicBezTo>
                  <a:pt x="868" y="271"/>
                  <a:pt x="870" y="261"/>
                  <a:pt x="874" y="252"/>
                </a:cubicBezTo>
                <a:cubicBezTo>
                  <a:pt x="872" y="257"/>
                  <a:pt x="873" y="246"/>
                  <a:pt x="873" y="241"/>
                </a:cubicBezTo>
                <a:cubicBezTo>
                  <a:pt x="872" y="248"/>
                  <a:pt x="869" y="254"/>
                  <a:pt x="867" y="260"/>
                </a:cubicBezTo>
                <a:cubicBezTo>
                  <a:pt x="861" y="283"/>
                  <a:pt x="853" y="297"/>
                  <a:pt x="838" y="320"/>
                </a:cubicBezTo>
                <a:cubicBezTo>
                  <a:pt x="839" y="318"/>
                  <a:pt x="839" y="318"/>
                  <a:pt x="839" y="318"/>
                </a:cubicBezTo>
                <a:cubicBezTo>
                  <a:pt x="810" y="350"/>
                  <a:pt x="819" y="348"/>
                  <a:pt x="790" y="373"/>
                </a:cubicBezTo>
                <a:cubicBezTo>
                  <a:pt x="788" y="373"/>
                  <a:pt x="775" y="384"/>
                  <a:pt x="775" y="382"/>
                </a:cubicBezTo>
                <a:cubicBezTo>
                  <a:pt x="785" y="375"/>
                  <a:pt x="782" y="376"/>
                  <a:pt x="779" y="377"/>
                </a:cubicBezTo>
                <a:cubicBezTo>
                  <a:pt x="774" y="381"/>
                  <a:pt x="771" y="386"/>
                  <a:pt x="760" y="392"/>
                </a:cubicBezTo>
                <a:cubicBezTo>
                  <a:pt x="763" y="388"/>
                  <a:pt x="753" y="394"/>
                  <a:pt x="763" y="387"/>
                </a:cubicBezTo>
                <a:cubicBezTo>
                  <a:pt x="748" y="396"/>
                  <a:pt x="741" y="402"/>
                  <a:pt x="733" y="407"/>
                </a:cubicBezTo>
                <a:cubicBezTo>
                  <a:pt x="709" y="423"/>
                  <a:pt x="725" y="410"/>
                  <a:pt x="700" y="424"/>
                </a:cubicBezTo>
                <a:cubicBezTo>
                  <a:pt x="703" y="421"/>
                  <a:pt x="703" y="421"/>
                  <a:pt x="703" y="421"/>
                </a:cubicBezTo>
                <a:cubicBezTo>
                  <a:pt x="687" y="430"/>
                  <a:pt x="687" y="430"/>
                  <a:pt x="687" y="430"/>
                </a:cubicBezTo>
                <a:cubicBezTo>
                  <a:pt x="693" y="428"/>
                  <a:pt x="693" y="428"/>
                  <a:pt x="693" y="428"/>
                </a:cubicBezTo>
                <a:cubicBezTo>
                  <a:pt x="687" y="432"/>
                  <a:pt x="680" y="435"/>
                  <a:pt x="674" y="438"/>
                </a:cubicBezTo>
                <a:cubicBezTo>
                  <a:pt x="662" y="444"/>
                  <a:pt x="679" y="437"/>
                  <a:pt x="678" y="439"/>
                </a:cubicBezTo>
                <a:cubicBezTo>
                  <a:pt x="681" y="435"/>
                  <a:pt x="681" y="435"/>
                  <a:pt x="681" y="435"/>
                </a:cubicBezTo>
                <a:cubicBezTo>
                  <a:pt x="690" y="432"/>
                  <a:pt x="700" y="425"/>
                  <a:pt x="702" y="426"/>
                </a:cubicBezTo>
                <a:cubicBezTo>
                  <a:pt x="689" y="432"/>
                  <a:pt x="693" y="432"/>
                  <a:pt x="688" y="435"/>
                </a:cubicBezTo>
                <a:cubicBezTo>
                  <a:pt x="700" y="428"/>
                  <a:pt x="700" y="428"/>
                  <a:pt x="700" y="428"/>
                </a:cubicBezTo>
                <a:cubicBezTo>
                  <a:pt x="704" y="427"/>
                  <a:pt x="704" y="427"/>
                  <a:pt x="704" y="427"/>
                </a:cubicBezTo>
                <a:cubicBezTo>
                  <a:pt x="717" y="422"/>
                  <a:pt x="726" y="416"/>
                  <a:pt x="732" y="412"/>
                </a:cubicBezTo>
                <a:cubicBezTo>
                  <a:pt x="727" y="414"/>
                  <a:pt x="725" y="417"/>
                  <a:pt x="720" y="419"/>
                </a:cubicBezTo>
                <a:cubicBezTo>
                  <a:pt x="725" y="413"/>
                  <a:pt x="740" y="406"/>
                  <a:pt x="752" y="396"/>
                </a:cubicBezTo>
                <a:cubicBezTo>
                  <a:pt x="753" y="397"/>
                  <a:pt x="757" y="394"/>
                  <a:pt x="756" y="395"/>
                </a:cubicBezTo>
                <a:cubicBezTo>
                  <a:pt x="755" y="396"/>
                  <a:pt x="753" y="397"/>
                  <a:pt x="752" y="398"/>
                </a:cubicBezTo>
                <a:cubicBezTo>
                  <a:pt x="753" y="398"/>
                  <a:pt x="746" y="403"/>
                  <a:pt x="759" y="396"/>
                </a:cubicBezTo>
                <a:cubicBezTo>
                  <a:pt x="755" y="400"/>
                  <a:pt x="747" y="408"/>
                  <a:pt x="747" y="408"/>
                </a:cubicBezTo>
                <a:cubicBezTo>
                  <a:pt x="740" y="413"/>
                  <a:pt x="729" y="419"/>
                  <a:pt x="723" y="422"/>
                </a:cubicBezTo>
                <a:cubicBezTo>
                  <a:pt x="723" y="422"/>
                  <a:pt x="723" y="422"/>
                  <a:pt x="723" y="422"/>
                </a:cubicBezTo>
                <a:cubicBezTo>
                  <a:pt x="716" y="426"/>
                  <a:pt x="702" y="433"/>
                  <a:pt x="700" y="433"/>
                </a:cubicBezTo>
                <a:cubicBezTo>
                  <a:pt x="696" y="435"/>
                  <a:pt x="684" y="441"/>
                  <a:pt x="697" y="436"/>
                </a:cubicBezTo>
                <a:cubicBezTo>
                  <a:pt x="690" y="440"/>
                  <a:pt x="684" y="443"/>
                  <a:pt x="677" y="446"/>
                </a:cubicBezTo>
                <a:cubicBezTo>
                  <a:pt x="679" y="443"/>
                  <a:pt x="660" y="450"/>
                  <a:pt x="679" y="440"/>
                </a:cubicBezTo>
                <a:close/>
                <a:moveTo>
                  <a:pt x="708" y="446"/>
                </a:moveTo>
                <a:cubicBezTo>
                  <a:pt x="708" y="448"/>
                  <a:pt x="694" y="455"/>
                  <a:pt x="690" y="458"/>
                </a:cubicBezTo>
                <a:cubicBezTo>
                  <a:pt x="687" y="460"/>
                  <a:pt x="670" y="467"/>
                  <a:pt x="673" y="465"/>
                </a:cubicBezTo>
                <a:cubicBezTo>
                  <a:pt x="685" y="460"/>
                  <a:pt x="683" y="457"/>
                  <a:pt x="694" y="455"/>
                </a:cubicBezTo>
                <a:cubicBezTo>
                  <a:pt x="695" y="453"/>
                  <a:pt x="693" y="454"/>
                  <a:pt x="688" y="455"/>
                </a:cubicBezTo>
                <a:cubicBezTo>
                  <a:pt x="690" y="454"/>
                  <a:pt x="690" y="454"/>
                  <a:pt x="690" y="454"/>
                </a:cubicBezTo>
                <a:cubicBezTo>
                  <a:pt x="695" y="452"/>
                  <a:pt x="698" y="450"/>
                  <a:pt x="702" y="448"/>
                </a:cubicBezTo>
                <a:cubicBezTo>
                  <a:pt x="706" y="447"/>
                  <a:pt x="709" y="445"/>
                  <a:pt x="708" y="446"/>
                </a:cubicBezTo>
                <a:close/>
                <a:moveTo>
                  <a:pt x="751" y="423"/>
                </a:moveTo>
                <a:cubicBezTo>
                  <a:pt x="740" y="429"/>
                  <a:pt x="729" y="436"/>
                  <a:pt x="722" y="439"/>
                </a:cubicBezTo>
                <a:cubicBezTo>
                  <a:pt x="725" y="437"/>
                  <a:pt x="725" y="437"/>
                  <a:pt x="725" y="437"/>
                </a:cubicBezTo>
                <a:cubicBezTo>
                  <a:pt x="776" y="409"/>
                  <a:pt x="753" y="418"/>
                  <a:pt x="722" y="432"/>
                </a:cubicBezTo>
                <a:cubicBezTo>
                  <a:pt x="738" y="423"/>
                  <a:pt x="756" y="414"/>
                  <a:pt x="772" y="403"/>
                </a:cubicBezTo>
                <a:cubicBezTo>
                  <a:pt x="770" y="403"/>
                  <a:pt x="770" y="403"/>
                  <a:pt x="770" y="403"/>
                </a:cubicBezTo>
                <a:cubicBezTo>
                  <a:pt x="775" y="400"/>
                  <a:pt x="779" y="397"/>
                  <a:pt x="782" y="395"/>
                </a:cubicBezTo>
                <a:cubicBezTo>
                  <a:pt x="783" y="396"/>
                  <a:pt x="759" y="417"/>
                  <a:pt x="751" y="423"/>
                </a:cubicBezTo>
                <a:close/>
                <a:moveTo>
                  <a:pt x="787" y="400"/>
                </a:moveTo>
                <a:cubicBezTo>
                  <a:pt x="788" y="399"/>
                  <a:pt x="787" y="399"/>
                  <a:pt x="785" y="400"/>
                </a:cubicBezTo>
                <a:cubicBezTo>
                  <a:pt x="795" y="393"/>
                  <a:pt x="795" y="393"/>
                  <a:pt x="795" y="393"/>
                </a:cubicBezTo>
                <a:cubicBezTo>
                  <a:pt x="794" y="394"/>
                  <a:pt x="796" y="393"/>
                  <a:pt x="787" y="400"/>
                </a:cubicBezTo>
                <a:close/>
                <a:moveTo>
                  <a:pt x="881" y="298"/>
                </a:moveTo>
                <a:cubicBezTo>
                  <a:pt x="879" y="305"/>
                  <a:pt x="871" y="317"/>
                  <a:pt x="870" y="318"/>
                </a:cubicBezTo>
                <a:cubicBezTo>
                  <a:pt x="871" y="321"/>
                  <a:pt x="857" y="340"/>
                  <a:pt x="851" y="347"/>
                </a:cubicBezTo>
                <a:cubicBezTo>
                  <a:pt x="836" y="364"/>
                  <a:pt x="840" y="356"/>
                  <a:pt x="826" y="371"/>
                </a:cubicBezTo>
                <a:cubicBezTo>
                  <a:pt x="832" y="367"/>
                  <a:pt x="832" y="367"/>
                  <a:pt x="832" y="367"/>
                </a:cubicBezTo>
                <a:cubicBezTo>
                  <a:pt x="819" y="380"/>
                  <a:pt x="813" y="385"/>
                  <a:pt x="797" y="396"/>
                </a:cubicBezTo>
                <a:cubicBezTo>
                  <a:pt x="794" y="397"/>
                  <a:pt x="805" y="391"/>
                  <a:pt x="808" y="388"/>
                </a:cubicBezTo>
                <a:cubicBezTo>
                  <a:pt x="805" y="389"/>
                  <a:pt x="802" y="391"/>
                  <a:pt x="799" y="392"/>
                </a:cubicBezTo>
                <a:cubicBezTo>
                  <a:pt x="803" y="390"/>
                  <a:pt x="808" y="383"/>
                  <a:pt x="809" y="385"/>
                </a:cubicBezTo>
                <a:cubicBezTo>
                  <a:pt x="809" y="384"/>
                  <a:pt x="813" y="379"/>
                  <a:pt x="804" y="387"/>
                </a:cubicBezTo>
                <a:cubicBezTo>
                  <a:pt x="810" y="381"/>
                  <a:pt x="810" y="381"/>
                  <a:pt x="810" y="381"/>
                </a:cubicBezTo>
                <a:cubicBezTo>
                  <a:pt x="809" y="381"/>
                  <a:pt x="809" y="381"/>
                  <a:pt x="809" y="381"/>
                </a:cubicBezTo>
                <a:cubicBezTo>
                  <a:pt x="815" y="376"/>
                  <a:pt x="815" y="376"/>
                  <a:pt x="815" y="376"/>
                </a:cubicBezTo>
                <a:cubicBezTo>
                  <a:pt x="818" y="374"/>
                  <a:pt x="823" y="370"/>
                  <a:pt x="827" y="367"/>
                </a:cubicBezTo>
                <a:cubicBezTo>
                  <a:pt x="828" y="367"/>
                  <a:pt x="824" y="371"/>
                  <a:pt x="821" y="373"/>
                </a:cubicBezTo>
                <a:cubicBezTo>
                  <a:pt x="828" y="368"/>
                  <a:pt x="834" y="363"/>
                  <a:pt x="837" y="359"/>
                </a:cubicBezTo>
                <a:cubicBezTo>
                  <a:pt x="827" y="368"/>
                  <a:pt x="832" y="363"/>
                  <a:pt x="829" y="364"/>
                </a:cubicBezTo>
                <a:cubicBezTo>
                  <a:pt x="834" y="358"/>
                  <a:pt x="843" y="348"/>
                  <a:pt x="846" y="344"/>
                </a:cubicBezTo>
                <a:cubicBezTo>
                  <a:pt x="854" y="336"/>
                  <a:pt x="860" y="329"/>
                  <a:pt x="857" y="336"/>
                </a:cubicBezTo>
                <a:cubicBezTo>
                  <a:pt x="860" y="330"/>
                  <a:pt x="866" y="324"/>
                  <a:pt x="868" y="316"/>
                </a:cubicBezTo>
                <a:cubicBezTo>
                  <a:pt x="862" y="329"/>
                  <a:pt x="866" y="315"/>
                  <a:pt x="857" y="331"/>
                </a:cubicBezTo>
                <a:cubicBezTo>
                  <a:pt x="852" y="334"/>
                  <a:pt x="865" y="318"/>
                  <a:pt x="870" y="310"/>
                </a:cubicBezTo>
                <a:cubicBezTo>
                  <a:pt x="868" y="315"/>
                  <a:pt x="871" y="311"/>
                  <a:pt x="870" y="313"/>
                </a:cubicBezTo>
                <a:cubicBezTo>
                  <a:pt x="877" y="300"/>
                  <a:pt x="872" y="305"/>
                  <a:pt x="867" y="313"/>
                </a:cubicBezTo>
                <a:cubicBezTo>
                  <a:pt x="869" y="309"/>
                  <a:pt x="871" y="304"/>
                  <a:pt x="873" y="299"/>
                </a:cubicBezTo>
                <a:cubicBezTo>
                  <a:pt x="873" y="300"/>
                  <a:pt x="873" y="300"/>
                  <a:pt x="873" y="300"/>
                </a:cubicBezTo>
                <a:cubicBezTo>
                  <a:pt x="875" y="295"/>
                  <a:pt x="877" y="290"/>
                  <a:pt x="879" y="285"/>
                </a:cubicBezTo>
                <a:cubicBezTo>
                  <a:pt x="881" y="284"/>
                  <a:pt x="882" y="284"/>
                  <a:pt x="880" y="288"/>
                </a:cubicBezTo>
                <a:cubicBezTo>
                  <a:pt x="882" y="285"/>
                  <a:pt x="883" y="283"/>
                  <a:pt x="885" y="280"/>
                </a:cubicBezTo>
                <a:cubicBezTo>
                  <a:pt x="883" y="284"/>
                  <a:pt x="882" y="288"/>
                  <a:pt x="880" y="293"/>
                </a:cubicBezTo>
                <a:cubicBezTo>
                  <a:pt x="884" y="288"/>
                  <a:pt x="886" y="279"/>
                  <a:pt x="888" y="272"/>
                </a:cubicBezTo>
                <a:cubicBezTo>
                  <a:pt x="891" y="265"/>
                  <a:pt x="884" y="290"/>
                  <a:pt x="881" y="298"/>
                </a:cubicBezTo>
                <a:close/>
                <a:moveTo>
                  <a:pt x="889" y="232"/>
                </a:moveTo>
                <a:cubicBezTo>
                  <a:pt x="889" y="226"/>
                  <a:pt x="889" y="220"/>
                  <a:pt x="888" y="215"/>
                </a:cubicBezTo>
                <a:cubicBezTo>
                  <a:pt x="889" y="213"/>
                  <a:pt x="889" y="213"/>
                  <a:pt x="889" y="213"/>
                </a:cubicBezTo>
                <a:cubicBezTo>
                  <a:pt x="887" y="186"/>
                  <a:pt x="878" y="168"/>
                  <a:pt x="864" y="143"/>
                </a:cubicBezTo>
                <a:cubicBezTo>
                  <a:pt x="867" y="146"/>
                  <a:pt x="872" y="156"/>
                  <a:pt x="871" y="154"/>
                </a:cubicBezTo>
                <a:cubicBezTo>
                  <a:pt x="863" y="139"/>
                  <a:pt x="862" y="143"/>
                  <a:pt x="854" y="128"/>
                </a:cubicBezTo>
                <a:cubicBezTo>
                  <a:pt x="868" y="148"/>
                  <a:pt x="845" y="116"/>
                  <a:pt x="859" y="133"/>
                </a:cubicBezTo>
                <a:cubicBezTo>
                  <a:pt x="841" y="109"/>
                  <a:pt x="817" y="86"/>
                  <a:pt x="800" y="75"/>
                </a:cubicBezTo>
                <a:cubicBezTo>
                  <a:pt x="804" y="79"/>
                  <a:pt x="793" y="72"/>
                  <a:pt x="792" y="72"/>
                </a:cubicBezTo>
                <a:cubicBezTo>
                  <a:pt x="788" y="69"/>
                  <a:pt x="790" y="69"/>
                  <a:pt x="793" y="72"/>
                </a:cubicBezTo>
                <a:cubicBezTo>
                  <a:pt x="785" y="66"/>
                  <a:pt x="784" y="64"/>
                  <a:pt x="786" y="64"/>
                </a:cubicBezTo>
                <a:cubicBezTo>
                  <a:pt x="792" y="67"/>
                  <a:pt x="798" y="71"/>
                  <a:pt x="804" y="75"/>
                </a:cubicBezTo>
                <a:cubicBezTo>
                  <a:pt x="798" y="71"/>
                  <a:pt x="796" y="68"/>
                  <a:pt x="791" y="65"/>
                </a:cubicBezTo>
                <a:cubicBezTo>
                  <a:pt x="791" y="65"/>
                  <a:pt x="791" y="65"/>
                  <a:pt x="791" y="65"/>
                </a:cubicBezTo>
                <a:cubicBezTo>
                  <a:pt x="791" y="65"/>
                  <a:pt x="791" y="65"/>
                  <a:pt x="791" y="65"/>
                </a:cubicBezTo>
                <a:cubicBezTo>
                  <a:pt x="789" y="63"/>
                  <a:pt x="786" y="62"/>
                  <a:pt x="783" y="60"/>
                </a:cubicBezTo>
                <a:cubicBezTo>
                  <a:pt x="780" y="59"/>
                  <a:pt x="780" y="60"/>
                  <a:pt x="780" y="60"/>
                </a:cubicBezTo>
                <a:cubicBezTo>
                  <a:pt x="773" y="58"/>
                  <a:pt x="765" y="55"/>
                  <a:pt x="755" y="52"/>
                </a:cubicBezTo>
                <a:cubicBezTo>
                  <a:pt x="756" y="52"/>
                  <a:pt x="756" y="52"/>
                  <a:pt x="756" y="52"/>
                </a:cubicBezTo>
                <a:cubicBezTo>
                  <a:pt x="749" y="49"/>
                  <a:pt x="741" y="46"/>
                  <a:pt x="734" y="44"/>
                </a:cubicBezTo>
                <a:cubicBezTo>
                  <a:pt x="737" y="44"/>
                  <a:pt x="737" y="44"/>
                  <a:pt x="737" y="44"/>
                </a:cubicBezTo>
                <a:cubicBezTo>
                  <a:pt x="733" y="43"/>
                  <a:pt x="729" y="42"/>
                  <a:pt x="724" y="41"/>
                </a:cubicBezTo>
                <a:cubicBezTo>
                  <a:pt x="725" y="39"/>
                  <a:pt x="720" y="39"/>
                  <a:pt x="722" y="38"/>
                </a:cubicBezTo>
                <a:cubicBezTo>
                  <a:pt x="714" y="33"/>
                  <a:pt x="693" y="31"/>
                  <a:pt x="675" y="27"/>
                </a:cubicBezTo>
                <a:cubicBezTo>
                  <a:pt x="678" y="27"/>
                  <a:pt x="678" y="27"/>
                  <a:pt x="678" y="27"/>
                </a:cubicBezTo>
                <a:cubicBezTo>
                  <a:pt x="668" y="27"/>
                  <a:pt x="644" y="21"/>
                  <a:pt x="628" y="20"/>
                </a:cubicBezTo>
                <a:cubicBezTo>
                  <a:pt x="629" y="19"/>
                  <a:pt x="629" y="19"/>
                  <a:pt x="629" y="19"/>
                </a:cubicBezTo>
                <a:cubicBezTo>
                  <a:pt x="638" y="20"/>
                  <a:pt x="640" y="19"/>
                  <a:pt x="636" y="18"/>
                </a:cubicBezTo>
                <a:cubicBezTo>
                  <a:pt x="639" y="18"/>
                  <a:pt x="644" y="18"/>
                  <a:pt x="648" y="18"/>
                </a:cubicBezTo>
                <a:cubicBezTo>
                  <a:pt x="653" y="19"/>
                  <a:pt x="668" y="21"/>
                  <a:pt x="669" y="23"/>
                </a:cubicBezTo>
                <a:cubicBezTo>
                  <a:pt x="658" y="21"/>
                  <a:pt x="659" y="21"/>
                  <a:pt x="664" y="23"/>
                </a:cubicBezTo>
                <a:cubicBezTo>
                  <a:pt x="675" y="24"/>
                  <a:pt x="695" y="28"/>
                  <a:pt x="694" y="25"/>
                </a:cubicBezTo>
                <a:cubicBezTo>
                  <a:pt x="709" y="29"/>
                  <a:pt x="699" y="27"/>
                  <a:pt x="709" y="30"/>
                </a:cubicBezTo>
                <a:cubicBezTo>
                  <a:pt x="710" y="31"/>
                  <a:pt x="707" y="31"/>
                  <a:pt x="703" y="30"/>
                </a:cubicBezTo>
                <a:cubicBezTo>
                  <a:pt x="717" y="34"/>
                  <a:pt x="732" y="38"/>
                  <a:pt x="746" y="43"/>
                </a:cubicBezTo>
                <a:cubicBezTo>
                  <a:pt x="748" y="42"/>
                  <a:pt x="719" y="32"/>
                  <a:pt x="734" y="35"/>
                </a:cubicBezTo>
                <a:cubicBezTo>
                  <a:pt x="738" y="36"/>
                  <a:pt x="738" y="34"/>
                  <a:pt x="753" y="40"/>
                </a:cubicBezTo>
                <a:cubicBezTo>
                  <a:pt x="753" y="40"/>
                  <a:pt x="751" y="40"/>
                  <a:pt x="750" y="39"/>
                </a:cubicBezTo>
                <a:cubicBezTo>
                  <a:pt x="757" y="42"/>
                  <a:pt x="757" y="43"/>
                  <a:pt x="764" y="46"/>
                </a:cubicBezTo>
                <a:cubicBezTo>
                  <a:pt x="766" y="49"/>
                  <a:pt x="755" y="43"/>
                  <a:pt x="750" y="42"/>
                </a:cubicBezTo>
                <a:cubicBezTo>
                  <a:pt x="755" y="44"/>
                  <a:pt x="760" y="46"/>
                  <a:pt x="765" y="48"/>
                </a:cubicBezTo>
                <a:cubicBezTo>
                  <a:pt x="764" y="48"/>
                  <a:pt x="764" y="48"/>
                  <a:pt x="764" y="48"/>
                </a:cubicBezTo>
                <a:cubicBezTo>
                  <a:pt x="769" y="50"/>
                  <a:pt x="773" y="53"/>
                  <a:pt x="778" y="55"/>
                </a:cubicBezTo>
                <a:cubicBezTo>
                  <a:pt x="785" y="57"/>
                  <a:pt x="767" y="49"/>
                  <a:pt x="767" y="48"/>
                </a:cubicBezTo>
                <a:cubicBezTo>
                  <a:pt x="770" y="49"/>
                  <a:pt x="773" y="51"/>
                  <a:pt x="777" y="52"/>
                </a:cubicBezTo>
                <a:cubicBezTo>
                  <a:pt x="788" y="56"/>
                  <a:pt x="815" y="73"/>
                  <a:pt x="822" y="83"/>
                </a:cubicBezTo>
                <a:cubicBezTo>
                  <a:pt x="832" y="92"/>
                  <a:pt x="829" y="87"/>
                  <a:pt x="832" y="88"/>
                </a:cubicBezTo>
                <a:cubicBezTo>
                  <a:pt x="839" y="93"/>
                  <a:pt x="844" y="100"/>
                  <a:pt x="850" y="105"/>
                </a:cubicBezTo>
                <a:cubicBezTo>
                  <a:pt x="851" y="104"/>
                  <a:pt x="857" y="112"/>
                  <a:pt x="858" y="111"/>
                </a:cubicBezTo>
                <a:cubicBezTo>
                  <a:pt x="861" y="115"/>
                  <a:pt x="864" y="119"/>
                  <a:pt x="866" y="122"/>
                </a:cubicBezTo>
                <a:cubicBezTo>
                  <a:pt x="873" y="127"/>
                  <a:pt x="857" y="109"/>
                  <a:pt x="855" y="106"/>
                </a:cubicBezTo>
                <a:cubicBezTo>
                  <a:pt x="852" y="99"/>
                  <a:pt x="862" y="113"/>
                  <a:pt x="860" y="109"/>
                </a:cubicBezTo>
                <a:cubicBezTo>
                  <a:pt x="853" y="101"/>
                  <a:pt x="851" y="101"/>
                  <a:pt x="847" y="98"/>
                </a:cubicBezTo>
                <a:cubicBezTo>
                  <a:pt x="843" y="93"/>
                  <a:pt x="841" y="91"/>
                  <a:pt x="842" y="90"/>
                </a:cubicBezTo>
                <a:cubicBezTo>
                  <a:pt x="853" y="103"/>
                  <a:pt x="850" y="95"/>
                  <a:pt x="859" y="106"/>
                </a:cubicBezTo>
                <a:cubicBezTo>
                  <a:pt x="859" y="107"/>
                  <a:pt x="859" y="107"/>
                  <a:pt x="859" y="107"/>
                </a:cubicBezTo>
                <a:cubicBezTo>
                  <a:pt x="860" y="106"/>
                  <a:pt x="872" y="122"/>
                  <a:pt x="876" y="128"/>
                </a:cubicBezTo>
                <a:cubicBezTo>
                  <a:pt x="883" y="142"/>
                  <a:pt x="868" y="119"/>
                  <a:pt x="867" y="120"/>
                </a:cubicBezTo>
                <a:cubicBezTo>
                  <a:pt x="871" y="125"/>
                  <a:pt x="875" y="130"/>
                  <a:pt x="878" y="135"/>
                </a:cubicBezTo>
                <a:cubicBezTo>
                  <a:pt x="873" y="129"/>
                  <a:pt x="877" y="136"/>
                  <a:pt x="870" y="128"/>
                </a:cubicBezTo>
                <a:cubicBezTo>
                  <a:pt x="876" y="137"/>
                  <a:pt x="876" y="139"/>
                  <a:pt x="882" y="148"/>
                </a:cubicBezTo>
                <a:cubicBezTo>
                  <a:pt x="874" y="138"/>
                  <a:pt x="887" y="162"/>
                  <a:pt x="886" y="164"/>
                </a:cubicBezTo>
                <a:cubicBezTo>
                  <a:pt x="882" y="153"/>
                  <a:pt x="872" y="134"/>
                  <a:pt x="872" y="134"/>
                </a:cubicBezTo>
                <a:cubicBezTo>
                  <a:pt x="871" y="132"/>
                  <a:pt x="864" y="121"/>
                  <a:pt x="861" y="117"/>
                </a:cubicBezTo>
                <a:cubicBezTo>
                  <a:pt x="854" y="111"/>
                  <a:pt x="854" y="111"/>
                  <a:pt x="854" y="111"/>
                </a:cubicBezTo>
                <a:cubicBezTo>
                  <a:pt x="860" y="119"/>
                  <a:pt x="868" y="129"/>
                  <a:pt x="865" y="127"/>
                </a:cubicBezTo>
                <a:cubicBezTo>
                  <a:pt x="868" y="130"/>
                  <a:pt x="870" y="134"/>
                  <a:pt x="873" y="138"/>
                </a:cubicBezTo>
                <a:cubicBezTo>
                  <a:pt x="864" y="127"/>
                  <a:pt x="864" y="128"/>
                  <a:pt x="855" y="119"/>
                </a:cubicBezTo>
                <a:cubicBezTo>
                  <a:pt x="869" y="140"/>
                  <a:pt x="882" y="156"/>
                  <a:pt x="887" y="176"/>
                </a:cubicBezTo>
                <a:cubicBezTo>
                  <a:pt x="886" y="173"/>
                  <a:pt x="886" y="173"/>
                  <a:pt x="886" y="173"/>
                </a:cubicBezTo>
                <a:cubicBezTo>
                  <a:pt x="898" y="213"/>
                  <a:pt x="892" y="224"/>
                  <a:pt x="889" y="23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193887" y="1750505"/>
            <a:ext cx="1051375" cy="43767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+mn-ea"/>
                <a:sym typeface="+mn-lt"/>
              </a:rPr>
              <a:t>18:00</a:t>
            </a:r>
          </a:p>
        </p:txBody>
      </p:sp>
      <p:sp>
        <p:nvSpPr>
          <p:cNvPr id="25" name="Freeform 376"/>
          <p:cNvSpPr>
            <a:spLocks noEditPoints="1"/>
          </p:cNvSpPr>
          <p:nvPr/>
        </p:nvSpPr>
        <p:spPr bwMode="auto">
          <a:xfrm rot="12101646">
            <a:off x="4837272" y="1858804"/>
            <a:ext cx="1372076" cy="1149191"/>
          </a:xfrm>
          <a:custGeom>
            <a:avLst/>
            <a:gdLst>
              <a:gd name="T0" fmla="*/ 715 w 910"/>
              <a:gd name="T1" fmla="*/ 20 h 538"/>
              <a:gd name="T2" fmla="*/ 489 w 910"/>
              <a:gd name="T3" fmla="*/ 6 h 538"/>
              <a:gd name="T4" fmla="*/ 372 w 910"/>
              <a:gd name="T5" fmla="*/ 17 h 538"/>
              <a:gd name="T6" fmla="*/ 263 w 910"/>
              <a:gd name="T7" fmla="*/ 50 h 538"/>
              <a:gd name="T8" fmla="*/ 193 w 910"/>
              <a:gd name="T9" fmla="*/ 77 h 538"/>
              <a:gd name="T10" fmla="*/ 195 w 910"/>
              <a:gd name="T11" fmla="*/ 82 h 538"/>
              <a:gd name="T12" fmla="*/ 286 w 910"/>
              <a:gd name="T13" fmla="*/ 51 h 538"/>
              <a:gd name="T14" fmla="*/ 157 w 910"/>
              <a:gd name="T15" fmla="*/ 110 h 538"/>
              <a:gd name="T16" fmla="*/ 257 w 910"/>
              <a:gd name="T17" fmla="*/ 78 h 538"/>
              <a:gd name="T18" fmla="*/ 283 w 910"/>
              <a:gd name="T19" fmla="*/ 68 h 538"/>
              <a:gd name="T20" fmla="*/ 290 w 910"/>
              <a:gd name="T21" fmla="*/ 68 h 538"/>
              <a:gd name="T22" fmla="*/ 84 w 910"/>
              <a:gd name="T23" fmla="*/ 191 h 538"/>
              <a:gd name="T24" fmla="*/ 32 w 910"/>
              <a:gd name="T25" fmla="*/ 456 h 538"/>
              <a:gd name="T26" fmla="*/ 227 w 910"/>
              <a:gd name="T27" fmla="*/ 535 h 538"/>
              <a:gd name="T28" fmla="*/ 392 w 910"/>
              <a:gd name="T29" fmla="*/ 531 h 538"/>
              <a:gd name="T30" fmla="*/ 505 w 910"/>
              <a:gd name="T31" fmla="*/ 511 h 538"/>
              <a:gd name="T32" fmla="*/ 547 w 910"/>
              <a:gd name="T33" fmla="*/ 500 h 538"/>
              <a:gd name="T34" fmla="*/ 565 w 910"/>
              <a:gd name="T35" fmla="*/ 510 h 538"/>
              <a:gd name="T36" fmla="*/ 438 w 910"/>
              <a:gd name="T37" fmla="*/ 538 h 538"/>
              <a:gd name="T38" fmla="*/ 670 w 910"/>
              <a:gd name="T39" fmla="*/ 469 h 538"/>
              <a:gd name="T40" fmla="*/ 705 w 910"/>
              <a:gd name="T41" fmla="*/ 460 h 538"/>
              <a:gd name="T42" fmla="*/ 788 w 910"/>
              <a:gd name="T43" fmla="*/ 415 h 538"/>
              <a:gd name="T44" fmla="*/ 888 w 910"/>
              <a:gd name="T45" fmla="*/ 287 h 538"/>
              <a:gd name="T46" fmla="*/ 905 w 910"/>
              <a:gd name="T47" fmla="*/ 243 h 538"/>
              <a:gd name="T48" fmla="*/ 496 w 910"/>
              <a:gd name="T49" fmla="*/ 11 h 538"/>
              <a:gd name="T50" fmla="*/ 592 w 910"/>
              <a:gd name="T51" fmla="*/ 9 h 538"/>
              <a:gd name="T52" fmla="*/ 453 w 910"/>
              <a:gd name="T53" fmla="*/ 17 h 538"/>
              <a:gd name="T54" fmla="*/ 660 w 910"/>
              <a:gd name="T55" fmla="*/ 448 h 538"/>
              <a:gd name="T56" fmla="*/ 585 w 910"/>
              <a:gd name="T57" fmla="*/ 472 h 538"/>
              <a:gd name="T58" fmla="*/ 488 w 910"/>
              <a:gd name="T59" fmla="*/ 490 h 538"/>
              <a:gd name="T60" fmla="*/ 424 w 910"/>
              <a:gd name="T61" fmla="*/ 506 h 538"/>
              <a:gd name="T62" fmla="*/ 502 w 910"/>
              <a:gd name="T63" fmla="*/ 493 h 538"/>
              <a:gd name="T64" fmla="*/ 397 w 910"/>
              <a:gd name="T65" fmla="*/ 512 h 538"/>
              <a:gd name="T66" fmla="*/ 153 w 910"/>
              <a:gd name="T67" fmla="*/ 512 h 538"/>
              <a:gd name="T68" fmla="*/ 54 w 910"/>
              <a:gd name="T69" fmla="*/ 464 h 538"/>
              <a:gd name="T70" fmla="*/ 30 w 910"/>
              <a:gd name="T71" fmla="*/ 290 h 538"/>
              <a:gd name="T72" fmla="*/ 112 w 910"/>
              <a:gd name="T73" fmla="*/ 179 h 538"/>
              <a:gd name="T74" fmla="*/ 283 w 910"/>
              <a:gd name="T75" fmla="*/ 76 h 538"/>
              <a:gd name="T76" fmla="*/ 368 w 910"/>
              <a:gd name="T77" fmla="*/ 46 h 538"/>
              <a:gd name="T78" fmla="*/ 531 w 910"/>
              <a:gd name="T79" fmla="*/ 27 h 538"/>
              <a:gd name="T80" fmla="*/ 599 w 910"/>
              <a:gd name="T81" fmla="*/ 32 h 538"/>
              <a:gd name="T82" fmla="*/ 669 w 910"/>
              <a:gd name="T83" fmla="*/ 34 h 538"/>
              <a:gd name="T84" fmla="*/ 687 w 910"/>
              <a:gd name="T85" fmla="*/ 41 h 538"/>
              <a:gd name="T86" fmla="*/ 793 w 910"/>
              <a:gd name="T87" fmla="*/ 85 h 538"/>
              <a:gd name="T88" fmla="*/ 805 w 910"/>
              <a:gd name="T89" fmla="*/ 95 h 538"/>
              <a:gd name="T90" fmla="*/ 883 w 910"/>
              <a:gd name="T91" fmla="*/ 246 h 538"/>
              <a:gd name="T92" fmla="*/ 841 w 910"/>
              <a:gd name="T93" fmla="*/ 323 h 538"/>
              <a:gd name="T94" fmla="*/ 863 w 910"/>
              <a:gd name="T95" fmla="*/ 280 h 538"/>
              <a:gd name="T96" fmla="*/ 700 w 910"/>
              <a:gd name="T97" fmla="*/ 424 h 538"/>
              <a:gd name="T98" fmla="*/ 720 w 910"/>
              <a:gd name="T99" fmla="*/ 419 h 538"/>
              <a:gd name="T100" fmla="*/ 708 w 910"/>
              <a:gd name="T101" fmla="*/ 446 h 538"/>
              <a:gd name="T102" fmla="*/ 772 w 910"/>
              <a:gd name="T103" fmla="*/ 403 h 538"/>
              <a:gd name="T104" fmla="*/ 832 w 910"/>
              <a:gd name="T105" fmla="*/ 367 h 538"/>
              <a:gd name="T106" fmla="*/ 829 w 910"/>
              <a:gd name="T107" fmla="*/ 364 h 538"/>
              <a:gd name="T108" fmla="*/ 885 w 910"/>
              <a:gd name="T109" fmla="*/ 280 h 538"/>
              <a:gd name="T110" fmla="*/ 792 w 910"/>
              <a:gd name="T111" fmla="*/ 72 h 538"/>
              <a:gd name="T112" fmla="*/ 737 w 910"/>
              <a:gd name="T113" fmla="*/ 44 h 538"/>
              <a:gd name="T114" fmla="*/ 709 w 910"/>
              <a:gd name="T115" fmla="*/ 30 h 538"/>
              <a:gd name="T116" fmla="*/ 777 w 910"/>
              <a:gd name="T117" fmla="*/ 52 h 538"/>
              <a:gd name="T118" fmla="*/ 876 w 910"/>
              <a:gd name="T119" fmla="*/ 128 h 538"/>
              <a:gd name="T120" fmla="*/ 887 w 910"/>
              <a:gd name="T121" fmla="*/ 17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10" h="538">
                <a:moveTo>
                  <a:pt x="900" y="193"/>
                </a:moveTo>
                <a:cubicBezTo>
                  <a:pt x="905" y="215"/>
                  <a:pt x="899" y="195"/>
                  <a:pt x="900" y="207"/>
                </a:cubicBezTo>
                <a:cubicBezTo>
                  <a:pt x="899" y="203"/>
                  <a:pt x="899" y="199"/>
                  <a:pt x="899" y="196"/>
                </a:cubicBezTo>
                <a:cubicBezTo>
                  <a:pt x="898" y="195"/>
                  <a:pt x="895" y="184"/>
                  <a:pt x="895" y="185"/>
                </a:cubicBezTo>
                <a:cubicBezTo>
                  <a:pt x="899" y="179"/>
                  <a:pt x="879" y="134"/>
                  <a:pt x="886" y="143"/>
                </a:cubicBezTo>
                <a:cubicBezTo>
                  <a:pt x="882" y="129"/>
                  <a:pt x="854" y="95"/>
                  <a:pt x="830" y="77"/>
                </a:cubicBezTo>
                <a:cubicBezTo>
                  <a:pt x="832" y="79"/>
                  <a:pt x="835" y="80"/>
                  <a:pt x="837" y="82"/>
                </a:cubicBezTo>
                <a:cubicBezTo>
                  <a:pt x="815" y="59"/>
                  <a:pt x="813" y="67"/>
                  <a:pt x="798" y="58"/>
                </a:cubicBezTo>
                <a:cubicBezTo>
                  <a:pt x="812" y="65"/>
                  <a:pt x="787" y="49"/>
                  <a:pt x="782" y="45"/>
                </a:cubicBezTo>
                <a:cubicBezTo>
                  <a:pt x="768" y="40"/>
                  <a:pt x="757" y="37"/>
                  <a:pt x="739" y="30"/>
                </a:cubicBezTo>
                <a:cubicBezTo>
                  <a:pt x="736" y="27"/>
                  <a:pt x="736" y="25"/>
                  <a:pt x="724" y="21"/>
                </a:cubicBezTo>
                <a:cubicBezTo>
                  <a:pt x="715" y="20"/>
                  <a:pt x="715" y="20"/>
                  <a:pt x="715" y="20"/>
                </a:cubicBezTo>
                <a:cubicBezTo>
                  <a:pt x="703" y="16"/>
                  <a:pt x="686" y="14"/>
                  <a:pt x="678" y="12"/>
                </a:cubicBezTo>
                <a:cubicBezTo>
                  <a:pt x="680" y="12"/>
                  <a:pt x="680" y="12"/>
                  <a:pt x="680" y="12"/>
                </a:cubicBezTo>
                <a:cubicBezTo>
                  <a:pt x="666" y="9"/>
                  <a:pt x="666" y="11"/>
                  <a:pt x="676" y="13"/>
                </a:cubicBezTo>
                <a:cubicBezTo>
                  <a:pt x="663" y="12"/>
                  <a:pt x="663" y="12"/>
                  <a:pt x="663" y="12"/>
                </a:cubicBezTo>
                <a:cubicBezTo>
                  <a:pt x="663" y="11"/>
                  <a:pt x="663" y="11"/>
                  <a:pt x="663" y="11"/>
                </a:cubicBezTo>
                <a:cubicBezTo>
                  <a:pt x="645" y="9"/>
                  <a:pt x="629" y="10"/>
                  <a:pt x="601" y="8"/>
                </a:cubicBezTo>
                <a:cubicBezTo>
                  <a:pt x="609" y="7"/>
                  <a:pt x="581" y="4"/>
                  <a:pt x="606" y="5"/>
                </a:cubicBezTo>
                <a:cubicBezTo>
                  <a:pt x="598" y="5"/>
                  <a:pt x="610" y="7"/>
                  <a:pt x="611" y="8"/>
                </a:cubicBezTo>
                <a:cubicBezTo>
                  <a:pt x="620" y="9"/>
                  <a:pt x="628" y="8"/>
                  <a:pt x="632" y="8"/>
                </a:cubicBezTo>
                <a:cubicBezTo>
                  <a:pt x="629" y="7"/>
                  <a:pt x="632" y="6"/>
                  <a:pt x="637" y="5"/>
                </a:cubicBezTo>
                <a:cubicBezTo>
                  <a:pt x="619" y="5"/>
                  <a:pt x="569" y="0"/>
                  <a:pt x="565" y="4"/>
                </a:cubicBezTo>
                <a:cubicBezTo>
                  <a:pt x="542" y="4"/>
                  <a:pt x="514" y="5"/>
                  <a:pt x="489" y="6"/>
                </a:cubicBezTo>
                <a:cubicBezTo>
                  <a:pt x="490" y="6"/>
                  <a:pt x="492" y="6"/>
                  <a:pt x="491" y="7"/>
                </a:cubicBezTo>
                <a:cubicBezTo>
                  <a:pt x="469" y="6"/>
                  <a:pt x="469" y="6"/>
                  <a:pt x="469" y="6"/>
                </a:cubicBezTo>
                <a:cubicBezTo>
                  <a:pt x="474" y="6"/>
                  <a:pt x="474" y="6"/>
                  <a:pt x="474" y="6"/>
                </a:cubicBezTo>
                <a:cubicBezTo>
                  <a:pt x="469" y="6"/>
                  <a:pt x="465" y="6"/>
                  <a:pt x="460" y="6"/>
                </a:cubicBezTo>
                <a:cubicBezTo>
                  <a:pt x="458" y="6"/>
                  <a:pt x="464" y="4"/>
                  <a:pt x="470" y="3"/>
                </a:cubicBezTo>
                <a:cubicBezTo>
                  <a:pt x="473" y="3"/>
                  <a:pt x="476" y="3"/>
                  <a:pt x="473" y="4"/>
                </a:cubicBezTo>
                <a:cubicBezTo>
                  <a:pt x="488" y="1"/>
                  <a:pt x="460" y="4"/>
                  <a:pt x="470" y="2"/>
                </a:cubicBezTo>
                <a:cubicBezTo>
                  <a:pt x="474" y="2"/>
                  <a:pt x="479" y="1"/>
                  <a:pt x="481" y="1"/>
                </a:cubicBezTo>
                <a:cubicBezTo>
                  <a:pt x="464" y="1"/>
                  <a:pt x="456" y="5"/>
                  <a:pt x="445" y="4"/>
                </a:cubicBezTo>
                <a:cubicBezTo>
                  <a:pt x="436" y="6"/>
                  <a:pt x="420" y="10"/>
                  <a:pt x="404" y="12"/>
                </a:cubicBezTo>
                <a:cubicBezTo>
                  <a:pt x="410" y="10"/>
                  <a:pt x="387" y="15"/>
                  <a:pt x="394" y="12"/>
                </a:cubicBezTo>
                <a:cubicBezTo>
                  <a:pt x="388" y="14"/>
                  <a:pt x="374" y="15"/>
                  <a:pt x="372" y="17"/>
                </a:cubicBezTo>
                <a:cubicBezTo>
                  <a:pt x="374" y="16"/>
                  <a:pt x="381" y="14"/>
                  <a:pt x="386" y="14"/>
                </a:cubicBezTo>
                <a:cubicBezTo>
                  <a:pt x="379" y="16"/>
                  <a:pt x="379" y="17"/>
                  <a:pt x="371" y="18"/>
                </a:cubicBezTo>
                <a:cubicBezTo>
                  <a:pt x="370" y="19"/>
                  <a:pt x="370" y="18"/>
                  <a:pt x="370" y="18"/>
                </a:cubicBezTo>
                <a:cubicBezTo>
                  <a:pt x="360" y="21"/>
                  <a:pt x="368" y="22"/>
                  <a:pt x="350" y="26"/>
                </a:cubicBezTo>
                <a:cubicBezTo>
                  <a:pt x="303" y="38"/>
                  <a:pt x="355" y="21"/>
                  <a:pt x="349" y="22"/>
                </a:cubicBezTo>
                <a:cubicBezTo>
                  <a:pt x="347" y="23"/>
                  <a:pt x="327" y="29"/>
                  <a:pt x="317" y="31"/>
                </a:cubicBezTo>
                <a:cubicBezTo>
                  <a:pt x="319" y="30"/>
                  <a:pt x="319" y="30"/>
                  <a:pt x="319" y="30"/>
                </a:cubicBezTo>
                <a:cubicBezTo>
                  <a:pt x="315" y="31"/>
                  <a:pt x="308" y="34"/>
                  <a:pt x="303" y="34"/>
                </a:cubicBezTo>
                <a:cubicBezTo>
                  <a:pt x="300" y="37"/>
                  <a:pt x="295" y="39"/>
                  <a:pt x="292" y="41"/>
                </a:cubicBezTo>
                <a:cubicBezTo>
                  <a:pt x="272" y="48"/>
                  <a:pt x="272" y="48"/>
                  <a:pt x="272" y="48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71" y="48"/>
                  <a:pt x="267" y="49"/>
                  <a:pt x="263" y="50"/>
                </a:cubicBezTo>
                <a:cubicBezTo>
                  <a:pt x="261" y="50"/>
                  <a:pt x="267" y="48"/>
                  <a:pt x="273" y="46"/>
                </a:cubicBezTo>
                <a:cubicBezTo>
                  <a:pt x="269" y="46"/>
                  <a:pt x="265" y="47"/>
                  <a:pt x="261" y="50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58" y="51"/>
                  <a:pt x="239" y="59"/>
                  <a:pt x="255" y="54"/>
                </a:cubicBezTo>
                <a:cubicBezTo>
                  <a:pt x="244" y="59"/>
                  <a:pt x="239" y="59"/>
                  <a:pt x="232" y="62"/>
                </a:cubicBezTo>
                <a:cubicBezTo>
                  <a:pt x="231" y="61"/>
                  <a:pt x="238" y="59"/>
                  <a:pt x="234" y="59"/>
                </a:cubicBezTo>
                <a:cubicBezTo>
                  <a:pt x="226" y="62"/>
                  <a:pt x="221" y="63"/>
                  <a:pt x="215" y="66"/>
                </a:cubicBezTo>
                <a:cubicBezTo>
                  <a:pt x="221" y="64"/>
                  <a:pt x="214" y="68"/>
                  <a:pt x="223" y="65"/>
                </a:cubicBezTo>
                <a:cubicBezTo>
                  <a:pt x="220" y="66"/>
                  <a:pt x="210" y="70"/>
                  <a:pt x="211" y="70"/>
                </a:cubicBezTo>
                <a:cubicBezTo>
                  <a:pt x="214" y="69"/>
                  <a:pt x="216" y="68"/>
                  <a:pt x="221" y="67"/>
                </a:cubicBezTo>
                <a:cubicBezTo>
                  <a:pt x="211" y="70"/>
                  <a:pt x="201" y="75"/>
                  <a:pt x="190" y="78"/>
                </a:cubicBezTo>
                <a:cubicBezTo>
                  <a:pt x="191" y="78"/>
                  <a:pt x="192" y="77"/>
                  <a:pt x="193" y="77"/>
                </a:cubicBezTo>
                <a:cubicBezTo>
                  <a:pt x="180" y="83"/>
                  <a:pt x="160" y="91"/>
                  <a:pt x="152" y="97"/>
                </a:cubicBezTo>
                <a:cubicBezTo>
                  <a:pt x="156" y="96"/>
                  <a:pt x="156" y="96"/>
                  <a:pt x="156" y="96"/>
                </a:cubicBezTo>
                <a:cubicBezTo>
                  <a:pt x="159" y="94"/>
                  <a:pt x="165" y="91"/>
                  <a:pt x="168" y="90"/>
                </a:cubicBezTo>
                <a:cubicBezTo>
                  <a:pt x="158" y="95"/>
                  <a:pt x="175" y="89"/>
                  <a:pt x="165" y="94"/>
                </a:cubicBezTo>
                <a:cubicBezTo>
                  <a:pt x="151" y="101"/>
                  <a:pt x="138" y="105"/>
                  <a:pt x="131" y="110"/>
                </a:cubicBezTo>
                <a:cubicBezTo>
                  <a:pt x="144" y="104"/>
                  <a:pt x="163" y="97"/>
                  <a:pt x="168" y="94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66" y="94"/>
                  <a:pt x="172" y="90"/>
                  <a:pt x="179" y="87"/>
                </a:cubicBezTo>
                <a:cubicBezTo>
                  <a:pt x="180" y="87"/>
                  <a:pt x="197" y="79"/>
                  <a:pt x="197" y="81"/>
                </a:cubicBezTo>
                <a:cubicBezTo>
                  <a:pt x="190" y="84"/>
                  <a:pt x="184" y="86"/>
                  <a:pt x="178" y="89"/>
                </a:cubicBezTo>
                <a:cubicBezTo>
                  <a:pt x="180" y="89"/>
                  <a:pt x="197" y="81"/>
                  <a:pt x="205" y="79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211" y="74"/>
                  <a:pt x="233" y="67"/>
                  <a:pt x="249" y="60"/>
                </a:cubicBezTo>
                <a:cubicBezTo>
                  <a:pt x="236" y="66"/>
                  <a:pt x="266" y="55"/>
                  <a:pt x="256" y="60"/>
                </a:cubicBezTo>
                <a:cubicBezTo>
                  <a:pt x="252" y="62"/>
                  <a:pt x="245" y="64"/>
                  <a:pt x="247" y="63"/>
                </a:cubicBezTo>
                <a:cubicBezTo>
                  <a:pt x="246" y="65"/>
                  <a:pt x="257" y="60"/>
                  <a:pt x="260" y="60"/>
                </a:cubicBezTo>
                <a:cubicBezTo>
                  <a:pt x="262" y="58"/>
                  <a:pt x="279" y="53"/>
                  <a:pt x="268" y="55"/>
                </a:cubicBezTo>
                <a:cubicBezTo>
                  <a:pt x="274" y="54"/>
                  <a:pt x="286" y="49"/>
                  <a:pt x="293" y="47"/>
                </a:cubicBezTo>
                <a:cubicBezTo>
                  <a:pt x="291" y="46"/>
                  <a:pt x="307" y="42"/>
                  <a:pt x="310" y="41"/>
                </a:cubicBezTo>
                <a:cubicBezTo>
                  <a:pt x="313" y="40"/>
                  <a:pt x="316" y="40"/>
                  <a:pt x="318" y="39"/>
                </a:cubicBezTo>
                <a:cubicBezTo>
                  <a:pt x="312" y="42"/>
                  <a:pt x="303" y="45"/>
                  <a:pt x="295" y="48"/>
                </a:cubicBezTo>
                <a:cubicBezTo>
                  <a:pt x="295" y="48"/>
                  <a:pt x="295" y="48"/>
                  <a:pt x="295" y="48"/>
                </a:cubicBezTo>
                <a:cubicBezTo>
                  <a:pt x="291" y="49"/>
                  <a:pt x="284" y="51"/>
                  <a:pt x="286" y="50"/>
                </a:cubicBezTo>
                <a:cubicBezTo>
                  <a:pt x="286" y="51"/>
                  <a:pt x="286" y="51"/>
                  <a:pt x="286" y="51"/>
                </a:cubicBezTo>
                <a:cubicBezTo>
                  <a:pt x="269" y="58"/>
                  <a:pt x="252" y="65"/>
                  <a:pt x="244" y="69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35" y="73"/>
                  <a:pt x="221" y="76"/>
                  <a:pt x="209" y="82"/>
                </a:cubicBezTo>
                <a:cubicBezTo>
                  <a:pt x="209" y="82"/>
                  <a:pt x="211" y="81"/>
                  <a:pt x="208" y="82"/>
                </a:cubicBezTo>
                <a:cubicBezTo>
                  <a:pt x="192" y="88"/>
                  <a:pt x="186" y="93"/>
                  <a:pt x="173" y="97"/>
                </a:cubicBezTo>
                <a:cubicBezTo>
                  <a:pt x="174" y="96"/>
                  <a:pt x="174" y="96"/>
                  <a:pt x="174" y="96"/>
                </a:cubicBezTo>
                <a:cubicBezTo>
                  <a:pt x="173" y="96"/>
                  <a:pt x="166" y="100"/>
                  <a:pt x="168" y="100"/>
                </a:cubicBezTo>
                <a:cubicBezTo>
                  <a:pt x="178" y="95"/>
                  <a:pt x="180" y="95"/>
                  <a:pt x="190" y="91"/>
                </a:cubicBezTo>
                <a:cubicBezTo>
                  <a:pt x="186" y="93"/>
                  <a:pt x="178" y="97"/>
                  <a:pt x="172" y="100"/>
                </a:cubicBezTo>
                <a:cubicBezTo>
                  <a:pt x="171" y="101"/>
                  <a:pt x="171" y="101"/>
                  <a:pt x="171" y="101"/>
                </a:cubicBezTo>
                <a:cubicBezTo>
                  <a:pt x="164" y="106"/>
                  <a:pt x="155" y="108"/>
                  <a:pt x="147" y="113"/>
                </a:cubicBezTo>
                <a:cubicBezTo>
                  <a:pt x="157" y="110"/>
                  <a:pt x="157" y="110"/>
                  <a:pt x="157" y="110"/>
                </a:cubicBezTo>
                <a:cubicBezTo>
                  <a:pt x="157" y="110"/>
                  <a:pt x="156" y="110"/>
                  <a:pt x="156" y="111"/>
                </a:cubicBezTo>
                <a:cubicBezTo>
                  <a:pt x="160" y="109"/>
                  <a:pt x="163" y="107"/>
                  <a:pt x="164" y="106"/>
                </a:cubicBezTo>
                <a:cubicBezTo>
                  <a:pt x="178" y="99"/>
                  <a:pt x="187" y="98"/>
                  <a:pt x="189" y="98"/>
                </a:cubicBezTo>
                <a:cubicBezTo>
                  <a:pt x="196" y="96"/>
                  <a:pt x="187" y="101"/>
                  <a:pt x="189" y="101"/>
                </a:cubicBezTo>
                <a:cubicBezTo>
                  <a:pt x="199" y="97"/>
                  <a:pt x="198" y="95"/>
                  <a:pt x="209" y="91"/>
                </a:cubicBezTo>
                <a:cubicBezTo>
                  <a:pt x="212" y="90"/>
                  <a:pt x="211" y="90"/>
                  <a:pt x="210" y="91"/>
                </a:cubicBezTo>
                <a:cubicBezTo>
                  <a:pt x="217" y="87"/>
                  <a:pt x="217" y="87"/>
                  <a:pt x="217" y="87"/>
                </a:cubicBezTo>
                <a:cubicBezTo>
                  <a:pt x="217" y="88"/>
                  <a:pt x="236" y="81"/>
                  <a:pt x="225" y="86"/>
                </a:cubicBezTo>
                <a:cubicBezTo>
                  <a:pt x="224" y="87"/>
                  <a:pt x="221" y="88"/>
                  <a:pt x="218" y="89"/>
                </a:cubicBezTo>
                <a:cubicBezTo>
                  <a:pt x="230" y="85"/>
                  <a:pt x="248" y="80"/>
                  <a:pt x="256" y="78"/>
                </a:cubicBezTo>
                <a:cubicBezTo>
                  <a:pt x="254" y="79"/>
                  <a:pt x="254" y="79"/>
                  <a:pt x="255" y="79"/>
                </a:cubicBezTo>
                <a:cubicBezTo>
                  <a:pt x="256" y="79"/>
                  <a:pt x="256" y="78"/>
                  <a:pt x="257" y="78"/>
                </a:cubicBezTo>
                <a:cubicBezTo>
                  <a:pt x="259" y="77"/>
                  <a:pt x="261" y="77"/>
                  <a:pt x="261" y="78"/>
                </a:cubicBezTo>
                <a:cubicBezTo>
                  <a:pt x="269" y="75"/>
                  <a:pt x="267" y="75"/>
                  <a:pt x="280" y="72"/>
                </a:cubicBezTo>
                <a:cubicBezTo>
                  <a:pt x="284" y="70"/>
                  <a:pt x="282" y="69"/>
                  <a:pt x="285" y="68"/>
                </a:cubicBezTo>
                <a:cubicBezTo>
                  <a:pt x="288" y="67"/>
                  <a:pt x="291" y="66"/>
                  <a:pt x="293" y="65"/>
                </a:cubicBezTo>
                <a:cubicBezTo>
                  <a:pt x="292" y="66"/>
                  <a:pt x="292" y="66"/>
                  <a:pt x="292" y="66"/>
                </a:cubicBezTo>
                <a:cubicBezTo>
                  <a:pt x="300" y="63"/>
                  <a:pt x="300" y="63"/>
                  <a:pt x="300" y="63"/>
                </a:cubicBezTo>
                <a:cubicBezTo>
                  <a:pt x="297" y="64"/>
                  <a:pt x="292" y="65"/>
                  <a:pt x="287" y="67"/>
                </a:cubicBezTo>
                <a:cubicBezTo>
                  <a:pt x="289" y="66"/>
                  <a:pt x="291" y="65"/>
                  <a:pt x="293" y="64"/>
                </a:cubicBezTo>
                <a:cubicBezTo>
                  <a:pt x="282" y="67"/>
                  <a:pt x="282" y="67"/>
                  <a:pt x="282" y="67"/>
                </a:cubicBezTo>
                <a:cubicBezTo>
                  <a:pt x="279" y="68"/>
                  <a:pt x="277" y="69"/>
                  <a:pt x="275" y="70"/>
                </a:cubicBezTo>
                <a:cubicBezTo>
                  <a:pt x="287" y="66"/>
                  <a:pt x="287" y="66"/>
                  <a:pt x="287" y="66"/>
                </a:cubicBezTo>
                <a:cubicBezTo>
                  <a:pt x="285" y="67"/>
                  <a:pt x="284" y="67"/>
                  <a:pt x="283" y="68"/>
                </a:cubicBezTo>
                <a:cubicBezTo>
                  <a:pt x="279" y="69"/>
                  <a:pt x="275" y="70"/>
                  <a:pt x="273" y="71"/>
                </a:cubicBezTo>
                <a:cubicBezTo>
                  <a:pt x="275" y="71"/>
                  <a:pt x="278" y="70"/>
                  <a:pt x="281" y="69"/>
                </a:cubicBezTo>
                <a:cubicBezTo>
                  <a:pt x="280" y="70"/>
                  <a:pt x="280" y="70"/>
                  <a:pt x="279" y="71"/>
                </a:cubicBezTo>
                <a:cubicBezTo>
                  <a:pt x="261" y="77"/>
                  <a:pt x="255" y="77"/>
                  <a:pt x="245" y="80"/>
                </a:cubicBezTo>
                <a:cubicBezTo>
                  <a:pt x="251" y="77"/>
                  <a:pt x="261" y="73"/>
                  <a:pt x="257" y="73"/>
                </a:cubicBezTo>
                <a:cubicBezTo>
                  <a:pt x="266" y="72"/>
                  <a:pt x="267" y="69"/>
                  <a:pt x="278" y="67"/>
                </a:cubicBezTo>
                <a:cubicBezTo>
                  <a:pt x="276" y="68"/>
                  <a:pt x="276" y="68"/>
                  <a:pt x="276" y="68"/>
                </a:cubicBezTo>
                <a:cubicBezTo>
                  <a:pt x="284" y="64"/>
                  <a:pt x="286" y="65"/>
                  <a:pt x="293" y="62"/>
                </a:cubicBezTo>
                <a:cubicBezTo>
                  <a:pt x="292" y="62"/>
                  <a:pt x="293" y="62"/>
                  <a:pt x="294" y="62"/>
                </a:cubicBezTo>
                <a:cubicBezTo>
                  <a:pt x="310" y="56"/>
                  <a:pt x="289" y="62"/>
                  <a:pt x="305" y="56"/>
                </a:cubicBezTo>
                <a:cubicBezTo>
                  <a:pt x="319" y="53"/>
                  <a:pt x="310" y="57"/>
                  <a:pt x="314" y="57"/>
                </a:cubicBezTo>
                <a:cubicBezTo>
                  <a:pt x="291" y="65"/>
                  <a:pt x="315" y="59"/>
                  <a:pt x="290" y="68"/>
                </a:cubicBezTo>
                <a:cubicBezTo>
                  <a:pt x="290" y="68"/>
                  <a:pt x="290" y="68"/>
                  <a:pt x="291" y="68"/>
                </a:cubicBezTo>
                <a:cubicBezTo>
                  <a:pt x="279" y="72"/>
                  <a:pt x="269" y="76"/>
                  <a:pt x="256" y="80"/>
                </a:cubicBezTo>
                <a:cubicBezTo>
                  <a:pt x="260" y="78"/>
                  <a:pt x="256" y="79"/>
                  <a:pt x="255" y="79"/>
                </a:cubicBezTo>
                <a:cubicBezTo>
                  <a:pt x="247" y="82"/>
                  <a:pt x="237" y="86"/>
                  <a:pt x="233" y="89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20" y="94"/>
                  <a:pt x="224" y="90"/>
                  <a:pt x="237" y="85"/>
                </a:cubicBezTo>
                <a:cubicBezTo>
                  <a:pt x="192" y="104"/>
                  <a:pt x="161" y="126"/>
                  <a:pt x="123" y="156"/>
                </a:cubicBezTo>
                <a:cubicBezTo>
                  <a:pt x="121" y="157"/>
                  <a:pt x="128" y="152"/>
                  <a:pt x="125" y="154"/>
                </a:cubicBezTo>
                <a:cubicBezTo>
                  <a:pt x="120" y="158"/>
                  <a:pt x="114" y="164"/>
                  <a:pt x="113" y="165"/>
                </a:cubicBezTo>
                <a:cubicBezTo>
                  <a:pt x="113" y="165"/>
                  <a:pt x="114" y="164"/>
                  <a:pt x="117" y="161"/>
                </a:cubicBezTo>
                <a:cubicBezTo>
                  <a:pt x="98" y="179"/>
                  <a:pt x="87" y="187"/>
                  <a:pt x="77" y="200"/>
                </a:cubicBezTo>
                <a:cubicBezTo>
                  <a:pt x="76" y="200"/>
                  <a:pt x="85" y="190"/>
                  <a:pt x="84" y="191"/>
                </a:cubicBezTo>
                <a:cubicBezTo>
                  <a:pt x="66" y="209"/>
                  <a:pt x="60" y="221"/>
                  <a:pt x="46" y="242"/>
                </a:cubicBezTo>
                <a:cubicBezTo>
                  <a:pt x="50" y="235"/>
                  <a:pt x="42" y="246"/>
                  <a:pt x="38" y="252"/>
                </a:cubicBezTo>
                <a:cubicBezTo>
                  <a:pt x="27" y="270"/>
                  <a:pt x="8" y="310"/>
                  <a:pt x="5" y="342"/>
                </a:cubicBezTo>
                <a:cubicBezTo>
                  <a:pt x="2" y="333"/>
                  <a:pt x="1" y="376"/>
                  <a:pt x="0" y="379"/>
                </a:cubicBezTo>
                <a:cubicBezTo>
                  <a:pt x="0" y="386"/>
                  <a:pt x="2" y="397"/>
                  <a:pt x="3" y="398"/>
                </a:cubicBezTo>
                <a:cubicBezTo>
                  <a:pt x="2" y="394"/>
                  <a:pt x="2" y="384"/>
                  <a:pt x="2" y="386"/>
                </a:cubicBezTo>
                <a:cubicBezTo>
                  <a:pt x="3" y="396"/>
                  <a:pt x="7" y="411"/>
                  <a:pt x="9" y="412"/>
                </a:cubicBezTo>
                <a:cubicBezTo>
                  <a:pt x="10" y="416"/>
                  <a:pt x="11" y="420"/>
                  <a:pt x="12" y="424"/>
                </a:cubicBezTo>
                <a:cubicBezTo>
                  <a:pt x="13" y="425"/>
                  <a:pt x="16" y="428"/>
                  <a:pt x="19" y="434"/>
                </a:cubicBezTo>
                <a:cubicBezTo>
                  <a:pt x="25" y="449"/>
                  <a:pt x="19" y="432"/>
                  <a:pt x="30" y="451"/>
                </a:cubicBezTo>
                <a:cubicBezTo>
                  <a:pt x="26" y="448"/>
                  <a:pt x="23" y="444"/>
                  <a:pt x="22" y="443"/>
                </a:cubicBezTo>
                <a:cubicBezTo>
                  <a:pt x="27" y="452"/>
                  <a:pt x="27" y="451"/>
                  <a:pt x="32" y="456"/>
                </a:cubicBezTo>
                <a:cubicBezTo>
                  <a:pt x="33" y="459"/>
                  <a:pt x="25" y="452"/>
                  <a:pt x="20" y="445"/>
                </a:cubicBezTo>
                <a:cubicBezTo>
                  <a:pt x="23" y="449"/>
                  <a:pt x="25" y="453"/>
                  <a:pt x="28" y="457"/>
                </a:cubicBezTo>
                <a:cubicBezTo>
                  <a:pt x="38" y="467"/>
                  <a:pt x="56" y="481"/>
                  <a:pt x="74" y="492"/>
                </a:cubicBezTo>
                <a:cubicBezTo>
                  <a:pt x="71" y="491"/>
                  <a:pt x="65" y="488"/>
                  <a:pt x="69" y="492"/>
                </a:cubicBezTo>
                <a:cubicBezTo>
                  <a:pt x="77" y="496"/>
                  <a:pt x="89" y="500"/>
                  <a:pt x="100" y="506"/>
                </a:cubicBezTo>
                <a:cubicBezTo>
                  <a:pt x="98" y="505"/>
                  <a:pt x="99" y="506"/>
                  <a:pt x="98" y="505"/>
                </a:cubicBezTo>
                <a:cubicBezTo>
                  <a:pt x="118" y="512"/>
                  <a:pt x="112" y="512"/>
                  <a:pt x="131" y="518"/>
                </a:cubicBezTo>
                <a:cubicBezTo>
                  <a:pt x="131" y="518"/>
                  <a:pt x="130" y="518"/>
                  <a:pt x="130" y="518"/>
                </a:cubicBezTo>
                <a:cubicBezTo>
                  <a:pt x="134" y="519"/>
                  <a:pt x="138" y="519"/>
                  <a:pt x="141" y="520"/>
                </a:cubicBezTo>
                <a:cubicBezTo>
                  <a:pt x="166" y="523"/>
                  <a:pt x="168" y="527"/>
                  <a:pt x="183" y="530"/>
                </a:cubicBezTo>
                <a:cubicBezTo>
                  <a:pt x="179" y="530"/>
                  <a:pt x="179" y="530"/>
                  <a:pt x="179" y="530"/>
                </a:cubicBezTo>
                <a:cubicBezTo>
                  <a:pt x="189" y="533"/>
                  <a:pt x="219" y="534"/>
                  <a:pt x="227" y="535"/>
                </a:cubicBezTo>
                <a:cubicBezTo>
                  <a:pt x="217" y="533"/>
                  <a:pt x="224" y="534"/>
                  <a:pt x="216" y="532"/>
                </a:cubicBezTo>
                <a:cubicBezTo>
                  <a:pt x="207" y="531"/>
                  <a:pt x="209" y="534"/>
                  <a:pt x="194" y="531"/>
                </a:cubicBezTo>
                <a:cubicBezTo>
                  <a:pt x="196" y="530"/>
                  <a:pt x="216" y="531"/>
                  <a:pt x="220" y="530"/>
                </a:cubicBezTo>
                <a:cubicBezTo>
                  <a:pt x="228" y="530"/>
                  <a:pt x="234" y="533"/>
                  <a:pt x="235" y="534"/>
                </a:cubicBezTo>
                <a:cubicBezTo>
                  <a:pt x="256" y="535"/>
                  <a:pt x="268" y="536"/>
                  <a:pt x="295" y="535"/>
                </a:cubicBezTo>
                <a:cubicBezTo>
                  <a:pt x="304" y="534"/>
                  <a:pt x="311" y="530"/>
                  <a:pt x="333" y="532"/>
                </a:cubicBezTo>
                <a:cubicBezTo>
                  <a:pt x="332" y="532"/>
                  <a:pt x="332" y="532"/>
                  <a:pt x="332" y="532"/>
                </a:cubicBezTo>
                <a:cubicBezTo>
                  <a:pt x="334" y="531"/>
                  <a:pt x="343" y="532"/>
                  <a:pt x="347" y="531"/>
                </a:cubicBezTo>
                <a:cubicBezTo>
                  <a:pt x="339" y="530"/>
                  <a:pt x="356" y="529"/>
                  <a:pt x="347" y="528"/>
                </a:cubicBezTo>
                <a:cubicBezTo>
                  <a:pt x="360" y="527"/>
                  <a:pt x="362" y="529"/>
                  <a:pt x="363" y="531"/>
                </a:cubicBezTo>
                <a:cubicBezTo>
                  <a:pt x="372" y="528"/>
                  <a:pt x="389" y="530"/>
                  <a:pt x="408" y="527"/>
                </a:cubicBezTo>
                <a:cubicBezTo>
                  <a:pt x="405" y="528"/>
                  <a:pt x="383" y="530"/>
                  <a:pt x="392" y="531"/>
                </a:cubicBezTo>
                <a:cubicBezTo>
                  <a:pt x="401" y="529"/>
                  <a:pt x="409" y="528"/>
                  <a:pt x="417" y="526"/>
                </a:cubicBezTo>
                <a:cubicBezTo>
                  <a:pt x="406" y="527"/>
                  <a:pt x="406" y="527"/>
                  <a:pt x="406" y="527"/>
                </a:cubicBezTo>
                <a:cubicBezTo>
                  <a:pt x="425" y="523"/>
                  <a:pt x="430" y="524"/>
                  <a:pt x="441" y="524"/>
                </a:cubicBezTo>
                <a:cubicBezTo>
                  <a:pt x="444" y="524"/>
                  <a:pt x="437" y="525"/>
                  <a:pt x="431" y="526"/>
                </a:cubicBezTo>
                <a:cubicBezTo>
                  <a:pt x="437" y="525"/>
                  <a:pt x="446" y="524"/>
                  <a:pt x="454" y="522"/>
                </a:cubicBezTo>
                <a:cubicBezTo>
                  <a:pt x="459" y="520"/>
                  <a:pt x="479" y="517"/>
                  <a:pt x="487" y="514"/>
                </a:cubicBezTo>
                <a:cubicBezTo>
                  <a:pt x="490" y="513"/>
                  <a:pt x="490" y="513"/>
                  <a:pt x="490" y="513"/>
                </a:cubicBezTo>
                <a:cubicBezTo>
                  <a:pt x="490" y="514"/>
                  <a:pt x="489" y="514"/>
                  <a:pt x="489" y="514"/>
                </a:cubicBezTo>
                <a:cubicBezTo>
                  <a:pt x="490" y="514"/>
                  <a:pt x="492" y="513"/>
                  <a:pt x="493" y="513"/>
                </a:cubicBezTo>
                <a:cubicBezTo>
                  <a:pt x="503" y="512"/>
                  <a:pt x="503" y="512"/>
                  <a:pt x="503" y="512"/>
                </a:cubicBezTo>
                <a:cubicBezTo>
                  <a:pt x="501" y="512"/>
                  <a:pt x="501" y="512"/>
                  <a:pt x="501" y="512"/>
                </a:cubicBezTo>
                <a:cubicBezTo>
                  <a:pt x="505" y="511"/>
                  <a:pt x="505" y="511"/>
                  <a:pt x="505" y="511"/>
                </a:cubicBezTo>
                <a:cubicBezTo>
                  <a:pt x="515" y="510"/>
                  <a:pt x="515" y="510"/>
                  <a:pt x="515" y="510"/>
                </a:cubicBezTo>
                <a:cubicBezTo>
                  <a:pt x="520" y="508"/>
                  <a:pt x="520" y="508"/>
                  <a:pt x="520" y="508"/>
                </a:cubicBezTo>
                <a:cubicBezTo>
                  <a:pt x="518" y="509"/>
                  <a:pt x="518" y="509"/>
                  <a:pt x="518" y="509"/>
                </a:cubicBezTo>
                <a:cubicBezTo>
                  <a:pt x="518" y="507"/>
                  <a:pt x="530" y="503"/>
                  <a:pt x="545" y="500"/>
                </a:cubicBezTo>
                <a:cubicBezTo>
                  <a:pt x="544" y="500"/>
                  <a:pt x="536" y="501"/>
                  <a:pt x="525" y="503"/>
                </a:cubicBezTo>
                <a:cubicBezTo>
                  <a:pt x="529" y="502"/>
                  <a:pt x="529" y="502"/>
                  <a:pt x="529" y="502"/>
                </a:cubicBezTo>
                <a:cubicBezTo>
                  <a:pt x="545" y="499"/>
                  <a:pt x="560" y="496"/>
                  <a:pt x="574" y="492"/>
                </a:cubicBezTo>
                <a:cubicBezTo>
                  <a:pt x="569" y="494"/>
                  <a:pt x="564" y="495"/>
                  <a:pt x="558" y="497"/>
                </a:cubicBezTo>
                <a:cubicBezTo>
                  <a:pt x="573" y="495"/>
                  <a:pt x="596" y="486"/>
                  <a:pt x="603" y="486"/>
                </a:cubicBezTo>
                <a:cubicBezTo>
                  <a:pt x="581" y="495"/>
                  <a:pt x="569" y="496"/>
                  <a:pt x="545" y="503"/>
                </a:cubicBezTo>
                <a:cubicBezTo>
                  <a:pt x="532" y="504"/>
                  <a:pt x="561" y="498"/>
                  <a:pt x="561" y="497"/>
                </a:cubicBezTo>
                <a:cubicBezTo>
                  <a:pt x="557" y="498"/>
                  <a:pt x="552" y="499"/>
                  <a:pt x="547" y="500"/>
                </a:cubicBezTo>
                <a:cubicBezTo>
                  <a:pt x="549" y="500"/>
                  <a:pt x="520" y="507"/>
                  <a:pt x="528" y="507"/>
                </a:cubicBezTo>
                <a:cubicBezTo>
                  <a:pt x="559" y="501"/>
                  <a:pt x="589" y="494"/>
                  <a:pt x="615" y="485"/>
                </a:cubicBezTo>
                <a:cubicBezTo>
                  <a:pt x="608" y="492"/>
                  <a:pt x="601" y="498"/>
                  <a:pt x="593" y="505"/>
                </a:cubicBezTo>
                <a:cubicBezTo>
                  <a:pt x="593" y="505"/>
                  <a:pt x="593" y="505"/>
                  <a:pt x="592" y="506"/>
                </a:cubicBezTo>
                <a:cubicBezTo>
                  <a:pt x="593" y="505"/>
                  <a:pt x="593" y="505"/>
                  <a:pt x="593" y="505"/>
                </a:cubicBezTo>
                <a:cubicBezTo>
                  <a:pt x="593" y="504"/>
                  <a:pt x="588" y="506"/>
                  <a:pt x="582" y="508"/>
                </a:cubicBezTo>
                <a:cubicBezTo>
                  <a:pt x="583" y="507"/>
                  <a:pt x="584" y="506"/>
                  <a:pt x="577" y="508"/>
                </a:cubicBezTo>
                <a:cubicBezTo>
                  <a:pt x="563" y="511"/>
                  <a:pt x="555" y="516"/>
                  <a:pt x="545" y="518"/>
                </a:cubicBezTo>
                <a:cubicBezTo>
                  <a:pt x="548" y="517"/>
                  <a:pt x="548" y="517"/>
                  <a:pt x="548" y="517"/>
                </a:cubicBezTo>
                <a:cubicBezTo>
                  <a:pt x="538" y="519"/>
                  <a:pt x="525" y="522"/>
                  <a:pt x="518" y="524"/>
                </a:cubicBezTo>
                <a:cubicBezTo>
                  <a:pt x="509" y="524"/>
                  <a:pt x="546" y="517"/>
                  <a:pt x="530" y="519"/>
                </a:cubicBezTo>
                <a:cubicBezTo>
                  <a:pt x="541" y="517"/>
                  <a:pt x="557" y="512"/>
                  <a:pt x="565" y="510"/>
                </a:cubicBezTo>
                <a:cubicBezTo>
                  <a:pt x="551" y="513"/>
                  <a:pt x="538" y="513"/>
                  <a:pt x="542" y="511"/>
                </a:cubicBezTo>
                <a:cubicBezTo>
                  <a:pt x="512" y="520"/>
                  <a:pt x="543" y="516"/>
                  <a:pt x="517" y="523"/>
                </a:cubicBezTo>
                <a:cubicBezTo>
                  <a:pt x="498" y="526"/>
                  <a:pt x="498" y="526"/>
                  <a:pt x="498" y="526"/>
                </a:cubicBezTo>
                <a:cubicBezTo>
                  <a:pt x="492" y="529"/>
                  <a:pt x="492" y="529"/>
                  <a:pt x="492" y="529"/>
                </a:cubicBezTo>
                <a:cubicBezTo>
                  <a:pt x="481" y="531"/>
                  <a:pt x="499" y="526"/>
                  <a:pt x="482" y="529"/>
                </a:cubicBezTo>
                <a:cubicBezTo>
                  <a:pt x="477" y="531"/>
                  <a:pt x="466" y="532"/>
                  <a:pt x="463" y="533"/>
                </a:cubicBezTo>
                <a:cubicBezTo>
                  <a:pt x="463" y="532"/>
                  <a:pt x="463" y="532"/>
                  <a:pt x="454" y="533"/>
                </a:cubicBezTo>
                <a:cubicBezTo>
                  <a:pt x="454" y="534"/>
                  <a:pt x="455" y="534"/>
                  <a:pt x="448" y="535"/>
                </a:cubicBezTo>
                <a:cubicBezTo>
                  <a:pt x="443" y="534"/>
                  <a:pt x="465" y="532"/>
                  <a:pt x="457" y="531"/>
                </a:cubicBezTo>
                <a:cubicBezTo>
                  <a:pt x="436" y="534"/>
                  <a:pt x="446" y="535"/>
                  <a:pt x="441" y="537"/>
                </a:cubicBezTo>
                <a:cubicBezTo>
                  <a:pt x="442" y="536"/>
                  <a:pt x="443" y="536"/>
                  <a:pt x="446" y="536"/>
                </a:cubicBezTo>
                <a:cubicBezTo>
                  <a:pt x="445" y="537"/>
                  <a:pt x="437" y="537"/>
                  <a:pt x="438" y="538"/>
                </a:cubicBezTo>
                <a:cubicBezTo>
                  <a:pt x="441" y="538"/>
                  <a:pt x="445" y="537"/>
                  <a:pt x="448" y="536"/>
                </a:cubicBezTo>
                <a:cubicBezTo>
                  <a:pt x="442" y="538"/>
                  <a:pt x="458" y="537"/>
                  <a:pt x="464" y="536"/>
                </a:cubicBezTo>
                <a:cubicBezTo>
                  <a:pt x="477" y="533"/>
                  <a:pt x="505" y="528"/>
                  <a:pt x="524" y="524"/>
                </a:cubicBezTo>
                <a:cubicBezTo>
                  <a:pt x="522" y="524"/>
                  <a:pt x="519" y="525"/>
                  <a:pt x="521" y="525"/>
                </a:cubicBezTo>
                <a:cubicBezTo>
                  <a:pt x="548" y="519"/>
                  <a:pt x="559" y="518"/>
                  <a:pt x="589" y="509"/>
                </a:cubicBezTo>
                <a:cubicBezTo>
                  <a:pt x="592" y="506"/>
                  <a:pt x="592" y="506"/>
                  <a:pt x="592" y="506"/>
                </a:cubicBezTo>
                <a:cubicBezTo>
                  <a:pt x="618" y="498"/>
                  <a:pt x="603" y="498"/>
                  <a:pt x="609" y="495"/>
                </a:cubicBezTo>
                <a:cubicBezTo>
                  <a:pt x="615" y="494"/>
                  <a:pt x="619" y="491"/>
                  <a:pt x="625" y="490"/>
                </a:cubicBezTo>
                <a:cubicBezTo>
                  <a:pt x="622" y="492"/>
                  <a:pt x="622" y="492"/>
                  <a:pt x="622" y="492"/>
                </a:cubicBezTo>
                <a:cubicBezTo>
                  <a:pt x="638" y="486"/>
                  <a:pt x="627" y="488"/>
                  <a:pt x="641" y="484"/>
                </a:cubicBezTo>
                <a:cubicBezTo>
                  <a:pt x="652" y="478"/>
                  <a:pt x="631" y="487"/>
                  <a:pt x="638" y="483"/>
                </a:cubicBezTo>
                <a:cubicBezTo>
                  <a:pt x="653" y="478"/>
                  <a:pt x="646" y="477"/>
                  <a:pt x="670" y="469"/>
                </a:cubicBezTo>
                <a:cubicBezTo>
                  <a:pt x="669" y="470"/>
                  <a:pt x="673" y="470"/>
                  <a:pt x="660" y="476"/>
                </a:cubicBezTo>
                <a:cubicBezTo>
                  <a:pt x="664" y="475"/>
                  <a:pt x="669" y="473"/>
                  <a:pt x="673" y="472"/>
                </a:cubicBezTo>
                <a:cubicBezTo>
                  <a:pt x="658" y="479"/>
                  <a:pt x="667" y="475"/>
                  <a:pt x="651" y="481"/>
                </a:cubicBezTo>
                <a:cubicBezTo>
                  <a:pt x="644" y="485"/>
                  <a:pt x="646" y="486"/>
                  <a:pt x="640" y="490"/>
                </a:cubicBezTo>
                <a:cubicBezTo>
                  <a:pt x="646" y="487"/>
                  <a:pt x="644" y="486"/>
                  <a:pt x="654" y="483"/>
                </a:cubicBezTo>
                <a:cubicBezTo>
                  <a:pt x="665" y="479"/>
                  <a:pt x="652" y="484"/>
                  <a:pt x="651" y="485"/>
                </a:cubicBezTo>
                <a:cubicBezTo>
                  <a:pt x="665" y="478"/>
                  <a:pt x="668" y="481"/>
                  <a:pt x="681" y="474"/>
                </a:cubicBezTo>
                <a:cubicBezTo>
                  <a:pt x="677" y="473"/>
                  <a:pt x="680" y="472"/>
                  <a:pt x="670" y="474"/>
                </a:cubicBezTo>
                <a:cubicBezTo>
                  <a:pt x="679" y="470"/>
                  <a:pt x="691" y="466"/>
                  <a:pt x="691" y="468"/>
                </a:cubicBezTo>
                <a:cubicBezTo>
                  <a:pt x="692" y="466"/>
                  <a:pt x="692" y="466"/>
                  <a:pt x="692" y="466"/>
                </a:cubicBezTo>
                <a:cubicBezTo>
                  <a:pt x="695" y="466"/>
                  <a:pt x="702" y="462"/>
                  <a:pt x="702" y="462"/>
                </a:cubicBezTo>
                <a:cubicBezTo>
                  <a:pt x="705" y="460"/>
                  <a:pt x="705" y="460"/>
                  <a:pt x="705" y="460"/>
                </a:cubicBezTo>
                <a:cubicBezTo>
                  <a:pt x="698" y="462"/>
                  <a:pt x="692" y="464"/>
                  <a:pt x="681" y="469"/>
                </a:cubicBezTo>
                <a:cubicBezTo>
                  <a:pt x="685" y="467"/>
                  <a:pt x="674" y="470"/>
                  <a:pt x="688" y="463"/>
                </a:cubicBezTo>
                <a:cubicBezTo>
                  <a:pt x="695" y="460"/>
                  <a:pt x="690" y="464"/>
                  <a:pt x="690" y="464"/>
                </a:cubicBezTo>
                <a:cubicBezTo>
                  <a:pt x="723" y="447"/>
                  <a:pt x="725" y="451"/>
                  <a:pt x="750" y="436"/>
                </a:cubicBezTo>
                <a:cubicBezTo>
                  <a:pt x="744" y="440"/>
                  <a:pt x="728" y="448"/>
                  <a:pt x="716" y="455"/>
                </a:cubicBezTo>
                <a:cubicBezTo>
                  <a:pt x="724" y="452"/>
                  <a:pt x="732" y="446"/>
                  <a:pt x="739" y="442"/>
                </a:cubicBezTo>
                <a:cubicBezTo>
                  <a:pt x="733" y="446"/>
                  <a:pt x="732" y="448"/>
                  <a:pt x="740" y="444"/>
                </a:cubicBezTo>
                <a:cubicBezTo>
                  <a:pt x="743" y="441"/>
                  <a:pt x="743" y="441"/>
                  <a:pt x="743" y="441"/>
                </a:cubicBezTo>
                <a:cubicBezTo>
                  <a:pt x="747" y="439"/>
                  <a:pt x="755" y="434"/>
                  <a:pt x="756" y="434"/>
                </a:cubicBezTo>
                <a:cubicBezTo>
                  <a:pt x="756" y="434"/>
                  <a:pt x="754" y="435"/>
                  <a:pt x="749" y="437"/>
                </a:cubicBezTo>
                <a:cubicBezTo>
                  <a:pt x="760" y="430"/>
                  <a:pt x="780" y="416"/>
                  <a:pt x="799" y="403"/>
                </a:cubicBezTo>
                <a:cubicBezTo>
                  <a:pt x="799" y="406"/>
                  <a:pt x="773" y="422"/>
                  <a:pt x="788" y="415"/>
                </a:cubicBezTo>
                <a:cubicBezTo>
                  <a:pt x="795" y="409"/>
                  <a:pt x="800" y="403"/>
                  <a:pt x="813" y="394"/>
                </a:cubicBezTo>
                <a:cubicBezTo>
                  <a:pt x="809" y="399"/>
                  <a:pt x="820" y="390"/>
                  <a:pt x="820" y="391"/>
                </a:cubicBezTo>
                <a:cubicBezTo>
                  <a:pt x="826" y="385"/>
                  <a:pt x="831" y="379"/>
                  <a:pt x="836" y="374"/>
                </a:cubicBezTo>
                <a:cubicBezTo>
                  <a:pt x="844" y="366"/>
                  <a:pt x="853" y="357"/>
                  <a:pt x="859" y="348"/>
                </a:cubicBezTo>
                <a:cubicBezTo>
                  <a:pt x="857" y="351"/>
                  <a:pt x="854" y="355"/>
                  <a:pt x="850" y="359"/>
                </a:cubicBezTo>
                <a:cubicBezTo>
                  <a:pt x="858" y="345"/>
                  <a:pt x="870" y="337"/>
                  <a:pt x="879" y="319"/>
                </a:cubicBezTo>
                <a:cubicBezTo>
                  <a:pt x="875" y="328"/>
                  <a:pt x="875" y="328"/>
                  <a:pt x="875" y="328"/>
                </a:cubicBezTo>
                <a:cubicBezTo>
                  <a:pt x="883" y="315"/>
                  <a:pt x="888" y="304"/>
                  <a:pt x="892" y="292"/>
                </a:cubicBezTo>
                <a:cubicBezTo>
                  <a:pt x="893" y="293"/>
                  <a:pt x="893" y="293"/>
                  <a:pt x="893" y="293"/>
                </a:cubicBezTo>
                <a:cubicBezTo>
                  <a:pt x="893" y="291"/>
                  <a:pt x="900" y="266"/>
                  <a:pt x="900" y="260"/>
                </a:cubicBezTo>
                <a:cubicBezTo>
                  <a:pt x="892" y="296"/>
                  <a:pt x="890" y="290"/>
                  <a:pt x="875" y="322"/>
                </a:cubicBezTo>
                <a:cubicBezTo>
                  <a:pt x="880" y="310"/>
                  <a:pt x="884" y="301"/>
                  <a:pt x="888" y="287"/>
                </a:cubicBezTo>
                <a:cubicBezTo>
                  <a:pt x="890" y="282"/>
                  <a:pt x="891" y="280"/>
                  <a:pt x="891" y="280"/>
                </a:cubicBezTo>
                <a:cubicBezTo>
                  <a:pt x="892" y="275"/>
                  <a:pt x="891" y="273"/>
                  <a:pt x="893" y="265"/>
                </a:cubicBezTo>
                <a:cubicBezTo>
                  <a:pt x="894" y="263"/>
                  <a:pt x="894" y="263"/>
                  <a:pt x="894" y="263"/>
                </a:cubicBezTo>
                <a:cubicBezTo>
                  <a:pt x="900" y="239"/>
                  <a:pt x="895" y="241"/>
                  <a:pt x="896" y="219"/>
                </a:cubicBezTo>
                <a:cubicBezTo>
                  <a:pt x="898" y="214"/>
                  <a:pt x="899" y="238"/>
                  <a:pt x="897" y="253"/>
                </a:cubicBezTo>
                <a:cubicBezTo>
                  <a:pt x="901" y="242"/>
                  <a:pt x="894" y="275"/>
                  <a:pt x="898" y="263"/>
                </a:cubicBezTo>
                <a:cubicBezTo>
                  <a:pt x="899" y="256"/>
                  <a:pt x="899" y="256"/>
                  <a:pt x="899" y="256"/>
                </a:cubicBezTo>
                <a:cubicBezTo>
                  <a:pt x="900" y="249"/>
                  <a:pt x="901" y="250"/>
                  <a:pt x="900" y="254"/>
                </a:cubicBezTo>
                <a:cubicBezTo>
                  <a:pt x="901" y="245"/>
                  <a:pt x="901" y="247"/>
                  <a:pt x="901" y="243"/>
                </a:cubicBezTo>
                <a:cubicBezTo>
                  <a:pt x="902" y="206"/>
                  <a:pt x="905" y="248"/>
                  <a:pt x="905" y="211"/>
                </a:cubicBezTo>
                <a:cubicBezTo>
                  <a:pt x="905" y="215"/>
                  <a:pt x="906" y="225"/>
                  <a:pt x="907" y="223"/>
                </a:cubicBezTo>
                <a:cubicBezTo>
                  <a:pt x="907" y="230"/>
                  <a:pt x="906" y="237"/>
                  <a:pt x="905" y="243"/>
                </a:cubicBezTo>
                <a:cubicBezTo>
                  <a:pt x="907" y="244"/>
                  <a:pt x="907" y="244"/>
                  <a:pt x="907" y="244"/>
                </a:cubicBezTo>
                <a:cubicBezTo>
                  <a:pt x="910" y="218"/>
                  <a:pt x="905" y="203"/>
                  <a:pt x="900" y="193"/>
                </a:cubicBezTo>
                <a:close/>
                <a:moveTo>
                  <a:pt x="568" y="512"/>
                </a:moveTo>
                <a:cubicBezTo>
                  <a:pt x="578" y="510"/>
                  <a:pt x="578" y="510"/>
                  <a:pt x="578" y="510"/>
                </a:cubicBezTo>
                <a:cubicBezTo>
                  <a:pt x="574" y="511"/>
                  <a:pt x="571" y="512"/>
                  <a:pt x="568" y="512"/>
                </a:cubicBezTo>
                <a:close/>
                <a:moveTo>
                  <a:pt x="443" y="18"/>
                </a:moveTo>
                <a:cubicBezTo>
                  <a:pt x="465" y="12"/>
                  <a:pt x="465" y="12"/>
                  <a:pt x="465" y="12"/>
                </a:cubicBezTo>
                <a:cubicBezTo>
                  <a:pt x="454" y="13"/>
                  <a:pt x="452" y="16"/>
                  <a:pt x="438" y="18"/>
                </a:cubicBezTo>
                <a:cubicBezTo>
                  <a:pt x="439" y="16"/>
                  <a:pt x="438" y="15"/>
                  <a:pt x="453" y="12"/>
                </a:cubicBezTo>
                <a:cubicBezTo>
                  <a:pt x="466" y="11"/>
                  <a:pt x="452" y="13"/>
                  <a:pt x="459" y="13"/>
                </a:cubicBezTo>
                <a:cubicBezTo>
                  <a:pt x="469" y="9"/>
                  <a:pt x="472" y="13"/>
                  <a:pt x="483" y="10"/>
                </a:cubicBezTo>
                <a:cubicBezTo>
                  <a:pt x="496" y="9"/>
                  <a:pt x="492" y="11"/>
                  <a:pt x="496" y="11"/>
                </a:cubicBezTo>
                <a:cubicBezTo>
                  <a:pt x="483" y="12"/>
                  <a:pt x="502" y="12"/>
                  <a:pt x="486" y="14"/>
                </a:cubicBezTo>
                <a:cubicBezTo>
                  <a:pt x="499" y="14"/>
                  <a:pt x="495" y="11"/>
                  <a:pt x="506" y="11"/>
                </a:cubicBezTo>
                <a:cubicBezTo>
                  <a:pt x="508" y="13"/>
                  <a:pt x="508" y="13"/>
                  <a:pt x="508" y="13"/>
                </a:cubicBezTo>
                <a:cubicBezTo>
                  <a:pt x="518" y="13"/>
                  <a:pt x="540" y="14"/>
                  <a:pt x="553" y="12"/>
                </a:cubicBezTo>
                <a:cubicBezTo>
                  <a:pt x="542" y="11"/>
                  <a:pt x="560" y="11"/>
                  <a:pt x="558" y="10"/>
                </a:cubicBezTo>
                <a:cubicBezTo>
                  <a:pt x="556" y="12"/>
                  <a:pt x="540" y="11"/>
                  <a:pt x="541" y="10"/>
                </a:cubicBezTo>
                <a:cubicBezTo>
                  <a:pt x="548" y="9"/>
                  <a:pt x="565" y="9"/>
                  <a:pt x="573" y="10"/>
                </a:cubicBezTo>
                <a:cubicBezTo>
                  <a:pt x="560" y="8"/>
                  <a:pt x="560" y="8"/>
                  <a:pt x="560" y="8"/>
                </a:cubicBezTo>
                <a:cubicBezTo>
                  <a:pt x="566" y="8"/>
                  <a:pt x="588" y="7"/>
                  <a:pt x="589" y="7"/>
                </a:cubicBezTo>
                <a:cubicBezTo>
                  <a:pt x="596" y="8"/>
                  <a:pt x="606" y="8"/>
                  <a:pt x="609" y="10"/>
                </a:cubicBezTo>
                <a:cubicBezTo>
                  <a:pt x="605" y="9"/>
                  <a:pt x="601" y="10"/>
                  <a:pt x="597" y="10"/>
                </a:cubicBezTo>
                <a:cubicBezTo>
                  <a:pt x="592" y="9"/>
                  <a:pt x="592" y="9"/>
                  <a:pt x="592" y="9"/>
                </a:cubicBezTo>
                <a:cubicBezTo>
                  <a:pt x="585" y="10"/>
                  <a:pt x="585" y="10"/>
                  <a:pt x="585" y="10"/>
                </a:cubicBezTo>
                <a:cubicBezTo>
                  <a:pt x="593" y="11"/>
                  <a:pt x="610" y="13"/>
                  <a:pt x="614" y="15"/>
                </a:cubicBezTo>
                <a:cubicBezTo>
                  <a:pt x="595" y="13"/>
                  <a:pt x="565" y="12"/>
                  <a:pt x="530" y="16"/>
                </a:cubicBezTo>
                <a:cubicBezTo>
                  <a:pt x="530" y="16"/>
                  <a:pt x="530" y="16"/>
                  <a:pt x="532" y="16"/>
                </a:cubicBezTo>
                <a:cubicBezTo>
                  <a:pt x="514" y="16"/>
                  <a:pt x="512" y="16"/>
                  <a:pt x="498" y="17"/>
                </a:cubicBezTo>
                <a:cubicBezTo>
                  <a:pt x="502" y="16"/>
                  <a:pt x="502" y="16"/>
                  <a:pt x="502" y="16"/>
                </a:cubicBezTo>
                <a:cubicBezTo>
                  <a:pt x="500" y="15"/>
                  <a:pt x="488" y="17"/>
                  <a:pt x="476" y="18"/>
                </a:cubicBezTo>
                <a:cubicBezTo>
                  <a:pt x="473" y="19"/>
                  <a:pt x="466" y="20"/>
                  <a:pt x="461" y="20"/>
                </a:cubicBezTo>
                <a:cubicBezTo>
                  <a:pt x="463" y="19"/>
                  <a:pt x="463" y="19"/>
                  <a:pt x="463" y="19"/>
                </a:cubicBezTo>
                <a:cubicBezTo>
                  <a:pt x="460" y="19"/>
                  <a:pt x="449" y="20"/>
                  <a:pt x="436" y="22"/>
                </a:cubicBezTo>
                <a:cubicBezTo>
                  <a:pt x="441" y="20"/>
                  <a:pt x="441" y="20"/>
                  <a:pt x="441" y="20"/>
                </a:cubicBezTo>
                <a:cubicBezTo>
                  <a:pt x="444" y="19"/>
                  <a:pt x="448" y="18"/>
                  <a:pt x="453" y="17"/>
                </a:cubicBezTo>
                <a:cubicBezTo>
                  <a:pt x="450" y="18"/>
                  <a:pt x="447" y="18"/>
                  <a:pt x="443" y="18"/>
                </a:cubicBezTo>
                <a:close/>
                <a:moveTo>
                  <a:pt x="598" y="486"/>
                </a:moveTo>
                <a:cubicBezTo>
                  <a:pt x="594" y="487"/>
                  <a:pt x="592" y="488"/>
                  <a:pt x="591" y="488"/>
                </a:cubicBezTo>
                <a:cubicBezTo>
                  <a:pt x="599" y="486"/>
                  <a:pt x="599" y="486"/>
                  <a:pt x="599" y="486"/>
                </a:cubicBezTo>
                <a:lnTo>
                  <a:pt x="598" y="486"/>
                </a:lnTo>
                <a:close/>
                <a:moveTo>
                  <a:pt x="620" y="481"/>
                </a:moveTo>
                <a:cubicBezTo>
                  <a:pt x="617" y="481"/>
                  <a:pt x="616" y="481"/>
                  <a:pt x="615" y="481"/>
                </a:cubicBezTo>
                <a:cubicBezTo>
                  <a:pt x="622" y="479"/>
                  <a:pt x="622" y="479"/>
                  <a:pt x="622" y="479"/>
                </a:cubicBezTo>
                <a:lnTo>
                  <a:pt x="620" y="481"/>
                </a:lnTo>
                <a:close/>
                <a:moveTo>
                  <a:pt x="679" y="440"/>
                </a:moveTo>
                <a:cubicBezTo>
                  <a:pt x="679" y="440"/>
                  <a:pt x="671" y="444"/>
                  <a:pt x="660" y="449"/>
                </a:cubicBezTo>
                <a:cubicBezTo>
                  <a:pt x="660" y="448"/>
                  <a:pt x="660" y="448"/>
                  <a:pt x="660" y="448"/>
                </a:cubicBezTo>
                <a:cubicBezTo>
                  <a:pt x="661" y="448"/>
                  <a:pt x="661" y="448"/>
                  <a:pt x="661" y="447"/>
                </a:cubicBezTo>
                <a:cubicBezTo>
                  <a:pt x="664" y="446"/>
                  <a:pt x="665" y="446"/>
                  <a:pt x="666" y="446"/>
                </a:cubicBezTo>
                <a:cubicBezTo>
                  <a:pt x="672" y="441"/>
                  <a:pt x="662" y="445"/>
                  <a:pt x="651" y="450"/>
                </a:cubicBezTo>
                <a:cubicBezTo>
                  <a:pt x="648" y="452"/>
                  <a:pt x="648" y="452"/>
                  <a:pt x="648" y="452"/>
                </a:cubicBezTo>
                <a:cubicBezTo>
                  <a:pt x="638" y="455"/>
                  <a:pt x="632" y="456"/>
                  <a:pt x="619" y="461"/>
                </a:cubicBezTo>
                <a:cubicBezTo>
                  <a:pt x="590" y="476"/>
                  <a:pt x="590" y="476"/>
                  <a:pt x="590" y="476"/>
                </a:cubicBezTo>
                <a:cubicBezTo>
                  <a:pt x="581" y="479"/>
                  <a:pt x="581" y="479"/>
                  <a:pt x="581" y="479"/>
                </a:cubicBezTo>
                <a:cubicBezTo>
                  <a:pt x="577" y="479"/>
                  <a:pt x="563" y="483"/>
                  <a:pt x="568" y="480"/>
                </a:cubicBezTo>
                <a:cubicBezTo>
                  <a:pt x="566" y="480"/>
                  <a:pt x="571" y="478"/>
                  <a:pt x="577" y="477"/>
                </a:cubicBezTo>
                <a:cubicBezTo>
                  <a:pt x="578" y="477"/>
                  <a:pt x="577" y="477"/>
                  <a:pt x="578" y="477"/>
                </a:cubicBezTo>
                <a:cubicBezTo>
                  <a:pt x="579" y="476"/>
                  <a:pt x="579" y="475"/>
                  <a:pt x="572" y="476"/>
                </a:cubicBezTo>
                <a:cubicBezTo>
                  <a:pt x="579" y="474"/>
                  <a:pt x="580" y="474"/>
                  <a:pt x="585" y="472"/>
                </a:cubicBezTo>
                <a:cubicBezTo>
                  <a:pt x="578" y="474"/>
                  <a:pt x="578" y="474"/>
                  <a:pt x="578" y="474"/>
                </a:cubicBezTo>
                <a:cubicBezTo>
                  <a:pt x="589" y="471"/>
                  <a:pt x="605" y="463"/>
                  <a:pt x="605" y="462"/>
                </a:cubicBezTo>
                <a:cubicBezTo>
                  <a:pt x="602" y="465"/>
                  <a:pt x="594" y="466"/>
                  <a:pt x="588" y="467"/>
                </a:cubicBezTo>
                <a:cubicBezTo>
                  <a:pt x="593" y="465"/>
                  <a:pt x="602" y="461"/>
                  <a:pt x="595" y="464"/>
                </a:cubicBezTo>
                <a:cubicBezTo>
                  <a:pt x="592" y="465"/>
                  <a:pt x="572" y="472"/>
                  <a:pt x="587" y="468"/>
                </a:cubicBezTo>
                <a:cubicBezTo>
                  <a:pt x="581" y="471"/>
                  <a:pt x="573" y="474"/>
                  <a:pt x="566" y="475"/>
                </a:cubicBezTo>
                <a:cubicBezTo>
                  <a:pt x="574" y="472"/>
                  <a:pt x="568" y="473"/>
                  <a:pt x="570" y="471"/>
                </a:cubicBezTo>
                <a:cubicBezTo>
                  <a:pt x="563" y="474"/>
                  <a:pt x="564" y="475"/>
                  <a:pt x="563" y="476"/>
                </a:cubicBezTo>
                <a:cubicBezTo>
                  <a:pt x="541" y="480"/>
                  <a:pt x="532" y="479"/>
                  <a:pt x="509" y="485"/>
                </a:cubicBezTo>
                <a:cubicBezTo>
                  <a:pt x="506" y="486"/>
                  <a:pt x="523" y="482"/>
                  <a:pt x="521" y="483"/>
                </a:cubicBezTo>
                <a:cubicBezTo>
                  <a:pt x="504" y="489"/>
                  <a:pt x="498" y="486"/>
                  <a:pt x="483" y="489"/>
                </a:cubicBezTo>
                <a:cubicBezTo>
                  <a:pt x="488" y="490"/>
                  <a:pt x="488" y="490"/>
                  <a:pt x="488" y="490"/>
                </a:cubicBezTo>
                <a:cubicBezTo>
                  <a:pt x="483" y="492"/>
                  <a:pt x="472" y="494"/>
                  <a:pt x="466" y="495"/>
                </a:cubicBezTo>
                <a:cubicBezTo>
                  <a:pt x="464" y="494"/>
                  <a:pt x="448" y="496"/>
                  <a:pt x="460" y="493"/>
                </a:cubicBezTo>
                <a:cubicBezTo>
                  <a:pt x="434" y="496"/>
                  <a:pt x="437" y="500"/>
                  <a:pt x="407" y="504"/>
                </a:cubicBezTo>
                <a:cubicBezTo>
                  <a:pt x="421" y="502"/>
                  <a:pt x="423" y="502"/>
                  <a:pt x="434" y="501"/>
                </a:cubicBezTo>
                <a:cubicBezTo>
                  <a:pt x="422" y="503"/>
                  <a:pt x="432" y="502"/>
                  <a:pt x="431" y="503"/>
                </a:cubicBezTo>
                <a:cubicBezTo>
                  <a:pt x="424" y="503"/>
                  <a:pt x="401" y="507"/>
                  <a:pt x="417" y="503"/>
                </a:cubicBezTo>
                <a:cubicBezTo>
                  <a:pt x="407" y="505"/>
                  <a:pt x="388" y="506"/>
                  <a:pt x="384" y="507"/>
                </a:cubicBezTo>
                <a:cubicBezTo>
                  <a:pt x="392" y="507"/>
                  <a:pt x="392" y="507"/>
                  <a:pt x="392" y="507"/>
                </a:cubicBezTo>
                <a:cubicBezTo>
                  <a:pt x="379" y="508"/>
                  <a:pt x="366" y="510"/>
                  <a:pt x="360" y="512"/>
                </a:cubicBezTo>
                <a:cubicBezTo>
                  <a:pt x="377" y="511"/>
                  <a:pt x="376" y="508"/>
                  <a:pt x="398" y="507"/>
                </a:cubicBezTo>
                <a:cubicBezTo>
                  <a:pt x="421" y="506"/>
                  <a:pt x="392" y="508"/>
                  <a:pt x="408" y="509"/>
                </a:cubicBezTo>
                <a:cubicBezTo>
                  <a:pt x="424" y="506"/>
                  <a:pt x="424" y="506"/>
                  <a:pt x="424" y="506"/>
                </a:cubicBezTo>
                <a:cubicBezTo>
                  <a:pt x="416" y="506"/>
                  <a:pt x="416" y="506"/>
                  <a:pt x="416" y="506"/>
                </a:cubicBezTo>
                <a:cubicBezTo>
                  <a:pt x="419" y="504"/>
                  <a:pt x="442" y="503"/>
                  <a:pt x="439" y="501"/>
                </a:cubicBezTo>
                <a:cubicBezTo>
                  <a:pt x="456" y="501"/>
                  <a:pt x="461" y="499"/>
                  <a:pt x="480" y="498"/>
                </a:cubicBezTo>
                <a:cubicBezTo>
                  <a:pt x="484" y="496"/>
                  <a:pt x="477" y="497"/>
                  <a:pt x="472" y="498"/>
                </a:cubicBezTo>
                <a:cubicBezTo>
                  <a:pt x="481" y="497"/>
                  <a:pt x="481" y="494"/>
                  <a:pt x="494" y="493"/>
                </a:cubicBezTo>
                <a:cubicBezTo>
                  <a:pt x="500" y="492"/>
                  <a:pt x="495" y="491"/>
                  <a:pt x="485" y="493"/>
                </a:cubicBezTo>
                <a:cubicBezTo>
                  <a:pt x="494" y="492"/>
                  <a:pt x="503" y="490"/>
                  <a:pt x="513" y="488"/>
                </a:cubicBezTo>
                <a:cubicBezTo>
                  <a:pt x="502" y="489"/>
                  <a:pt x="502" y="489"/>
                  <a:pt x="502" y="489"/>
                </a:cubicBezTo>
                <a:cubicBezTo>
                  <a:pt x="513" y="487"/>
                  <a:pt x="513" y="487"/>
                  <a:pt x="513" y="487"/>
                </a:cubicBezTo>
                <a:cubicBezTo>
                  <a:pt x="504" y="487"/>
                  <a:pt x="504" y="487"/>
                  <a:pt x="504" y="487"/>
                </a:cubicBezTo>
                <a:cubicBezTo>
                  <a:pt x="524" y="483"/>
                  <a:pt x="548" y="478"/>
                  <a:pt x="559" y="477"/>
                </a:cubicBezTo>
                <a:cubicBezTo>
                  <a:pt x="541" y="483"/>
                  <a:pt x="512" y="489"/>
                  <a:pt x="502" y="493"/>
                </a:cubicBezTo>
                <a:cubicBezTo>
                  <a:pt x="506" y="493"/>
                  <a:pt x="516" y="489"/>
                  <a:pt x="521" y="490"/>
                </a:cubicBezTo>
                <a:cubicBezTo>
                  <a:pt x="527" y="487"/>
                  <a:pt x="527" y="487"/>
                  <a:pt x="527" y="487"/>
                </a:cubicBezTo>
                <a:cubicBezTo>
                  <a:pt x="533" y="485"/>
                  <a:pt x="547" y="482"/>
                  <a:pt x="549" y="483"/>
                </a:cubicBezTo>
                <a:cubicBezTo>
                  <a:pt x="532" y="487"/>
                  <a:pt x="527" y="490"/>
                  <a:pt x="519" y="493"/>
                </a:cubicBezTo>
                <a:cubicBezTo>
                  <a:pt x="519" y="493"/>
                  <a:pt x="518" y="494"/>
                  <a:pt x="515" y="494"/>
                </a:cubicBezTo>
                <a:cubicBezTo>
                  <a:pt x="515" y="494"/>
                  <a:pt x="515" y="494"/>
                  <a:pt x="515" y="494"/>
                </a:cubicBezTo>
                <a:cubicBezTo>
                  <a:pt x="515" y="494"/>
                  <a:pt x="515" y="494"/>
                  <a:pt x="515" y="494"/>
                </a:cubicBezTo>
                <a:cubicBezTo>
                  <a:pt x="510" y="495"/>
                  <a:pt x="501" y="497"/>
                  <a:pt x="497" y="498"/>
                </a:cubicBezTo>
                <a:cubicBezTo>
                  <a:pt x="490" y="499"/>
                  <a:pt x="495" y="497"/>
                  <a:pt x="495" y="497"/>
                </a:cubicBezTo>
                <a:cubicBezTo>
                  <a:pt x="474" y="499"/>
                  <a:pt x="460" y="505"/>
                  <a:pt x="438" y="507"/>
                </a:cubicBezTo>
                <a:cubicBezTo>
                  <a:pt x="437" y="506"/>
                  <a:pt x="420" y="508"/>
                  <a:pt x="425" y="507"/>
                </a:cubicBezTo>
                <a:cubicBezTo>
                  <a:pt x="412" y="508"/>
                  <a:pt x="405" y="510"/>
                  <a:pt x="397" y="512"/>
                </a:cubicBezTo>
                <a:cubicBezTo>
                  <a:pt x="395" y="511"/>
                  <a:pt x="377" y="513"/>
                  <a:pt x="384" y="512"/>
                </a:cubicBezTo>
                <a:cubicBezTo>
                  <a:pt x="372" y="514"/>
                  <a:pt x="372" y="514"/>
                  <a:pt x="372" y="514"/>
                </a:cubicBezTo>
                <a:cubicBezTo>
                  <a:pt x="363" y="514"/>
                  <a:pt x="346" y="516"/>
                  <a:pt x="343" y="515"/>
                </a:cubicBezTo>
                <a:cubicBezTo>
                  <a:pt x="334" y="516"/>
                  <a:pt x="341" y="517"/>
                  <a:pt x="328" y="517"/>
                </a:cubicBezTo>
                <a:cubicBezTo>
                  <a:pt x="329" y="517"/>
                  <a:pt x="328" y="517"/>
                  <a:pt x="331" y="517"/>
                </a:cubicBezTo>
                <a:cubicBezTo>
                  <a:pt x="325" y="516"/>
                  <a:pt x="311" y="517"/>
                  <a:pt x="305" y="518"/>
                </a:cubicBezTo>
                <a:cubicBezTo>
                  <a:pt x="314" y="518"/>
                  <a:pt x="307" y="518"/>
                  <a:pt x="318" y="518"/>
                </a:cubicBezTo>
                <a:cubicBezTo>
                  <a:pt x="318" y="519"/>
                  <a:pt x="306" y="520"/>
                  <a:pt x="294" y="519"/>
                </a:cubicBezTo>
                <a:cubicBezTo>
                  <a:pt x="310" y="518"/>
                  <a:pt x="281" y="518"/>
                  <a:pt x="289" y="517"/>
                </a:cubicBezTo>
                <a:cubicBezTo>
                  <a:pt x="263" y="517"/>
                  <a:pt x="248" y="519"/>
                  <a:pt x="226" y="520"/>
                </a:cubicBezTo>
                <a:cubicBezTo>
                  <a:pt x="201" y="519"/>
                  <a:pt x="170" y="514"/>
                  <a:pt x="151" y="511"/>
                </a:cubicBezTo>
                <a:cubicBezTo>
                  <a:pt x="153" y="512"/>
                  <a:pt x="153" y="512"/>
                  <a:pt x="153" y="512"/>
                </a:cubicBezTo>
                <a:cubicBezTo>
                  <a:pt x="142" y="510"/>
                  <a:pt x="142" y="510"/>
                  <a:pt x="142" y="510"/>
                </a:cubicBezTo>
                <a:cubicBezTo>
                  <a:pt x="135" y="508"/>
                  <a:pt x="142" y="508"/>
                  <a:pt x="132" y="506"/>
                </a:cubicBezTo>
                <a:cubicBezTo>
                  <a:pt x="136" y="505"/>
                  <a:pt x="150" y="510"/>
                  <a:pt x="160" y="511"/>
                </a:cubicBezTo>
                <a:cubicBezTo>
                  <a:pt x="143" y="506"/>
                  <a:pt x="177" y="513"/>
                  <a:pt x="166" y="509"/>
                </a:cubicBezTo>
                <a:cubicBezTo>
                  <a:pt x="158" y="512"/>
                  <a:pt x="128" y="502"/>
                  <a:pt x="113" y="497"/>
                </a:cubicBezTo>
                <a:cubicBezTo>
                  <a:pt x="99" y="491"/>
                  <a:pt x="120" y="498"/>
                  <a:pt x="113" y="495"/>
                </a:cubicBezTo>
                <a:cubicBezTo>
                  <a:pt x="108" y="495"/>
                  <a:pt x="108" y="495"/>
                  <a:pt x="108" y="495"/>
                </a:cubicBezTo>
                <a:cubicBezTo>
                  <a:pt x="102" y="492"/>
                  <a:pt x="101" y="491"/>
                  <a:pt x="101" y="490"/>
                </a:cubicBezTo>
                <a:cubicBezTo>
                  <a:pt x="87" y="484"/>
                  <a:pt x="71" y="475"/>
                  <a:pt x="60" y="467"/>
                </a:cubicBezTo>
                <a:cubicBezTo>
                  <a:pt x="74" y="477"/>
                  <a:pt x="54" y="465"/>
                  <a:pt x="68" y="475"/>
                </a:cubicBezTo>
                <a:cubicBezTo>
                  <a:pt x="63" y="473"/>
                  <a:pt x="54" y="466"/>
                  <a:pt x="47" y="459"/>
                </a:cubicBezTo>
                <a:cubicBezTo>
                  <a:pt x="54" y="465"/>
                  <a:pt x="39" y="448"/>
                  <a:pt x="54" y="464"/>
                </a:cubicBezTo>
                <a:cubicBezTo>
                  <a:pt x="53" y="460"/>
                  <a:pt x="46" y="456"/>
                  <a:pt x="40" y="448"/>
                </a:cubicBezTo>
                <a:cubicBezTo>
                  <a:pt x="42" y="450"/>
                  <a:pt x="44" y="452"/>
                  <a:pt x="47" y="454"/>
                </a:cubicBezTo>
                <a:cubicBezTo>
                  <a:pt x="35" y="443"/>
                  <a:pt x="25" y="419"/>
                  <a:pt x="23" y="415"/>
                </a:cubicBezTo>
                <a:cubicBezTo>
                  <a:pt x="18" y="406"/>
                  <a:pt x="13" y="390"/>
                  <a:pt x="12" y="376"/>
                </a:cubicBezTo>
                <a:cubicBezTo>
                  <a:pt x="12" y="363"/>
                  <a:pt x="13" y="348"/>
                  <a:pt x="17" y="333"/>
                </a:cubicBezTo>
                <a:cubicBezTo>
                  <a:pt x="17" y="336"/>
                  <a:pt x="17" y="336"/>
                  <a:pt x="17" y="336"/>
                </a:cubicBezTo>
                <a:cubicBezTo>
                  <a:pt x="19" y="327"/>
                  <a:pt x="22" y="314"/>
                  <a:pt x="27" y="303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32" y="292"/>
                  <a:pt x="39" y="277"/>
                  <a:pt x="45" y="265"/>
                </a:cubicBezTo>
                <a:cubicBezTo>
                  <a:pt x="45" y="265"/>
                  <a:pt x="39" y="276"/>
                  <a:pt x="41" y="270"/>
                </a:cubicBezTo>
                <a:cubicBezTo>
                  <a:pt x="38" y="276"/>
                  <a:pt x="35" y="281"/>
                  <a:pt x="37" y="280"/>
                </a:cubicBezTo>
                <a:cubicBezTo>
                  <a:pt x="34" y="286"/>
                  <a:pt x="33" y="285"/>
                  <a:pt x="30" y="290"/>
                </a:cubicBezTo>
                <a:cubicBezTo>
                  <a:pt x="34" y="282"/>
                  <a:pt x="37" y="274"/>
                  <a:pt x="41" y="266"/>
                </a:cubicBezTo>
                <a:cubicBezTo>
                  <a:pt x="42" y="265"/>
                  <a:pt x="43" y="264"/>
                  <a:pt x="43" y="264"/>
                </a:cubicBezTo>
                <a:cubicBezTo>
                  <a:pt x="43" y="262"/>
                  <a:pt x="43" y="262"/>
                  <a:pt x="43" y="262"/>
                </a:cubicBezTo>
                <a:cubicBezTo>
                  <a:pt x="46" y="256"/>
                  <a:pt x="48" y="254"/>
                  <a:pt x="47" y="255"/>
                </a:cubicBezTo>
                <a:cubicBezTo>
                  <a:pt x="55" y="243"/>
                  <a:pt x="56" y="237"/>
                  <a:pt x="66" y="225"/>
                </a:cubicBezTo>
                <a:cubicBezTo>
                  <a:pt x="63" y="231"/>
                  <a:pt x="61" y="235"/>
                  <a:pt x="55" y="244"/>
                </a:cubicBezTo>
                <a:cubicBezTo>
                  <a:pt x="58" y="239"/>
                  <a:pt x="62" y="234"/>
                  <a:pt x="65" y="230"/>
                </a:cubicBezTo>
                <a:cubicBezTo>
                  <a:pt x="61" y="237"/>
                  <a:pt x="44" y="262"/>
                  <a:pt x="49" y="259"/>
                </a:cubicBezTo>
                <a:cubicBezTo>
                  <a:pt x="58" y="242"/>
                  <a:pt x="74" y="218"/>
                  <a:pt x="84" y="205"/>
                </a:cubicBezTo>
                <a:cubicBezTo>
                  <a:pt x="92" y="199"/>
                  <a:pt x="100" y="188"/>
                  <a:pt x="111" y="178"/>
                </a:cubicBezTo>
                <a:cubicBezTo>
                  <a:pt x="113" y="177"/>
                  <a:pt x="116" y="174"/>
                  <a:pt x="115" y="176"/>
                </a:cubicBezTo>
                <a:cubicBezTo>
                  <a:pt x="112" y="179"/>
                  <a:pt x="112" y="179"/>
                  <a:pt x="112" y="179"/>
                </a:cubicBezTo>
                <a:cubicBezTo>
                  <a:pt x="126" y="166"/>
                  <a:pt x="144" y="151"/>
                  <a:pt x="157" y="140"/>
                </a:cubicBezTo>
                <a:cubicBezTo>
                  <a:pt x="166" y="136"/>
                  <a:pt x="166" y="136"/>
                  <a:pt x="166" y="136"/>
                </a:cubicBezTo>
                <a:cubicBezTo>
                  <a:pt x="192" y="120"/>
                  <a:pt x="159" y="137"/>
                  <a:pt x="186" y="120"/>
                </a:cubicBezTo>
                <a:cubicBezTo>
                  <a:pt x="193" y="117"/>
                  <a:pt x="220" y="102"/>
                  <a:pt x="222" y="103"/>
                </a:cubicBezTo>
                <a:cubicBezTo>
                  <a:pt x="227" y="101"/>
                  <a:pt x="229" y="100"/>
                  <a:pt x="230" y="99"/>
                </a:cubicBezTo>
                <a:cubicBezTo>
                  <a:pt x="225" y="100"/>
                  <a:pt x="214" y="106"/>
                  <a:pt x="220" y="102"/>
                </a:cubicBezTo>
                <a:cubicBezTo>
                  <a:pt x="229" y="97"/>
                  <a:pt x="234" y="96"/>
                  <a:pt x="242" y="93"/>
                </a:cubicBezTo>
                <a:cubicBezTo>
                  <a:pt x="242" y="93"/>
                  <a:pt x="236" y="96"/>
                  <a:pt x="239" y="95"/>
                </a:cubicBezTo>
                <a:cubicBezTo>
                  <a:pt x="258" y="86"/>
                  <a:pt x="295" y="75"/>
                  <a:pt x="314" y="69"/>
                </a:cubicBezTo>
                <a:cubicBezTo>
                  <a:pt x="307" y="71"/>
                  <a:pt x="306" y="72"/>
                  <a:pt x="296" y="74"/>
                </a:cubicBezTo>
                <a:cubicBezTo>
                  <a:pt x="296" y="73"/>
                  <a:pt x="301" y="72"/>
                  <a:pt x="303" y="71"/>
                </a:cubicBezTo>
                <a:cubicBezTo>
                  <a:pt x="302" y="70"/>
                  <a:pt x="294" y="74"/>
                  <a:pt x="283" y="76"/>
                </a:cubicBezTo>
                <a:cubicBezTo>
                  <a:pt x="289" y="74"/>
                  <a:pt x="294" y="72"/>
                  <a:pt x="300" y="70"/>
                </a:cubicBezTo>
                <a:cubicBezTo>
                  <a:pt x="290" y="71"/>
                  <a:pt x="290" y="71"/>
                  <a:pt x="290" y="71"/>
                </a:cubicBezTo>
                <a:cubicBezTo>
                  <a:pt x="303" y="66"/>
                  <a:pt x="315" y="63"/>
                  <a:pt x="328" y="59"/>
                </a:cubicBezTo>
                <a:cubicBezTo>
                  <a:pt x="322" y="60"/>
                  <a:pt x="316" y="61"/>
                  <a:pt x="311" y="63"/>
                </a:cubicBezTo>
                <a:cubicBezTo>
                  <a:pt x="312" y="61"/>
                  <a:pt x="315" y="59"/>
                  <a:pt x="307" y="61"/>
                </a:cubicBezTo>
                <a:cubicBezTo>
                  <a:pt x="327" y="54"/>
                  <a:pt x="325" y="51"/>
                  <a:pt x="348" y="47"/>
                </a:cubicBezTo>
                <a:cubicBezTo>
                  <a:pt x="348" y="47"/>
                  <a:pt x="348" y="47"/>
                  <a:pt x="348" y="47"/>
                </a:cubicBezTo>
                <a:cubicBezTo>
                  <a:pt x="357" y="44"/>
                  <a:pt x="357" y="44"/>
                  <a:pt x="357" y="44"/>
                </a:cubicBezTo>
                <a:cubicBezTo>
                  <a:pt x="371" y="41"/>
                  <a:pt x="371" y="41"/>
                  <a:pt x="371" y="41"/>
                </a:cubicBezTo>
                <a:cubicBezTo>
                  <a:pt x="363" y="45"/>
                  <a:pt x="353" y="47"/>
                  <a:pt x="346" y="49"/>
                </a:cubicBezTo>
                <a:cubicBezTo>
                  <a:pt x="363" y="48"/>
                  <a:pt x="367" y="42"/>
                  <a:pt x="386" y="38"/>
                </a:cubicBezTo>
                <a:cubicBezTo>
                  <a:pt x="402" y="38"/>
                  <a:pt x="367" y="44"/>
                  <a:pt x="368" y="46"/>
                </a:cubicBezTo>
                <a:cubicBezTo>
                  <a:pt x="372" y="44"/>
                  <a:pt x="382" y="43"/>
                  <a:pt x="381" y="44"/>
                </a:cubicBezTo>
                <a:cubicBezTo>
                  <a:pt x="363" y="47"/>
                  <a:pt x="370" y="48"/>
                  <a:pt x="351" y="51"/>
                </a:cubicBezTo>
                <a:cubicBezTo>
                  <a:pt x="360" y="48"/>
                  <a:pt x="349" y="50"/>
                  <a:pt x="351" y="49"/>
                </a:cubicBezTo>
                <a:cubicBezTo>
                  <a:pt x="348" y="50"/>
                  <a:pt x="331" y="55"/>
                  <a:pt x="318" y="58"/>
                </a:cubicBezTo>
                <a:cubicBezTo>
                  <a:pt x="315" y="61"/>
                  <a:pt x="329" y="57"/>
                  <a:pt x="337" y="55"/>
                </a:cubicBezTo>
                <a:cubicBezTo>
                  <a:pt x="352" y="50"/>
                  <a:pt x="368" y="49"/>
                  <a:pt x="380" y="45"/>
                </a:cubicBezTo>
                <a:cubicBezTo>
                  <a:pt x="396" y="41"/>
                  <a:pt x="381" y="46"/>
                  <a:pt x="382" y="46"/>
                </a:cubicBezTo>
                <a:cubicBezTo>
                  <a:pt x="397" y="44"/>
                  <a:pt x="388" y="43"/>
                  <a:pt x="393" y="42"/>
                </a:cubicBezTo>
                <a:cubicBezTo>
                  <a:pt x="415" y="37"/>
                  <a:pt x="418" y="39"/>
                  <a:pt x="434" y="37"/>
                </a:cubicBezTo>
                <a:cubicBezTo>
                  <a:pt x="447" y="34"/>
                  <a:pt x="480" y="30"/>
                  <a:pt x="503" y="29"/>
                </a:cubicBezTo>
                <a:cubicBezTo>
                  <a:pt x="500" y="30"/>
                  <a:pt x="503" y="31"/>
                  <a:pt x="505" y="31"/>
                </a:cubicBezTo>
                <a:cubicBezTo>
                  <a:pt x="518" y="27"/>
                  <a:pt x="514" y="29"/>
                  <a:pt x="531" y="27"/>
                </a:cubicBezTo>
                <a:cubicBezTo>
                  <a:pt x="516" y="26"/>
                  <a:pt x="516" y="26"/>
                  <a:pt x="516" y="26"/>
                </a:cubicBezTo>
                <a:cubicBezTo>
                  <a:pt x="528" y="26"/>
                  <a:pt x="537" y="24"/>
                  <a:pt x="548" y="25"/>
                </a:cubicBezTo>
                <a:cubicBezTo>
                  <a:pt x="534" y="23"/>
                  <a:pt x="567" y="23"/>
                  <a:pt x="575" y="23"/>
                </a:cubicBezTo>
                <a:cubicBezTo>
                  <a:pt x="587" y="24"/>
                  <a:pt x="599" y="23"/>
                  <a:pt x="605" y="25"/>
                </a:cubicBezTo>
                <a:cubicBezTo>
                  <a:pt x="604" y="25"/>
                  <a:pt x="604" y="25"/>
                  <a:pt x="604" y="25"/>
                </a:cubicBezTo>
                <a:cubicBezTo>
                  <a:pt x="621" y="27"/>
                  <a:pt x="621" y="27"/>
                  <a:pt x="621" y="27"/>
                </a:cubicBezTo>
                <a:cubicBezTo>
                  <a:pt x="619" y="29"/>
                  <a:pt x="619" y="29"/>
                  <a:pt x="619" y="29"/>
                </a:cubicBezTo>
                <a:cubicBezTo>
                  <a:pt x="630" y="31"/>
                  <a:pt x="645" y="31"/>
                  <a:pt x="641" y="30"/>
                </a:cubicBezTo>
                <a:cubicBezTo>
                  <a:pt x="653" y="32"/>
                  <a:pt x="646" y="31"/>
                  <a:pt x="648" y="33"/>
                </a:cubicBezTo>
                <a:cubicBezTo>
                  <a:pt x="641" y="33"/>
                  <a:pt x="625" y="33"/>
                  <a:pt x="621" y="31"/>
                </a:cubicBezTo>
                <a:cubicBezTo>
                  <a:pt x="622" y="31"/>
                  <a:pt x="625" y="31"/>
                  <a:pt x="626" y="31"/>
                </a:cubicBezTo>
                <a:cubicBezTo>
                  <a:pt x="594" y="27"/>
                  <a:pt x="615" y="33"/>
                  <a:pt x="599" y="32"/>
                </a:cubicBezTo>
                <a:cubicBezTo>
                  <a:pt x="607" y="33"/>
                  <a:pt x="613" y="35"/>
                  <a:pt x="622" y="35"/>
                </a:cubicBezTo>
                <a:cubicBezTo>
                  <a:pt x="626" y="35"/>
                  <a:pt x="643" y="36"/>
                  <a:pt x="652" y="36"/>
                </a:cubicBezTo>
                <a:cubicBezTo>
                  <a:pt x="640" y="36"/>
                  <a:pt x="634" y="34"/>
                  <a:pt x="625" y="33"/>
                </a:cubicBezTo>
                <a:cubicBezTo>
                  <a:pt x="633" y="34"/>
                  <a:pt x="634" y="32"/>
                  <a:pt x="641" y="34"/>
                </a:cubicBezTo>
                <a:cubicBezTo>
                  <a:pt x="639" y="34"/>
                  <a:pt x="639" y="34"/>
                  <a:pt x="639" y="34"/>
                </a:cubicBezTo>
                <a:cubicBezTo>
                  <a:pt x="647" y="34"/>
                  <a:pt x="647" y="34"/>
                  <a:pt x="647" y="34"/>
                </a:cubicBezTo>
                <a:cubicBezTo>
                  <a:pt x="648" y="36"/>
                  <a:pt x="670" y="39"/>
                  <a:pt x="657" y="38"/>
                </a:cubicBezTo>
                <a:cubicBezTo>
                  <a:pt x="669" y="40"/>
                  <a:pt x="661" y="37"/>
                  <a:pt x="672" y="39"/>
                </a:cubicBezTo>
                <a:cubicBezTo>
                  <a:pt x="651" y="35"/>
                  <a:pt x="651" y="35"/>
                  <a:pt x="651" y="35"/>
                </a:cubicBezTo>
                <a:cubicBezTo>
                  <a:pt x="652" y="33"/>
                  <a:pt x="652" y="33"/>
                  <a:pt x="652" y="33"/>
                </a:cubicBezTo>
                <a:cubicBezTo>
                  <a:pt x="660" y="34"/>
                  <a:pt x="661" y="35"/>
                  <a:pt x="669" y="36"/>
                </a:cubicBezTo>
                <a:cubicBezTo>
                  <a:pt x="669" y="34"/>
                  <a:pt x="669" y="34"/>
                  <a:pt x="669" y="34"/>
                </a:cubicBezTo>
                <a:cubicBezTo>
                  <a:pt x="683" y="38"/>
                  <a:pt x="683" y="38"/>
                  <a:pt x="683" y="38"/>
                </a:cubicBezTo>
                <a:cubicBezTo>
                  <a:pt x="682" y="37"/>
                  <a:pt x="694" y="39"/>
                  <a:pt x="696" y="40"/>
                </a:cubicBezTo>
                <a:cubicBezTo>
                  <a:pt x="703" y="42"/>
                  <a:pt x="698" y="44"/>
                  <a:pt x="711" y="46"/>
                </a:cubicBezTo>
                <a:cubicBezTo>
                  <a:pt x="710" y="45"/>
                  <a:pt x="710" y="45"/>
                  <a:pt x="710" y="45"/>
                </a:cubicBezTo>
                <a:cubicBezTo>
                  <a:pt x="718" y="47"/>
                  <a:pt x="723" y="48"/>
                  <a:pt x="733" y="52"/>
                </a:cubicBezTo>
                <a:cubicBezTo>
                  <a:pt x="732" y="52"/>
                  <a:pt x="730" y="51"/>
                  <a:pt x="728" y="51"/>
                </a:cubicBezTo>
                <a:cubicBezTo>
                  <a:pt x="743" y="57"/>
                  <a:pt x="766" y="65"/>
                  <a:pt x="771" y="71"/>
                </a:cubicBezTo>
                <a:cubicBezTo>
                  <a:pt x="770" y="71"/>
                  <a:pt x="764" y="68"/>
                  <a:pt x="763" y="69"/>
                </a:cubicBezTo>
                <a:cubicBezTo>
                  <a:pt x="743" y="57"/>
                  <a:pt x="747" y="64"/>
                  <a:pt x="721" y="53"/>
                </a:cubicBezTo>
                <a:cubicBezTo>
                  <a:pt x="721" y="49"/>
                  <a:pt x="698" y="48"/>
                  <a:pt x="694" y="44"/>
                </a:cubicBezTo>
                <a:cubicBezTo>
                  <a:pt x="704" y="47"/>
                  <a:pt x="719" y="49"/>
                  <a:pt x="717" y="48"/>
                </a:cubicBezTo>
                <a:cubicBezTo>
                  <a:pt x="708" y="46"/>
                  <a:pt x="693" y="42"/>
                  <a:pt x="687" y="41"/>
                </a:cubicBezTo>
                <a:cubicBezTo>
                  <a:pt x="693" y="43"/>
                  <a:pt x="691" y="44"/>
                  <a:pt x="686" y="44"/>
                </a:cubicBezTo>
                <a:cubicBezTo>
                  <a:pt x="701" y="46"/>
                  <a:pt x="730" y="57"/>
                  <a:pt x="751" y="67"/>
                </a:cubicBezTo>
                <a:cubicBezTo>
                  <a:pt x="749" y="64"/>
                  <a:pt x="749" y="64"/>
                  <a:pt x="749" y="64"/>
                </a:cubicBezTo>
                <a:cubicBezTo>
                  <a:pt x="768" y="71"/>
                  <a:pt x="746" y="65"/>
                  <a:pt x="760" y="71"/>
                </a:cubicBezTo>
                <a:cubicBezTo>
                  <a:pt x="767" y="73"/>
                  <a:pt x="767" y="73"/>
                  <a:pt x="767" y="73"/>
                </a:cubicBezTo>
                <a:cubicBezTo>
                  <a:pt x="768" y="74"/>
                  <a:pt x="768" y="74"/>
                  <a:pt x="768" y="74"/>
                </a:cubicBezTo>
                <a:cubicBezTo>
                  <a:pt x="771" y="75"/>
                  <a:pt x="775" y="76"/>
                  <a:pt x="779" y="78"/>
                </a:cubicBezTo>
                <a:cubicBezTo>
                  <a:pt x="772" y="73"/>
                  <a:pt x="774" y="77"/>
                  <a:pt x="767" y="72"/>
                </a:cubicBezTo>
                <a:cubicBezTo>
                  <a:pt x="760" y="68"/>
                  <a:pt x="768" y="71"/>
                  <a:pt x="770" y="71"/>
                </a:cubicBezTo>
                <a:cubicBezTo>
                  <a:pt x="775" y="73"/>
                  <a:pt x="791" y="83"/>
                  <a:pt x="781" y="78"/>
                </a:cubicBezTo>
                <a:cubicBezTo>
                  <a:pt x="787" y="81"/>
                  <a:pt x="793" y="84"/>
                  <a:pt x="799" y="88"/>
                </a:cubicBezTo>
                <a:cubicBezTo>
                  <a:pt x="799" y="88"/>
                  <a:pt x="795" y="86"/>
                  <a:pt x="793" y="85"/>
                </a:cubicBezTo>
                <a:cubicBezTo>
                  <a:pt x="797" y="88"/>
                  <a:pt x="801" y="91"/>
                  <a:pt x="805" y="94"/>
                </a:cubicBezTo>
                <a:cubicBezTo>
                  <a:pt x="805" y="94"/>
                  <a:pt x="805" y="94"/>
                  <a:pt x="805" y="94"/>
                </a:cubicBezTo>
                <a:cubicBezTo>
                  <a:pt x="815" y="100"/>
                  <a:pt x="827" y="112"/>
                  <a:pt x="835" y="118"/>
                </a:cubicBezTo>
                <a:cubicBezTo>
                  <a:pt x="821" y="102"/>
                  <a:pt x="843" y="124"/>
                  <a:pt x="842" y="122"/>
                </a:cubicBezTo>
                <a:cubicBezTo>
                  <a:pt x="847" y="128"/>
                  <a:pt x="846" y="132"/>
                  <a:pt x="835" y="121"/>
                </a:cubicBezTo>
                <a:cubicBezTo>
                  <a:pt x="832" y="117"/>
                  <a:pt x="824" y="110"/>
                  <a:pt x="818" y="105"/>
                </a:cubicBezTo>
                <a:cubicBezTo>
                  <a:pt x="825" y="112"/>
                  <a:pt x="828" y="114"/>
                  <a:pt x="833" y="120"/>
                </a:cubicBezTo>
                <a:cubicBezTo>
                  <a:pt x="829" y="116"/>
                  <a:pt x="840" y="128"/>
                  <a:pt x="839" y="129"/>
                </a:cubicBezTo>
                <a:cubicBezTo>
                  <a:pt x="837" y="128"/>
                  <a:pt x="835" y="127"/>
                  <a:pt x="828" y="119"/>
                </a:cubicBezTo>
                <a:cubicBezTo>
                  <a:pt x="818" y="108"/>
                  <a:pt x="828" y="117"/>
                  <a:pt x="825" y="114"/>
                </a:cubicBezTo>
                <a:cubicBezTo>
                  <a:pt x="823" y="109"/>
                  <a:pt x="809" y="100"/>
                  <a:pt x="802" y="94"/>
                </a:cubicBezTo>
                <a:cubicBezTo>
                  <a:pt x="801" y="93"/>
                  <a:pt x="804" y="95"/>
                  <a:pt x="805" y="95"/>
                </a:cubicBezTo>
                <a:cubicBezTo>
                  <a:pt x="799" y="91"/>
                  <a:pt x="784" y="81"/>
                  <a:pt x="782" y="82"/>
                </a:cubicBezTo>
                <a:cubicBezTo>
                  <a:pt x="789" y="85"/>
                  <a:pt x="794" y="89"/>
                  <a:pt x="800" y="92"/>
                </a:cubicBezTo>
                <a:cubicBezTo>
                  <a:pt x="803" y="95"/>
                  <a:pt x="794" y="90"/>
                  <a:pt x="799" y="94"/>
                </a:cubicBezTo>
                <a:cubicBezTo>
                  <a:pt x="803" y="96"/>
                  <a:pt x="807" y="99"/>
                  <a:pt x="811" y="103"/>
                </a:cubicBezTo>
                <a:cubicBezTo>
                  <a:pt x="810" y="103"/>
                  <a:pt x="810" y="103"/>
                  <a:pt x="810" y="103"/>
                </a:cubicBezTo>
                <a:cubicBezTo>
                  <a:pt x="819" y="111"/>
                  <a:pt x="832" y="124"/>
                  <a:pt x="841" y="135"/>
                </a:cubicBezTo>
                <a:cubicBezTo>
                  <a:pt x="845" y="135"/>
                  <a:pt x="851" y="140"/>
                  <a:pt x="856" y="143"/>
                </a:cubicBezTo>
                <a:cubicBezTo>
                  <a:pt x="867" y="161"/>
                  <a:pt x="876" y="182"/>
                  <a:pt x="879" y="203"/>
                </a:cubicBezTo>
                <a:cubicBezTo>
                  <a:pt x="879" y="203"/>
                  <a:pt x="880" y="203"/>
                  <a:pt x="880" y="204"/>
                </a:cubicBezTo>
                <a:cubicBezTo>
                  <a:pt x="881" y="210"/>
                  <a:pt x="882" y="222"/>
                  <a:pt x="880" y="221"/>
                </a:cubicBezTo>
                <a:cubicBezTo>
                  <a:pt x="883" y="228"/>
                  <a:pt x="882" y="247"/>
                  <a:pt x="883" y="244"/>
                </a:cubicBezTo>
                <a:cubicBezTo>
                  <a:pt x="883" y="246"/>
                  <a:pt x="883" y="246"/>
                  <a:pt x="883" y="246"/>
                </a:cubicBezTo>
                <a:cubicBezTo>
                  <a:pt x="880" y="254"/>
                  <a:pt x="877" y="266"/>
                  <a:pt x="868" y="286"/>
                </a:cubicBezTo>
                <a:cubicBezTo>
                  <a:pt x="867" y="290"/>
                  <a:pt x="867" y="291"/>
                  <a:pt x="869" y="291"/>
                </a:cubicBezTo>
                <a:cubicBezTo>
                  <a:pt x="867" y="295"/>
                  <a:pt x="864" y="298"/>
                  <a:pt x="862" y="302"/>
                </a:cubicBezTo>
                <a:cubicBezTo>
                  <a:pt x="863" y="299"/>
                  <a:pt x="863" y="297"/>
                  <a:pt x="866" y="291"/>
                </a:cubicBezTo>
                <a:cubicBezTo>
                  <a:pt x="861" y="301"/>
                  <a:pt x="855" y="311"/>
                  <a:pt x="849" y="320"/>
                </a:cubicBezTo>
                <a:cubicBezTo>
                  <a:pt x="850" y="318"/>
                  <a:pt x="850" y="318"/>
                  <a:pt x="850" y="318"/>
                </a:cubicBezTo>
                <a:cubicBezTo>
                  <a:pt x="842" y="329"/>
                  <a:pt x="842" y="329"/>
                  <a:pt x="842" y="329"/>
                </a:cubicBezTo>
                <a:cubicBezTo>
                  <a:pt x="847" y="323"/>
                  <a:pt x="854" y="313"/>
                  <a:pt x="853" y="317"/>
                </a:cubicBezTo>
                <a:cubicBezTo>
                  <a:pt x="845" y="330"/>
                  <a:pt x="839" y="336"/>
                  <a:pt x="831" y="347"/>
                </a:cubicBezTo>
                <a:cubicBezTo>
                  <a:pt x="829" y="345"/>
                  <a:pt x="826" y="348"/>
                  <a:pt x="828" y="344"/>
                </a:cubicBezTo>
                <a:cubicBezTo>
                  <a:pt x="828" y="343"/>
                  <a:pt x="829" y="343"/>
                  <a:pt x="829" y="343"/>
                </a:cubicBezTo>
                <a:cubicBezTo>
                  <a:pt x="831" y="338"/>
                  <a:pt x="837" y="329"/>
                  <a:pt x="841" y="323"/>
                </a:cubicBezTo>
                <a:cubicBezTo>
                  <a:pt x="823" y="344"/>
                  <a:pt x="828" y="339"/>
                  <a:pt x="810" y="356"/>
                </a:cubicBezTo>
                <a:cubicBezTo>
                  <a:pt x="807" y="357"/>
                  <a:pt x="825" y="339"/>
                  <a:pt x="820" y="342"/>
                </a:cubicBezTo>
                <a:cubicBezTo>
                  <a:pt x="826" y="337"/>
                  <a:pt x="831" y="331"/>
                  <a:pt x="836" y="325"/>
                </a:cubicBezTo>
                <a:cubicBezTo>
                  <a:pt x="833" y="328"/>
                  <a:pt x="833" y="329"/>
                  <a:pt x="832" y="331"/>
                </a:cubicBezTo>
                <a:cubicBezTo>
                  <a:pt x="841" y="318"/>
                  <a:pt x="846" y="314"/>
                  <a:pt x="850" y="303"/>
                </a:cubicBezTo>
                <a:cubicBezTo>
                  <a:pt x="855" y="297"/>
                  <a:pt x="845" y="313"/>
                  <a:pt x="850" y="306"/>
                </a:cubicBezTo>
                <a:cubicBezTo>
                  <a:pt x="847" y="313"/>
                  <a:pt x="844" y="319"/>
                  <a:pt x="843" y="323"/>
                </a:cubicBezTo>
                <a:cubicBezTo>
                  <a:pt x="854" y="308"/>
                  <a:pt x="847" y="313"/>
                  <a:pt x="855" y="300"/>
                </a:cubicBezTo>
                <a:cubicBezTo>
                  <a:pt x="861" y="290"/>
                  <a:pt x="861" y="290"/>
                  <a:pt x="861" y="290"/>
                </a:cubicBezTo>
                <a:cubicBezTo>
                  <a:pt x="864" y="284"/>
                  <a:pt x="859" y="292"/>
                  <a:pt x="859" y="292"/>
                </a:cubicBezTo>
                <a:cubicBezTo>
                  <a:pt x="862" y="285"/>
                  <a:pt x="864" y="282"/>
                  <a:pt x="866" y="276"/>
                </a:cubicBezTo>
                <a:cubicBezTo>
                  <a:pt x="865" y="278"/>
                  <a:pt x="863" y="281"/>
                  <a:pt x="863" y="280"/>
                </a:cubicBezTo>
                <a:cubicBezTo>
                  <a:pt x="868" y="271"/>
                  <a:pt x="870" y="261"/>
                  <a:pt x="874" y="252"/>
                </a:cubicBezTo>
                <a:cubicBezTo>
                  <a:pt x="872" y="257"/>
                  <a:pt x="873" y="246"/>
                  <a:pt x="873" y="241"/>
                </a:cubicBezTo>
                <a:cubicBezTo>
                  <a:pt x="872" y="248"/>
                  <a:pt x="869" y="254"/>
                  <a:pt x="867" y="260"/>
                </a:cubicBezTo>
                <a:cubicBezTo>
                  <a:pt x="861" y="283"/>
                  <a:pt x="853" y="297"/>
                  <a:pt x="838" y="320"/>
                </a:cubicBezTo>
                <a:cubicBezTo>
                  <a:pt x="839" y="318"/>
                  <a:pt x="839" y="318"/>
                  <a:pt x="839" y="318"/>
                </a:cubicBezTo>
                <a:cubicBezTo>
                  <a:pt x="810" y="350"/>
                  <a:pt x="819" y="348"/>
                  <a:pt x="790" y="373"/>
                </a:cubicBezTo>
                <a:cubicBezTo>
                  <a:pt x="788" y="373"/>
                  <a:pt x="775" y="384"/>
                  <a:pt x="775" y="382"/>
                </a:cubicBezTo>
                <a:cubicBezTo>
                  <a:pt x="785" y="375"/>
                  <a:pt x="782" y="376"/>
                  <a:pt x="779" y="377"/>
                </a:cubicBezTo>
                <a:cubicBezTo>
                  <a:pt x="774" y="381"/>
                  <a:pt x="771" y="386"/>
                  <a:pt x="760" y="392"/>
                </a:cubicBezTo>
                <a:cubicBezTo>
                  <a:pt x="763" y="388"/>
                  <a:pt x="753" y="394"/>
                  <a:pt x="763" y="387"/>
                </a:cubicBezTo>
                <a:cubicBezTo>
                  <a:pt x="748" y="396"/>
                  <a:pt x="741" y="402"/>
                  <a:pt x="733" y="407"/>
                </a:cubicBezTo>
                <a:cubicBezTo>
                  <a:pt x="709" y="423"/>
                  <a:pt x="725" y="410"/>
                  <a:pt x="700" y="424"/>
                </a:cubicBezTo>
                <a:cubicBezTo>
                  <a:pt x="703" y="421"/>
                  <a:pt x="703" y="421"/>
                  <a:pt x="703" y="421"/>
                </a:cubicBezTo>
                <a:cubicBezTo>
                  <a:pt x="687" y="430"/>
                  <a:pt x="687" y="430"/>
                  <a:pt x="687" y="430"/>
                </a:cubicBezTo>
                <a:cubicBezTo>
                  <a:pt x="693" y="428"/>
                  <a:pt x="693" y="428"/>
                  <a:pt x="693" y="428"/>
                </a:cubicBezTo>
                <a:cubicBezTo>
                  <a:pt x="687" y="432"/>
                  <a:pt x="680" y="435"/>
                  <a:pt x="674" y="438"/>
                </a:cubicBezTo>
                <a:cubicBezTo>
                  <a:pt x="662" y="444"/>
                  <a:pt x="679" y="437"/>
                  <a:pt x="678" y="439"/>
                </a:cubicBezTo>
                <a:cubicBezTo>
                  <a:pt x="681" y="435"/>
                  <a:pt x="681" y="435"/>
                  <a:pt x="681" y="435"/>
                </a:cubicBezTo>
                <a:cubicBezTo>
                  <a:pt x="690" y="432"/>
                  <a:pt x="700" y="425"/>
                  <a:pt x="702" y="426"/>
                </a:cubicBezTo>
                <a:cubicBezTo>
                  <a:pt x="689" y="432"/>
                  <a:pt x="693" y="432"/>
                  <a:pt x="688" y="435"/>
                </a:cubicBezTo>
                <a:cubicBezTo>
                  <a:pt x="700" y="428"/>
                  <a:pt x="700" y="428"/>
                  <a:pt x="700" y="428"/>
                </a:cubicBezTo>
                <a:cubicBezTo>
                  <a:pt x="704" y="427"/>
                  <a:pt x="704" y="427"/>
                  <a:pt x="704" y="427"/>
                </a:cubicBezTo>
                <a:cubicBezTo>
                  <a:pt x="717" y="422"/>
                  <a:pt x="726" y="416"/>
                  <a:pt x="732" y="412"/>
                </a:cubicBezTo>
                <a:cubicBezTo>
                  <a:pt x="727" y="414"/>
                  <a:pt x="725" y="417"/>
                  <a:pt x="720" y="419"/>
                </a:cubicBezTo>
                <a:cubicBezTo>
                  <a:pt x="725" y="413"/>
                  <a:pt x="740" y="406"/>
                  <a:pt x="752" y="396"/>
                </a:cubicBezTo>
                <a:cubicBezTo>
                  <a:pt x="753" y="397"/>
                  <a:pt x="757" y="394"/>
                  <a:pt x="756" y="395"/>
                </a:cubicBezTo>
                <a:cubicBezTo>
                  <a:pt x="755" y="396"/>
                  <a:pt x="753" y="397"/>
                  <a:pt x="752" y="398"/>
                </a:cubicBezTo>
                <a:cubicBezTo>
                  <a:pt x="753" y="398"/>
                  <a:pt x="746" y="403"/>
                  <a:pt x="759" y="396"/>
                </a:cubicBezTo>
                <a:cubicBezTo>
                  <a:pt x="755" y="400"/>
                  <a:pt x="747" y="408"/>
                  <a:pt x="747" y="408"/>
                </a:cubicBezTo>
                <a:cubicBezTo>
                  <a:pt x="740" y="413"/>
                  <a:pt x="729" y="419"/>
                  <a:pt x="723" y="422"/>
                </a:cubicBezTo>
                <a:cubicBezTo>
                  <a:pt x="723" y="422"/>
                  <a:pt x="723" y="422"/>
                  <a:pt x="723" y="422"/>
                </a:cubicBezTo>
                <a:cubicBezTo>
                  <a:pt x="716" y="426"/>
                  <a:pt x="702" y="433"/>
                  <a:pt x="700" y="433"/>
                </a:cubicBezTo>
                <a:cubicBezTo>
                  <a:pt x="696" y="435"/>
                  <a:pt x="684" y="441"/>
                  <a:pt x="697" y="436"/>
                </a:cubicBezTo>
                <a:cubicBezTo>
                  <a:pt x="690" y="440"/>
                  <a:pt x="684" y="443"/>
                  <a:pt x="677" y="446"/>
                </a:cubicBezTo>
                <a:cubicBezTo>
                  <a:pt x="679" y="443"/>
                  <a:pt x="660" y="450"/>
                  <a:pt x="679" y="440"/>
                </a:cubicBezTo>
                <a:close/>
                <a:moveTo>
                  <a:pt x="708" y="446"/>
                </a:moveTo>
                <a:cubicBezTo>
                  <a:pt x="708" y="448"/>
                  <a:pt x="694" y="455"/>
                  <a:pt x="690" y="458"/>
                </a:cubicBezTo>
                <a:cubicBezTo>
                  <a:pt x="687" y="460"/>
                  <a:pt x="670" y="467"/>
                  <a:pt x="673" y="465"/>
                </a:cubicBezTo>
                <a:cubicBezTo>
                  <a:pt x="685" y="460"/>
                  <a:pt x="683" y="457"/>
                  <a:pt x="694" y="455"/>
                </a:cubicBezTo>
                <a:cubicBezTo>
                  <a:pt x="695" y="453"/>
                  <a:pt x="693" y="454"/>
                  <a:pt x="688" y="455"/>
                </a:cubicBezTo>
                <a:cubicBezTo>
                  <a:pt x="690" y="454"/>
                  <a:pt x="690" y="454"/>
                  <a:pt x="690" y="454"/>
                </a:cubicBezTo>
                <a:cubicBezTo>
                  <a:pt x="695" y="452"/>
                  <a:pt x="698" y="450"/>
                  <a:pt x="702" y="448"/>
                </a:cubicBezTo>
                <a:cubicBezTo>
                  <a:pt x="706" y="447"/>
                  <a:pt x="709" y="445"/>
                  <a:pt x="708" y="446"/>
                </a:cubicBezTo>
                <a:close/>
                <a:moveTo>
                  <a:pt x="751" y="423"/>
                </a:moveTo>
                <a:cubicBezTo>
                  <a:pt x="740" y="429"/>
                  <a:pt x="729" y="436"/>
                  <a:pt x="722" y="439"/>
                </a:cubicBezTo>
                <a:cubicBezTo>
                  <a:pt x="725" y="437"/>
                  <a:pt x="725" y="437"/>
                  <a:pt x="725" y="437"/>
                </a:cubicBezTo>
                <a:cubicBezTo>
                  <a:pt x="776" y="409"/>
                  <a:pt x="753" y="418"/>
                  <a:pt x="722" y="432"/>
                </a:cubicBezTo>
                <a:cubicBezTo>
                  <a:pt x="738" y="423"/>
                  <a:pt x="756" y="414"/>
                  <a:pt x="772" y="403"/>
                </a:cubicBezTo>
                <a:cubicBezTo>
                  <a:pt x="770" y="403"/>
                  <a:pt x="770" y="403"/>
                  <a:pt x="770" y="403"/>
                </a:cubicBezTo>
                <a:cubicBezTo>
                  <a:pt x="775" y="400"/>
                  <a:pt x="779" y="397"/>
                  <a:pt x="782" y="395"/>
                </a:cubicBezTo>
                <a:cubicBezTo>
                  <a:pt x="783" y="396"/>
                  <a:pt x="759" y="417"/>
                  <a:pt x="751" y="423"/>
                </a:cubicBezTo>
                <a:close/>
                <a:moveTo>
                  <a:pt x="787" y="400"/>
                </a:moveTo>
                <a:cubicBezTo>
                  <a:pt x="788" y="399"/>
                  <a:pt x="787" y="399"/>
                  <a:pt x="785" y="400"/>
                </a:cubicBezTo>
                <a:cubicBezTo>
                  <a:pt x="795" y="393"/>
                  <a:pt x="795" y="393"/>
                  <a:pt x="795" y="393"/>
                </a:cubicBezTo>
                <a:cubicBezTo>
                  <a:pt x="794" y="394"/>
                  <a:pt x="796" y="393"/>
                  <a:pt x="787" y="400"/>
                </a:cubicBezTo>
                <a:close/>
                <a:moveTo>
                  <a:pt x="881" y="298"/>
                </a:moveTo>
                <a:cubicBezTo>
                  <a:pt x="879" y="305"/>
                  <a:pt x="871" y="317"/>
                  <a:pt x="870" y="318"/>
                </a:cubicBezTo>
                <a:cubicBezTo>
                  <a:pt x="871" y="321"/>
                  <a:pt x="857" y="340"/>
                  <a:pt x="851" y="347"/>
                </a:cubicBezTo>
                <a:cubicBezTo>
                  <a:pt x="836" y="364"/>
                  <a:pt x="840" y="356"/>
                  <a:pt x="826" y="371"/>
                </a:cubicBezTo>
                <a:cubicBezTo>
                  <a:pt x="832" y="367"/>
                  <a:pt x="832" y="367"/>
                  <a:pt x="832" y="367"/>
                </a:cubicBezTo>
                <a:cubicBezTo>
                  <a:pt x="819" y="380"/>
                  <a:pt x="813" y="385"/>
                  <a:pt x="797" y="396"/>
                </a:cubicBezTo>
                <a:cubicBezTo>
                  <a:pt x="794" y="397"/>
                  <a:pt x="805" y="391"/>
                  <a:pt x="808" y="388"/>
                </a:cubicBezTo>
                <a:cubicBezTo>
                  <a:pt x="805" y="389"/>
                  <a:pt x="802" y="391"/>
                  <a:pt x="799" y="392"/>
                </a:cubicBezTo>
                <a:cubicBezTo>
                  <a:pt x="803" y="390"/>
                  <a:pt x="808" y="383"/>
                  <a:pt x="809" y="385"/>
                </a:cubicBezTo>
                <a:cubicBezTo>
                  <a:pt x="809" y="384"/>
                  <a:pt x="813" y="379"/>
                  <a:pt x="804" y="387"/>
                </a:cubicBezTo>
                <a:cubicBezTo>
                  <a:pt x="810" y="381"/>
                  <a:pt x="810" y="381"/>
                  <a:pt x="810" y="381"/>
                </a:cubicBezTo>
                <a:cubicBezTo>
                  <a:pt x="809" y="381"/>
                  <a:pt x="809" y="381"/>
                  <a:pt x="809" y="381"/>
                </a:cubicBezTo>
                <a:cubicBezTo>
                  <a:pt x="815" y="376"/>
                  <a:pt x="815" y="376"/>
                  <a:pt x="815" y="376"/>
                </a:cubicBezTo>
                <a:cubicBezTo>
                  <a:pt x="818" y="374"/>
                  <a:pt x="823" y="370"/>
                  <a:pt x="827" y="367"/>
                </a:cubicBezTo>
                <a:cubicBezTo>
                  <a:pt x="828" y="367"/>
                  <a:pt x="824" y="371"/>
                  <a:pt x="821" y="373"/>
                </a:cubicBezTo>
                <a:cubicBezTo>
                  <a:pt x="828" y="368"/>
                  <a:pt x="834" y="363"/>
                  <a:pt x="837" y="359"/>
                </a:cubicBezTo>
                <a:cubicBezTo>
                  <a:pt x="827" y="368"/>
                  <a:pt x="832" y="363"/>
                  <a:pt x="829" y="364"/>
                </a:cubicBezTo>
                <a:cubicBezTo>
                  <a:pt x="834" y="358"/>
                  <a:pt x="843" y="348"/>
                  <a:pt x="846" y="344"/>
                </a:cubicBezTo>
                <a:cubicBezTo>
                  <a:pt x="854" y="336"/>
                  <a:pt x="860" y="329"/>
                  <a:pt x="857" y="336"/>
                </a:cubicBezTo>
                <a:cubicBezTo>
                  <a:pt x="860" y="330"/>
                  <a:pt x="866" y="324"/>
                  <a:pt x="868" y="316"/>
                </a:cubicBezTo>
                <a:cubicBezTo>
                  <a:pt x="862" y="329"/>
                  <a:pt x="866" y="315"/>
                  <a:pt x="857" y="331"/>
                </a:cubicBezTo>
                <a:cubicBezTo>
                  <a:pt x="852" y="334"/>
                  <a:pt x="865" y="318"/>
                  <a:pt x="870" y="310"/>
                </a:cubicBezTo>
                <a:cubicBezTo>
                  <a:pt x="868" y="315"/>
                  <a:pt x="871" y="311"/>
                  <a:pt x="870" y="313"/>
                </a:cubicBezTo>
                <a:cubicBezTo>
                  <a:pt x="877" y="300"/>
                  <a:pt x="872" y="305"/>
                  <a:pt x="867" y="313"/>
                </a:cubicBezTo>
                <a:cubicBezTo>
                  <a:pt x="869" y="309"/>
                  <a:pt x="871" y="304"/>
                  <a:pt x="873" y="299"/>
                </a:cubicBezTo>
                <a:cubicBezTo>
                  <a:pt x="873" y="300"/>
                  <a:pt x="873" y="300"/>
                  <a:pt x="873" y="300"/>
                </a:cubicBezTo>
                <a:cubicBezTo>
                  <a:pt x="875" y="295"/>
                  <a:pt x="877" y="290"/>
                  <a:pt x="879" y="285"/>
                </a:cubicBezTo>
                <a:cubicBezTo>
                  <a:pt x="881" y="284"/>
                  <a:pt x="882" y="284"/>
                  <a:pt x="880" y="288"/>
                </a:cubicBezTo>
                <a:cubicBezTo>
                  <a:pt x="882" y="285"/>
                  <a:pt x="883" y="283"/>
                  <a:pt x="885" y="280"/>
                </a:cubicBezTo>
                <a:cubicBezTo>
                  <a:pt x="883" y="284"/>
                  <a:pt x="882" y="288"/>
                  <a:pt x="880" y="293"/>
                </a:cubicBezTo>
                <a:cubicBezTo>
                  <a:pt x="884" y="288"/>
                  <a:pt x="886" y="279"/>
                  <a:pt x="888" y="272"/>
                </a:cubicBezTo>
                <a:cubicBezTo>
                  <a:pt x="891" y="265"/>
                  <a:pt x="884" y="290"/>
                  <a:pt x="881" y="298"/>
                </a:cubicBezTo>
                <a:close/>
                <a:moveTo>
                  <a:pt x="889" y="232"/>
                </a:moveTo>
                <a:cubicBezTo>
                  <a:pt x="889" y="226"/>
                  <a:pt x="889" y="220"/>
                  <a:pt x="888" y="215"/>
                </a:cubicBezTo>
                <a:cubicBezTo>
                  <a:pt x="889" y="213"/>
                  <a:pt x="889" y="213"/>
                  <a:pt x="889" y="213"/>
                </a:cubicBezTo>
                <a:cubicBezTo>
                  <a:pt x="887" y="186"/>
                  <a:pt x="878" y="168"/>
                  <a:pt x="864" y="143"/>
                </a:cubicBezTo>
                <a:cubicBezTo>
                  <a:pt x="867" y="146"/>
                  <a:pt x="872" y="156"/>
                  <a:pt x="871" y="154"/>
                </a:cubicBezTo>
                <a:cubicBezTo>
                  <a:pt x="863" y="139"/>
                  <a:pt x="862" y="143"/>
                  <a:pt x="854" y="128"/>
                </a:cubicBezTo>
                <a:cubicBezTo>
                  <a:pt x="868" y="148"/>
                  <a:pt x="845" y="116"/>
                  <a:pt x="859" y="133"/>
                </a:cubicBezTo>
                <a:cubicBezTo>
                  <a:pt x="841" y="109"/>
                  <a:pt x="817" y="86"/>
                  <a:pt x="800" y="75"/>
                </a:cubicBezTo>
                <a:cubicBezTo>
                  <a:pt x="804" y="79"/>
                  <a:pt x="793" y="72"/>
                  <a:pt x="792" y="72"/>
                </a:cubicBezTo>
                <a:cubicBezTo>
                  <a:pt x="788" y="69"/>
                  <a:pt x="790" y="69"/>
                  <a:pt x="793" y="72"/>
                </a:cubicBezTo>
                <a:cubicBezTo>
                  <a:pt x="785" y="66"/>
                  <a:pt x="784" y="64"/>
                  <a:pt x="786" y="64"/>
                </a:cubicBezTo>
                <a:cubicBezTo>
                  <a:pt x="792" y="67"/>
                  <a:pt x="798" y="71"/>
                  <a:pt x="804" y="75"/>
                </a:cubicBezTo>
                <a:cubicBezTo>
                  <a:pt x="798" y="71"/>
                  <a:pt x="796" y="68"/>
                  <a:pt x="791" y="65"/>
                </a:cubicBezTo>
                <a:cubicBezTo>
                  <a:pt x="791" y="65"/>
                  <a:pt x="791" y="65"/>
                  <a:pt x="791" y="65"/>
                </a:cubicBezTo>
                <a:cubicBezTo>
                  <a:pt x="791" y="65"/>
                  <a:pt x="791" y="65"/>
                  <a:pt x="791" y="65"/>
                </a:cubicBezTo>
                <a:cubicBezTo>
                  <a:pt x="789" y="63"/>
                  <a:pt x="786" y="62"/>
                  <a:pt x="783" y="60"/>
                </a:cubicBezTo>
                <a:cubicBezTo>
                  <a:pt x="780" y="59"/>
                  <a:pt x="780" y="60"/>
                  <a:pt x="780" y="60"/>
                </a:cubicBezTo>
                <a:cubicBezTo>
                  <a:pt x="773" y="58"/>
                  <a:pt x="765" y="55"/>
                  <a:pt x="755" y="52"/>
                </a:cubicBezTo>
                <a:cubicBezTo>
                  <a:pt x="756" y="52"/>
                  <a:pt x="756" y="52"/>
                  <a:pt x="756" y="52"/>
                </a:cubicBezTo>
                <a:cubicBezTo>
                  <a:pt x="749" y="49"/>
                  <a:pt x="741" y="46"/>
                  <a:pt x="734" y="44"/>
                </a:cubicBezTo>
                <a:cubicBezTo>
                  <a:pt x="737" y="44"/>
                  <a:pt x="737" y="44"/>
                  <a:pt x="737" y="44"/>
                </a:cubicBezTo>
                <a:cubicBezTo>
                  <a:pt x="733" y="43"/>
                  <a:pt x="729" y="42"/>
                  <a:pt x="724" y="41"/>
                </a:cubicBezTo>
                <a:cubicBezTo>
                  <a:pt x="725" y="39"/>
                  <a:pt x="720" y="39"/>
                  <a:pt x="722" y="38"/>
                </a:cubicBezTo>
                <a:cubicBezTo>
                  <a:pt x="714" y="33"/>
                  <a:pt x="693" y="31"/>
                  <a:pt x="675" y="27"/>
                </a:cubicBezTo>
                <a:cubicBezTo>
                  <a:pt x="678" y="27"/>
                  <a:pt x="678" y="27"/>
                  <a:pt x="678" y="27"/>
                </a:cubicBezTo>
                <a:cubicBezTo>
                  <a:pt x="668" y="27"/>
                  <a:pt x="644" y="21"/>
                  <a:pt x="628" y="20"/>
                </a:cubicBezTo>
                <a:cubicBezTo>
                  <a:pt x="629" y="19"/>
                  <a:pt x="629" y="19"/>
                  <a:pt x="629" y="19"/>
                </a:cubicBezTo>
                <a:cubicBezTo>
                  <a:pt x="638" y="20"/>
                  <a:pt x="640" y="19"/>
                  <a:pt x="636" y="18"/>
                </a:cubicBezTo>
                <a:cubicBezTo>
                  <a:pt x="639" y="18"/>
                  <a:pt x="644" y="18"/>
                  <a:pt x="648" y="18"/>
                </a:cubicBezTo>
                <a:cubicBezTo>
                  <a:pt x="653" y="19"/>
                  <a:pt x="668" y="21"/>
                  <a:pt x="669" y="23"/>
                </a:cubicBezTo>
                <a:cubicBezTo>
                  <a:pt x="658" y="21"/>
                  <a:pt x="659" y="21"/>
                  <a:pt x="664" y="23"/>
                </a:cubicBezTo>
                <a:cubicBezTo>
                  <a:pt x="675" y="24"/>
                  <a:pt x="695" y="28"/>
                  <a:pt x="694" y="25"/>
                </a:cubicBezTo>
                <a:cubicBezTo>
                  <a:pt x="709" y="29"/>
                  <a:pt x="699" y="27"/>
                  <a:pt x="709" y="30"/>
                </a:cubicBezTo>
                <a:cubicBezTo>
                  <a:pt x="710" y="31"/>
                  <a:pt x="707" y="31"/>
                  <a:pt x="703" y="30"/>
                </a:cubicBezTo>
                <a:cubicBezTo>
                  <a:pt x="717" y="34"/>
                  <a:pt x="732" y="38"/>
                  <a:pt x="746" y="43"/>
                </a:cubicBezTo>
                <a:cubicBezTo>
                  <a:pt x="748" y="42"/>
                  <a:pt x="719" y="32"/>
                  <a:pt x="734" y="35"/>
                </a:cubicBezTo>
                <a:cubicBezTo>
                  <a:pt x="738" y="36"/>
                  <a:pt x="738" y="34"/>
                  <a:pt x="753" y="40"/>
                </a:cubicBezTo>
                <a:cubicBezTo>
                  <a:pt x="753" y="40"/>
                  <a:pt x="751" y="40"/>
                  <a:pt x="750" y="39"/>
                </a:cubicBezTo>
                <a:cubicBezTo>
                  <a:pt x="757" y="42"/>
                  <a:pt x="757" y="43"/>
                  <a:pt x="764" y="46"/>
                </a:cubicBezTo>
                <a:cubicBezTo>
                  <a:pt x="766" y="49"/>
                  <a:pt x="755" y="43"/>
                  <a:pt x="750" y="42"/>
                </a:cubicBezTo>
                <a:cubicBezTo>
                  <a:pt x="755" y="44"/>
                  <a:pt x="760" y="46"/>
                  <a:pt x="765" y="48"/>
                </a:cubicBezTo>
                <a:cubicBezTo>
                  <a:pt x="764" y="48"/>
                  <a:pt x="764" y="48"/>
                  <a:pt x="764" y="48"/>
                </a:cubicBezTo>
                <a:cubicBezTo>
                  <a:pt x="769" y="50"/>
                  <a:pt x="773" y="53"/>
                  <a:pt x="778" y="55"/>
                </a:cubicBezTo>
                <a:cubicBezTo>
                  <a:pt x="785" y="57"/>
                  <a:pt x="767" y="49"/>
                  <a:pt x="767" y="48"/>
                </a:cubicBezTo>
                <a:cubicBezTo>
                  <a:pt x="770" y="49"/>
                  <a:pt x="773" y="51"/>
                  <a:pt x="777" y="52"/>
                </a:cubicBezTo>
                <a:cubicBezTo>
                  <a:pt x="788" y="56"/>
                  <a:pt x="815" y="73"/>
                  <a:pt x="822" y="83"/>
                </a:cubicBezTo>
                <a:cubicBezTo>
                  <a:pt x="832" y="92"/>
                  <a:pt x="829" y="87"/>
                  <a:pt x="832" y="88"/>
                </a:cubicBezTo>
                <a:cubicBezTo>
                  <a:pt x="839" y="93"/>
                  <a:pt x="844" y="100"/>
                  <a:pt x="850" y="105"/>
                </a:cubicBezTo>
                <a:cubicBezTo>
                  <a:pt x="851" y="104"/>
                  <a:pt x="857" y="112"/>
                  <a:pt x="858" y="111"/>
                </a:cubicBezTo>
                <a:cubicBezTo>
                  <a:pt x="861" y="115"/>
                  <a:pt x="864" y="119"/>
                  <a:pt x="866" y="122"/>
                </a:cubicBezTo>
                <a:cubicBezTo>
                  <a:pt x="873" y="127"/>
                  <a:pt x="857" y="109"/>
                  <a:pt x="855" y="106"/>
                </a:cubicBezTo>
                <a:cubicBezTo>
                  <a:pt x="852" y="99"/>
                  <a:pt x="862" y="113"/>
                  <a:pt x="860" y="109"/>
                </a:cubicBezTo>
                <a:cubicBezTo>
                  <a:pt x="853" y="101"/>
                  <a:pt x="851" y="101"/>
                  <a:pt x="847" y="98"/>
                </a:cubicBezTo>
                <a:cubicBezTo>
                  <a:pt x="843" y="93"/>
                  <a:pt x="841" y="91"/>
                  <a:pt x="842" y="90"/>
                </a:cubicBezTo>
                <a:cubicBezTo>
                  <a:pt x="853" y="103"/>
                  <a:pt x="850" y="95"/>
                  <a:pt x="859" y="106"/>
                </a:cubicBezTo>
                <a:cubicBezTo>
                  <a:pt x="859" y="107"/>
                  <a:pt x="859" y="107"/>
                  <a:pt x="859" y="107"/>
                </a:cubicBezTo>
                <a:cubicBezTo>
                  <a:pt x="860" y="106"/>
                  <a:pt x="872" y="122"/>
                  <a:pt x="876" y="128"/>
                </a:cubicBezTo>
                <a:cubicBezTo>
                  <a:pt x="883" y="142"/>
                  <a:pt x="868" y="119"/>
                  <a:pt x="867" y="120"/>
                </a:cubicBezTo>
                <a:cubicBezTo>
                  <a:pt x="871" y="125"/>
                  <a:pt x="875" y="130"/>
                  <a:pt x="878" y="135"/>
                </a:cubicBezTo>
                <a:cubicBezTo>
                  <a:pt x="873" y="129"/>
                  <a:pt x="877" y="136"/>
                  <a:pt x="870" y="128"/>
                </a:cubicBezTo>
                <a:cubicBezTo>
                  <a:pt x="876" y="137"/>
                  <a:pt x="876" y="139"/>
                  <a:pt x="882" y="148"/>
                </a:cubicBezTo>
                <a:cubicBezTo>
                  <a:pt x="874" y="138"/>
                  <a:pt x="887" y="162"/>
                  <a:pt x="886" y="164"/>
                </a:cubicBezTo>
                <a:cubicBezTo>
                  <a:pt x="882" y="153"/>
                  <a:pt x="872" y="134"/>
                  <a:pt x="872" y="134"/>
                </a:cubicBezTo>
                <a:cubicBezTo>
                  <a:pt x="871" y="132"/>
                  <a:pt x="864" y="121"/>
                  <a:pt x="861" y="117"/>
                </a:cubicBezTo>
                <a:cubicBezTo>
                  <a:pt x="854" y="111"/>
                  <a:pt x="854" y="111"/>
                  <a:pt x="854" y="111"/>
                </a:cubicBezTo>
                <a:cubicBezTo>
                  <a:pt x="860" y="119"/>
                  <a:pt x="868" y="129"/>
                  <a:pt x="865" y="127"/>
                </a:cubicBezTo>
                <a:cubicBezTo>
                  <a:pt x="868" y="130"/>
                  <a:pt x="870" y="134"/>
                  <a:pt x="873" y="138"/>
                </a:cubicBezTo>
                <a:cubicBezTo>
                  <a:pt x="864" y="127"/>
                  <a:pt x="864" y="128"/>
                  <a:pt x="855" y="119"/>
                </a:cubicBezTo>
                <a:cubicBezTo>
                  <a:pt x="869" y="140"/>
                  <a:pt x="882" y="156"/>
                  <a:pt x="887" y="176"/>
                </a:cubicBezTo>
                <a:cubicBezTo>
                  <a:pt x="886" y="173"/>
                  <a:pt x="886" y="173"/>
                  <a:pt x="886" y="173"/>
                </a:cubicBezTo>
                <a:cubicBezTo>
                  <a:pt x="898" y="213"/>
                  <a:pt x="892" y="224"/>
                  <a:pt x="889" y="23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989195" y="2214563"/>
            <a:ext cx="1067753" cy="43767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+mn-ea"/>
                <a:sym typeface="+mn-lt"/>
              </a:rPr>
              <a:t>07:15</a:t>
            </a:r>
          </a:p>
        </p:txBody>
      </p:sp>
      <p:sp>
        <p:nvSpPr>
          <p:cNvPr id="39" name="Freeform 376"/>
          <p:cNvSpPr>
            <a:spLocks noEditPoints="1"/>
          </p:cNvSpPr>
          <p:nvPr/>
        </p:nvSpPr>
        <p:spPr bwMode="auto">
          <a:xfrm rot="12101646">
            <a:off x="6535579" y="857250"/>
            <a:ext cx="2215039" cy="1995488"/>
          </a:xfrm>
          <a:custGeom>
            <a:avLst/>
            <a:gdLst>
              <a:gd name="T0" fmla="*/ 715 w 910"/>
              <a:gd name="T1" fmla="*/ 20 h 538"/>
              <a:gd name="T2" fmla="*/ 489 w 910"/>
              <a:gd name="T3" fmla="*/ 6 h 538"/>
              <a:gd name="T4" fmla="*/ 372 w 910"/>
              <a:gd name="T5" fmla="*/ 17 h 538"/>
              <a:gd name="T6" fmla="*/ 263 w 910"/>
              <a:gd name="T7" fmla="*/ 50 h 538"/>
              <a:gd name="T8" fmla="*/ 193 w 910"/>
              <a:gd name="T9" fmla="*/ 77 h 538"/>
              <a:gd name="T10" fmla="*/ 195 w 910"/>
              <a:gd name="T11" fmla="*/ 82 h 538"/>
              <a:gd name="T12" fmla="*/ 286 w 910"/>
              <a:gd name="T13" fmla="*/ 51 h 538"/>
              <a:gd name="T14" fmla="*/ 157 w 910"/>
              <a:gd name="T15" fmla="*/ 110 h 538"/>
              <a:gd name="T16" fmla="*/ 257 w 910"/>
              <a:gd name="T17" fmla="*/ 78 h 538"/>
              <a:gd name="T18" fmla="*/ 283 w 910"/>
              <a:gd name="T19" fmla="*/ 68 h 538"/>
              <a:gd name="T20" fmla="*/ 290 w 910"/>
              <a:gd name="T21" fmla="*/ 68 h 538"/>
              <a:gd name="T22" fmla="*/ 84 w 910"/>
              <a:gd name="T23" fmla="*/ 191 h 538"/>
              <a:gd name="T24" fmla="*/ 32 w 910"/>
              <a:gd name="T25" fmla="*/ 456 h 538"/>
              <a:gd name="T26" fmla="*/ 227 w 910"/>
              <a:gd name="T27" fmla="*/ 535 h 538"/>
              <a:gd name="T28" fmla="*/ 392 w 910"/>
              <a:gd name="T29" fmla="*/ 531 h 538"/>
              <a:gd name="T30" fmla="*/ 505 w 910"/>
              <a:gd name="T31" fmla="*/ 511 h 538"/>
              <a:gd name="T32" fmla="*/ 547 w 910"/>
              <a:gd name="T33" fmla="*/ 500 h 538"/>
              <a:gd name="T34" fmla="*/ 565 w 910"/>
              <a:gd name="T35" fmla="*/ 510 h 538"/>
              <a:gd name="T36" fmla="*/ 438 w 910"/>
              <a:gd name="T37" fmla="*/ 538 h 538"/>
              <a:gd name="T38" fmla="*/ 670 w 910"/>
              <a:gd name="T39" fmla="*/ 469 h 538"/>
              <a:gd name="T40" fmla="*/ 705 w 910"/>
              <a:gd name="T41" fmla="*/ 460 h 538"/>
              <a:gd name="T42" fmla="*/ 788 w 910"/>
              <a:gd name="T43" fmla="*/ 415 h 538"/>
              <a:gd name="T44" fmla="*/ 888 w 910"/>
              <a:gd name="T45" fmla="*/ 287 h 538"/>
              <a:gd name="T46" fmla="*/ 905 w 910"/>
              <a:gd name="T47" fmla="*/ 243 h 538"/>
              <a:gd name="T48" fmla="*/ 496 w 910"/>
              <a:gd name="T49" fmla="*/ 11 h 538"/>
              <a:gd name="T50" fmla="*/ 592 w 910"/>
              <a:gd name="T51" fmla="*/ 9 h 538"/>
              <a:gd name="T52" fmla="*/ 453 w 910"/>
              <a:gd name="T53" fmla="*/ 17 h 538"/>
              <a:gd name="T54" fmla="*/ 660 w 910"/>
              <a:gd name="T55" fmla="*/ 448 h 538"/>
              <a:gd name="T56" fmla="*/ 585 w 910"/>
              <a:gd name="T57" fmla="*/ 472 h 538"/>
              <a:gd name="T58" fmla="*/ 488 w 910"/>
              <a:gd name="T59" fmla="*/ 490 h 538"/>
              <a:gd name="T60" fmla="*/ 424 w 910"/>
              <a:gd name="T61" fmla="*/ 506 h 538"/>
              <a:gd name="T62" fmla="*/ 502 w 910"/>
              <a:gd name="T63" fmla="*/ 493 h 538"/>
              <a:gd name="T64" fmla="*/ 397 w 910"/>
              <a:gd name="T65" fmla="*/ 512 h 538"/>
              <a:gd name="T66" fmla="*/ 153 w 910"/>
              <a:gd name="T67" fmla="*/ 512 h 538"/>
              <a:gd name="T68" fmla="*/ 54 w 910"/>
              <a:gd name="T69" fmla="*/ 464 h 538"/>
              <a:gd name="T70" fmla="*/ 30 w 910"/>
              <a:gd name="T71" fmla="*/ 290 h 538"/>
              <a:gd name="T72" fmla="*/ 112 w 910"/>
              <a:gd name="T73" fmla="*/ 179 h 538"/>
              <a:gd name="T74" fmla="*/ 283 w 910"/>
              <a:gd name="T75" fmla="*/ 76 h 538"/>
              <a:gd name="T76" fmla="*/ 368 w 910"/>
              <a:gd name="T77" fmla="*/ 46 h 538"/>
              <a:gd name="T78" fmla="*/ 531 w 910"/>
              <a:gd name="T79" fmla="*/ 27 h 538"/>
              <a:gd name="T80" fmla="*/ 599 w 910"/>
              <a:gd name="T81" fmla="*/ 32 h 538"/>
              <a:gd name="T82" fmla="*/ 669 w 910"/>
              <a:gd name="T83" fmla="*/ 34 h 538"/>
              <a:gd name="T84" fmla="*/ 687 w 910"/>
              <a:gd name="T85" fmla="*/ 41 h 538"/>
              <a:gd name="T86" fmla="*/ 793 w 910"/>
              <a:gd name="T87" fmla="*/ 85 h 538"/>
              <a:gd name="T88" fmla="*/ 805 w 910"/>
              <a:gd name="T89" fmla="*/ 95 h 538"/>
              <a:gd name="T90" fmla="*/ 883 w 910"/>
              <a:gd name="T91" fmla="*/ 246 h 538"/>
              <a:gd name="T92" fmla="*/ 841 w 910"/>
              <a:gd name="T93" fmla="*/ 323 h 538"/>
              <a:gd name="T94" fmla="*/ 863 w 910"/>
              <a:gd name="T95" fmla="*/ 280 h 538"/>
              <a:gd name="T96" fmla="*/ 700 w 910"/>
              <a:gd name="T97" fmla="*/ 424 h 538"/>
              <a:gd name="T98" fmla="*/ 720 w 910"/>
              <a:gd name="T99" fmla="*/ 419 h 538"/>
              <a:gd name="T100" fmla="*/ 708 w 910"/>
              <a:gd name="T101" fmla="*/ 446 h 538"/>
              <a:gd name="T102" fmla="*/ 772 w 910"/>
              <a:gd name="T103" fmla="*/ 403 h 538"/>
              <a:gd name="T104" fmla="*/ 832 w 910"/>
              <a:gd name="T105" fmla="*/ 367 h 538"/>
              <a:gd name="T106" fmla="*/ 829 w 910"/>
              <a:gd name="T107" fmla="*/ 364 h 538"/>
              <a:gd name="T108" fmla="*/ 885 w 910"/>
              <a:gd name="T109" fmla="*/ 280 h 538"/>
              <a:gd name="T110" fmla="*/ 792 w 910"/>
              <a:gd name="T111" fmla="*/ 72 h 538"/>
              <a:gd name="T112" fmla="*/ 737 w 910"/>
              <a:gd name="T113" fmla="*/ 44 h 538"/>
              <a:gd name="T114" fmla="*/ 709 w 910"/>
              <a:gd name="T115" fmla="*/ 30 h 538"/>
              <a:gd name="T116" fmla="*/ 777 w 910"/>
              <a:gd name="T117" fmla="*/ 52 h 538"/>
              <a:gd name="T118" fmla="*/ 876 w 910"/>
              <a:gd name="T119" fmla="*/ 128 h 538"/>
              <a:gd name="T120" fmla="*/ 887 w 910"/>
              <a:gd name="T121" fmla="*/ 17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10" h="538">
                <a:moveTo>
                  <a:pt x="900" y="193"/>
                </a:moveTo>
                <a:cubicBezTo>
                  <a:pt x="905" y="215"/>
                  <a:pt x="899" y="195"/>
                  <a:pt x="900" y="207"/>
                </a:cubicBezTo>
                <a:cubicBezTo>
                  <a:pt x="899" y="203"/>
                  <a:pt x="899" y="199"/>
                  <a:pt x="899" y="196"/>
                </a:cubicBezTo>
                <a:cubicBezTo>
                  <a:pt x="898" y="195"/>
                  <a:pt x="895" y="184"/>
                  <a:pt x="895" y="185"/>
                </a:cubicBezTo>
                <a:cubicBezTo>
                  <a:pt x="899" y="179"/>
                  <a:pt x="879" y="134"/>
                  <a:pt x="886" y="143"/>
                </a:cubicBezTo>
                <a:cubicBezTo>
                  <a:pt x="882" y="129"/>
                  <a:pt x="854" y="95"/>
                  <a:pt x="830" y="77"/>
                </a:cubicBezTo>
                <a:cubicBezTo>
                  <a:pt x="832" y="79"/>
                  <a:pt x="835" y="80"/>
                  <a:pt x="837" y="82"/>
                </a:cubicBezTo>
                <a:cubicBezTo>
                  <a:pt x="815" y="59"/>
                  <a:pt x="813" y="67"/>
                  <a:pt x="798" y="58"/>
                </a:cubicBezTo>
                <a:cubicBezTo>
                  <a:pt x="812" y="65"/>
                  <a:pt x="787" y="49"/>
                  <a:pt x="782" y="45"/>
                </a:cubicBezTo>
                <a:cubicBezTo>
                  <a:pt x="768" y="40"/>
                  <a:pt x="757" y="37"/>
                  <a:pt x="739" y="30"/>
                </a:cubicBezTo>
                <a:cubicBezTo>
                  <a:pt x="736" y="27"/>
                  <a:pt x="736" y="25"/>
                  <a:pt x="724" y="21"/>
                </a:cubicBezTo>
                <a:cubicBezTo>
                  <a:pt x="715" y="20"/>
                  <a:pt x="715" y="20"/>
                  <a:pt x="715" y="20"/>
                </a:cubicBezTo>
                <a:cubicBezTo>
                  <a:pt x="703" y="16"/>
                  <a:pt x="686" y="14"/>
                  <a:pt x="678" y="12"/>
                </a:cubicBezTo>
                <a:cubicBezTo>
                  <a:pt x="680" y="12"/>
                  <a:pt x="680" y="12"/>
                  <a:pt x="680" y="12"/>
                </a:cubicBezTo>
                <a:cubicBezTo>
                  <a:pt x="666" y="9"/>
                  <a:pt x="666" y="11"/>
                  <a:pt x="676" y="13"/>
                </a:cubicBezTo>
                <a:cubicBezTo>
                  <a:pt x="663" y="12"/>
                  <a:pt x="663" y="12"/>
                  <a:pt x="663" y="12"/>
                </a:cubicBezTo>
                <a:cubicBezTo>
                  <a:pt x="663" y="11"/>
                  <a:pt x="663" y="11"/>
                  <a:pt x="663" y="11"/>
                </a:cubicBezTo>
                <a:cubicBezTo>
                  <a:pt x="645" y="9"/>
                  <a:pt x="629" y="10"/>
                  <a:pt x="601" y="8"/>
                </a:cubicBezTo>
                <a:cubicBezTo>
                  <a:pt x="609" y="7"/>
                  <a:pt x="581" y="4"/>
                  <a:pt x="606" y="5"/>
                </a:cubicBezTo>
                <a:cubicBezTo>
                  <a:pt x="598" y="5"/>
                  <a:pt x="610" y="7"/>
                  <a:pt x="611" y="8"/>
                </a:cubicBezTo>
                <a:cubicBezTo>
                  <a:pt x="620" y="9"/>
                  <a:pt x="628" y="8"/>
                  <a:pt x="632" y="8"/>
                </a:cubicBezTo>
                <a:cubicBezTo>
                  <a:pt x="629" y="7"/>
                  <a:pt x="632" y="6"/>
                  <a:pt x="637" y="5"/>
                </a:cubicBezTo>
                <a:cubicBezTo>
                  <a:pt x="619" y="5"/>
                  <a:pt x="569" y="0"/>
                  <a:pt x="565" y="4"/>
                </a:cubicBezTo>
                <a:cubicBezTo>
                  <a:pt x="542" y="4"/>
                  <a:pt x="514" y="5"/>
                  <a:pt x="489" y="6"/>
                </a:cubicBezTo>
                <a:cubicBezTo>
                  <a:pt x="490" y="6"/>
                  <a:pt x="492" y="6"/>
                  <a:pt x="491" y="7"/>
                </a:cubicBezTo>
                <a:cubicBezTo>
                  <a:pt x="469" y="6"/>
                  <a:pt x="469" y="6"/>
                  <a:pt x="469" y="6"/>
                </a:cubicBezTo>
                <a:cubicBezTo>
                  <a:pt x="474" y="6"/>
                  <a:pt x="474" y="6"/>
                  <a:pt x="474" y="6"/>
                </a:cubicBezTo>
                <a:cubicBezTo>
                  <a:pt x="469" y="6"/>
                  <a:pt x="465" y="6"/>
                  <a:pt x="460" y="6"/>
                </a:cubicBezTo>
                <a:cubicBezTo>
                  <a:pt x="458" y="6"/>
                  <a:pt x="464" y="4"/>
                  <a:pt x="470" y="3"/>
                </a:cubicBezTo>
                <a:cubicBezTo>
                  <a:pt x="473" y="3"/>
                  <a:pt x="476" y="3"/>
                  <a:pt x="473" y="4"/>
                </a:cubicBezTo>
                <a:cubicBezTo>
                  <a:pt x="488" y="1"/>
                  <a:pt x="460" y="4"/>
                  <a:pt x="470" y="2"/>
                </a:cubicBezTo>
                <a:cubicBezTo>
                  <a:pt x="474" y="2"/>
                  <a:pt x="479" y="1"/>
                  <a:pt x="481" y="1"/>
                </a:cubicBezTo>
                <a:cubicBezTo>
                  <a:pt x="464" y="1"/>
                  <a:pt x="456" y="5"/>
                  <a:pt x="445" y="4"/>
                </a:cubicBezTo>
                <a:cubicBezTo>
                  <a:pt x="436" y="6"/>
                  <a:pt x="420" y="10"/>
                  <a:pt x="404" y="12"/>
                </a:cubicBezTo>
                <a:cubicBezTo>
                  <a:pt x="410" y="10"/>
                  <a:pt x="387" y="15"/>
                  <a:pt x="394" y="12"/>
                </a:cubicBezTo>
                <a:cubicBezTo>
                  <a:pt x="388" y="14"/>
                  <a:pt x="374" y="15"/>
                  <a:pt x="372" y="17"/>
                </a:cubicBezTo>
                <a:cubicBezTo>
                  <a:pt x="374" y="16"/>
                  <a:pt x="381" y="14"/>
                  <a:pt x="386" y="14"/>
                </a:cubicBezTo>
                <a:cubicBezTo>
                  <a:pt x="379" y="16"/>
                  <a:pt x="379" y="17"/>
                  <a:pt x="371" y="18"/>
                </a:cubicBezTo>
                <a:cubicBezTo>
                  <a:pt x="370" y="19"/>
                  <a:pt x="370" y="18"/>
                  <a:pt x="370" y="18"/>
                </a:cubicBezTo>
                <a:cubicBezTo>
                  <a:pt x="360" y="21"/>
                  <a:pt x="368" y="22"/>
                  <a:pt x="350" y="26"/>
                </a:cubicBezTo>
                <a:cubicBezTo>
                  <a:pt x="303" y="38"/>
                  <a:pt x="355" y="21"/>
                  <a:pt x="349" y="22"/>
                </a:cubicBezTo>
                <a:cubicBezTo>
                  <a:pt x="347" y="23"/>
                  <a:pt x="327" y="29"/>
                  <a:pt x="317" y="31"/>
                </a:cubicBezTo>
                <a:cubicBezTo>
                  <a:pt x="319" y="30"/>
                  <a:pt x="319" y="30"/>
                  <a:pt x="319" y="30"/>
                </a:cubicBezTo>
                <a:cubicBezTo>
                  <a:pt x="315" y="31"/>
                  <a:pt x="308" y="34"/>
                  <a:pt x="303" y="34"/>
                </a:cubicBezTo>
                <a:cubicBezTo>
                  <a:pt x="300" y="37"/>
                  <a:pt x="295" y="39"/>
                  <a:pt x="292" y="41"/>
                </a:cubicBezTo>
                <a:cubicBezTo>
                  <a:pt x="272" y="48"/>
                  <a:pt x="272" y="48"/>
                  <a:pt x="272" y="48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71" y="48"/>
                  <a:pt x="267" y="49"/>
                  <a:pt x="263" y="50"/>
                </a:cubicBezTo>
                <a:cubicBezTo>
                  <a:pt x="261" y="50"/>
                  <a:pt x="267" y="48"/>
                  <a:pt x="273" y="46"/>
                </a:cubicBezTo>
                <a:cubicBezTo>
                  <a:pt x="269" y="46"/>
                  <a:pt x="265" y="47"/>
                  <a:pt x="261" y="50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58" y="51"/>
                  <a:pt x="239" y="59"/>
                  <a:pt x="255" y="54"/>
                </a:cubicBezTo>
                <a:cubicBezTo>
                  <a:pt x="244" y="59"/>
                  <a:pt x="239" y="59"/>
                  <a:pt x="232" y="62"/>
                </a:cubicBezTo>
                <a:cubicBezTo>
                  <a:pt x="231" y="61"/>
                  <a:pt x="238" y="59"/>
                  <a:pt x="234" y="59"/>
                </a:cubicBezTo>
                <a:cubicBezTo>
                  <a:pt x="226" y="62"/>
                  <a:pt x="221" y="63"/>
                  <a:pt x="215" y="66"/>
                </a:cubicBezTo>
                <a:cubicBezTo>
                  <a:pt x="221" y="64"/>
                  <a:pt x="214" y="68"/>
                  <a:pt x="223" y="65"/>
                </a:cubicBezTo>
                <a:cubicBezTo>
                  <a:pt x="220" y="66"/>
                  <a:pt x="210" y="70"/>
                  <a:pt x="211" y="70"/>
                </a:cubicBezTo>
                <a:cubicBezTo>
                  <a:pt x="214" y="69"/>
                  <a:pt x="216" y="68"/>
                  <a:pt x="221" y="67"/>
                </a:cubicBezTo>
                <a:cubicBezTo>
                  <a:pt x="211" y="70"/>
                  <a:pt x="201" y="75"/>
                  <a:pt x="190" y="78"/>
                </a:cubicBezTo>
                <a:cubicBezTo>
                  <a:pt x="191" y="78"/>
                  <a:pt x="192" y="77"/>
                  <a:pt x="193" y="77"/>
                </a:cubicBezTo>
                <a:cubicBezTo>
                  <a:pt x="180" y="83"/>
                  <a:pt x="160" y="91"/>
                  <a:pt x="152" y="97"/>
                </a:cubicBezTo>
                <a:cubicBezTo>
                  <a:pt x="156" y="96"/>
                  <a:pt x="156" y="96"/>
                  <a:pt x="156" y="96"/>
                </a:cubicBezTo>
                <a:cubicBezTo>
                  <a:pt x="159" y="94"/>
                  <a:pt x="165" y="91"/>
                  <a:pt x="168" y="90"/>
                </a:cubicBezTo>
                <a:cubicBezTo>
                  <a:pt x="158" y="95"/>
                  <a:pt x="175" y="89"/>
                  <a:pt x="165" y="94"/>
                </a:cubicBezTo>
                <a:cubicBezTo>
                  <a:pt x="151" y="101"/>
                  <a:pt x="138" y="105"/>
                  <a:pt x="131" y="110"/>
                </a:cubicBezTo>
                <a:cubicBezTo>
                  <a:pt x="144" y="104"/>
                  <a:pt x="163" y="97"/>
                  <a:pt x="168" y="94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66" y="94"/>
                  <a:pt x="172" y="90"/>
                  <a:pt x="179" y="87"/>
                </a:cubicBezTo>
                <a:cubicBezTo>
                  <a:pt x="180" y="87"/>
                  <a:pt x="197" y="79"/>
                  <a:pt x="197" y="81"/>
                </a:cubicBezTo>
                <a:cubicBezTo>
                  <a:pt x="190" y="84"/>
                  <a:pt x="184" y="86"/>
                  <a:pt x="178" y="89"/>
                </a:cubicBezTo>
                <a:cubicBezTo>
                  <a:pt x="180" y="89"/>
                  <a:pt x="197" y="81"/>
                  <a:pt x="205" y="79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211" y="74"/>
                  <a:pt x="233" y="67"/>
                  <a:pt x="249" y="60"/>
                </a:cubicBezTo>
                <a:cubicBezTo>
                  <a:pt x="236" y="66"/>
                  <a:pt x="266" y="55"/>
                  <a:pt x="256" y="60"/>
                </a:cubicBezTo>
                <a:cubicBezTo>
                  <a:pt x="252" y="62"/>
                  <a:pt x="245" y="64"/>
                  <a:pt x="247" y="63"/>
                </a:cubicBezTo>
                <a:cubicBezTo>
                  <a:pt x="246" y="65"/>
                  <a:pt x="257" y="60"/>
                  <a:pt x="260" y="60"/>
                </a:cubicBezTo>
                <a:cubicBezTo>
                  <a:pt x="262" y="58"/>
                  <a:pt x="279" y="53"/>
                  <a:pt x="268" y="55"/>
                </a:cubicBezTo>
                <a:cubicBezTo>
                  <a:pt x="274" y="54"/>
                  <a:pt x="286" y="49"/>
                  <a:pt x="293" y="47"/>
                </a:cubicBezTo>
                <a:cubicBezTo>
                  <a:pt x="291" y="46"/>
                  <a:pt x="307" y="42"/>
                  <a:pt x="310" y="41"/>
                </a:cubicBezTo>
                <a:cubicBezTo>
                  <a:pt x="313" y="40"/>
                  <a:pt x="316" y="40"/>
                  <a:pt x="318" y="39"/>
                </a:cubicBezTo>
                <a:cubicBezTo>
                  <a:pt x="312" y="42"/>
                  <a:pt x="303" y="45"/>
                  <a:pt x="295" y="48"/>
                </a:cubicBezTo>
                <a:cubicBezTo>
                  <a:pt x="295" y="48"/>
                  <a:pt x="295" y="48"/>
                  <a:pt x="295" y="48"/>
                </a:cubicBezTo>
                <a:cubicBezTo>
                  <a:pt x="291" y="49"/>
                  <a:pt x="284" y="51"/>
                  <a:pt x="286" y="50"/>
                </a:cubicBezTo>
                <a:cubicBezTo>
                  <a:pt x="286" y="51"/>
                  <a:pt x="286" y="51"/>
                  <a:pt x="286" y="51"/>
                </a:cubicBezTo>
                <a:cubicBezTo>
                  <a:pt x="269" y="58"/>
                  <a:pt x="252" y="65"/>
                  <a:pt x="244" y="69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35" y="73"/>
                  <a:pt x="221" y="76"/>
                  <a:pt x="209" y="82"/>
                </a:cubicBezTo>
                <a:cubicBezTo>
                  <a:pt x="209" y="82"/>
                  <a:pt x="211" y="81"/>
                  <a:pt x="208" y="82"/>
                </a:cubicBezTo>
                <a:cubicBezTo>
                  <a:pt x="192" y="88"/>
                  <a:pt x="186" y="93"/>
                  <a:pt x="173" y="97"/>
                </a:cubicBezTo>
                <a:cubicBezTo>
                  <a:pt x="174" y="96"/>
                  <a:pt x="174" y="96"/>
                  <a:pt x="174" y="96"/>
                </a:cubicBezTo>
                <a:cubicBezTo>
                  <a:pt x="173" y="96"/>
                  <a:pt x="166" y="100"/>
                  <a:pt x="168" y="100"/>
                </a:cubicBezTo>
                <a:cubicBezTo>
                  <a:pt x="178" y="95"/>
                  <a:pt x="180" y="95"/>
                  <a:pt x="190" y="91"/>
                </a:cubicBezTo>
                <a:cubicBezTo>
                  <a:pt x="186" y="93"/>
                  <a:pt x="178" y="97"/>
                  <a:pt x="172" y="100"/>
                </a:cubicBezTo>
                <a:cubicBezTo>
                  <a:pt x="171" y="101"/>
                  <a:pt x="171" y="101"/>
                  <a:pt x="171" y="101"/>
                </a:cubicBezTo>
                <a:cubicBezTo>
                  <a:pt x="164" y="106"/>
                  <a:pt x="155" y="108"/>
                  <a:pt x="147" y="113"/>
                </a:cubicBezTo>
                <a:cubicBezTo>
                  <a:pt x="157" y="110"/>
                  <a:pt x="157" y="110"/>
                  <a:pt x="157" y="110"/>
                </a:cubicBezTo>
                <a:cubicBezTo>
                  <a:pt x="157" y="110"/>
                  <a:pt x="156" y="110"/>
                  <a:pt x="156" y="111"/>
                </a:cubicBezTo>
                <a:cubicBezTo>
                  <a:pt x="160" y="109"/>
                  <a:pt x="163" y="107"/>
                  <a:pt x="164" y="106"/>
                </a:cubicBezTo>
                <a:cubicBezTo>
                  <a:pt x="178" y="99"/>
                  <a:pt x="187" y="98"/>
                  <a:pt x="189" y="98"/>
                </a:cubicBezTo>
                <a:cubicBezTo>
                  <a:pt x="196" y="96"/>
                  <a:pt x="187" y="101"/>
                  <a:pt x="189" y="101"/>
                </a:cubicBezTo>
                <a:cubicBezTo>
                  <a:pt x="199" y="97"/>
                  <a:pt x="198" y="95"/>
                  <a:pt x="209" y="91"/>
                </a:cubicBezTo>
                <a:cubicBezTo>
                  <a:pt x="212" y="90"/>
                  <a:pt x="211" y="90"/>
                  <a:pt x="210" y="91"/>
                </a:cubicBezTo>
                <a:cubicBezTo>
                  <a:pt x="217" y="87"/>
                  <a:pt x="217" y="87"/>
                  <a:pt x="217" y="87"/>
                </a:cubicBezTo>
                <a:cubicBezTo>
                  <a:pt x="217" y="88"/>
                  <a:pt x="236" y="81"/>
                  <a:pt x="225" y="86"/>
                </a:cubicBezTo>
                <a:cubicBezTo>
                  <a:pt x="224" y="87"/>
                  <a:pt x="221" y="88"/>
                  <a:pt x="218" y="89"/>
                </a:cubicBezTo>
                <a:cubicBezTo>
                  <a:pt x="230" y="85"/>
                  <a:pt x="248" y="80"/>
                  <a:pt x="256" y="78"/>
                </a:cubicBezTo>
                <a:cubicBezTo>
                  <a:pt x="254" y="79"/>
                  <a:pt x="254" y="79"/>
                  <a:pt x="255" y="79"/>
                </a:cubicBezTo>
                <a:cubicBezTo>
                  <a:pt x="256" y="79"/>
                  <a:pt x="256" y="78"/>
                  <a:pt x="257" y="78"/>
                </a:cubicBezTo>
                <a:cubicBezTo>
                  <a:pt x="259" y="77"/>
                  <a:pt x="261" y="77"/>
                  <a:pt x="261" y="78"/>
                </a:cubicBezTo>
                <a:cubicBezTo>
                  <a:pt x="269" y="75"/>
                  <a:pt x="267" y="75"/>
                  <a:pt x="280" y="72"/>
                </a:cubicBezTo>
                <a:cubicBezTo>
                  <a:pt x="284" y="70"/>
                  <a:pt x="282" y="69"/>
                  <a:pt x="285" y="68"/>
                </a:cubicBezTo>
                <a:cubicBezTo>
                  <a:pt x="288" y="67"/>
                  <a:pt x="291" y="66"/>
                  <a:pt x="293" y="65"/>
                </a:cubicBezTo>
                <a:cubicBezTo>
                  <a:pt x="292" y="66"/>
                  <a:pt x="292" y="66"/>
                  <a:pt x="292" y="66"/>
                </a:cubicBezTo>
                <a:cubicBezTo>
                  <a:pt x="300" y="63"/>
                  <a:pt x="300" y="63"/>
                  <a:pt x="300" y="63"/>
                </a:cubicBezTo>
                <a:cubicBezTo>
                  <a:pt x="297" y="64"/>
                  <a:pt x="292" y="65"/>
                  <a:pt x="287" y="67"/>
                </a:cubicBezTo>
                <a:cubicBezTo>
                  <a:pt x="289" y="66"/>
                  <a:pt x="291" y="65"/>
                  <a:pt x="293" y="64"/>
                </a:cubicBezTo>
                <a:cubicBezTo>
                  <a:pt x="282" y="67"/>
                  <a:pt x="282" y="67"/>
                  <a:pt x="282" y="67"/>
                </a:cubicBezTo>
                <a:cubicBezTo>
                  <a:pt x="279" y="68"/>
                  <a:pt x="277" y="69"/>
                  <a:pt x="275" y="70"/>
                </a:cubicBezTo>
                <a:cubicBezTo>
                  <a:pt x="287" y="66"/>
                  <a:pt x="287" y="66"/>
                  <a:pt x="287" y="66"/>
                </a:cubicBezTo>
                <a:cubicBezTo>
                  <a:pt x="285" y="67"/>
                  <a:pt x="284" y="67"/>
                  <a:pt x="283" y="68"/>
                </a:cubicBezTo>
                <a:cubicBezTo>
                  <a:pt x="279" y="69"/>
                  <a:pt x="275" y="70"/>
                  <a:pt x="273" y="71"/>
                </a:cubicBezTo>
                <a:cubicBezTo>
                  <a:pt x="275" y="71"/>
                  <a:pt x="278" y="70"/>
                  <a:pt x="281" y="69"/>
                </a:cubicBezTo>
                <a:cubicBezTo>
                  <a:pt x="280" y="70"/>
                  <a:pt x="280" y="70"/>
                  <a:pt x="279" y="71"/>
                </a:cubicBezTo>
                <a:cubicBezTo>
                  <a:pt x="261" y="77"/>
                  <a:pt x="255" y="77"/>
                  <a:pt x="245" y="80"/>
                </a:cubicBezTo>
                <a:cubicBezTo>
                  <a:pt x="251" y="77"/>
                  <a:pt x="261" y="73"/>
                  <a:pt x="257" y="73"/>
                </a:cubicBezTo>
                <a:cubicBezTo>
                  <a:pt x="266" y="72"/>
                  <a:pt x="267" y="69"/>
                  <a:pt x="278" y="67"/>
                </a:cubicBezTo>
                <a:cubicBezTo>
                  <a:pt x="276" y="68"/>
                  <a:pt x="276" y="68"/>
                  <a:pt x="276" y="68"/>
                </a:cubicBezTo>
                <a:cubicBezTo>
                  <a:pt x="284" y="64"/>
                  <a:pt x="286" y="65"/>
                  <a:pt x="293" y="62"/>
                </a:cubicBezTo>
                <a:cubicBezTo>
                  <a:pt x="292" y="62"/>
                  <a:pt x="293" y="62"/>
                  <a:pt x="294" y="62"/>
                </a:cubicBezTo>
                <a:cubicBezTo>
                  <a:pt x="310" y="56"/>
                  <a:pt x="289" y="62"/>
                  <a:pt x="305" y="56"/>
                </a:cubicBezTo>
                <a:cubicBezTo>
                  <a:pt x="319" y="53"/>
                  <a:pt x="310" y="57"/>
                  <a:pt x="314" y="57"/>
                </a:cubicBezTo>
                <a:cubicBezTo>
                  <a:pt x="291" y="65"/>
                  <a:pt x="315" y="59"/>
                  <a:pt x="290" y="68"/>
                </a:cubicBezTo>
                <a:cubicBezTo>
                  <a:pt x="290" y="68"/>
                  <a:pt x="290" y="68"/>
                  <a:pt x="291" y="68"/>
                </a:cubicBezTo>
                <a:cubicBezTo>
                  <a:pt x="279" y="72"/>
                  <a:pt x="269" y="76"/>
                  <a:pt x="256" y="80"/>
                </a:cubicBezTo>
                <a:cubicBezTo>
                  <a:pt x="260" y="78"/>
                  <a:pt x="256" y="79"/>
                  <a:pt x="255" y="79"/>
                </a:cubicBezTo>
                <a:cubicBezTo>
                  <a:pt x="247" y="82"/>
                  <a:pt x="237" y="86"/>
                  <a:pt x="233" y="89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20" y="94"/>
                  <a:pt x="224" y="90"/>
                  <a:pt x="237" y="85"/>
                </a:cubicBezTo>
                <a:cubicBezTo>
                  <a:pt x="192" y="104"/>
                  <a:pt x="161" y="126"/>
                  <a:pt x="123" y="156"/>
                </a:cubicBezTo>
                <a:cubicBezTo>
                  <a:pt x="121" y="157"/>
                  <a:pt x="128" y="152"/>
                  <a:pt x="125" y="154"/>
                </a:cubicBezTo>
                <a:cubicBezTo>
                  <a:pt x="120" y="158"/>
                  <a:pt x="114" y="164"/>
                  <a:pt x="113" y="165"/>
                </a:cubicBezTo>
                <a:cubicBezTo>
                  <a:pt x="113" y="165"/>
                  <a:pt x="114" y="164"/>
                  <a:pt x="117" y="161"/>
                </a:cubicBezTo>
                <a:cubicBezTo>
                  <a:pt x="98" y="179"/>
                  <a:pt x="87" y="187"/>
                  <a:pt x="77" y="200"/>
                </a:cubicBezTo>
                <a:cubicBezTo>
                  <a:pt x="76" y="200"/>
                  <a:pt x="85" y="190"/>
                  <a:pt x="84" y="191"/>
                </a:cubicBezTo>
                <a:cubicBezTo>
                  <a:pt x="66" y="209"/>
                  <a:pt x="60" y="221"/>
                  <a:pt x="46" y="242"/>
                </a:cubicBezTo>
                <a:cubicBezTo>
                  <a:pt x="50" y="235"/>
                  <a:pt x="42" y="246"/>
                  <a:pt x="38" y="252"/>
                </a:cubicBezTo>
                <a:cubicBezTo>
                  <a:pt x="27" y="270"/>
                  <a:pt x="8" y="310"/>
                  <a:pt x="5" y="342"/>
                </a:cubicBezTo>
                <a:cubicBezTo>
                  <a:pt x="2" y="333"/>
                  <a:pt x="1" y="376"/>
                  <a:pt x="0" y="379"/>
                </a:cubicBezTo>
                <a:cubicBezTo>
                  <a:pt x="0" y="386"/>
                  <a:pt x="2" y="397"/>
                  <a:pt x="3" y="398"/>
                </a:cubicBezTo>
                <a:cubicBezTo>
                  <a:pt x="2" y="394"/>
                  <a:pt x="2" y="384"/>
                  <a:pt x="2" y="386"/>
                </a:cubicBezTo>
                <a:cubicBezTo>
                  <a:pt x="3" y="396"/>
                  <a:pt x="7" y="411"/>
                  <a:pt x="9" y="412"/>
                </a:cubicBezTo>
                <a:cubicBezTo>
                  <a:pt x="10" y="416"/>
                  <a:pt x="11" y="420"/>
                  <a:pt x="12" y="424"/>
                </a:cubicBezTo>
                <a:cubicBezTo>
                  <a:pt x="13" y="425"/>
                  <a:pt x="16" y="428"/>
                  <a:pt x="19" y="434"/>
                </a:cubicBezTo>
                <a:cubicBezTo>
                  <a:pt x="25" y="449"/>
                  <a:pt x="19" y="432"/>
                  <a:pt x="30" y="451"/>
                </a:cubicBezTo>
                <a:cubicBezTo>
                  <a:pt x="26" y="448"/>
                  <a:pt x="23" y="444"/>
                  <a:pt x="22" y="443"/>
                </a:cubicBezTo>
                <a:cubicBezTo>
                  <a:pt x="27" y="452"/>
                  <a:pt x="27" y="451"/>
                  <a:pt x="32" y="456"/>
                </a:cubicBezTo>
                <a:cubicBezTo>
                  <a:pt x="33" y="459"/>
                  <a:pt x="25" y="452"/>
                  <a:pt x="20" y="445"/>
                </a:cubicBezTo>
                <a:cubicBezTo>
                  <a:pt x="23" y="449"/>
                  <a:pt x="25" y="453"/>
                  <a:pt x="28" y="457"/>
                </a:cubicBezTo>
                <a:cubicBezTo>
                  <a:pt x="38" y="467"/>
                  <a:pt x="56" y="481"/>
                  <a:pt x="74" y="492"/>
                </a:cubicBezTo>
                <a:cubicBezTo>
                  <a:pt x="71" y="491"/>
                  <a:pt x="65" y="488"/>
                  <a:pt x="69" y="492"/>
                </a:cubicBezTo>
                <a:cubicBezTo>
                  <a:pt x="77" y="496"/>
                  <a:pt x="89" y="500"/>
                  <a:pt x="100" y="506"/>
                </a:cubicBezTo>
                <a:cubicBezTo>
                  <a:pt x="98" y="505"/>
                  <a:pt x="99" y="506"/>
                  <a:pt x="98" y="505"/>
                </a:cubicBezTo>
                <a:cubicBezTo>
                  <a:pt x="118" y="512"/>
                  <a:pt x="112" y="512"/>
                  <a:pt x="131" y="518"/>
                </a:cubicBezTo>
                <a:cubicBezTo>
                  <a:pt x="131" y="518"/>
                  <a:pt x="130" y="518"/>
                  <a:pt x="130" y="518"/>
                </a:cubicBezTo>
                <a:cubicBezTo>
                  <a:pt x="134" y="519"/>
                  <a:pt x="138" y="519"/>
                  <a:pt x="141" y="520"/>
                </a:cubicBezTo>
                <a:cubicBezTo>
                  <a:pt x="166" y="523"/>
                  <a:pt x="168" y="527"/>
                  <a:pt x="183" y="530"/>
                </a:cubicBezTo>
                <a:cubicBezTo>
                  <a:pt x="179" y="530"/>
                  <a:pt x="179" y="530"/>
                  <a:pt x="179" y="530"/>
                </a:cubicBezTo>
                <a:cubicBezTo>
                  <a:pt x="189" y="533"/>
                  <a:pt x="219" y="534"/>
                  <a:pt x="227" y="535"/>
                </a:cubicBezTo>
                <a:cubicBezTo>
                  <a:pt x="217" y="533"/>
                  <a:pt x="224" y="534"/>
                  <a:pt x="216" y="532"/>
                </a:cubicBezTo>
                <a:cubicBezTo>
                  <a:pt x="207" y="531"/>
                  <a:pt x="209" y="534"/>
                  <a:pt x="194" y="531"/>
                </a:cubicBezTo>
                <a:cubicBezTo>
                  <a:pt x="196" y="530"/>
                  <a:pt x="216" y="531"/>
                  <a:pt x="220" y="530"/>
                </a:cubicBezTo>
                <a:cubicBezTo>
                  <a:pt x="228" y="530"/>
                  <a:pt x="234" y="533"/>
                  <a:pt x="235" y="534"/>
                </a:cubicBezTo>
                <a:cubicBezTo>
                  <a:pt x="256" y="535"/>
                  <a:pt x="268" y="536"/>
                  <a:pt x="295" y="535"/>
                </a:cubicBezTo>
                <a:cubicBezTo>
                  <a:pt x="304" y="534"/>
                  <a:pt x="311" y="530"/>
                  <a:pt x="333" y="532"/>
                </a:cubicBezTo>
                <a:cubicBezTo>
                  <a:pt x="332" y="532"/>
                  <a:pt x="332" y="532"/>
                  <a:pt x="332" y="532"/>
                </a:cubicBezTo>
                <a:cubicBezTo>
                  <a:pt x="334" y="531"/>
                  <a:pt x="343" y="532"/>
                  <a:pt x="347" y="531"/>
                </a:cubicBezTo>
                <a:cubicBezTo>
                  <a:pt x="339" y="530"/>
                  <a:pt x="356" y="529"/>
                  <a:pt x="347" y="528"/>
                </a:cubicBezTo>
                <a:cubicBezTo>
                  <a:pt x="360" y="527"/>
                  <a:pt x="362" y="529"/>
                  <a:pt x="363" y="531"/>
                </a:cubicBezTo>
                <a:cubicBezTo>
                  <a:pt x="372" y="528"/>
                  <a:pt x="389" y="530"/>
                  <a:pt x="408" y="527"/>
                </a:cubicBezTo>
                <a:cubicBezTo>
                  <a:pt x="405" y="528"/>
                  <a:pt x="383" y="530"/>
                  <a:pt x="392" y="531"/>
                </a:cubicBezTo>
                <a:cubicBezTo>
                  <a:pt x="401" y="529"/>
                  <a:pt x="409" y="528"/>
                  <a:pt x="417" y="526"/>
                </a:cubicBezTo>
                <a:cubicBezTo>
                  <a:pt x="406" y="527"/>
                  <a:pt x="406" y="527"/>
                  <a:pt x="406" y="527"/>
                </a:cubicBezTo>
                <a:cubicBezTo>
                  <a:pt x="425" y="523"/>
                  <a:pt x="430" y="524"/>
                  <a:pt x="441" y="524"/>
                </a:cubicBezTo>
                <a:cubicBezTo>
                  <a:pt x="444" y="524"/>
                  <a:pt x="437" y="525"/>
                  <a:pt x="431" y="526"/>
                </a:cubicBezTo>
                <a:cubicBezTo>
                  <a:pt x="437" y="525"/>
                  <a:pt x="446" y="524"/>
                  <a:pt x="454" y="522"/>
                </a:cubicBezTo>
                <a:cubicBezTo>
                  <a:pt x="459" y="520"/>
                  <a:pt x="479" y="517"/>
                  <a:pt x="487" y="514"/>
                </a:cubicBezTo>
                <a:cubicBezTo>
                  <a:pt x="490" y="513"/>
                  <a:pt x="490" y="513"/>
                  <a:pt x="490" y="513"/>
                </a:cubicBezTo>
                <a:cubicBezTo>
                  <a:pt x="490" y="514"/>
                  <a:pt x="489" y="514"/>
                  <a:pt x="489" y="514"/>
                </a:cubicBezTo>
                <a:cubicBezTo>
                  <a:pt x="490" y="514"/>
                  <a:pt x="492" y="513"/>
                  <a:pt x="493" y="513"/>
                </a:cubicBezTo>
                <a:cubicBezTo>
                  <a:pt x="503" y="512"/>
                  <a:pt x="503" y="512"/>
                  <a:pt x="503" y="512"/>
                </a:cubicBezTo>
                <a:cubicBezTo>
                  <a:pt x="501" y="512"/>
                  <a:pt x="501" y="512"/>
                  <a:pt x="501" y="512"/>
                </a:cubicBezTo>
                <a:cubicBezTo>
                  <a:pt x="505" y="511"/>
                  <a:pt x="505" y="511"/>
                  <a:pt x="505" y="511"/>
                </a:cubicBezTo>
                <a:cubicBezTo>
                  <a:pt x="515" y="510"/>
                  <a:pt x="515" y="510"/>
                  <a:pt x="515" y="510"/>
                </a:cubicBezTo>
                <a:cubicBezTo>
                  <a:pt x="520" y="508"/>
                  <a:pt x="520" y="508"/>
                  <a:pt x="520" y="508"/>
                </a:cubicBezTo>
                <a:cubicBezTo>
                  <a:pt x="518" y="509"/>
                  <a:pt x="518" y="509"/>
                  <a:pt x="518" y="509"/>
                </a:cubicBezTo>
                <a:cubicBezTo>
                  <a:pt x="518" y="507"/>
                  <a:pt x="530" y="503"/>
                  <a:pt x="545" y="500"/>
                </a:cubicBezTo>
                <a:cubicBezTo>
                  <a:pt x="544" y="500"/>
                  <a:pt x="536" y="501"/>
                  <a:pt x="525" y="503"/>
                </a:cubicBezTo>
                <a:cubicBezTo>
                  <a:pt x="529" y="502"/>
                  <a:pt x="529" y="502"/>
                  <a:pt x="529" y="502"/>
                </a:cubicBezTo>
                <a:cubicBezTo>
                  <a:pt x="545" y="499"/>
                  <a:pt x="560" y="496"/>
                  <a:pt x="574" y="492"/>
                </a:cubicBezTo>
                <a:cubicBezTo>
                  <a:pt x="569" y="494"/>
                  <a:pt x="564" y="495"/>
                  <a:pt x="558" y="497"/>
                </a:cubicBezTo>
                <a:cubicBezTo>
                  <a:pt x="573" y="495"/>
                  <a:pt x="596" y="486"/>
                  <a:pt x="603" y="486"/>
                </a:cubicBezTo>
                <a:cubicBezTo>
                  <a:pt x="581" y="495"/>
                  <a:pt x="569" y="496"/>
                  <a:pt x="545" y="503"/>
                </a:cubicBezTo>
                <a:cubicBezTo>
                  <a:pt x="532" y="504"/>
                  <a:pt x="561" y="498"/>
                  <a:pt x="561" y="497"/>
                </a:cubicBezTo>
                <a:cubicBezTo>
                  <a:pt x="557" y="498"/>
                  <a:pt x="552" y="499"/>
                  <a:pt x="547" y="500"/>
                </a:cubicBezTo>
                <a:cubicBezTo>
                  <a:pt x="549" y="500"/>
                  <a:pt x="520" y="507"/>
                  <a:pt x="528" y="507"/>
                </a:cubicBezTo>
                <a:cubicBezTo>
                  <a:pt x="559" y="501"/>
                  <a:pt x="589" y="494"/>
                  <a:pt x="615" y="485"/>
                </a:cubicBezTo>
                <a:cubicBezTo>
                  <a:pt x="608" y="492"/>
                  <a:pt x="601" y="498"/>
                  <a:pt x="593" y="505"/>
                </a:cubicBezTo>
                <a:cubicBezTo>
                  <a:pt x="593" y="505"/>
                  <a:pt x="593" y="505"/>
                  <a:pt x="592" y="506"/>
                </a:cubicBezTo>
                <a:cubicBezTo>
                  <a:pt x="593" y="505"/>
                  <a:pt x="593" y="505"/>
                  <a:pt x="593" y="505"/>
                </a:cubicBezTo>
                <a:cubicBezTo>
                  <a:pt x="593" y="504"/>
                  <a:pt x="588" y="506"/>
                  <a:pt x="582" y="508"/>
                </a:cubicBezTo>
                <a:cubicBezTo>
                  <a:pt x="583" y="507"/>
                  <a:pt x="584" y="506"/>
                  <a:pt x="577" y="508"/>
                </a:cubicBezTo>
                <a:cubicBezTo>
                  <a:pt x="563" y="511"/>
                  <a:pt x="555" y="516"/>
                  <a:pt x="545" y="518"/>
                </a:cubicBezTo>
                <a:cubicBezTo>
                  <a:pt x="548" y="517"/>
                  <a:pt x="548" y="517"/>
                  <a:pt x="548" y="517"/>
                </a:cubicBezTo>
                <a:cubicBezTo>
                  <a:pt x="538" y="519"/>
                  <a:pt x="525" y="522"/>
                  <a:pt x="518" y="524"/>
                </a:cubicBezTo>
                <a:cubicBezTo>
                  <a:pt x="509" y="524"/>
                  <a:pt x="546" y="517"/>
                  <a:pt x="530" y="519"/>
                </a:cubicBezTo>
                <a:cubicBezTo>
                  <a:pt x="541" y="517"/>
                  <a:pt x="557" y="512"/>
                  <a:pt x="565" y="510"/>
                </a:cubicBezTo>
                <a:cubicBezTo>
                  <a:pt x="551" y="513"/>
                  <a:pt x="538" y="513"/>
                  <a:pt x="542" y="511"/>
                </a:cubicBezTo>
                <a:cubicBezTo>
                  <a:pt x="512" y="520"/>
                  <a:pt x="543" y="516"/>
                  <a:pt x="517" y="523"/>
                </a:cubicBezTo>
                <a:cubicBezTo>
                  <a:pt x="498" y="526"/>
                  <a:pt x="498" y="526"/>
                  <a:pt x="498" y="526"/>
                </a:cubicBezTo>
                <a:cubicBezTo>
                  <a:pt x="492" y="529"/>
                  <a:pt x="492" y="529"/>
                  <a:pt x="492" y="529"/>
                </a:cubicBezTo>
                <a:cubicBezTo>
                  <a:pt x="481" y="531"/>
                  <a:pt x="499" y="526"/>
                  <a:pt x="482" y="529"/>
                </a:cubicBezTo>
                <a:cubicBezTo>
                  <a:pt x="477" y="531"/>
                  <a:pt x="466" y="532"/>
                  <a:pt x="463" y="533"/>
                </a:cubicBezTo>
                <a:cubicBezTo>
                  <a:pt x="463" y="532"/>
                  <a:pt x="463" y="532"/>
                  <a:pt x="454" y="533"/>
                </a:cubicBezTo>
                <a:cubicBezTo>
                  <a:pt x="454" y="534"/>
                  <a:pt x="455" y="534"/>
                  <a:pt x="448" y="535"/>
                </a:cubicBezTo>
                <a:cubicBezTo>
                  <a:pt x="443" y="534"/>
                  <a:pt x="465" y="532"/>
                  <a:pt x="457" y="531"/>
                </a:cubicBezTo>
                <a:cubicBezTo>
                  <a:pt x="436" y="534"/>
                  <a:pt x="446" y="535"/>
                  <a:pt x="441" y="537"/>
                </a:cubicBezTo>
                <a:cubicBezTo>
                  <a:pt x="442" y="536"/>
                  <a:pt x="443" y="536"/>
                  <a:pt x="446" y="536"/>
                </a:cubicBezTo>
                <a:cubicBezTo>
                  <a:pt x="445" y="537"/>
                  <a:pt x="437" y="537"/>
                  <a:pt x="438" y="538"/>
                </a:cubicBezTo>
                <a:cubicBezTo>
                  <a:pt x="441" y="538"/>
                  <a:pt x="445" y="537"/>
                  <a:pt x="448" y="536"/>
                </a:cubicBezTo>
                <a:cubicBezTo>
                  <a:pt x="442" y="538"/>
                  <a:pt x="458" y="537"/>
                  <a:pt x="464" y="536"/>
                </a:cubicBezTo>
                <a:cubicBezTo>
                  <a:pt x="477" y="533"/>
                  <a:pt x="505" y="528"/>
                  <a:pt x="524" y="524"/>
                </a:cubicBezTo>
                <a:cubicBezTo>
                  <a:pt x="522" y="524"/>
                  <a:pt x="519" y="525"/>
                  <a:pt x="521" y="525"/>
                </a:cubicBezTo>
                <a:cubicBezTo>
                  <a:pt x="548" y="519"/>
                  <a:pt x="559" y="518"/>
                  <a:pt x="589" y="509"/>
                </a:cubicBezTo>
                <a:cubicBezTo>
                  <a:pt x="592" y="506"/>
                  <a:pt x="592" y="506"/>
                  <a:pt x="592" y="506"/>
                </a:cubicBezTo>
                <a:cubicBezTo>
                  <a:pt x="618" y="498"/>
                  <a:pt x="603" y="498"/>
                  <a:pt x="609" y="495"/>
                </a:cubicBezTo>
                <a:cubicBezTo>
                  <a:pt x="615" y="494"/>
                  <a:pt x="619" y="491"/>
                  <a:pt x="625" y="490"/>
                </a:cubicBezTo>
                <a:cubicBezTo>
                  <a:pt x="622" y="492"/>
                  <a:pt x="622" y="492"/>
                  <a:pt x="622" y="492"/>
                </a:cubicBezTo>
                <a:cubicBezTo>
                  <a:pt x="638" y="486"/>
                  <a:pt x="627" y="488"/>
                  <a:pt x="641" y="484"/>
                </a:cubicBezTo>
                <a:cubicBezTo>
                  <a:pt x="652" y="478"/>
                  <a:pt x="631" y="487"/>
                  <a:pt x="638" y="483"/>
                </a:cubicBezTo>
                <a:cubicBezTo>
                  <a:pt x="653" y="478"/>
                  <a:pt x="646" y="477"/>
                  <a:pt x="670" y="469"/>
                </a:cubicBezTo>
                <a:cubicBezTo>
                  <a:pt x="669" y="470"/>
                  <a:pt x="673" y="470"/>
                  <a:pt x="660" y="476"/>
                </a:cubicBezTo>
                <a:cubicBezTo>
                  <a:pt x="664" y="475"/>
                  <a:pt x="669" y="473"/>
                  <a:pt x="673" y="472"/>
                </a:cubicBezTo>
                <a:cubicBezTo>
                  <a:pt x="658" y="479"/>
                  <a:pt x="667" y="475"/>
                  <a:pt x="651" y="481"/>
                </a:cubicBezTo>
                <a:cubicBezTo>
                  <a:pt x="644" y="485"/>
                  <a:pt x="646" y="486"/>
                  <a:pt x="640" y="490"/>
                </a:cubicBezTo>
                <a:cubicBezTo>
                  <a:pt x="646" y="487"/>
                  <a:pt x="644" y="486"/>
                  <a:pt x="654" y="483"/>
                </a:cubicBezTo>
                <a:cubicBezTo>
                  <a:pt x="665" y="479"/>
                  <a:pt x="652" y="484"/>
                  <a:pt x="651" y="485"/>
                </a:cubicBezTo>
                <a:cubicBezTo>
                  <a:pt x="665" y="478"/>
                  <a:pt x="668" y="481"/>
                  <a:pt x="681" y="474"/>
                </a:cubicBezTo>
                <a:cubicBezTo>
                  <a:pt x="677" y="473"/>
                  <a:pt x="680" y="472"/>
                  <a:pt x="670" y="474"/>
                </a:cubicBezTo>
                <a:cubicBezTo>
                  <a:pt x="679" y="470"/>
                  <a:pt x="691" y="466"/>
                  <a:pt x="691" y="468"/>
                </a:cubicBezTo>
                <a:cubicBezTo>
                  <a:pt x="692" y="466"/>
                  <a:pt x="692" y="466"/>
                  <a:pt x="692" y="466"/>
                </a:cubicBezTo>
                <a:cubicBezTo>
                  <a:pt x="695" y="466"/>
                  <a:pt x="702" y="462"/>
                  <a:pt x="702" y="462"/>
                </a:cubicBezTo>
                <a:cubicBezTo>
                  <a:pt x="705" y="460"/>
                  <a:pt x="705" y="460"/>
                  <a:pt x="705" y="460"/>
                </a:cubicBezTo>
                <a:cubicBezTo>
                  <a:pt x="698" y="462"/>
                  <a:pt x="692" y="464"/>
                  <a:pt x="681" y="469"/>
                </a:cubicBezTo>
                <a:cubicBezTo>
                  <a:pt x="685" y="467"/>
                  <a:pt x="674" y="470"/>
                  <a:pt x="688" y="463"/>
                </a:cubicBezTo>
                <a:cubicBezTo>
                  <a:pt x="695" y="460"/>
                  <a:pt x="690" y="464"/>
                  <a:pt x="690" y="464"/>
                </a:cubicBezTo>
                <a:cubicBezTo>
                  <a:pt x="723" y="447"/>
                  <a:pt x="725" y="451"/>
                  <a:pt x="750" y="436"/>
                </a:cubicBezTo>
                <a:cubicBezTo>
                  <a:pt x="744" y="440"/>
                  <a:pt x="728" y="448"/>
                  <a:pt x="716" y="455"/>
                </a:cubicBezTo>
                <a:cubicBezTo>
                  <a:pt x="724" y="452"/>
                  <a:pt x="732" y="446"/>
                  <a:pt x="739" y="442"/>
                </a:cubicBezTo>
                <a:cubicBezTo>
                  <a:pt x="733" y="446"/>
                  <a:pt x="732" y="448"/>
                  <a:pt x="740" y="444"/>
                </a:cubicBezTo>
                <a:cubicBezTo>
                  <a:pt x="743" y="441"/>
                  <a:pt x="743" y="441"/>
                  <a:pt x="743" y="441"/>
                </a:cubicBezTo>
                <a:cubicBezTo>
                  <a:pt x="747" y="439"/>
                  <a:pt x="755" y="434"/>
                  <a:pt x="756" y="434"/>
                </a:cubicBezTo>
                <a:cubicBezTo>
                  <a:pt x="756" y="434"/>
                  <a:pt x="754" y="435"/>
                  <a:pt x="749" y="437"/>
                </a:cubicBezTo>
                <a:cubicBezTo>
                  <a:pt x="760" y="430"/>
                  <a:pt x="780" y="416"/>
                  <a:pt x="799" y="403"/>
                </a:cubicBezTo>
                <a:cubicBezTo>
                  <a:pt x="799" y="406"/>
                  <a:pt x="773" y="422"/>
                  <a:pt x="788" y="415"/>
                </a:cubicBezTo>
                <a:cubicBezTo>
                  <a:pt x="795" y="409"/>
                  <a:pt x="800" y="403"/>
                  <a:pt x="813" y="394"/>
                </a:cubicBezTo>
                <a:cubicBezTo>
                  <a:pt x="809" y="399"/>
                  <a:pt x="820" y="390"/>
                  <a:pt x="820" y="391"/>
                </a:cubicBezTo>
                <a:cubicBezTo>
                  <a:pt x="826" y="385"/>
                  <a:pt x="831" y="379"/>
                  <a:pt x="836" y="374"/>
                </a:cubicBezTo>
                <a:cubicBezTo>
                  <a:pt x="844" y="366"/>
                  <a:pt x="853" y="357"/>
                  <a:pt x="859" y="348"/>
                </a:cubicBezTo>
                <a:cubicBezTo>
                  <a:pt x="857" y="351"/>
                  <a:pt x="854" y="355"/>
                  <a:pt x="850" y="359"/>
                </a:cubicBezTo>
                <a:cubicBezTo>
                  <a:pt x="858" y="345"/>
                  <a:pt x="870" y="337"/>
                  <a:pt x="879" y="319"/>
                </a:cubicBezTo>
                <a:cubicBezTo>
                  <a:pt x="875" y="328"/>
                  <a:pt x="875" y="328"/>
                  <a:pt x="875" y="328"/>
                </a:cubicBezTo>
                <a:cubicBezTo>
                  <a:pt x="883" y="315"/>
                  <a:pt x="888" y="304"/>
                  <a:pt x="892" y="292"/>
                </a:cubicBezTo>
                <a:cubicBezTo>
                  <a:pt x="893" y="293"/>
                  <a:pt x="893" y="293"/>
                  <a:pt x="893" y="293"/>
                </a:cubicBezTo>
                <a:cubicBezTo>
                  <a:pt x="893" y="291"/>
                  <a:pt x="900" y="266"/>
                  <a:pt x="900" y="260"/>
                </a:cubicBezTo>
                <a:cubicBezTo>
                  <a:pt x="892" y="296"/>
                  <a:pt x="890" y="290"/>
                  <a:pt x="875" y="322"/>
                </a:cubicBezTo>
                <a:cubicBezTo>
                  <a:pt x="880" y="310"/>
                  <a:pt x="884" y="301"/>
                  <a:pt x="888" y="287"/>
                </a:cubicBezTo>
                <a:cubicBezTo>
                  <a:pt x="890" y="282"/>
                  <a:pt x="891" y="280"/>
                  <a:pt x="891" y="280"/>
                </a:cubicBezTo>
                <a:cubicBezTo>
                  <a:pt x="892" y="275"/>
                  <a:pt x="891" y="273"/>
                  <a:pt x="893" y="265"/>
                </a:cubicBezTo>
                <a:cubicBezTo>
                  <a:pt x="894" y="263"/>
                  <a:pt x="894" y="263"/>
                  <a:pt x="894" y="263"/>
                </a:cubicBezTo>
                <a:cubicBezTo>
                  <a:pt x="900" y="239"/>
                  <a:pt x="895" y="241"/>
                  <a:pt x="896" y="219"/>
                </a:cubicBezTo>
                <a:cubicBezTo>
                  <a:pt x="898" y="214"/>
                  <a:pt x="899" y="238"/>
                  <a:pt x="897" y="253"/>
                </a:cubicBezTo>
                <a:cubicBezTo>
                  <a:pt x="901" y="242"/>
                  <a:pt x="894" y="275"/>
                  <a:pt x="898" y="263"/>
                </a:cubicBezTo>
                <a:cubicBezTo>
                  <a:pt x="899" y="256"/>
                  <a:pt x="899" y="256"/>
                  <a:pt x="899" y="256"/>
                </a:cubicBezTo>
                <a:cubicBezTo>
                  <a:pt x="900" y="249"/>
                  <a:pt x="901" y="250"/>
                  <a:pt x="900" y="254"/>
                </a:cubicBezTo>
                <a:cubicBezTo>
                  <a:pt x="901" y="245"/>
                  <a:pt x="901" y="247"/>
                  <a:pt x="901" y="243"/>
                </a:cubicBezTo>
                <a:cubicBezTo>
                  <a:pt x="902" y="206"/>
                  <a:pt x="905" y="248"/>
                  <a:pt x="905" y="211"/>
                </a:cubicBezTo>
                <a:cubicBezTo>
                  <a:pt x="905" y="215"/>
                  <a:pt x="906" y="225"/>
                  <a:pt x="907" y="223"/>
                </a:cubicBezTo>
                <a:cubicBezTo>
                  <a:pt x="907" y="230"/>
                  <a:pt x="906" y="237"/>
                  <a:pt x="905" y="243"/>
                </a:cubicBezTo>
                <a:cubicBezTo>
                  <a:pt x="907" y="244"/>
                  <a:pt x="907" y="244"/>
                  <a:pt x="907" y="244"/>
                </a:cubicBezTo>
                <a:cubicBezTo>
                  <a:pt x="910" y="218"/>
                  <a:pt x="905" y="203"/>
                  <a:pt x="900" y="193"/>
                </a:cubicBezTo>
                <a:close/>
                <a:moveTo>
                  <a:pt x="568" y="512"/>
                </a:moveTo>
                <a:cubicBezTo>
                  <a:pt x="578" y="510"/>
                  <a:pt x="578" y="510"/>
                  <a:pt x="578" y="510"/>
                </a:cubicBezTo>
                <a:cubicBezTo>
                  <a:pt x="574" y="511"/>
                  <a:pt x="571" y="512"/>
                  <a:pt x="568" y="512"/>
                </a:cubicBezTo>
                <a:close/>
                <a:moveTo>
                  <a:pt x="443" y="18"/>
                </a:moveTo>
                <a:cubicBezTo>
                  <a:pt x="465" y="12"/>
                  <a:pt x="465" y="12"/>
                  <a:pt x="465" y="12"/>
                </a:cubicBezTo>
                <a:cubicBezTo>
                  <a:pt x="454" y="13"/>
                  <a:pt x="452" y="16"/>
                  <a:pt x="438" y="18"/>
                </a:cubicBezTo>
                <a:cubicBezTo>
                  <a:pt x="439" y="16"/>
                  <a:pt x="438" y="15"/>
                  <a:pt x="453" y="12"/>
                </a:cubicBezTo>
                <a:cubicBezTo>
                  <a:pt x="466" y="11"/>
                  <a:pt x="452" y="13"/>
                  <a:pt x="459" y="13"/>
                </a:cubicBezTo>
                <a:cubicBezTo>
                  <a:pt x="469" y="9"/>
                  <a:pt x="472" y="13"/>
                  <a:pt x="483" y="10"/>
                </a:cubicBezTo>
                <a:cubicBezTo>
                  <a:pt x="496" y="9"/>
                  <a:pt x="492" y="11"/>
                  <a:pt x="496" y="11"/>
                </a:cubicBezTo>
                <a:cubicBezTo>
                  <a:pt x="483" y="12"/>
                  <a:pt x="502" y="12"/>
                  <a:pt x="486" y="14"/>
                </a:cubicBezTo>
                <a:cubicBezTo>
                  <a:pt x="499" y="14"/>
                  <a:pt x="495" y="11"/>
                  <a:pt x="506" y="11"/>
                </a:cubicBezTo>
                <a:cubicBezTo>
                  <a:pt x="508" y="13"/>
                  <a:pt x="508" y="13"/>
                  <a:pt x="508" y="13"/>
                </a:cubicBezTo>
                <a:cubicBezTo>
                  <a:pt x="518" y="13"/>
                  <a:pt x="540" y="14"/>
                  <a:pt x="553" y="12"/>
                </a:cubicBezTo>
                <a:cubicBezTo>
                  <a:pt x="542" y="11"/>
                  <a:pt x="560" y="11"/>
                  <a:pt x="558" y="10"/>
                </a:cubicBezTo>
                <a:cubicBezTo>
                  <a:pt x="556" y="12"/>
                  <a:pt x="540" y="11"/>
                  <a:pt x="541" y="10"/>
                </a:cubicBezTo>
                <a:cubicBezTo>
                  <a:pt x="548" y="9"/>
                  <a:pt x="565" y="9"/>
                  <a:pt x="573" y="10"/>
                </a:cubicBezTo>
                <a:cubicBezTo>
                  <a:pt x="560" y="8"/>
                  <a:pt x="560" y="8"/>
                  <a:pt x="560" y="8"/>
                </a:cubicBezTo>
                <a:cubicBezTo>
                  <a:pt x="566" y="8"/>
                  <a:pt x="588" y="7"/>
                  <a:pt x="589" y="7"/>
                </a:cubicBezTo>
                <a:cubicBezTo>
                  <a:pt x="596" y="8"/>
                  <a:pt x="606" y="8"/>
                  <a:pt x="609" y="10"/>
                </a:cubicBezTo>
                <a:cubicBezTo>
                  <a:pt x="605" y="9"/>
                  <a:pt x="601" y="10"/>
                  <a:pt x="597" y="10"/>
                </a:cubicBezTo>
                <a:cubicBezTo>
                  <a:pt x="592" y="9"/>
                  <a:pt x="592" y="9"/>
                  <a:pt x="592" y="9"/>
                </a:cubicBezTo>
                <a:cubicBezTo>
                  <a:pt x="585" y="10"/>
                  <a:pt x="585" y="10"/>
                  <a:pt x="585" y="10"/>
                </a:cubicBezTo>
                <a:cubicBezTo>
                  <a:pt x="593" y="11"/>
                  <a:pt x="610" y="13"/>
                  <a:pt x="614" y="15"/>
                </a:cubicBezTo>
                <a:cubicBezTo>
                  <a:pt x="595" y="13"/>
                  <a:pt x="565" y="12"/>
                  <a:pt x="530" y="16"/>
                </a:cubicBezTo>
                <a:cubicBezTo>
                  <a:pt x="530" y="16"/>
                  <a:pt x="530" y="16"/>
                  <a:pt x="532" y="16"/>
                </a:cubicBezTo>
                <a:cubicBezTo>
                  <a:pt x="514" y="16"/>
                  <a:pt x="512" y="16"/>
                  <a:pt x="498" y="17"/>
                </a:cubicBezTo>
                <a:cubicBezTo>
                  <a:pt x="502" y="16"/>
                  <a:pt x="502" y="16"/>
                  <a:pt x="502" y="16"/>
                </a:cubicBezTo>
                <a:cubicBezTo>
                  <a:pt x="500" y="15"/>
                  <a:pt x="488" y="17"/>
                  <a:pt x="476" y="18"/>
                </a:cubicBezTo>
                <a:cubicBezTo>
                  <a:pt x="473" y="19"/>
                  <a:pt x="466" y="20"/>
                  <a:pt x="461" y="20"/>
                </a:cubicBezTo>
                <a:cubicBezTo>
                  <a:pt x="463" y="19"/>
                  <a:pt x="463" y="19"/>
                  <a:pt x="463" y="19"/>
                </a:cubicBezTo>
                <a:cubicBezTo>
                  <a:pt x="460" y="19"/>
                  <a:pt x="449" y="20"/>
                  <a:pt x="436" y="22"/>
                </a:cubicBezTo>
                <a:cubicBezTo>
                  <a:pt x="441" y="20"/>
                  <a:pt x="441" y="20"/>
                  <a:pt x="441" y="20"/>
                </a:cubicBezTo>
                <a:cubicBezTo>
                  <a:pt x="444" y="19"/>
                  <a:pt x="448" y="18"/>
                  <a:pt x="453" y="17"/>
                </a:cubicBezTo>
                <a:cubicBezTo>
                  <a:pt x="450" y="18"/>
                  <a:pt x="447" y="18"/>
                  <a:pt x="443" y="18"/>
                </a:cubicBezTo>
                <a:close/>
                <a:moveTo>
                  <a:pt x="598" y="486"/>
                </a:moveTo>
                <a:cubicBezTo>
                  <a:pt x="594" y="487"/>
                  <a:pt x="592" y="488"/>
                  <a:pt x="591" y="488"/>
                </a:cubicBezTo>
                <a:cubicBezTo>
                  <a:pt x="599" y="486"/>
                  <a:pt x="599" y="486"/>
                  <a:pt x="599" y="486"/>
                </a:cubicBezTo>
                <a:lnTo>
                  <a:pt x="598" y="486"/>
                </a:lnTo>
                <a:close/>
                <a:moveTo>
                  <a:pt x="620" y="481"/>
                </a:moveTo>
                <a:cubicBezTo>
                  <a:pt x="617" y="481"/>
                  <a:pt x="616" y="481"/>
                  <a:pt x="615" y="481"/>
                </a:cubicBezTo>
                <a:cubicBezTo>
                  <a:pt x="622" y="479"/>
                  <a:pt x="622" y="479"/>
                  <a:pt x="622" y="479"/>
                </a:cubicBezTo>
                <a:lnTo>
                  <a:pt x="620" y="481"/>
                </a:lnTo>
                <a:close/>
                <a:moveTo>
                  <a:pt x="679" y="440"/>
                </a:moveTo>
                <a:cubicBezTo>
                  <a:pt x="679" y="440"/>
                  <a:pt x="671" y="444"/>
                  <a:pt x="660" y="449"/>
                </a:cubicBezTo>
                <a:cubicBezTo>
                  <a:pt x="660" y="448"/>
                  <a:pt x="660" y="448"/>
                  <a:pt x="660" y="448"/>
                </a:cubicBezTo>
                <a:cubicBezTo>
                  <a:pt x="661" y="448"/>
                  <a:pt x="661" y="448"/>
                  <a:pt x="661" y="447"/>
                </a:cubicBezTo>
                <a:cubicBezTo>
                  <a:pt x="664" y="446"/>
                  <a:pt x="665" y="446"/>
                  <a:pt x="666" y="446"/>
                </a:cubicBezTo>
                <a:cubicBezTo>
                  <a:pt x="672" y="441"/>
                  <a:pt x="662" y="445"/>
                  <a:pt x="651" y="450"/>
                </a:cubicBezTo>
                <a:cubicBezTo>
                  <a:pt x="648" y="452"/>
                  <a:pt x="648" y="452"/>
                  <a:pt x="648" y="452"/>
                </a:cubicBezTo>
                <a:cubicBezTo>
                  <a:pt x="638" y="455"/>
                  <a:pt x="632" y="456"/>
                  <a:pt x="619" y="461"/>
                </a:cubicBezTo>
                <a:cubicBezTo>
                  <a:pt x="590" y="476"/>
                  <a:pt x="590" y="476"/>
                  <a:pt x="590" y="476"/>
                </a:cubicBezTo>
                <a:cubicBezTo>
                  <a:pt x="581" y="479"/>
                  <a:pt x="581" y="479"/>
                  <a:pt x="581" y="479"/>
                </a:cubicBezTo>
                <a:cubicBezTo>
                  <a:pt x="577" y="479"/>
                  <a:pt x="563" y="483"/>
                  <a:pt x="568" y="480"/>
                </a:cubicBezTo>
                <a:cubicBezTo>
                  <a:pt x="566" y="480"/>
                  <a:pt x="571" y="478"/>
                  <a:pt x="577" y="477"/>
                </a:cubicBezTo>
                <a:cubicBezTo>
                  <a:pt x="578" y="477"/>
                  <a:pt x="577" y="477"/>
                  <a:pt x="578" y="477"/>
                </a:cubicBezTo>
                <a:cubicBezTo>
                  <a:pt x="579" y="476"/>
                  <a:pt x="579" y="475"/>
                  <a:pt x="572" y="476"/>
                </a:cubicBezTo>
                <a:cubicBezTo>
                  <a:pt x="579" y="474"/>
                  <a:pt x="580" y="474"/>
                  <a:pt x="585" y="472"/>
                </a:cubicBezTo>
                <a:cubicBezTo>
                  <a:pt x="578" y="474"/>
                  <a:pt x="578" y="474"/>
                  <a:pt x="578" y="474"/>
                </a:cubicBezTo>
                <a:cubicBezTo>
                  <a:pt x="589" y="471"/>
                  <a:pt x="605" y="463"/>
                  <a:pt x="605" y="462"/>
                </a:cubicBezTo>
                <a:cubicBezTo>
                  <a:pt x="602" y="465"/>
                  <a:pt x="594" y="466"/>
                  <a:pt x="588" y="467"/>
                </a:cubicBezTo>
                <a:cubicBezTo>
                  <a:pt x="593" y="465"/>
                  <a:pt x="602" y="461"/>
                  <a:pt x="595" y="464"/>
                </a:cubicBezTo>
                <a:cubicBezTo>
                  <a:pt x="592" y="465"/>
                  <a:pt x="572" y="472"/>
                  <a:pt x="587" y="468"/>
                </a:cubicBezTo>
                <a:cubicBezTo>
                  <a:pt x="581" y="471"/>
                  <a:pt x="573" y="474"/>
                  <a:pt x="566" y="475"/>
                </a:cubicBezTo>
                <a:cubicBezTo>
                  <a:pt x="574" y="472"/>
                  <a:pt x="568" y="473"/>
                  <a:pt x="570" y="471"/>
                </a:cubicBezTo>
                <a:cubicBezTo>
                  <a:pt x="563" y="474"/>
                  <a:pt x="564" y="475"/>
                  <a:pt x="563" y="476"/>
                </a:cubicBezTo>
                <a:cubicBezTo>
                  <a:pt x="541" y="480"/>
                  <a:pt x="532" y="479"/>
                  <a:pt x="509" y="485"/>
                </a:cubicBezTo>
                <a:cubicBezTo>
                  <a:pt x="506" y="486"/>
                  <a:pt x="523" y="482"/>
                  <a:pt x="521" y="483"/>
                </a:cubicBezTo>
                <a:cubicBezTo>
                  <a:pt x="504" y="489"/>
                  <a:pt x="498" y="486"/>
                  <a:pt x="483" y="489"/>
                </a:cubicBezTo>
                <a:cubicBezTo>
                  <a:pt x="488" y="490"/>
                  <a:pt x="488" y="490"/>
                  <a:pt x="488" y="490"/>
                </a:cubicBezTo>
                <a:cubicBezTo>
                  <a:pt x="483" y="492"/>
                  <a:pt x="472" y="494"/>
                  <a:pt x="466" y="495"/>
                </a:cubicBezTo>
                <a:cubicBezTo>
                  <a:pt x="464" y="494"/>
                  <a:pt x="448" y="496"/>
                  <a:pt x="460" y="493"/>
                </a:cubicBezTo>
                <a:cubicBezTo>
                  <a:pt x="434" y="496"/>
                  <a:pt x="437" y="500"/>
                  <a:pt x="407" y="504"/>
                </a:cubicBezTo>
                <a:cubicBezTo>
                  <a:pt x="421" y="502"/>
                  <a:pt x="423" y="502"/>
                  <a:pt x="434" y="501"/>
                </a:cubicBezTo>
                <a:cubicBezTo>
                  <a:pt x="422" y="503"/>
                  <a:pt x="432" y="502"/>
                  <a:pt x="431" y="503"/>
                </a:cubicBezTo>
                <a:cubicBezTo>
                  <a:pt x="424" y="503"/>
                  <a:pt x="401" y="507"/>
                  <a:pt x="417" y="503"/>
                </a:cubicBezTo>
                <a:cubicBezTo>
                  <a:pt x="407" y="505"/>
                  <a:pt x="388" y="506"/>
                  <a:pt x="384" y="507"/>
                </a:cubicBezTo>
                <a:cubicBezTo>
                  <a:pt x="392" y="507"/>
                  <a:pt x="392" y="507"/>
                  <a:pt x="392" y="507"/>
                </a:cubicBezTo>
                <a:cubicBezTo>
                  <a:pt x="379" y="508"/>
                  <a:pt x="366" y="510"/>
                  <a:pt x="360" y="512"/>
                </a:cubicBezTo>
                <a:cubicBezTo>
                  <a:pt x="377" y="511"/>
                  <a:pt x="376" y="508"/>
                  <a:pt x="398" y="507"/>
                </a:cubicBezTo>
                <a:cubicBezTo>
                  <a:pt x="421" y="506"/>
                  <a:pt x="392" y="508"/>
                  <a:pt x="408" y="509"/>
                </a:cubicBezTo>
                <a:cubicBezTo>
                  <a:pt x="424" y="506"/>
                  <a:pt x="424" y="506"/>
                  <a:pt x="424" y="506"/>
                </a:cubicBezTo>
                <a:cubicBezTo>
                  <a:pt x="416" y="506"/>
                  <a:pt x="416" y="506"/>
                  <a:pt x="416" y="506"/>
                </a:cubicBezTo>
                <a:cubicBezTo>
                  <a:pt x="419" y="504"/>
                  <a:pt x="442" y="503"/>
                  <a:pt x="439" y="501"/>
                </a:cubicBezTo>
                <a:cubicBezTo>
                  <a:pt x="456" y="501"/>
                  <a:pt x="461" y="499"/>
                  <a:pt x="480" y="498"/>
                </a:cubicBezTo>
                <a:cubicBezTo>
                  <a:pt x="484" y="496"/>
                  <a:pt x="477" y="497"/>
                  <a:pt x="472" y="498"/>
                </a:cubicBezTo>
                <a:cubicBezTo>
                  <a:pt x="481" y="497"/>
                  <a:pt x="481" y="494"/>
                  <a:pt x="494" y="493"/>
                </a:cubicBezTo>
                <a:cubicBezTo>
                  <a:pt x="500" y="492"/>
                  <a:pt x="495" y="491"/>
                  <a:pt x="485" y="493"/>
                </a:cubicBezTo>
                <a:cubicBezTo>
                  <a:pt x="494" y="492"/>
                  <a:pt x="503" y="490"/>
                  <a:pt x="513" y="488"/>
                </a:cubicBezTo>
                <a:cubicBezTo>
                  <a:pt x="502" y="489"/>
                  <a:pt x="502" y="489"/>
                  <a:pt x="502" y="489"/>
                </a:cubicBezTo>
                <a:cubicBezTo>
                  <a:pt x="513" y="487"/>
                  <a:pt x="513" y="487"/>
                  <a:pt x="513" y="487"/>
                </a:cubicBezTo>
                <a:cubicBezTo>
                  <a:pt x="504" y="487"/>
                  <a:pt x="504" y="487"/>
                  <a:pt x="504" y="487"/>
                </a:cubicBezTo>
                <a:cubicBezTo>
                  <a:pt x="524" y="483"/>
                  <a:pt x="548" y="478"/>
                  <a:pt x="559" y="477"/>
                </a:cubicBezTo>
                <a:cubicBezTo>
                  <a:pt x="541" y="483"/>
                  <a:pt x="512" y="489"/>
                  <a:pt x="502" y="493"/>
                </a:cubicBezTo>
                <a:cubicBezTo>
                  <a:pt x="506" y="493"/>
                  <a:pt x="516" y="489"/>
                  <a:pt x="521" y="490"/>
                </a:cubicBezTo>
                <a:cubicBezTo>
                  <a:pt x="527" y="487"/>
                  <a:pt x="527" y="487"/>
                  <a:pt x="527" y="487"/>
                </a:cubicBezTo>
                <a:cubicBezTo>
                  <a:pt x="533" y="485"/>
                  <a:pt x="547" y="482"/>
                  <a:pt x="549" y="483"/>
                </a:cubicBezTo>
                <a:cubicBezTo>
                  <a:pt x="532" y="487"/>
                  <a:pt x="527" y="490"/>
                  <a:pt x="519" y="493"/>
                </a:cubicBezTo>
                <a:cubicBezTo>
                  <a:pt x="519" y="493"/>
                  <a:pt x="518" y="494"/>
                  <a:pt x="515" y="494"/>
                </a:cubicBezTo>
                <a:cubicBezTo>
                  <a:pt x="515" y="494"/>
                  <a:pt x="515" y="494"/>
                  <a:pt x="515" y="494"/>
                </a:cubicBezTo>
                <a:cubicBezTo>
                  <a:pt x="515" y="494"/>
                  <a:pt x="515" y="494"/>
                  <a:pt x="515" y="494"/>
                </a:cubicBezTo>
                <a:cubicBezTo>
                  <a:pt x="510" y="495"/>
                  <a:pt x="501" y="497"/>
                  <a:pt x="497" y="498"/>
                </a:cubicBezTo>
                <a:cubicBezTo>
                  <a:pt x="490" y="499"/>
                  <a:pt x="495" y="497"/>
                  <a:pt x="495" y="497"/>
                </a:cubicBezTo>
                <a:cubicBezTo>
                  <a:pt x="474" y="499"/>
                  <a:pt x="460" y="505"/>
                  <a:pt x="438" y="507"/>
                </a:cubicBezTo>
                <a:cubicBezTo>
                  <a:pt x="437" y="506"/>
                  <a:pt x="420" y="508"/>
                  <a:pt x="425" y="507"/>
                </a:cubicBezTo>
                <a:cubicBezTo>
                  <a:pt x="412" y="508"/>
                  <a:pt x="405" y="510"/>
                  <a:pt x="397" y="512"/>
                </a:cubicBezTo>
                <a:cubicBezTo>
                  <a:pt x="395" y="511"/>
                  <a:pt x="377" y="513"/>
                  <a:pt x="384" y="512"/>
                </a:cubicBezTo>
                <a:cubicBezTo>
                  <a:pt x="372" y="514"/>
                  <a:pt x="372" y="514"/>
                  <a:pt x="372" y="514"/>
                </a:cubicBezTo>
                <a:cubicBezTo>
                  <a:pt x="363" y="514"/>
                  <a:pt x="346" y="516"/>
                  <a:pt x="343" y="515"/>
                </a:cubicBezTo>
                <a:cubicBezTo>
                  <a:pt x="334" y="516"/>
                  <a:pt x="341" y="517"/>
                  <a:pt x="328" y="517"/>
                </a:cubicBezTo>
                <a:cubicBezTo>
                  <a:pt x="329" y="517"/>
                  <a:pt x="328" y="517"/>
                  <a:pt x="331" y="517"/>
                </a:cubicBezTo>
                <a:cubicBezTo>
                  <a:pt x="325" y="516"/>
                  <a:pt x="311" y="517"/>
                  <a:pt x="305" y="518"/>
                </a:cubicBezTo>
                <a:cubicBezTo>
                  <a:pt x="314" y="518"/>
                  <a:pt x="307" y="518"/>
                  <a:pt x="318" y="518"/>
                </a:cubicBezTo>
                <a:cubicBezTo>
                  <a:pt x="318" y="519"/>
                  <a:pt x="306" y="520"/>
                  <a:pt x="294" y="519"/>
                </a:cubicBezTo>
                <a:cubicBezTo>
                  <a:pt x="310" y="518"/>
                  <a:pt x="281" y="518"/>
                  <a:pt x="289" y="517"/>
                </a:cubicBezTo>
                <a:cubicBezTo>
                  <a:pt x="263" y="517"/>
                  <a:pt x="248" y="519"/>
                  <a:pt x="226" y="520"/>
                </a:cubicBezTo>
                <a:cubicBezTo>
                  <a:pt x="201" y="519"/>
                  <a:pt x="170" y="514"/>
                  <a:pt x="151" y="511"/>
                </a:cubicBezTo>
                <a:cubicBezTo>
                  <a:pt x="153" y="512"/>
                  <a:pt x="153" y="512"/>
                  <a:pt x="153" y="512"/>
                </a:cubicBezTo>
                <a:cubicBezTo>
                  <a:pt x="142" y="510"/>
                  <a:pt x="142" y="510"/>
                  <a:pt x="142" y="510"/>
                </a:cubicBezTo>
                <a:cubicBezTo>
                  <a:pt x="135" y="508"/>
                  <a:pt x="142" y="508"/>
                  <a:pt x="132" y="506"/>
                </a:cubicBezTo>
                <a:cubicBezTo>
                  <a:pt x="136" y="505"/>
                  <a:pt x="150" y="510"/>
                  <a:pt x="160" y="511"/>
                </a:cubicBezTo>
                <a:cubicBezTo>
                  <a:pt x="143" y="506"/>
                  <a:pt x="177" y="513"/>
                  <a:pt x="166" y="509"/>
                </a:cubicBezTo>
                <a:cubicBezTo>
                  <a:pt x="158" y="512"/>
                  <a:pt x="128" y="502"/>
                  <a:pt x="113" y="497"/>
                </a:cubicBezTo>
                <a:cubicBezTo>
                  <a:pt x="99" y="491"/>
                  <a:pt x="120" y="498"/>
                  <a:pt x="113" y="495"/>
                </a:cubicBezTo>
                <a:cubicBezTo>
                  <a:pt x="108" y="495"/>
                  <a:pt x="108" y="495"/>
                  <a:pt x="108" y="495"/>
                </a:cubicBezTo>
                <a:cubicBezTo>
                  <a:pt x="102" y="492"/>
                  <a:pt x="101" y="491"/>
                  <a:pt x="101" y="490"/>
                </a:cubicBezTo>
                <a:cubicBezTo>
                  <a:pt x="87" y="484"/>
                  <a:pt x="71" y="475"/>
                  <a:pt x="60" y="467"/>
                </a:cubicBezTo>
                <a:cubicBezTo>
                  <a:pt x="74" y="477"/>
                  <a:pt x="54" y="465"/>
                  <a:pt x="68" y="475"/>
                </a:cubicBezTo>
                <a:cubicBezTo>
                  <a:pt x="63" y="473"/>
                  <a:pt x="54" y="466"/>
                  <a:pt x="47" y="459"/>
                </a:cubicBezTo>
                <a:cubicBezTo>
                  <a:pt x="54" y="465"/>
                  <a:pt x="39" y="448"/>
                  <a:pt x="54" y="464"/>
                </a:cubicBezTo>
                <a:cubicBezTo>
                  <a:pt x="53" y="460"/>
                  <a:pt x="46" y="456"/>
                  <a:pt x="40" y="448"/>
                </a:cubicBezTo>
                <a:cubicBezTo>
                  <a:pt x="42" y="450"/>
                  <a:pt x="44" y="452"/>
                  <a:pt x="47" y="454"/>
                </a:cubicBezTo>
                <a:cubicBezTo>
                  <a:pt x="35" y="443"/>
                  <a:pt x="25" y="419"/>
                  <a:pt x="23" y="415"/>
                </a:cubicBezTo>
                <a:cubicBezTo>
                  <a:pt x="18" y="406"/>
                  <a:pt x="13" y="390"/>
                  <a:pt x="12" y="376"/>
                </a:cubicBezTo>
                <a:cubicBezTo>
                  <a:pt x="12" y="363"/>
                  <a:pt x="13" y="348"/>
                  <a:pt x="17" y="333"/>
                </a:cubicBezTo>
                <a:cubicBezTo>
                  <a:pt x="17" y="336"/>
                  <a:pt x="17" y="336"/>
                  <a:pt x="17" y="336"/>
                </a:cubicBezTo>
                <a:cubicBezTo>
                  <a:pt x="19" y="327"/>
                  <a:pt x="22" y="314"/>
                  <a:pt x="27" y="303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32" y="292"/>
                  <a:pt x="39" y="277"/>
                  <a:pt x="45" y="265"/>
                </a:cubicBezTo>
                <a:cubicBezTo>
                  <a:pt x="45" y="265"/>
                  <a:pt x="39" y="276"/>
                  <a:pt x="41" y="270"/>
                </a:cubicBezTo>
                <a:cubicBezTo>
                  <a:pt x="38" y="276"/>
                  <a:pt x="35" y="281"/>
                  <a:pt x="37" y="280"/>
                </a:cubicBezTo>
                <a:cubicBezTo>
                  <a:pt x="34" y="286"/>
                  <a:pt x="33" y="285"/>
                  <a:pt x="30" y="290"/>
                </a:cubicBezTo>
                <a:cubicBezTo>
                  <a:pt x="34" y="282"/>
                  <a:pt x="37" y="274"/>
                  <a:pt x="41" y="266"/>
                </a:cubicBezTo>
                <a:cubicBezTo>
                  <a:pt x="42" y="265"/>
                  <a:pt x="43" y="264"/>
                  <a:pt x="43" y="264"/>
                </a:cubicBezTo>
                <a:cubicBezTo>
                  <a:pt x="43" y="262"/>
                  <a:pt x="43" y="262"/>
                  <a:pt x="43" y="262"/>
                </a:cubicBezTo>
                <a:cubicBezTo>
                  <a:pt x="46" y="256"/>
                  <a:pt x="48" y="254"/>
                  <a:pt x="47" y="255"/>
                </a:cubicBezTo>
                <a:cubicBezTo>
                  <a:pt x="55" y="243"/>
                  <a:pt x="56" y="237"/>
                  <a:pt x="66" y="225"/>
                </a:cubicBezTo>
                <a:cubicBezTo>
                  <a:pt x="63" y="231"/>
                  <a:pt x="61" y="235"/>
                  <a:pt x="55" y="244"/>
                </a:cubicBezTo>
                <a:cubicBezTo>
                  <a:pt x="58" y="239"/>
                  <a:pt x="62" y="234"/>
                  <a:pt x="65" y="230"/>
                </a:cubicBezTo>
                <a:cubicBezTo>
                  <a:pt x="61" y="237"/>
                  <a:pt x="44" y="262"/>
                  <a:pt x="49" y="259"/>
                </a:cubicBezTo>
                <a:cubicBezTo>
                  <a:pt x="58" y="242"/>
                  <a:pt x="74" y="218"/>
                  <a:pt x="84" y="205"/>
                </a:cubicBezTo>
                <a:cubicBezTo>
                  <a:pt x="92" y="199"/>
                  <a:pt x="100" y="188"/>
                  <a:pt x="111" y="178"/>
                </a:cubicBezTo>
                <a:cubicBezTo>
                  <a:pt x="113" y="177"/>
                  <a:pt x="116" y="174"/>
                  <a:pt x="115" y="176"/>
                </a:cubicBezTo>
                <a:cubicBezTo>
                  <a:pt x="112" y="179"/>
                  <a:pt x="112" y="179"/>
                  <a:pt x="112" y="179"/>
                </a:cubicBezTo>
                <a:cubicBezTo>
                  <a:pt x="126" y="166"/>
                  <a:pt x="144" y="151"/>
                  <a:pt x="157" y="140"/>
                </a:cubicBezTo>
                <a:cubicBezTo>
                  <a:pt x="166" y="136"/>
                  <a:pt x="166" y="136"/>
                  <a:pt x="166" y="136"/>
                </a:cubicBezTo>
                <a:cubicBezTo>
                  <a:pt x="192" y="120"/>
                  <a:pt x="159" y="137"/>
                  <a:pt x="186" y="120"/>
                </a:cubicBezTo>
                <a:cubicBezTo>
                  <a:pt x="193" y="117"/>
                  <a:pt x="220" y="102"/>
                  <a:pt x="222" y="103"/>
                </a:cubicBezTo>
                <a:cubicBezTo>
                  <a:pt x="227" y="101"/>
                  <a:pt x="229" y="100"/>
                  <a:pt x="230" y="99"/>
                </a:cubicBezTo>
                <a:cubicBezTo>
                  <a:pt x="225" y="100"/>
                  <a:pt x="214" y="106"/>
                  <a:pt x="220" y="102"/>
                </a:cubicBezTo>
                <a:cubicBezTo>
                  <a:pt x="229" y="97"/>
                  <a:pt x="234" y="96"/>
                  <a:pt x="242" y="93"/>
                </a:cubicBezTo>
                <a:cubicBezTo>
                  <a:pt x="242" y="93"/>
                  <a:pt x="236" y="96"/>
                  <a:pt x="239" y="95"/>
                </a:cubicBezTo>
                <a:cubicBezTo>
                  <a:pt x="258" y="86"/>
                  <a:pt x="295" y="75"/>
                  <a:pt x="314" y="69"/>
                </a:cubicBezTo>
                <a:cubicBezTo>
                  <a:pt x="307" y="71"/>
                  <a:pt x="306" y="72"/>
                  <a:pt x="296" y="74"/>
                </a:cubicBezTo>
                <a:cubicBezTo>
                  <a:pt x="296" y="73"/>
                  <a:pt x="301" y="72"/>
                  <a:pt x="303" y="71"/>
                </a:cubicBezTo>
                <a:cubicBezTo>
                  <a:pt x="302" y="70"/>
                  <a:pt x="294" y="74"/>
                  <a:pt x="283" y="76"/>
                </a:cubicBezTo>
                <a:cubicBezTo>
                  <a:pt x="289" y="74"/>
                  <a:pt x="294" y="72"/>
                  <a:pt x="300" y="70"/>
                </a:cubicBezTo>
                <a:cubicBezTo>
                  <a:pt x="290" y="71"/>
                  <a:pt x="290" y="71"/>
                  <a:pt x="290" y="71"/>
                </a:cubicBezTo>
                <a:cubicBezTo>
                  <a:pt x="303" y="66"/>
                  <a:pt x="315" y="63"/>
                  <a:pt x="328" y="59"/>
                </a:cubicBezTo>
                <a:cubicBezTo>
                  <a:pt x="322" y="60"/>
                  <a:pt x="316" y="61"/>
                  <a:pt x="311" y="63"/>
                </a:cubicBezTo>
                <a:cubicBezTo>
                  <a:pt x="312" y="61"/>
                  <a:pt x="315" y="59"/>
                  <a:pt x="307" y="61"/>
                </a:cubicBezTo>
                <a:cubicBezTo>
                  <a:pt x="327" y="54"/>
                  <a:pt x="325" y="51"/>
                  <a:pt x="348" y="47"/>
                </a:cubicBezTo>
                <a:cubicBezTo>
                  <a:pt x="348" y="47"/>
                  <a:pt x="348" y="47"/>
                  <a:pt x="348" y="47"/>
                </a:cubicBezTo>
                <a:cubicBezTo>
                  <a:pt x="357" y="44"/>
                  <a:pt x="357" y="44"/>
                  <a:pt x="357" y="44"/>
                </a:cubicBezTo>
                <a:cubicBezTo>
                  <a:pt x="371" y="41"/>
                  <a:pt x="371" y="41"/>
                  <a:pt x="371" y="41"/>
                </a:cubicBezTo>
                <a:cubicBezTo>
                  <a:pt x="363" y="45"/>
                  <a:pt x="353" y="47"/>
                  <a:pt x="346" y="49"/>
                </a:cubicBezTo>
                <a:cubicBezTo>
                  <a:pt x="363" y="48"/>
                  <a:pt x="367" y="42"/>
                  <a:pt x="386" y="38"/>
                </a:cubicBezTo>
                <a:cubicBezTo>
                  <a:pt x="402" y="38"/>
                  <a:pt x="367" y="44"/>
                  <a:pt x="368" y="46"/>
                </a:cubicBezTo>
                <a:cubicBezTo>
                  <a:pt x="372" y="44"/>
                  <a:pt x="382" y="43"/>
                  <a:pt x="381" y="44"/>
                </a:cubicBezTo>
                <a:cubicBezTo>
                  <a:pt x="363" y="47"/>
                  <a:pt x="370" y="48"/>
                  <a:pt x="351" y="51"/>
                </a:cubicBezTo>
                <a:cubicBezTo>
                  <a:pt x="360" y="48"/>
                  <a:pt x="349" y="50"/>
                  <a:pt x="351" y="49"/>
                </a:cubicBezTo>
                <a:cubicBezTo>
                  <a:pt x="348" y="50"/>
                  <a:pt x="331" y="55"/>
                  <a:pt x="318" y="58"/>
                </a:cubicBezTo>
                <a:cubicBezTo>
                  <a:pt x="315" y="61"/>
                  <a:pt x="329" y="57"/>
                  <a:pt x="337" y="55"/>
                </a:cubicBezTo>
                <a:cubicBezTo>
                  <a:pt x="352" y="50"/>
                  <a:pt x="368" y="49"/>
                  <a:pt x="380" y="45"/>
                </a:cubicBezTo>
                <a:cubicBezTo>
                  <a:pt x="396" y="41"/>
                  <a:pt x="381" y="46"/>
                  <a:pt x="382" y="46"/>
                </a:cubicBezTo>
                <a:cubicBezTo>
                  <a:pt x="397" y="44"/>
                  <a:pt x="388" y="43"/>
                  <a:pt x="393" y="42"/>
                </a:cubicBezTo>
                <a:cubicBezTo>
                  <a:pt x="415" y="37"/>
                  <a:pt x="418" y="39"/>
                  <a:pt x="434" y="37"/>
                </a:cubicBezTo>
                <a:cubicBezTo>
                  <a:pt x="447" y="34"/>
                  <a:pt x="480" y="30"/>
                  <a:pt x="503" y="29"/>
                </a:cubicBezTo>
                <a:cubicBezTo>
                  <a:pt x="500" y="30"/>
                  <a:pt x="503" y="31"/>
                  <a:pt x="505" y="31"/>
                </a:cubicBezTo>
                <a:cubicBezTo>
                  <a:pt x="518" y="27"/>
                  <a:pt x="514" y="29"/>
                  <a:pt x="531" y="27"/>
                </a:cubicBezTo>
                <a:cubicBezTo>
                  <a:pt x="516" y="26"/>
                  <a:pt x="516" y="26"/>
                  <a:pt x="516" y="26"/>
                </a:cubicBezTo>
                <a:cubicBezTo>
                  <a:pt x="528" y="26"/>
                  <a:pt x="537" y="24"/>
                  <a:pt x="548" y="25"/>
                </a:cubicBezTo>
                <a:cubicBezTo>
                  <a:pt x="534" y="23"/>
                  <a:pt x="567" y="23"/>
                  <a:pt x="575" y="23"/>
                </a:cubicBezTo>
                <a:cubicBezTo>
                  <a:pt x="587" y="24"/>
                  <a:pt x="599" y="23"/>
                  <a:pt x="605" y="25"/>
                </a:cubicBezTo>
                <a:cubicBezTo>
                  <a:pt x="604" y="25"/>
                  <a:pt x="604" y="25"/>
                  <a:pt x="604" y="25"/>
                </a:cubicBezTo>
                <a:cubicBezTo>
                  <a:pt x="621" y="27"/>
                  <a:pt x="621" y="27"/>
                  <a:pt x="621" y="27"/>
                </a:cubicBezTo>
                <a:cubicBezTo>
                  <a:pt x="619" y="29"/>
                  <a:pt x="619" y="29"/>
                  <a:pt x="619" y="29"/>
                </a:cubicBezTo>
                <a:cubicBezTo>
                  <a:pt x="630" y="31"/>
                  <a:pt x="645" y="31"/>
                  <a:pt x="641" y="30"/>
                </a:cubicBezTo>
                <a:cubicBezTo>
                  <a:pt x="653" y="32"/>
                  <a:pt x="646" y="31"/>
                  <a:pt x="648" y="33"/>
                </a:cubicBezTo>
                <a:cubicBezTo>
                  <a:pt x="641" y="33"/>
                  <a:pt x="625" y="33"/>
                  <a:pt x="621" y="31"/>
                </a:cubicBezTo>
                <a:cubicBezTo>
                  <a:pt x="622" y="31"/>
                  <a:pt x="625" y="31"/>
                  <a:pt x="626" y="31"/>
                </a:cubicBezTo>
                <a:cubicBezTo>
                  <a:pt x="594" y="27"/>
                  <a:pt x="615" y="33"/>
                  <a:pt x="599" y="32"/>
                </a:cubicBezTo>
                <a:cubicBezTo>
                  <a:pt x="607" y="33"/>
                  <a:pt x="613" y="35"/>
                  <a:pt x="622" y="35"/>
                </a:cubicBezTo>
                <a:cubicBezTo>
                  <a:pt x="626" y="35"/>
                  <a:pt x="643" y="36"/>
                  <a:pt x="652" y="36"/>
                </a:cubicBezTo>
                <a:cubicBezTo>
                  <a:pt x="640" y="36"/>
                  <a:pt x="634" y="34"/>
                  <a:pt x="625" y="33"/>
                </a:cubicBezTo>
                <a:cubicBezTo>
                  <a:pt x="633" y="34"/>
                  <a:pt x="634" y="32"/>
                  <a:pt x="641" y="34"/>
                </a:cubicBezTo>
                <a:cubicBezTo>
                  <a:pt x="639" y="34"/>
                  <a:pt x="639" y="34"/>
                  <a:pt x="639" y="34"/>
                </a:cubicBezTo>
                <a:cubicBezTo>
                  <a:pt x="647" y="34"/>
                  <a:pt x="647" y="34"/>
                  <a:pt x="647" y="34"/>
                </a:cubicBezTo>
                <a:cubicBezTo>
                  <a:pt x="648" y="36"/>
                  <a:pt x="670" y="39"/>
                  <a:pt x="657" y="38"/>
                </a:cubicBezTo>
                <a:cubicBezTo>
                  <a:pt x="669" y="40"/>
                  <a:pt x="661" y="37"/>
                  <a:pt x="672" y="39"/>
                </a:cubicBezTo>
                <a:cubicBezTo>
                  <a:pt x="651" y="35"/>
                  <a:pt x="651" y="35"/>
                  <a:pt x="651" y="35"/>
                </a:cubicBezTo>
                <a:cubicBezTo>
                  <a:pt x="652" y="33"/>
                  <a:pt x="652" y="33"/>
                  <a:pt x="652" y="33"/>
                </a:cubicBezTo>
                <a:cubicBezTo>
                  <a:pt x="660" y="34"/>
                  <a:pt x="661" y="35"/>
                  <a:pt x="669" y="36"/>
                </a:cubicBezTo>
                <a:cubicBezTo>
                  <a:pt x="669" y="34"/>
                  <a:pt x="669" y="34"/>
                  <a:pt x="669" y="34"/>
                </a:cubicBezTo>
                <a:cubicBezTo>
                  <a:pt x="683" y="38"/>
                  <a:pt x="683" y="38"/>
                  <a:pt x="683" y="38"/>
                </a:cubicBezTo>
                <a:cubicBezTo>
                  <a:pt x="682" y="37"/>
                  <a:pt x="694" y="39"/>
                  <a:pt x="696" y="40"/>
                </a:cubicBezTo>
                <a:cubicBezTo>
                  <a:pt x="703" y="42"/>
                  <a:pt x="698" y="44"/>
                  <a:pt x="711" y="46"/>
                </a:cubicBezTo>
                <a:cubicBezTo>
                  <a:pt x="710" y="45"/>
                  <a:pt x="710" y="45"/>
                  <a:pt x="710" y="45"/>
                </a:cubicBezTo>
                <a:cubicBezTo>
                  <a:pt x="718" y="47"/>
                  <a:pt x="723" y="48"/>
                  <a:pt x="733" y="52"/>
                </a:cubicBezTo>
                <a:cubicBezTo>
                  <a:pt x="732" y="52"/>
                  <a:pt x="730" y="51"/>
                  <a:pt x="728" y="51"/>
                </a:cubicBezTo>
                <a:cubicBezTo>
                  <a:pt x="743" y="57"/>
                  <a:pt x="766" y="65"/>
                  <a:pt x="771" y="71"/>
                </a:cubicBezTo>
                <a:cubicBezTo>
                  <a:pt x="770" y="71"/>
                  <a:pt x="764" y="68"/>
                  <a:pt x="763" y="69"/>
                </a:cubicBezTo>
                <a:cubicBezTo>
                  <a:pt x="743" y="57"/>
                  <a:pt x="747" y="64"/>
                  <a:pt x="721" y="53"/>
                </a:cubicBezTo>
                <a:cubicBezTo>
                  <a:pt x="721" y="49"/>
                  <a:pt x="698" y="48"/>
                  <a:pt x="694" y="44"/>
                </a:cubicBezTo>
                <a:cubicBezTo>
                  <a:pt x="704" y="47"/>
                  <a:pt x="719" y="49"/>
                  <a:pt x="717" y="48"/>
                </a:cubicBezTo>
                <a:cubicBezTo>
                  <a:pt x="708" y="46"/>
                  <a:pt x="693" y="42"/>
                  <a:pt x="687" y="41"/>
                </a:cubicBezTo>
                <a:cubicBezTo>
                  <a:pt x="693" y="43"/>
                  <a:pt x="691" y="44"/>
                  <a:pt x="686" y="44"/>
                </a:cubicBezTo>
                <a:cubicBezTo>
                  <a:pt x="701" y="46"/>
                  <a:pt x="730" y="57"/>
                  <a:pt x="751" y="67"/>
                </a:cubicBezTo>
                <a:cubicBezTo>
                  <a:pt x="749" y="64"/>
                  <a:pt x="749" y="64"/>
                  <a:pt x="749" y="64"/>
                </a:cubicBezTo>
                <a:cubicBezTo>
                  <a:pt x="768" y="71"/>
                  <a:pt x="746" y="65"/>
                  <a:pt x="760" y="71"/>
                </a:cubicBezTo>
                <a:cubicBezTo>
                  <a:pt x="767" y="73"/>
                  <a:pt x="767" y="73"/>
                  <a:pt x="767" y="73"/>
                </a:cubicBezTo>
                <a:cubicBezTo>
                  <a:pt x="768" y="74"/>
                  <a:pt x="768" y="74"/>
                  <a:pt x="768" y="74"/>
                </a:cubicBezTo>
                <a:cubicBezTo>
                  <a:pt x="771" y="75"/>
                  <a:pt x="775" y="76"/>
                  <a:pt x="779" y="78"/>
                </a:cubicBezTo>
                <a:cubicBezTo>
                  <a:pt x="772" y="73"/>
                  <a:pt x="774" y="77"/>
                  <a:pt x="767" y="72"/>
                </a:cubicBezTo>
                <a:cubicBezTo>
                  <a:pt x="760" y="68"/>
                  <a:pt x="768" y="71"/>
                  <a:pt x="770" y="71"/>
                </a:cubicBezTo>
                <a:cubicBezTo>
                  <a:pt x="775" y="73"/>
                  <a:pt x="791" y="83"/>
                  <a:pt x="781" y="78"/>
                </a:cubicBezTo>
                <a:cubicBezTo>
                  <a:pt x="787" y="81"/>
                  <a:pt x="793" y="84"/>
                  <a:pt x="799" y="88"/>
                </a:cubicBezTo>
                <a:cubicBezTo>
                  <a:pt x="799" y="88"/>
                  <a:pt x="795" y="86"/>
                  <a:pt x="793" y="85"/>
                </a:cubicBezTo>
                <a:cubicBezTo>
                  <a:pt x="797" y="88"/>
                  <a:pt x="801" y="91"/>
                  <a:pt x="805" y="94"/>
                </a:cubicBezTo>
                <a:cubicBezTo>
                  <a:pt x="805" y="94"/>
                  <a:pt x="805" y="94"/>
                  <a:pt x="805" y="94"/>
                </a:cubicBezTo>
                <a:cubicBezTo>
                  <a:pt x="815" y="100"/>
                  <a:pt x="827" y="112"/>
                  <a:pt x="835" y="118"/>
                </a:cubicBezTo>
                <a:cubicBezTo>
                  <a:pt x="821" y="102"/>
                  <a:pt x="843" y="124"/>
                  <a:pt x="842" y="122"/>
                </a:cubicBezTo>
                <a:cubicBezTo>
                  <a:pt x="847" y="128"/>
                  <a:pt x="846" y="132"/>
                  <a:pt x="835" y="121"/>
                </a:cubicBezTo>
                <a:cubicBezTo>
                  <a:pt x="832" y="117"/>
                  <a:pt x="824" y="110"/>
                  <a:pt x="818" y="105"/>
                </a:cubicBezTo>
                <a:cubicBezTo>
                  <a:pt x="825" y="112"/>
                  <a:pt x="828" y="114"/>
                  <a:pt x="833" y="120"/>
                </a:cubicBezTo>
                <a:cubicBezTo>
                  <a:pt x="829" y="116"/>
                  <a:pt x="840" y="128"/>
                  <a:pt x="839" y="129"/>
                </a:cubicBezTo>
                <a:cubicBezTo>
                  <a:pt x="837" y="128"/>
                  <a:pt x="835" y="127"/>
                  <a:pt x="828" y="119"/>
                </a:cubicBezTo>
                <a:cubicBezTo>
                  <a:pt x="818" y="108"/>
                  <a:pt x="828" y="117"/>
                  <a:pt x="825" y="114"/>
                </a:cubicBezTo>
                <a:cubicBezTo>
                  <a:pt x="823" y="109"/>
                  <a:pt x="809" y="100"/>
                  <a:pt x="802" y="94"/>
                </a:cubicBezTo>
                <a:cubicBezTo>
                  <a:pt x="801" y="93"/>
                  <a:pt x="804" y="95"/>
                  <a:pt x="805" y="95"/>
                </a:cubicBezTo>
                <a:cubicBezTo>
                  <a:pt x="799" y="91"/>
                  <a:pt x="784" y="81"/>
                  <a:pt x="782" y="82"/>
                </a:cubicBezTo>
                <a:cubicBezTo>
                  <a:pt x="789" y="85"/>
                  <a:pt x="794" y="89"/>
                  <a:pt x="800" y="92"/>
                </a:cubicBezTo>
                <a:cubicBezTo>
                  <a:pt x="803" y="95"/>
                  <a:pt x="794" y="90"/>
                  <a:pt x="799" y="94"/>
                </a:cubicBezTo>
                <a:cubicBezTo>
                  <a:pt x="803" y="96"/>
                  <a:pt x="807" y="99"/>
                  <a:pt x="811" y="103"/>
                </a:cubicBezTo>
                <a:cubicBezTo>
                  <a:pt x="810" y="103"/>
                  <a:pt x="810" y="103"/>
                  <a:pt x="810" y="103"/>
                </a:cubicBezTo>
                <a:cubicBezTo>
                  <a:pt x="819" y="111"/>
                  <a:pt x="832" y="124"/>
                  <a:pt x="841" y="135"/>
                </a:cubicBezTo>
                <a:cubicBezTo>
                  <a:pt x="845" y="135"/>
                  <a:pt x="851" y="140"/>
                  <a:pt x="856" y="143"/>
                </a:cubicBezTo>
                <a:cubicBezTo>
                  <a:pt x="867" y="161"/>
                  <a:pt x="876" y="182"/>
                  <a:pt x="879" y="203"/>
                </a:cubicBezTo>
                <a:cubicBezTo>
                  <a:pt x="879" y="203"/>
                  <a:pt x="880" y="203"/>
                  <a:pt x="880" y="204"/>
                </a:cubicBezTo>
                <a:cubicBezTo>
                  <a:pt x="881" y="210"/>
                  <a:pt x="882" y="222"/>
                  <a:pt x="880" y="221"/>
                </a:cubicBezTo>
                <a:cubicBezTo>
                  <a:pt x="883" y="228"/>
                  <a:pt x="882" y="247"/>
                  <a:pt x="883" y="244"/>
                </a:cubicBezTo>
                <a:cubicBezTo>
                  <a:pt x="883" y="246"/>
                  <a:pt x="883" y="246"/>
                  <a:pt x="883" y="246"/>
                </a:cubicBezTo>
                <a:cubicBezTo>
                  <a:pt x="880" y="254"/>
                  <a:pt x="877" y="266"/>
                  <a:pt x="868" y="286"/>
                </a:cubicBezTo>
                <a:cubicBezTo>
                  <a:pt x="867" y="290"/>
                  <a:pt x="867" y="291"/>
                  <a:pt x="869" y="291"/>
                </a:cubicBezTo>
                <a:cubicBezTo>
                  <a:pt x="867" y="295"/>
                  <a:pt x="864" y="298"/>
                  <a:pt x="862" y="302"/>
                </a:cubicBezTo>
                <a:cubicBezTo>
                  <a:pt x="863" y="299"/>
                  <a:pt x="863" y="297"/>
                  <a:pt x="866" y="291"/>
                </a:cubicBezTo>
                <a:cubicBezTo>
                  <a:pt x="861" y="301"/>
                  <a:pt x="855" y="311"/>
                  <a:pt x="849" y="320"/>
                </a:cubicBezTo>
                <a:cubicBezTo>
                  <a:pt x="850" y="318"/>
                  <a:pt x="850" y="318"/>
                  <a:pt x="850" y="318"/>
                </a:cubicBezTo>
                <a:cubicBezTo>
                  <a:pt x="842" y="329"/>
                  <a:pt x="842" y="329"/>
                  <a:pt x="842" y="329"/>
                </a:cubicBezTo>
                <a:cubicBezTo>
                  <a:pt x="847" y="323"/>
                  <a:pt x="854" y="313"/>
                  <a:pt x="853" y="317"/>
                </a:cubicBezTo>
                <a:cubicBezTo>
                  <a:pt x="845" y="330"/>
                  <a:pt x="839" y="336"/>
                  <a:pt x="831" y="347"/>
                </a:cubicBezTo>
                <a:cubicBezTo>
                  <a:pt x="829" y="345"/>
                  <a:pt x="826" y="348"/>
                  <a:pt x="828" y="344"/>
                </a:cubicBezTo>
                <a:cubicBezTo>
                  <a:pt x="828" y="343"/>
                  <a:pt x="829" y="343"/>
                  <a:pt x="829" y="343"/>
                </a:cubicBezTo>
                <a:cubicBezTo>
                  <a:pt x="831" y="338"/>
                  <a:pt x="837" y="329"/>
                  <a:pt x="841" y="323"/>
                </a:cubicBezTo>
                <a:cubicBezTo>
                  <a:pt x="823" y="344"/>
                  <a:pt x="828" y="339"/>
                  <a:pt x="810" y="356"/>
                </a:cubicBezTo>
                <a:cubicBezTo>
                  <a:pt x="807" y="357"/>
                  <a:pt x="825" y="339"/>
                  <a:pt x="820" y="342"/>
                </a:cubicBezTo>
                <a:cubicBezTo>
                  <a:pt x="826" y="337"/>
                  <a:pt x="831" y="331"/>
                  <a:pt x="836" y="325"/>
                </a:cubicBezTo>
                <a:cubicBezTo>
                  <a:pt x="833" y="328"/>
                  <a:pt x="833" y="329"/>
                  <a:pt x="832" y="331"/>
                </a:cubicBezTo>
                <a:cubicBezTo>
                  <a:pt x="841" y="318"/>
                  <a:pt x="846" y="314"/>
                  <a:pt x="850" y="303"/>
                </a:cubicBezTo>
                <a:cubicBezTo>
                  <a:pt x="855" y="297"/>
                  <a:pt x="845" y="313"/>
                  <a:pt x="850" y="306"/>
                </a:cubicBezTo>
                <a:cubicBezTo>
                  <a:pt x="847" y="313"/>
                  <a:pt x="844" y="319"/>
                  <a:pt x="843" y="323"/>
                </a:cubicBezTo>
                <a:cubicBezTo>
                  <a:pt x="854" y="308"/>
                  <a:pt x="847" y="313"/>
                  <a:pt x="855" y="300"/>
                </a:cubicBezTo>
                <a:cubicBezTo>
                  <a:pt x="861" y="290"/>
                  <a:pt x="861" y="290"/>
                  <a:pt x="861" y="290"/>
                </a:cubicBezTo>
                <a:cubicBezTo>
                  <a:pt x="864" y="284"/>
                  <a:pt x="859" y="292"/>
                  <a:pt x="859" y="292"/>
                </a:cubicBezTo>
                <a:cubicBezTo>
                  <a:pt x="862" y="285"/>
                  <a:pt x="864" y="282"/>
                  <a:pt x="866" y="276"/>
                </a:cubicBezTo>
                <a:cubicBezTo>
                  <a:pt x="865" y="278"/>
                  <a:pt x="863" y="281"/>
                  <a:pt x="863" y="280"/>
                </a:cubicBezTo>
                <a:cubicBezTo>
                  <a:pt x="868" y="271"/>
                  <a:pt x="870" y="261"/>
                  <a:pt x="874" y="252"/>
                </a:cubicBezTo>
                <a:cubicBezTo>
                  <a:pt x="872" y="257"/>
                  <a:pt x="873" y="246"/>
                  <a:pt x="873" y="241"/>
                </a:cubicBezTo>
                <a:cubicBezTo>
                  <a:pt x="872" y="248"/>
                  <a:pt x="869" y="254"/>
                  <a:pt x="867" y="260"/>
                </a:cubicBezTo>
                <a:cubicBezTo>
                  <a:pt x="861" y="283"/>
                  <a:pt x="853" y="297"/>
                  <a:pt x="838" y="320"/>
                </a:cubicBezTo>
                <a:cubicBezTo>
                  <a:pt x="839" y="318"/>
                  <a:pt x="839" y="318"/>
                  <a:pt x="839" y="318"/>
                </a:cubicBezTo>
                <a:cubicBezTo>
                  <a:pt x="810" y="350"/>
                  <a:pt x="819" y="348"/>
                  <a:pt x="790" y="373"/>
                </a:cubicBezTo>
                <a:cubicBezTo>
                  <a:pt x="788" y="373"/>
                  <a:pt x="775" y="384"/>
                  <a:pt x="775" y="382"/>
                </a:cubicBezTo>
                <a:cubicBezTo>
                  <a:pt x="785" y="375"/>
                  <a:pt x="782" y="376"/>
                  <a:pt x="779" y="377"/>
                </a:cubicBezTo>
                <a:cubicBezTo>
                  <a:pt x="774" y="381"/>
                  <a:pt x="771" y="386"/>
                  <a:pt x="760" y="392"/>
                </a:cubicBezTo>
                <a:cubicBezTo>
                  <a:pt x="763" y="388"/>
                  <a:pt x="753" y="394"/>
                  <a:pt x="763" y="387"/>
                </a:cubicBezTo>
                <a:cubicBezTo>
                  <a:pt x="748" y="396"/>
                  <a:pt x="741" y="402"/>
                  <a:pt x="733" y="407"/>
                </a:cubicBezTo>
                <a:cubicBezTo>
                  <a:pt x="709" y="423"/>
                  <a:pt x="725" y="410"/>
                  <a:pt x="700" y="424"/>
                </a:cubicBezTo>
                <a:cubicBezTo>
                  <a:pt x="703" y="421"/>
                  <a:pt x="703" y="421"/>
                  <a:pt x="703" y="421"/>
                </a:cubicBezTo>
                <a:cubicBezTo>
                  <a:pt x="687" y="430"/>
                  <a:pt x="687" y="430"/>
                  <a:pt x="687" y="430"/>
                </a:cubicBezTo>
                <a:cubicBezTo>
                  <a:pt x="693" y="428"/>
                  <a:pt x="693" y="428"/>
                  <a:pt x="693" y="428"/>
                </a:cubicBezTo>
                <a:cubicBezTo>
                  <a:pt x="687" y="432"/>
                  <a:pt x="680" y="435"/>
                  <a:pt x="674" y="438"/>
                </a:cubicBezTo>
                <a:cubicBezTo>
                  <a:pt x="662" y="444"/>
                  <a:pt x="679" y="437"/>
                  <a:pt x="678" y="439"/>
                </a:cubicBezTo>
                <a:cubicBezTo>
                  <a:pt x="681" y="435"/>
                  <a:pt x="681" y="435"/>
                  <a:pt x="681" y="435"/>
                </a:cubicBezTo>
                <a:cubicBezTo>
                  <a:pt x="690" y="432"/>
                  <a:pt x="700" y="425"/>
                  <a:pt x="702" y="426"/>
                </a:cubicBezTo>
                <a:cubicBezTo>
                  <a:pt x="689" y="432"/>
                  <a:pt x="693" y="432"/>
                  <a:pt x="688" y="435"/>
                </a:cubicBezTo>
                <a:cubicBezTo>
                  <a:pt x="700" y="428"/>
                  <a:pt x="700" y="428"/>
                  <a:pt x="700" y="428"/>
                </a:cubicBezTo>
                <a:cubicBezTo>
                  <a:pt x="704" y="427"/>
                  <a:pt x="704" y="427"/>
                  <a:pt x="704" y="427"/>
                </a:cubicBezTo>
                <a:cubicBezTo>
                  <a:pt x="717" y="422"/>
                  <a:pt x="726" y="416"/>
                  <a:pt x="732" y="412"/>
                </a:cubicBezTo>
                <a:cubicBezTo>
                  <a:pt x="727" y="414"/>
                  <a:pt x="725" y="417"/>
                  <a:pt x="720" y="419"/>
                </a:cubicBezTo>
                <a:cubicBezTo>
                  <a:pt x="725" y="413"/>
                  <a:pt x="740" y="406"/>
                  <a:pt x="752" y="396"/>
                </a:cubicBezTo>
                <a:cubicBezTo>
                  <a:pt x="753" y="397"/>
                  <a:pt x="757" y="394"/>
                  <a:pt x="756" y="395"/>
                </a:cubicBezTo>
                <a:cubicBezTo>
                  <a:pt x="755" y="396"/>
                  <a:pt x="753" y="397"/>
                  <a:pt x="752" y="398"/>
                </a:cubicBezTo>
                <a:cubicBezTo>
                  <a:pt x="753" y="398"/>
                  <a:pt x="746" y="403"/>
                  <a:pt x="759" y="396"/>
                </a:cubicBezTo>
                <a:cubicBezTo>
                  <a:pt x="755" y="400"/>
                  <a:pt x="747" y="408"/>
                  <a:pt x="747" y="408"/>
                </a:cubicBezTo>
                <a:cubicBezTo>
                  <a:pt x="740" y="413"/>
                  <a:pt x="729" y="419"/>
                  <a:pt x="723" y="422"/>
                </a:cubicBezTo>
                <a:cubicBezTo>
                  <a:pt x="723" y="422"/>
                  <a:pt x="723" y="422"/>
                  <a:pt x="723" y="422"/>
                </a:cubicBezTo>
                <a:cubicBezTo>
                  <a:pt x="716" y="426"/>
                  <a:pt x="702" y="433"/>
                  <a:pt x="700" y="433"/>
                </a:cubicBezTo>
                <a:cubicBezTo>
                  <a:pt x="696" y="435"/>
                  <a:pt x="684" y="441"/>
                  <a:pt x="697" y="436"/>
                </a:cubicBezTo>
                <a:cubicBezTo>
                  <a:pt x="690" y="440"/>
                  <a:pt x="684" y="443"/>
                  <a:pt x="677" y="446"/>
                </a:cubicBezTo>
                <a:cubicBezTo>
                  <a:pt x="679" y="443"/>
                  <a:pt x="660" y="450"/>
                  <a:pt x="679" y="440"/>
                </a:cubicBezTo>
                <a:close/>
                <a:moveTo>
                  <a:pt x="708" y="446"/>
                </a:moveTo>
                <a:cubicBezTo>
                  <a:pt x="708" y="448"/>
                  <a:pt x="694" y="455"/>
                  <a:pt x="690" y="458"/>
                </a:cubicBezTo>
                <a:cubicBezTo>
                  <a:pt x="687" y="460"/>
                  <a:pt x="670" y="467"/>
                  <a:pt x="673" y="465"/>
                </a:cubicBezTo>
                <a:cubicBezTo>
                  <a:pt x="685" y="460"/>
                  <a:pt x="683" y="457"/>
                  <a:pt x="694" y="455"/>
                </a:cubicBezTo>
                <a:cubicBezTo>
                  <a:pt x="695" y="453"/>
                  <a:pt x="693" y="454"/>
                  <a:pt x="688" y="455"/>
                </a:cubicBezTo>
                <a:cubicBezTo>
                  <a:pt x="690" y="454"/>
                  <a:pt x="690" y="454"/>
                  <a:pt x="690" y="454"/>
                </a:cubicBezTo>
                <a:cubicBezTo>
                  <a:pt x="695" y="452"/>
                  <a:pt x="698" y="450"/>
                  <a:pt x="702" y="448"/>
                </a:cubicBezTo>
                <a:cubicBezTo>
                  <a:pt x="706" y="447"/>
                  <a:pt x="709" y="445"/>
                  <a:pt x="708" y="446"/>
                </a:cubicBezTo>
                <a:close/>
                <a:moveTo>
                  <a:pt x="751" y="423"/>
                </a:moveTo>
                <a:cubicBezTo>
                  <a:pt x="740" y="429"/>
                  <a:pt x="729" y="436"/>
                  <a:pt x="722" y="439"/>
                </a:cubicBezTo>
                <a:cubicBezTo>
                  <a:pt x="725" y="437"/>
                  <a:pt x="725" y="437"/>
                  <a:pt x="725" y="437"/>
                </a:cubicBezTo>
                <a:cubicBezTo>
                  <a:pt x="776" y="409"/>
                  <a:pt x="753" y="418"/>
                  <a:pt x="722" y="432"/>
                </a:cubicBezTo>
                <a:cubicBezTo>
                  <a:pt x="738" y="423"/>
                  <a:pt x="756" y="414"/>
                  <a:pt x="772" y="403"/>
                </a:cubicBezTo>
                <a:cubicBezTo>
                  <a:pt x="770" y="403"/>
                  <a:pt x="770" y="403"/>
                  <a:pt x="770" y="403"/>
                </a:cubicBezTo>
                <a:cubicBezTo>
                  <a:pt x="775" y="400"/>
                  <a:pt x="779" y="397"/>
                  <a:pt x="782" y="395"/>
                </a:cubicBezTo>
                <a:cubicBezTo>
                  <a:pt x="783" y="396"/>
                  <a:pt x="759" y="417"/>
                  <a:pt x="751" y="423"/>
                </a:cubicBezTo>
                <a:close/>
                <a:moveTo>
                  <a:pt x="787" y="400"/>
                </a:moveTo>
                <a:cubicBezTo>
                  <a:pt x="788" y="399"/>
                  <a:pt x="787" y="399"/>
                  <a:pt x="785" y="400"/>
                </a:cubicBezTo>
                <a:cubicBezTo>
                  <a:pt x="795" y="393"/>
                  <a:pt x="795" y="393"/>
                  <a:pt x="795" y="393"/>
                </a:cubicBezTo>
                <a:cubicBezTo>
                  <a:pt x="794" y="394"/>
                  <a:pt x="796" y="393"/>
                  <a:pt x="787" y="400"/>
                </a:cubicBezTo>
                <a:close/>
                <a:moveTo>
                  <a:pt x="881" y="298"/>
                </a:moveTo>
                <a:cubicBezTo>
                  <a:pt x="879" y="305"/>
                  <a:pt x="871" y="317"/>
                  <a:pt x="870" y="318"/>
                </a:cubicBezTo>
                <a:cubicBezTo>
                  <a:pt x="871" y="321"/>
                  <a:pt x="857" y="340"/>
                  <a:pt x="851" y="347"/>
                </a:cubicBezTo>
                <a:cubicBezTo>
                  <a:pt x="836" y="364"/>
                  <a:pt x="840" y="356"/>
                  <a:pt x="826" y="371"/>
                </a:cubicBezTo>
                <a:cubicBezTo>
                  <a:pt x="832" y="367"/>
                  <a:pt x="832" y="367"/>
                  <a:pt x="832" y="367"/>
                </a:cubicBezTo>
                <a:cubicBezTo>
                  <a:pt x="819" y="380"/>
                  <a:pt x="813" y="385"/>
                  <a:pt x="797" y="396"/>
                </a:cubicBezTo>
                <a:cubicBezTo>
                  <a:pt x="794" y="397"/>
                  <a:pt x="805" y="391"/>
                  <a:pt x="808" y="388"/>
                </a:cubicBezTo>
                <a:cubicBezTo>
                  <a:pt x="805" y="389"/>
                  <a:pt x="802" y="391"/>
                  <a:pt x="799" y="392"/>
                </a:cubicBezTo>
                <a:cubicBezTo>
                  <a:pt x="803" y="390"/>
                  <a:pt x="808" y="383"/>
                  <a:pt x="809" y="385"/>
                </a:cubicBezTo>
                <a:cubicBezTo>
                  <a:pt x="809" y="384"/>
                  <a:pt x="813" y="379"/>
                  <a:pt x="804" y="387"/>
                </a:cubicBezTo>
                <a:cubicBezTo>
                  <a:pt x="810" y="381"/>
                  <a:pt x="810" y="381"/>
                  <a:pt x="810" y="381"/>
                </a:cubicBezTo>
                <a:cubicBezTo>
                  <a:pt x="809" y="381"/>
                  <a:pt x="809" y="381"/>
                  <a:pt x="809" y="381"/>
                </a:cubicBezTo>
                <a:cubicBezTo>
                  <a:pt x="815" y="376"/>
                  <a:pt x="815" y="376"/>
                  <a:pt x="815" y="376"/>
                </a:cubicBezTo>
                <a:cubicBezTo>
                  <a:pt x="818" y="374"/>
                  <a:pt x="823" y="370"/>
                  <a:pt x="827" y="367"/>
                </a:cubicBezTo>
                <a:cubicBezTo>
                  <a:pt x="828" y="367"/>
                  <a:pt x="824" y="371"/>
                  <a:pt x="821" y="373"/>
                </a:cubicBezTo>
                <a:cubicBezTo>
                  <a:pt x="828" y="368"/>
                  <a:pt x="834" y="363"/>
                  <a:pt x="837" y="359"/>
                </a:cubicBezTo>
                <a:cubicBezTo>
                  <a:pt x="827" y="368"/>
                  <a:pt x="832" y="363"/>
                  <a:pt x="829" y="364"/>
                </a:cubicBezTo>
                <a:cubicBezTo>
                  <a:pt x="834" y="358"/>
                  <a:pt x="843" y="348"/>
                  <a:pt x="846" y="344"/>
                </a:cubicBezTo>
                <a:cubicBezTo>
                  <a:pt x="854" y="336"/>
                  <a:pt x="860" y="329"/>
                  <a:pt x="857" y="336"/>
                </a:cubicBezTo>
                <a:cubicBezTo>
                  <a:pt x="860" y="330"/>
                  <a:pt x="866" y="324"/>
                  <a:pt x="868" y="316"/>
                </a:cubicBezTo>
                <a:cubicBezTo>
                  <a:pt x="862" y="329"/>
                  <a:pt x="866" y="315"/>
                  <a:pt x="857" y="331"/>
                </a:cubicBezTo>
                <a:cubicBezTo>
                  <a:pt x="852" y="334"/>
                  <a:pt x="865" y="318"/>
                  <a:pt x="870" y="310"/>
                </a:cubicBezTo>
                <a:cubicBezTo>
                  <a:pt x="868" y="315"/>
                  <a:pt x="871" y="311"/>
                  <a:pt x="870" y="313"/>
                </a:cubicBezTo>
                <a:cubicBezTo>
                  <a:pt x="877" y="300"/>
                  <a:pt x="872" y="305"/>
                  <a:pt x="867" y="313"/>
                </a:cubicBezTo>
                <a:cubicBezTo>
                  <a:pt x="869" y="309"/>
                  <a:pt x="871" y="304"/>
                  <a:pt x="873" y="299"/>
                </a:cubicBezTo>
                <a:cubicBezTo>
                  <a:pt x="873" y="300"/>
                  <a:pt x="873" y="300"/>
                  <a:pt x="873" y="300"/>
                </a:cubicBezTo>
                <a:cubicBezTo>
                  <a:pt x="875" y="295"/>
                  <a:pt x="877" y="290"/>
                  <a:pt x="879" y="285"/>
                </a:cubicBezTo>
                <a:cubicBezTo>
                  <a:pt x="881" y="284"/>
                  <a:pt x="882" y="284"/>
                  <a:pt x="880" y="288"/>
                </a:cubicBezTo>
                <a:cubicBezTo>
                  <a:pt x="882" y="285"/>
                  <a:pt x="883" y="283"/>
                  <a:pt x="885" y="280"/>
                </a:cubicBezTo>
                <a:cubicBezTo>
                  <a:pt x="883" y="284"/>
                  <a:pt x="882" y="288"/>
                  <a:pt x="880" y="293"/>
                </a:cubicBezTo>
                <a:cubicBezTo>
                  <a:pt x="884" y="288"/>
                  <a:pt x="886" y="279"/>
                  <a:pt x="888" y="272"/>
                </a:cubicBezTo>
                <a:cubicBezTo>
                  <a:pt x="891" y="265"/>
                  <a:pt x="884" y="290"/>
                  <a:pt x="881" y="298"/>
                </a:cubicBezTo>
                <a:close/>
                <a:moveTo>
                  <a:pt x="889" y="232"/>
                </a:moveTo>
                <a:cubicBezTo>
                  <a:pt x="889" y="226"/>
                  <a:pt x="889" y="220"/>
                  <a:pt x="888" y="215"/>
                </a:cubicBezTo>
                <a:cubicBezTo>
                  <a:pt x="889" y="213"/>
                  <a:pt x="889" y="213"/>
                  <a:pt x="889" y="213"/>
                </a:cubicBezTo>
                <a:cubicBezTo>
                  <a:pt x="887" y="186"/>
                  <a:pt x="878" y="168"/>
                  <a:pt x="864" y="143"/>
                </a:cubicBezTo>
                <a:cubicBezTo>
                  <a:pt x="867" y="146"/>
                  <a:pt x="872" y="156"/>
                  <a:pt x="871" y="154"/>
                </a:cubicBezTo>
                <a:cubicBezTo>
                  <a:pt x="863" y="139"/>
                  <a:pt x="862" y="143"/>
                  <a:pt x="854" y="128"/>
                </a:cubicBezTo>
                <a:cubicBezTo>
                  <a:pt x="868" y="148"/>
                  <a:pt x="845" y="116"/>
                  <a:pt x="859" y="133"/>
                </a:cubicBezTo>
                <a:cubicBezTo>
                  <a:pt x="841" y="109"/>
                  <a:pt x="817" y="86"/>
                  <a:pt x="800" y="75"/>
                </a:cubicBezTo>
                <a:cubicBezTo>
                  <a:pt x="804" y="79"/>
                  <a:pt x="793" y="72"/>
                  <a:pt x="792" y="72"/>
                </a:cubicBezTo>
                <a:cubicBezTo>
                  <a:pt x="788" y="69"/>
                  <a:pt x="790" y="69"/>
                  <a:pt x="793" y="72"/>
                </a:cubicBezTo>
                <a:cubicBezTo>
                  <a:pt x="785" y="66"/>
                  <a:pt x="784" y="64"/>
                  <a:pt x="786" y="64"/>
                </a:cubicBezTo>
                <a:cubicBezTo>
                  <a:pt x="792" y="67"/>
                  <a:pt x="798" y="71"/>
                  <a:pt x="804" y="75"/>
                </a:cubicBezTo>
                <a:cubicBezTo>
                  <a:pt x="798" y="71"/>
                  <a:pt x="796" y="68"/>
                  <a:pt x="791" y="65"/>
                </a:cubicBezTo>
                <a:cubicBezTo>
                  <a:pt x="791" y="65"/>
                  <a:pt x="791" y="65"/>
                  <a:pt x="791" y="65"/>
                </a:cubicBezTo>
                <a:cubicBezTo>
                  <a:pt x="791" y="65"/>
                  <a:pt x="791" y="65"/>
                  <a:pt x="791" y="65"/>
                </a:cubicBezTo>
                <a:cubicBezTo>
                  <a:pt x="789" y="63"/>
                  <a:pt x="786" y="62"/>
                  <a:pt x="783" y="60"/>
                </a:cubicBezTo>
                <a:cubicBezTo>
                  <a:pt x="780" y="59"/>
                  <a:pt x="780" y="60"/>
                  <a:pt x="780" y="60"/>
                </a:cubicBezTo>
                <a:cubicBezTo>
                  <a:pt x="773" y="58"/>
                  <a:pt x="765" y="55"/>
                  <a:pt x="755" y="52"/>
                </a:cubicBezTo>
                <a:cubicBezTo>
                  <a:pt x="756" y="52"/>
                  <a:pt x="756" y="52"/>
                  <a:pt x="756" y="52"/>
                </a:cubicBezTo>
                <a:cubicBezTo>
                  <a:pt x="749" y="49"/>
                  <a:pt x="741" y="46"/>
                  <a:pt x="734" y="44"/>
                </a:cubicBezTo>
                <a:cubicBezTo>
                  <a:pt x="737" y="44"/>
                  <a:pt x="737" y="44"/>
                  <a:pt x="737" y="44"/>
                </a:cubicBezTo>
                <a:cubicBezTo>
                  <a:pt x="733" y="43"/>
                  <a:pt x="729" y="42"/>
                  <a:pt x="724" y="41"/>
                </a:cubicBezTo>
                <a:cubicBezTo>
                  <a:pt x="725" y="39"/>
                  <a:pt x="720" y="39"/>
                  <a:pt x="722" y="38"/>
                </a:cubicBezTo>
                <a:cubicBezTo>
                  <a:pt x="714" y="33"/>
                  <a:pt x="693" y="31"/>
                  <a:pt x="675" y="27"/>
                </a:cubicBezTo>
                <a:cubicBezTo>
                  <a:pt x="678" y="27"/>
                  <a:pt x="678" y="27"/>
                  <a:pt x="678" y="27"/>
                </a:cubicBezTo>
                <a:cubicBezTo>
                  <a:pt x="668" y="27"/>
                  <a:pt x="644" y="21"/>
                  <a:pt x="628" y="20"/>
                </a:cubicBezTo>
                <a:cubicBezTo>
                  <a:pt x="629" y="19"/>
                  <a:pt x="629" y="19"/>
                  <a:pt x="629" y="19"/>
                </a:cubicBezTo>
                <a:cubicBezTo>
                  <a:pt x="638" y="20"/>
                  <a:pt x="640" y="19"/>
                  <a:pt x="636" y="18"/>
                </a:cubicBezTo>
                <a:cubicBezTo>
                  <a:pt x="639" y="18"/>
                  <a:pt x="644" y="18"/>
                  <a:pt x="648" y="18"/>
                </a:cubicBezTo>
                <a:cubicBezTo>
                  <a:pt x="653" y="19"/>
                  <a:pt x="668" y="21"/>
                  <a:pt x="669" y="23"/>
                </a:cubicBezTo>
                <a:cubicBezTo>
                  <a:pt x="658" y="21"/>
                  <a:pt x="659" y="21"/>
                  <a:pt x="664" y="23"/>
                </a:cubicBezTo>
                <a:cubicBezTo>
                  <a:pt x="675" y="24"/>
                  <a:pt x="695" y="28"/>
                  <a:pt x="694" y="25"/>
                </a:cubicBezTo>
                <a:cubicBezTo>
                  <a:pt x="709" y="29"/>
                  <a:pt x="699" y="27"/>
                  <a:pt x="709" y="30"/>
                </a:cubicBezTo>
                <a:cubicBezTo>
                  <a:pt x="710" y="31"/>
                  <a:pt x="707" y="31"/>
                  <a:pt x="703" y="30"/>
                </a:cubicBezTo>
                <a:cubicBezTo>
                  <a:pt x="717" y="34"/>
                  <a:pt x="732" y="38"/>
                  <a:pt x="746" y="43"/>
                </a:cubicBezTo>
                <a:cubicBezTo>
                  <a:pt x="748" y="42"/>
                  <a:pt x="719" y="32"/>
                  <a:pt x="734" y="35"/>
                </a:cubicBezTo>
                <a:cubicBezTo>
                  <a:pt x="738" y="36"/>
                  <a:pt x="738" y="34"/>
                  <a:pt x="753" y="40"/>
                </a:cubicBezTo>
                <a:cubicBezTo>
                  <a:pt x="753" y="40"/>
                  <a:pt x="751" y="40"/>
                  <a:pt x="750" y="39"/>
                </a:cubicBezTo>
                <a:cubicBezTo>
                  <a:pt x="757" y="42"/>
                  <a:pt x="757" y="43"/>
                  <a:pt x="764" y="46"/>
                </a:cubicBezTo>
                <a:cubicBezTo>
                  <a:pt x="766" y="49"/>
                  <a:pt x="755" y="43"/>
                  <a:pt x="750" y="42"/>
                </a:cubicBezTo>
                <a:cubicBezTo>
                  <a:pt x="755" y="44"/>
                  <a:pt x="760" y="46"/>
                  <a:pt x="765" y="48"/>
                </a:cubicBezTo>
                <a:cubicBezTo>
                  <a:pt x="764" y="48"/>
                  <a:pt x="764" y="48"/>
                  <a:pt x="764" y="48"/>
                </a:cubicBezTo>
                <a:cubicBezTo>
                  <a:pt x="769" y="50"/>
                  <a:pt x="773" y="53"/>
                  <a:pt x="778" y="55"/>
                </a:cubicBezTo>
                <a:cubicBezTo>
                  <a:pt x="785" y="57"/>
                  <a:pt x="767" y="49"/>
                  <a:pt x="767" y="48"/>
                </a:cubicBezTo>
                <a:cubicBezTo>
                  <a:pt x="770" y="49"/>
                  <a:pt x="773" y="51"/>
                  <a:pt x="777" y="52"/>
                </a:cubicBezTo>
                <a:cubicBezTo>
                  <a:pt x="788" y="56"/>
                  <a:pt x="815" y="73"/>
                  <a:pt x="822" y="83"/>
                </a:cubicBezTo>
                <a:cubicBezTo>
                  <a:pt x="832" y="92"/>
                  <a:pt x="829" y="87"/>
                  <a:pt x="832" y="88"/>
                </a:cubicBezTo>
                <a:cubicBezTo>
                  <a:pt x="839" y="93"/>
                  <a:pt x="844" y="100"/>
                  <a:pt x="850" y="105"/>
                </a:cubicBezTo>
                <a:cubicBezTo>
                  <a:pt x="851" y="104"/>
                  <a:pt x="857" y="112"/>
                  <a:pt x="858" y="111"/>
                </a:cubicBezTo>
                <a:cubicBezTo>
                  <a:pt x="861" y="115"/>
                  <a:pt x="864" y="119"/>
                  <a:pt x="866" y="122"/>
                </a:cubicBezTo>
                <a:cubicBezTo>
                  <a:pt x="873" y="127"/>
                  <a:pt x="857" y="109"/>
                  <a:pt x="855" y="106"/>
                </a:cubicBezTo>
                <a:cubicBezTo>
                  <a:pt x="852" y="99"/>
                  <a:pt x="862" y="113"/>
                  <a:pt x="860" y="109"/>
                </a:cubicBezTo>
                <a:cubicBezTo>
                  <a:pt x="853" y="101"/>
                  <a:pt x="851" y="101"/>
                  <a:pt x="847" y="98"/>
                </a:cubicBezTo>
                <a:cubicBezTo>
                  <a:pt x="843" y="93"/>
                  <a:pt x="841" y="91"/>
                  <a:pt x="842" y="90"/>
                </a:cubicBezTo>
                <a:cubicBezTo>
                  <a:pt x="853" y="103"/>
                  <a:pt x="850" y="95"/>
                  <a:pt x="859" y="106"/>
                </a:cubicBezTo>
                <a:cubicBezTo>
                  <a:pt x="859" y="107"/>
                  <a:pt x="859" y="107"/>
                  <a:pt x="859" y="107"/>
                </a:cubicBezTo>
                <a:cubicBezTo>
                  <a:pt x="860" y="106"/>
                  <a:pt x="872" y="122"/>
                  <a:pt x="876" y="128"/>
                </a:cubicBezTo>
                <a:cubicBezTo>
                  <a:pt x="883" y="142"/>
                  <a:pt x="868" y="119"/>
                  <a:pt x="867" y="120"/>
                </a:cubicBezTo>
                <a:cubicBezTo>
                  <a:pt x="871" y="125"/>
                  <a:pt x="875" y="130"/>
                  <a:pt x="878" y="135"/>
                </a:cubicBezTo>
                <a:cubicBezTo>
                  <a:pt x="873" y="129"/>
                  <a:pt x="877" y="136"/>
                  <a:pt x="870" y="128"/>
                </a:cubicBezTo>
                <a:cubicBezTo>
                  <a:pt x="876" y="137"/>
                  <a:pt x="876" y="139"/>
                  <a:pt x="882" y="148"/>
                </a:cubicBezTo>
                <a:cubicBezTo>
                  <a:pt x="874" y="138"/>
                  <a:pt x="887" y="162"/>
                  <a:pt x="886" y="164"/>
                </a:cubicBezTo>
                <a:cubicBezTo>
                  <a:pt x="882" y="153"/>
                  <a:pt x="872" y="134"/>
                  <a:pt x="872" y="134"/>
                </a:cubicBezTo>
                <a:cubicBezTo>
                  <a:pt x="871" y="132"/>
                  <a:pt x="864" y="121"/>
                  <a:pt x="861" y="117"/>
                </a:cubicBezTo>
                <a:cubicBezTo>
                  <a:pt x="854" y="111"/>
                  <a:pt x="854" y="111"/>
                  <a:pt x="854" y="111"/>
                </a:cubicBezTo>
                <a:cubicBezTo>
                  <a:pt x="860" y="119"/>
                  <a:pt x="868" y="129"/>
                  <a:pt x="865" y="127"/>
                </a:cubicBezTo>
                <a:cubicBezTo>
                  <a:pt x="868" y="130"/>
                  <a:pt x="870" y="134"/>
                  <a:pt x="873" y="138"/>
                </a:cubicBezTo>
                <a:cubicBezTo>
                  <a:pt x="864" y="127"/>
                  <a:pt x="864" y="128"/>
                  <a:pt x="855" y="119"/>
                </a:cubicBezTo>
                <a:cubicBezTo>
                  <a:pt x="869" y="140"/>
                  <a:pt x="882" y="156"/>
                  <a:pt x="887" y="176"/>
                </a:cubicBezTo>
                <a:cubicBezTo>
                  <a:pt x="886" y="173"/>
                  <a:pt x="886" y="173"/>
                  <a:pt x="886" y="173"/>
                </a:cubicBezTo>
                <a:cubicBezTo>
                  <a:pt x="898" y="213"/>
                  <a:pt x="892" y="224"/>
                  <a:pt x="889" y="23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718459" y="1446848"/>
            <a:ext cx="1951673" cy="71485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100" b="1">
                <a:solidFill>
                  <a:schemeClr val="tx1">
                    <a:lumMod val="75000"/>
                    <a:lumOff val="25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+mn-ea"/>
                <a:sym typeface="+mn-lt"/>
              </a:rPr>
              <a:t>before one of you go to bed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4559483" y="2143451"/>
            <a:ext cx="208470" cy="305221"/>
            <a:chOff x="5895033" y="2825440"/>
            <a:chExt cx="369965" cy="5416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2" name="Freeform 548"/>
            <p:cNvSpPr>
              <a:spLocks noEditPoints="1"/>
            </p:cNvSpPr>
            <p:nvPr/>
          </p:nvSpPr>
          <p:spPr bwMode="auto">
            <a:xfrm rot="16200000">
              <a:off x="5809183" y="3079098"/>
              <a:ext cx="541665" cy="34350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43" name="Freeform 548"/>
            <p:cNvSpPr>
              <a:spLocks noEditPoints="1"/>
            </p:cNvSpPr>
            <p:nvPr/>
          </p:nvSpPr>
          <p:spPr bwMode="auto">
            <a:xfrm>
              <a:off x="5895033" y="3079098"/>
              <a:ext cx="369965" cy="34350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372967" y="2280611"/>
            <a:ext cx="208470" cy="305221"/>
            <a:chOff x="5895033" y="2825440"/>
            <a:chExt cx="369965" cy="5416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5" name="Freeform 548"/>
            <p:cNvSpPr>
              <a:spLocks noEditPoints="1"/>
            </p:cNvSpPr>
            <p:nvPr/>
          </p:nvSpPr>
          <p:spPr bwMode="auto">
            <a:xfrm rot="16200000">
              <a:off x="5809183" y="3079098"/>
              <a:ext cx="541665" cy="34350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ea"/>
                <a:sym typeface="+mn-lt"/>
              </a:endParaRPr>
            </a:p>
          </p:txBody>
        </p:sp>
        <p:sp>
          <p:nvSpPr>
            <p:cNvPr id="46" name="Freeform 548"/>
            <p:cNvSpPr>
              <a:spLocks noEditPoints="1"/>
            </p:cNvSpPr>
            <p:nvPr/>
          </p:nvSpPr>
          <p:spPr bwMode="auto">
            <a:xfrm>
              <a:off x="5895033" y="3079098"/>
              <a:ext cx="369965" cy="34350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ea"/>
                <a:sym typeface="+mn-lt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598171" y="3220879"/>
            <a:ext cx="2160746" cy="4724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en-US" altLang="zh-CN" sz="21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omic Sans MS" panose="030F0702030302020204" charset="0"/>
              </a:rPr>
              <a:t>Good afternoon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79396" y="2532698"/>
            <a:ext cx="1825466" cy="4724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en-US" altLang="zh-CN" sz="21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Comic Sans MS" panose="030F0702030302020204" charset="0"/>
              </a:rPr>
              <a:t>Good evening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13422" y="3061335"/>
            <a:ext cx="1985486" cy="4724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en-US" altLang="zh-CN" sz="21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omic Sans MS" panose="030F0702030302020204" charset="0"/>
              </a:rPr>
              <a:t>Good morning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009924" y="2843213"/>
            <a:ext cx="1528763" cy="4724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en-US" altLang="zh-CN" sz="2100" b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</a:rPr>
              <a:t>Good night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7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8" descr="clock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14451" y="3543300"/>
            <a:ext cx="1593056" cy="971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19" descr="clock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71600" y="46435"/>
            <a:ext cx="1543050" cy="1248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20" descr="clock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14450" y="1828800"/>
            <a:ext cx="1600200" cy="120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1" name="Rectangle 21"/>
          <p:cNvSpPr/>
          <p:nvPr/>
        </p:nvSpPr>
        <p:spPr>
          <a:xfrm>
            <a:off x="1428751" y="4514850"/>
            <a:ext cx="1425416" cy="43767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FF3399"/>
                </a:solidFill>
                <a:latin typeface="Arial" panose="020B0604020202020204" pitchFamily="34" charset="0"/>
              </a:rPr>
              <a:t>7.15 a.m.</a:t>
            </a:r>
            <a:endParaRPr lang="zh-CN" altLang="en-US" sz="2400" b="1">
              <a:solidFill>
                <a:srgbClr val="FF3399"/>
              </a:solidFill>
              <a:latin typeface="Arial" panose="020B0604020202020204" pitchFamily="34" charset="0"/>
            </a:endParaRPr>
          </a:p>
        </p:txBody>
      </p:sp>
      <p:sp>
        <p:nvSpPr>
          <p:cNvPr id="10262" name="Rectangle 22"/>
          <p:cNvSpPr/>
          <p:nvPr/>
        </p:nvSpPr>
        <p:spPr>
          <a:xfrm>
            <a:off x="1428750" y="1314450"/>
            <a:ext cx="1442085" cy="43767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FF3399"/>
                </a:solidFill>
                <a:latin typeface="Arial" panose="020B0604020202020204" pitchFamily="34" charset="0"/>
              </a:rPr>
              <a:t>2.45 p.m.</a:t>
            </a:r>
            <a:endParaRPr lang="zh-CN" altLang="en-US" sz="2400" b="1">
              <a:solidFill>
                <a:srgbClr val="FF3399"/>
              </a:solidFill>
              <a:latin typeface="Arial" panose="020B0604020202020204" pitchFamily="34" charset="0"/>
            </a:endParaRPr>
          </a:p>
        </p:txBody>
      </p:sp>
      <p:sp>
        <p:nvSpPr>
          <p:cNvPr id="10263" name="Rectangle 23"/>
          <p:cNvSpPr/>
          <p:nvPr/>
        </p:nvSpPr>
        <p:spPr>
          <a:xfrm>
            <a:off x="1371600" y="3028950"/>
            <a:ext cx="177165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CC0099"/>
                </a:solidFill>
                <a:latin typeface="Arial" panose="020B0604020202020204" pitchFamily="34" charset="0"/>
              </a:rPr>
              <a:t>6.00 p.m.</a:t>
            </a:r>
            <a:endParaRPr lang="zh-CN" altLang="en-US" sz="2400" b="1">
              <a:solidFill>
                <a:srgbClr val="CC0099"/>
              </a:solidFill>
              <a:latin typeface="Arial" panose="020B0604020202020204" pitchFamily="34" charset="0"/>
            </a:endParaRPr>
          </a:p>
        </p:txBody>
      </p:sp>
      <p:sp>
        <p:nvSpPr>
          <p:cNvPr id="15368" name="Rectangle 24"/>
          <p:cNvSpPr/>
          <p:nvPr/>
        </p:nvSpPr>
        <p:spPr>
          <a:xfrm>
            <a:off x="4743450" y="3314700"/>
            <a:ext cx="3204210" cy="140731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Good evening.</a:t>
            </a:r>
            <a:endParaRPr lang="en-US" altLang="zh-CN" sz="2400">
              <a:solidFill>
                <a:srgbClr val="FF3399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2100">
                <a:solidFill>
                  <a:srgbClr val="003300"/>
                </a:solidFill>
                <a:latin typeface="Comic Sans MS" panose="030F0702030302020204" charset="0"/>
                <a:cs typeface="Comic Sans MS" panose="030F0702030302020204" charset="0"/>
              </a:rPr>
              <a:t>(we use it to greet </a:t>
            </a:r>
          </a:p>
          <a:p>
            <a:r>
              <a:rPr lang="en-US" altLang="zh-CN" sz="2100">
                <a:solidFill>
                  <a:srgbClr val="003300"/>
                </a:solidFill>
                <a:latin typeface="Comic Sans MS" panose="030F0702030302020204" charset="0"/>
                <a:cs typeface="Comic Sans MS" panose="030F0702030302020204" charset="0"/>
              </a:rPr>
              <a:t>people after the sunset</a:t>
            </a:r>
          </a:p>
          <a:p>
            <a:r>
              <a:rPr lang="en-US" altLang="zh-CN" sz="2100">
                <a:solidFill>
                  <a:srgbClr val="003300"/>
                </a:solidFill>
                <a:latin typeface="Comic Sans MS" panose="030F0702030302020204" charset="0"/>
                <a:cs typeface="Comic Sans MS" panose="030F0702030302020204" charset="0"/>
              </a:rPr>
              <a:t>and before going to bed)</a:t>
            </a:r>
          </a:p>
        </p:txBody>
      </p:sp>
      <p:sp>
        <p:nvSpPr>
          <p:cNvPr id="15369" name="Rectangle 25"/>
          <p:cNvSpPr/>
          <p:nvPr/>
        </p:nvSpPr>
        <p:spPr>
          <a:xfrm>
            <a:off x="4686300" y="114300"/>
            <a:ext cx="2903680" cy="108491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Good morning.</a:t>
            </a:r>
            <a:endParaRPr lang="en-US" altLang="zh-CN" sz="2400">
              <a:solidFill>
                <a:srgbClr val="FF3399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2100">
                <a:solidFill>
                  <a:srgbClr val="003300"/>
                </a:solidFill>
                <a:latin typeface="Comic Sans MS" panose="030F0702030302020204" charset="0"/>
                <a:cs typeface="Comic Sans MS" panose="030F0702030302020204" charset="0"/>
              </a:rPr>
              <a:t>(we use it to greet</a:t>
            </a:r>
          </a:p>
          <a:p>
            <a:r>
              <a:rPr lang="en-US" altLang="zh-CN" sz="2100">
                <a:solidFill>
                  <a:srgbClr val="003300"/>
                </a:solidFill>
                <a:latin typeface="Comic Sans MS" panose="030F0702030302020204" charset="0"/>
                <a:cs typeface="Comic Sans MS" panose="030F0702030302020204" charset="0"/>
              </a:rPr>
              <a:t>people in the morning)</a:t>
            </a:r>
          </a:p>
        </p:txBody>
      </p:sp>
      <p:sp>
        <p:nvSpPr>
          <p:cNvPr id="15370" name="Rectangle 26"/>
          <p:cNvSpPr/>
          <p:nvPr/>
        </p:nvSpPr>
        <p:spPr>
          <a:xfrm>
            <a:off x="4686300" y="1600200"/>
            <a:ext cx="2534603" cy="140731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Good afternoon.</a:t>
            </a:r>
            <a:endParaRPr lang="en-US" altLang="zh-CN" sz="2400">
              <a:solidFill>
                <a:srgbClr val="FF3399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2100">
                <a:solidFill>
                  <a:srgbClr val="003300"/>
                </a:solidFill>
                <a:latin typeface="Comic Sans MS" panose="030F0702030302020204" charset="0"/>
                <a:cs typeface="Comic Sans MS" panose="030F0702030302020204" charset="0"/>
              </a:rPr>
              <a:t>(we use it to greet </a:t>
            </a:r>
          </a:p>
          <a:p>
            <a:r>
              <a:rPr lang="en-US" altLang="zh-CN" sz="2100">
                <a:solidFill>
                  <a:srgbClr val="003300"/>
                </a:solidFill>
                <a:latin typeface="Comic Sans MS" panose="030F0702030302020204" charset="0"/>
                <a:cs typeface="Comic Sans MS" panose="030F0702030302020204" charset="0"/>
              </a:rPr>
              <a:t>people before the </a:t>
            </a:r>
          </a:p>
          <a:p>
            <a:r>
              <a:rPr lang="en-US" altLang="zh-CN" sz="2100" u="sng">
                <a:solidFill>
                  <a:srgbClr val="003300"/>
                </a:solidFill>
                <a:latin typeface="Comic Sans MS" panose="030F0702030302020204" charset="0"/>
                <a:cs typeface="Comic Sans MS" panose="030F0702030302020204" charset="0"/>
              </a:rPr>
              <a:t>sunset </a:t>
            </a:r>
            <a:r>
              <a:rPr lang="zh-CN" altLang="en-US" sz="2100">
                <a:solidFill>
                  <a:srgbClr val="003300"/>
                </a:solidFill>
                <a:latin typeface="Comic Sans MS" panose="030F0702030302020204" charset="0"/>
                <a:cs typeface="Comic Sans MS" panose="030F0702030302020204" charset="0"/>
              </a:rPr>
              <a:t>日落</a:t>
            </a:r>
            <a:r>
              <a:rPr lang="en-US" altLang="zh-CN" sz="2100">
                <a:solidFill>
                  <a:srgbClr val="003300"/>
                </a:solidFill>
                <a:latin typeface="Comic Sans MS" panose="030F0702030302020204" charset="0"/>
                <a:cs typeface="Comic Sans MS" panose="030F0702030302020204" charset="0"/>
              </a:rPr>
              <a:t>)</a:t>
            </a:r>
          </a:p>
        </p:txBody>
      </p:sp>
      <p:sp>
        <p:nvSpPr>
          <p:cNvPr id="15371" name="Text Box 27"/>
          <p:cNvSpPr txBox="1"/>
          <p:nvPr/>
        </p:nvSpPr>
        <p:spPr>
          <a:xfrm>
            <a:off x="3531394" y="588169"/>
            <a:ext cx="138564" cy="28469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endParaRPr lang="zh-CN" altLang="en-US" u="sng">
              <a:latin typeface="Arial" panose="020B0604020202020204" pitchFamily="34" charset="0"/>
            </a:endParaRPr>
          </a:p>
        </p:txBody>
      </p:sp>
      <p:sp>
        <p:nvSpPr>
          <p:cNvPr id="10268" name="Line 28"/>
          <p:cNvSpPr/>
          <p:nvPr/>
        </p:nvSpPr>
        <p:spPr>
          <a:xfrm>
            <a:off x="3143250" y="571500"/>
            <a:ext cx="1428750" cy="14287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 lIns="68580" tIns="34290" rIns="68580" bIns="34290"/>
          <a:lstStyle/>
          <a:p>
            <a:endParaRPr/>
          </a:p>
        </p:txBody>
      </p:sp>
      <p:sp>
        <p:nvSpPr>
          <p:cNvPr id="10269" name="Line 29"/>
          <p:cNvSpPr/>
          <p:nvPr/>
        </p:nvSpPr>
        <p:spPr>
          <a:xfrm>
            <a:off x="3257550" y="2343150"/>
            <a:ext cx="1314450" cy="14287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 lIns="68580" tIns="34290" rIns="68580" bIns="34290"/>
          <a:lstStyle/>
          <a:p>
            <a:endParaRPr/>
          </a:p>
        </p:txBody>
      </p:sp>
      <p:sp>
        <p:nvSpPr>
          <p:cNvPr id="10270" name="Line 30"/>
          <p:cNvSpPr/>
          <p:nvPr/>
        </p:nvSpPr>
        <p:spPr>
          <a:xfrm flipV="1">
            <a:off x="3143250" y="742950"/>
            <a:ext cx="1485900" cy="33147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 lIns="68580" tIns="34290" rIns="68580" bIns="34290"/>
          <a:lstStyle/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1" grpId="0"/>
      <p:bldP spid="10262" grpId="0"/>
      <p:bldP spid="102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Box 1"/>
          <p:cNvSpPr txBox="1"/>
          <p:nvPr/>
        </p:nvSpPr>
        <p:spPr>
          <a:xfrm>
            <a:off x="1169432" y="874871"/>
            <a:ext cx="6048375" cy="384905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marL="400050" indent="-400050">
              <a:lnSpc>
                <a:spcPct val="130000"/>
              </a:lnSpc>
            </a:pPr>
            <a:r>
              <a:rPr lang="en-US" altLang="zh-CN" sz="2700" b="1">
                <a:solidFill>
                  <a:srgbClr val="000000"/>
                </a:solidFill>
                <a:latin typeface="Comic Sans MS" panose="030F0702030302020204" charset="0"/>
                <a:cs typeface="Comic Sans MS" panose="030F0702030302020204" charset="0"/>
              </a:rPr>
              <a:t>A: Hello. / Hi. / Good morning</a:t>
            </a:r>
            <a:r>
              <a:rPr lang="en-US" altLang="zh-CN" sz="2700" b="1">
                <a:solidFill>
                  <a:srgbClr val="00000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…</a:t>
            </a:r>
            <a:endParaRPr lang="en-US" altLang="zh-CN" sz="2700" b="1">
              <a:solidFill>
                <a:srgbClr val="00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marL="400050" indent="-400050">
              <a:lnSpc>
                <a:spcPct val="130000"/>
              </a:lnSpc>
            </a:pPr>
            <a:r>
              <a:rPr lang="en-US" altLang="zh-CN" sz="2700" b="1">
                <a:solidFill>
                  <a:srgbClr val="000000"/>
                </a:solidFill>
                <a:latin typeface="Comic Sans MS" panose="030F0702030302020204" charset="0"/>
                <a:cs typeface="Comic Sans MS" panose="030F0702030302020204" charset="0"/>
              </a:rPr>
              <a:t>B: Hello. / Hi. / Good morning</a:t>
            </a:r>
            <a:r>
              <a:rPr lang="en-US" altLang="zh-CN" sz="2700" b="1">
                <a:solidFill>
                  <a:srgbClr val="00000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…</a:t>
            </a:r>
            <a:endParaRPr lang="en-US" altLang="zh-CN" sz="2700" b="1">
              <a:solidFill>
                <a:srgbClr val="00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marL="400050" indent="-400050">
              <a:lnSpc>
                <a:spcPct val="130000"/>
              </a:lnSpc>
            </a:pPr>
            <a:r>
              <a:rPr lang="en-US" altLang="zh-CN" sz="2700" b="1">
                <a:solidFill>
                  <a:srgbClr val="000000"/>
                </a:solidFill>
                <a:latin typeface="Comic Sans MS" panose="030F0702030302020204" charset="0"/>
                <a:cs typeface="Comic Sans MS" panose="030F0702030302020204" charset="0"/>
              </a:rPr>
              <a:t>A: I’m</a:t>
            </a:r>
            <a:r>
              <a:rPr lang="en-US" altLang="zh-CN" sz="2700" b="1">
                <a:solidFill>
                  <a:srgbClr val="00000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…</a:t>
            </a:r>
            <a:r>
              <a:rPr lang="en-US" altLang="zh-CN" sz="2700" b="1">
                <a:solidFill>
                  <a:srgbClr val="000000"/>
                </a:solidFill>
                <a:latin typeface="Comic Sans MS" panose="030F0702030302020204" charset="0"/>
                <a:cs typeface="Comic Sans MS" panose="030F0702030302020204" charset="0"/>
              </a:rPr>
              <a:t>/ My name is</a:t>
            </a:r>
            <a:r>
              <a:rPr lang="en-US" altLang="zh-CN" sz="2700" b="1">
                <a:solidFill>
                  <a:srgbClr val="00000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…</a:t>
            </a:r>
            <a:r>
              <a:rPr lang="en-US" altLang="zh-CN" sz="2700" b="1">
                <a:solidFill>
                  <a:srgbClr val="000000"/>
                </a:solidFill>
                <a:latin typeface="Comic Sans MS" panose="030F0702030302020204" charset="0"/>
                <a:cs typeface="Comic Sans MS" panose="030F0702030302020204" charset="0"/>
              </a:rPr>
              <a:t> What’s your name?</a:t>
            </a:r>
          </a:p>
          <a:p>
            <a:pPr marL="400050" indent="-400050">
              <a:lnSpc>
                <a:spcPct val="130000"/>
              </a:lnSpc>
            </a:pPr>
            <a:r>
              <a:rPr lang="en-US" altLang="zh-CN" sz="2700" b="1">
                <a:solidFill>
                  <a:srgbClr val="000000"/>
                </a:solidFill>
                <a:latin typeface="Comic Sans MS" panose="030F0702030302020204" charset="0"/>
                <a:cs typeface="Comic Sans MS" panose="030F0702030302020204" charset="0"/>
              </a:rPr>
              <a:t>B: I’m</a:t>
            </a:r>
            <a:r>
              <a:rPr lang="en-US" altLang="zh-CN" sz="2700" b="1">
                <a:solidFill>
                  <a:srgbClr val="00000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…</a:t>
            </a:r>
            <a:r>
              <a:rPr lang="en-US" altLang="zh-CN" sz="2700" b="1">
                <a:solidFill>
                  <a:srgbClr val="000000"/>
                </a:solidFill>
                <a:latin typeface="Comic Sans MS" panose="030F0702030302020204" charset="0"/>
                <a:cs typeface="Comic Sans MS" panose="030F0702030302020204" charset="0"/>
              </a:rPr>
              <a:t>/ My name is</a:t>
            </a:r>
            <a:r>
              <a:rPr lang="en-US" altLang="zh-CN" sz="2700" b="1">
                <a:solidFill>
                  <a:srgbClr val="000000"/>
                </a:solidFill>
                <a:latin typeface="Comic Sans MS" panose="030F0702030302020204" charset="0"/>
                <a:ea typeface="Times New Roman" panose="02020603050405020304" pitchFamily="18" charset="0"/>
                <a:cs typeface="Comic Sans MS" panose="030F0702030302020204" charset="0"/>
              </a:rPr>
              <a:t>…</a:t>
            </a:r>
            <a:r>
              <a:rPr lang="en-US" altLang="zh-CN" sz="2700" b="1">
                <a:solidFill>
                  <a:srgbClr val="000000"/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</a:p>
          <a:p>
            <a:pPr marL="400050" indent="-400050">
              <a:lnSpc>
                <a:spcPct val="130000"/>
              </a:lnSpc>
            </a:pPr>
            <a:r>
              <a:rPr lang="en-US" altLang="zh-CN" sz="2700" b="1">
                <a:solidFill>
                  <a:srgbClr val="000000"/>
                </a:solidFill>
                <a:latin typeface="Comic Sans MS" panose="030F0702030302020204" charset="0"/>
                <a:cs typeface="Comic Sans MS" panose="030F0702030302020204" charset="0"/>
              </a:rPr>
              <a:t>A: Nice to meet you.</a:t>
            </a:r>
          </a:p>
          <a:p>
            <a:pPr marL="400050" indent="-400050">
              <a:lnSpc>
                <a:spcPct val="130000"/>
              </a:lnSpc>
            </a:pPr>
            <a:r>
              <a:rPr lang="en-US" altLang="zh-CN" sz="2700" b="1">
                <a:solidFill>
                  <a:srgbClr val="000000"/>
                </a:solidFill>
                <a:latin typeface="Comic Sans MS" panose="030F0702030302020204" charset="0"/>
                <a:cs typeface="Comic Sans MS" panose="030F0702030302020204" charset="0"/>
              </a:rPr>
              <a:t>B: Nice to meet you, too.</a:t>
            </a:r>
            <a:endParaRPr lang="zh-CN" altLang="en-US" sz="2700" b="1">
              <a:solidFill>
                <a:srgbClr val="000000"/>
              </a:solidFill>
              <a:latin typeface="Comic Sans MS" panose="030F0702030302020204" charset="0"/>
              <a:ea typeface="Times New Roman" panose="02020603050405020304" pitchFamily="18" charset="0"/>
              <a:cs typeface="Comic Sans MS" panose="030F0702030302020204" charset="0"/>
            </a:endParaRPr>
          </a:p>
        </p:txBody>
      </p:sp>
      <p:sp>
        <p:nvSpPr>
          <p:cNvPr id="10243" name="Text Box 3"/>
          <p:cNvSpPr txBox="1"/>
          <p:nvPr/>
        </p:nvSpPr>
        <p:spPr>
          <a:xfrm>
            <a:off x="562928" y="238601"/>
            <a:ext cx="6113860" cy="48387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Pair work: Make a dialogue in pairs.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32208" y="2777491"/>
            <a:ext cx="2449354" cy="1855946"/>
          </a:xfrm>
          <a:prstGeom prst="rect">
            <a:avLst/>
          </a:prstGeom>
        </p:spPr>
      </p:pic>
      <p:pic>
        <p:nvPicPr>
          <p:cNvPr id="2" name="Welcome to the unit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18045" y="238601"/>
            <a:ext cx="464344" cy="46434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87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44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30849" y="245239"/>
            <a:ext cx="8481350" cy="4653023"/>
          </a:xfrm>
          <a:prstGeom prst="roundRect">
            <a:avLst>
              <a:gd name="adj" fmla="val 20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4216" y="384135"/>
            <a:ext cx="664531" cy="588779"/>
          </a:xfrm>
          <a:prstGeom prst="rect">
            <a:avLst/>
          </a:prstGeom>
        </p:spPr>
      </p:pic>
      <p:sp>
        <p:nvSpPr>
          <p:cNvPr id="18" name="Freeform 21"/>
          <p:cNvSpPr/>
          <p:nvPr/>
        </p:nvSpPr>
        <p:spPr bwMode="auto">
          <a:xfrm>
            <a:off x="1372619" y="2616274"/>
            <a:ext cx="2715987" cy="121667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rgbClr val="4D4D4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" name="Freeform 21"/>
          <p:cNvSpPr/>
          <p:nvPr/>
        </p:nvSpPr>
        <p:spPr bwMode="auto">
          <a:xfrm>
            <a:off x="4992005" y="2616049"/>
            <a:ext cx="2715987" cy="121667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rgbClr val="4D4D4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" name="Freeform 21"/>
          <p:cNvSpPr/>
          <p:nvPr/>
        </p:nvSpPr>
        <p:spPr bwMode="auto">
          <a:xfrm>
            <a:off x="1387928" y="4364947"/>
            <a:ext cx="2715987" cy="121667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rgbClr val="4D4D4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Freeform 21"/>
          <p:cNvSpPr/>
          <p:nvPr/>
        </p:nvSpPr>
        <p:spPr bwMode="auto">
          <a:xfrm>
            <a:off x="4958735" y="4359007"/>
            <a:ext cx="2715987" cy="121667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rgbClr val="4D4D4D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87793" y="1596866"/>
            <a:ext cx="2846070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n-US" altLang="zh-CN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华文细黑" panose="02010600040101010101" pitchFamily="2" charset="-122"/>
              </a:rPr>
              <a:t>I get up at </a:t>
            </a: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华文细黑" panose="02010600040101010101" pitchFamily="2" charset="-122"/>
              </a:rPr>
              <a:t>6:30</a:t>
            </a:r>
            <a:r>
              <a:rPr lang="en-US" altLang="zh-CN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华文细黑" panose="02010600040101010101" pitchFamily="2" charset="-122"/>
              </a:rPr>
              <a:t> a.m. and I say                       to my parents.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51559" y="1596866"/>
            <a:ext cx="2823210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n-US" altLang="zh-CN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华文细黑" panose="02010600040101010101" pitchFamily="2" charset="-122"/>
              </a:rPr>
              <a:t>Our PE class is at </a:t>
            </a: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华文细黑" panose="02010600040101010101" pitchFamily="2" charset="-122"/>
              </a:rPr>
              <a:t>4:00</a:t>
            </a:r>
            <a:r>
              <a:rPr lang="en-US" altLang="zh-CN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华文细黑" panose="02010600040101010101" pitchFamily="2" charset="-122"/>
              </a:rPr>
              <a:t> p.m., so we say                  to the PE teacher.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87793" y="3372326"/>
            <a:ext cx="3017044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n-US" altLang="zh-CN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华文细黑" panose="02010600040101010101" pitchFamily="2" charset="-122"/>
              </a:rPr>
              <a:t>I have supper at my grandparents' home, so I say                        to them.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51559" y="3372326"/>
            <a:ext cx="2823210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n-US" altLang="zh-CN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华文细黑" panose="02010600040101010101" pitchFamily="2" charset="-122"/>
              </a:rPr>
              <a:t>Before we go to bed, we should say                    to each other.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00727" y="1874044"/>
            <a:ext cx="159686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n-US" altLang="zh-CN" sz="1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华文细黑" panose="02010600040101010101" pitchFamily="2" charset="-122"/>
              </a:rPr>
              <a:t>Good morning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96526" y="1874044"/>
            <a:ext cx="1733550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n-US" altLang="zh-CN" sz="1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华文细黑" panose="02010600040101010101" pitchFamily="2" charset="-122"/>
              </a:rPr>
              <a:t>Good afternon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24991" y="3926206"/>
            <a:ext cx="159686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n-US" altLang="zh-CN" sz="1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华文细黑" panose="02010600040101010101" pitchFamily="2" charset="-122"/>
              </a:rPr>
              <a:t>Good evening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077903" y="3649028"/>
            <a:ext cx="1596866" cy="345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n-US" altLang="zh-CN" sz="1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华文细黑" panose="02010600040101010101" pitchFamily="2" charset="-122"/>
              </a:rPr>
              <a:t>Good night</a:t>
            </a: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2080260" y="2194560"/>
            <a:ext cx="1428750" cy="114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6576060" y="2217420"/>
            <a:ext cx="1516380" cy="1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1908810" y="4260056"/>
            <a:ext cx="1428750" cy="114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6077902" y="3994309"/>
            <a:ext cx="1305878" cy="52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372553" y="384334"/>
            <a:ext cx="1770221" cy="5300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n-US" altLang="zh-CN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新蒂下午茶基本版" panose="03000600000000000000" pitchFamily="66" charset="-122"/>
                <a:cs typeface="Comic Sans MS" panose="030F0702030302020204" charset="0"/>
              </a:rPr>
              <a:t>Exercise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31325" y="245239"/>
            <a:ext cx="8481350" cy="4653023"/>
          </a:xfrm>
          <a:prstGeom prst="roundRect">
            <a:avLst>
              <a:gd name="adj" fmla="val 20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4216" y="384135"/>
            <a:ext cx="664531" cy="58877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372553" y="413386"/>
            <a:ext cx="3380899" cy="5300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n-US" altLang="zh-CN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新蒂下午茶基本版" panose="03000600000000000000" pitchFamily="66" charset="-122"/>
              </a:rPr>
              <a:t>Summary</a:t>
            </a:r>
            <a:r>
              <a:rPr lang="zh-CN" alt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新蒂下午茶基本版" panose="03000600000000000000" pitchFamily="66" charset="-122"/>
              </a:rPr>
              <a:t>（总结）</a:t>
            </a:r>
            <a:endParaRPr lang="en-US" altLang="zh-CN" sz="30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charset="0"/>
              <a:ea typeface="新蒂下午茶基本版" panose="03000600000000000000" pitchFamily="66" charset="-122"/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>
          <a:xfrm>
            <a:off x="3422751" y="1877717"/>
            <a:ext cx="1644130" cy="1778051"/>
            <a:chOff x="3173" y="1433"/>
            <a:chExt cx="1596" cy="172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3479" y="1728"/>
              <a:ext cx="995" cy="994"/>
            </a:xfrm>
            <a:custGeom>
              <a:avLst/>
              <a:gdLst>
                <a:gd name="T0" fmla="*/ 149 w 182"/>
                <a:gd name="T1" fmla="*/ 161 h 182"/>
                <a:gd name="T2" fmla="*/ 150 w 182"/>
                <a:gd name="T3" fmla="*/ 160 h 182"/>
                <a:gd name="T4" fmla="*/ 159 w 182"/>
                <a:gd name="T5" fmla="*/ 152 h 182"/>
                <a:gd name="T6" fmla="*/ 160 w 182"/>
                <a:gd name="T7" fmla="*/ 150 h 182"/>
                <a:gd name="T8" fmla="*/ 182 w 182"/>
                <a:gd name="T9" fmla="*/ 94 h 182"/>
                <a:gd name="T10" fmla="*/ 88 w 182"/>
                <a:gd name="T11" fmla="*/ 0 h 182"/>
                <a:gd name="T12" fmla="*/ 0 w 182"/>
                <a:gd name="T13" fmla="*/ 88 h 182"/>
                <a:gd name="T14" fmla="*/ 94 w 182"/>
                <a:gd name="T15" fmla="*/ 182 h 182"/>
                <a:gd name="T16" fmla="*/ 7 w 182"/>
                <a:gd name="T17" fmla="*/ 91 h 182"/>
                <a:gd name="T18" fmla="*/ 29 w 182"/>
                <a:gd name="T19" fmla="*/ 58 h 182"/>
                <a:gd name="T20" fmla="*/ 143 w 182"/>
                <a:gd name="T21" fmla="*/ 58 h 182"/>
                <a:gd name="T22" fmla="*/ 172 w 182"/>
                <a:gd name="T23" fmla="*/ 114 h 182"/>
                <a:gd name="T24" fmla="*/ 150 w 182"/>
                <a:gd name="T25" fmla="*/ 151 h 182"/>
                <a:gd name="T26" fmla="*/ 34 w 182"/>
                <a:gd name="T27" fmla="*/ 148 h 182"/>
                <a:gd name="T28" fmla="*/ 11 w 182"/>
                <a:gd name="T29" fmla="*/ 66 h 182"/>
                <a:gd name="T30" fmla="*/ 35 w 182"/>
                <a:gd name="T31" fmla="*/ 28 h 182"/>
                <a:gd name="T32" fmla="*/ 19 w 182"/>
                <a:gd name="T33" fmla="*/ 59 h 182"/>
                <a:gd name="T34" fmla="*/ 10 w 182"/>
                <a:gd name="T35" fmla="*/ 67 h 182"/>
                <a:gd name="T36" fmla="*/ 38 w 182"/>
                <a:gd name="T37" fmla="*/ 41 h 182"/>
                <a:gd name="T38" fmla="*/ 27 w 182"/>
                <a:gd name="T39" fmla="*/ 51 h 182"/>
                <a:gd name="T40" fmla="*/ 59 w 182"/>
                <a:gd name="T41" fmla="*/ 13 h 182"/>
                <a:gd name="T42" fmla="*/ 51 w 182"/>
                <a:gd name="T43" fmla="*/ 33 h 182"/>
                <a:gd name="T44" fmla="*/ 45 w 182"/>
                <a:gd name="T45" fmla="*/ 37 h 182"/>
                <a:gd name="T46" fmla="*/ 70 w 182"/>
                <a:gd name="T47" fmla="*/ 9 h 182"/>
                <a:gd name="T48" fmla="*/ 64 w 182"/>
                <a:gd name="T49" fmla="*/ 30 h 182"/>
                <a:gd name="T50" fmla="*/ 75 w 182"/>
                <a:gd name="T51" fmla="*/ 8 h 182"/>
                <a:gd name="T52" fmla="*/ 88 w 182"/>
                <a:gd name="T53" fmla="*/ 7 h 182"/>
                <a:gd name="T54" fmla="*/ 79 w 182"/>
                <a:gd name="T55" fmla="*/ 27 h 182"/>
                <a:gd name="T56" fmla="*/ 85 w 182"/>
                <a:gd name="T57" fmla="*/ 7 h 182"/>
                <a:gd name="T58" fmla="*/ 104 w 182"/>
                <a:gd name="T59" fmla="*/ 9 h 182"/>
                <a:gd name="T60" fmla="*/ 90 w 182"/>
                <a:gd name="T61" fmla="*/ 27 h 182"/>
                <a:gd name="T62" fmla="*/ 85 w 182"/>
                <a:gd name="T63" fmla="*/ 27 h 182"/>
                <a:gd name="T64" fmla="*/ 98 w 182"/>
                <a:gd name="T65" fmla="*/ 8 h 182"/>
                <a:gd name="T66" fmla="*/ 116 w 182"/>
                <a:gd name="T67" fmla="*/ 13 h 182"/>
                <a:gd name="T68" fmla="*/ 94 w 182"/>
                <a:gd name="T69" fmla="*/ 27 h 182"/>
                <a:gd name="T70" fmla="*/ 108 w 182"/>
                <a:gd name="T71" fmla="*/ 10 h 182"/>
                <a:gd name="T72" fmla="*/ 124 w 182"/>
                <a:gd name="T73" fmla="*/ 16 h 182"/>
                <a:gd name="T74" fmla="*/ 106 w 182"/>
                <a:gd name="T75" fmla="*/ 30 h 182"/>
                <a:gd name="T76" fmla="*/ 124 w 182"/>
                <a:gd name="T77" fmla="*/ 16 h 182"/>
                <a:gd name="T78" fmla="*/ 132 w 182"/>
                <a:gd name="T79" fmla="*/ 41 h 182"/>
                <a:gd name="T80" fmla="*/ 137 w 182"/>
                <a:gd name="T81" fmla="*/ 24 h 182"/>
                <a:gd name="T82" fmla="*/ 148 w 182"/>
                <a:gd name="T83" fmla="*/ 34 h 182"/>
                <a:gd name="T84" fmla="*/ 141 w 182"/>
                <a:gd name="T85" fmla="*/ 47 h 182"/>
                <a:gd name="T86" fmla="*/ 147 w 182"/>
                <a:gd name="T87" fmla="*/ 32 h 182"/>
                <a:gd name="T88" fmla="*/ 158 w 182"/>
                <a:gd name="T89" fmla="*/ 45 h 182"/>
                <a:gd name="T90" fmla="*/ 143 w 182"/>
                <a:gd name="T91" fmla="*/ 49 h 182"/>
                <a:gd name="T92" fmla="*/ 158 w 182"/>
                <a:gd name="T93" fmla="*/ 45 h 182"/>
                <a:gd name="T94" fmla="*/ 152 w 182"/>
                <a:gd name="T95" fmla="*/ 57 h 182"/>
                <a:gd name="T96" fmla="*/ 160 w 182"/>
                <a:gd name="T97" fmla="*/ 47 h 182"/>
                <a:gd name="T98" fmla="*/ 166 w 182"/>
                <a:gd name="T99" fmla="*/ 59 h 182"/>
                <a:gd name="T100" fmla="*/ 155 w 182"/>
                <a:gd name="T101" fmla="*/ 60 h 182"/>
                <a:gd name="T102" fmla="*/ 166 w 182"/>
                <a:gd name="T103" fmla="*/ 59 h 182"/>
                <a:gd name="T104" fmla="*/ 167 w 182"/>
                <a:gd name="T105" fmla="*/ 78 h 182"/>
                <a:gd name="T106" fmla="*/ 171 w 182"/>
                <a:gd name="T107" fmla="*/ 69 h 182"/>
                <a:gd name="T108" fmla="*/ 169 w 182"/>
                <a:gd name="T109" fmla="*/ 66 h 182"/>
                <a:gd name="T110" fmla="*/ 161 w 182"/>
                <a:gd name="T111" fmla="*/ 68 h 182"/>
                <a:gd name="T112" fmla="*/ 169 w 182"/>
                <a:gd name="T113" fmla="*/ 66 h 182"/>
                <a:gd name="T114" fmla="*/ 113 w 182"/>
                <a:gd name="T115" fmla="*/ 32 h 182"/>
                <a:gd name="T116" fmla="*/ 128 w 182"/>
                <a:gd name="T117" fmla="*/ 18 h 182"/>
                <a:gd name="T118" fmla="*/ 120 w 182"/>
                <a:gd name="T119" fmla="*/ 35 h 182"/>
                <a:gd name="T120" fmla="*/ 169 w 182"/>
                <a:gd name="T121" fmla="*/ 81 h 182"/>
                <a:gd name="T122" fmla="*/ 175 w 182"/>
                <a:gd name="T123" fmla="*/ 9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" h="182">
                  <a:moveTo>
                    <a:pt x="94" y="182"/>
                  </a:moveTo>
                  <a:cubicBezTo>
                    <a:pt x="113" y="182"/>
                    <a:pt x="132" y="175"/>
                    <a:pt x="149" y="161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59"/>
                    <a:pt x="152" y="158"/>
                    <a:pt x="155" y="155"/>
                  </a:cubicBezTo>
                  <a:cubicBezTo>
                    <a:pt x="157" y="153"/>
                    <a:pt x="158" y="152"/>
                    <a:pt x="159" y="152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60" y="150"/>
                    <a:pt x="160" y="150"/>
                    <a:pt x="160" y="150"/>
                  </a:cubicBezTo>
                  <a:cubicBezTo>
                    <a:pt x="160" y="150"/>
                    <a:pt x="160" y="150"/>
                    <a:pt x="160" y="149"/>
                  </a:cubicBezTo>
                  <a:cubicBezTo>
                    <a:pt x="175" y="132"/>
                    <a:pt x="182" y="113"/>
                    <a:pt x="182" y="94"/>
                  </a:cubicBezTo>
                  <a:cubicBezTo>
                    <a:pt x="182" y="70"/>
                    <a:pt x="170" y="46"/>
                    <a:pt x="153" y="29"/>
                  </a:cubicBezTo>
                  <a:cubicBezTo>
                    <a:pt x="136" y="12"/>
                    <a:pt x="112" y="0"/>
                    <a:pt x="88" y="0"/>
                  </a:cubicBezTo>
                  <a:cubicBezTo>
                    <a:pt x="67" y="0"/>
                    <a:pt x="46" y="8"/>
                    <a:pt x="27" y="27"/>
                  </a:cubicBezTo>
                  <a:cubicBezTo>
                    <a:pt x="8" y="46"/>
                    <a:pt x="0" y="67"/>
                    <a:pt x="0" y="88"/>
                  </a:cubicBezTo>
                  <a:cubicBezTo>
                    <a:pt x="0" y="112"/>
                    <a:pt x="12" y="136"/>
                    <a:pt x="29" y="153"/>
                  </a:cubicBezTo>
                  <a:cubicBezTo>
                    <a:pt x="46" y="171"/>
                    <a:pt x="70" y="182"/>
                    <a:pt x="94" y="182"/>
                  </a:cubicBezTo>
                  <a:close/>
                  <a:moveTo>
                    <a:pt x="34" y="148"/>
                  </a:moveTo>
                  <a:cubicBezTo>
                    <a:pt x="18" y="133"/>
                    <a:pt x="8" y="112"/>
                    <a:pt x="7" y="91"/>
                  </a:cubicBezTo>
                  <a:cubicBezTo>
                    <a:pt x="8" y="91"/>
                    <a:pt x="8" y="90"/>
                    <a:pt x="9" y="89"/>
                  </a:cubicBezTo>
                  <a:cubicBezTo>
                    <a:pt x="13" y="79"/>
                    <a:pt x="19" y="68"/>
                    <a:pt x="29" y="58"/>
                  </a:cubicBezTo>
                  <a:cubicBezTo>
                    <a:pt x="47" y="41"/>
                    <a:pt x="66" y="33"/>
                    <a:pt x="85" y="33"/>
                  </a:cubicBezTo>
                  <a:cubicBezTo>
                    <a:pt x="106" y="33"/>
                    <a:pt x="127" y="43"/>
                    <a:pt x="143" y="58"/>
                  </a:cubicBezTo>
                  <a:cubicBezTo>
                    <a:pt x="159" y="72"/>
                    <a:pt x="170" y="93"/>
                    <a:pt x="172" y="114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69" y="127"/>
                    <a:pt x="162" y="139"/>
                    <a:pt x="151" y="150"/>
                  </a:cubicBezTo>
                  <a:cubicBezTo>
                    <a:pt x="150" y="150"/>
                    <a:pt x="150" y="150"/>
                    <a:pt x="150" y="151"/>
                  </a:cubicBezTo>
                  <a:cubicBezTo>
                    <a:pt x="132" y="168"/>
                    <a:pt x="113" y="175"/>
                    <a:pt x="94" y="175"/>
                  </a:cubicBezTo>
                  <a:cubicBezTo>
                    <a:pt x="72" y="175"/>
                    <a:pt x="50" y="165"/>
                    <a:pt x="34" y="148"/>
                  </a:cubicBezTo>
                  <a:close/>
                  <a:moveTo>
                    <a:pt x="10" y="67"/>
                  </a:moveTo>
                  <a:cubicBezTo>
                    <a:pt x="10" y="66"/>
                    <a:pt x="11" y="66"/>
                    <a:pt x="11" y="66"/>
                  </a:cubicBezTo>
                  <a:cubicBezTo>
                    <a:pt x="17" y="57"/>
                    <a:pt x="23" y="47"/>
                    <a:pt x="29" y="38"/>
                  </a:cubicBezTo>
                  <a:cubicBezTo>
                    <a:pt x="31" y="35"/>
                    <a:pt x="33" y="32"/>
                    <a:pt x="35" y="28"/>
                  </a:cubicBezTo>
                  <a:cubicBezTo>
                    <a:pt x="37" y="27"/>
                    <a:pt x="38" y="26"/>
                    <a:pt x="39" y="25"/>
                  </a:cubicBezTo>
                  <a:cubicBezTo>
                    <a:pt x="32" y="36"/>
                    <a:pt x="25" y="47"/>
                    <a:pt x="19" y="59"/>
                  </a:cubicBezTo>
                  <a:cubicBezTo>
                    <a:pt x="15" y="64"/>
                    <a:pt x="11" y="69"/>
                    <a:pt x="8" y="74"/>
                  </a:cubicBezTo>
                  <a:cubicBezTo>
                    <a:pt x="9" y="72"/>
                    <a:pt x="9" y="69"/>
                    <a:pt x="10" y="67"/>
                  </a:cubicBezTo>
                  <a:close/>
                  <a:moveTo>
                    <a:pt x="59" y="13"/>
                  </a:moveTo>
                  <a:cubicBezTo>
                    <a:pt x="52" y="22"/>
                    <a:pt x="45" y="32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4" y="44"/>
                    <a:pt x="31" y="47"/>
                    <a:pt x="27" y="51"/>
                  </a:cubicBezTo>
                  <a:cubicBezTo>
                    <a:pt x="33" y="40"/>
                    <a:pt x="40" y="29"/>
                    <a:pt x="48" y="19"/>
                  </a:cubicBezTo>
                  <a:cubicBezTo>
                    <a:pt x="51" y="17"/>
                    <a:pt x="55" y="15"/>
                    <a:pt x="59" y="13"/>
                  </a:cubicBezTo>
                  <a:close/>
                  <a:moveTo>
                    <a:pt x="70" y="9"/>
                  </a:moveTo>
                  <a:cubicBezTo>
                    <a:pt x="64" y="17"/>
                    <a:pt x="58" y="25"/>
                    <a:pt x="51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5"/>
                    <a:pt x="47" y="36"/>
                    <a:pt x="45" y="37"/>
                  </a:cubicBezTo>
                  <a:cubicBezTo>
                    <a:pt x="52" y="29"/>
                    <a:pt x="58" y="20"/>
                    <a:pt x="65" y="11"/>
                  </a:cubicBezTo>
                  <a:cubicBezTo>
                    <a:pt x="66" y="10"/>
                    <a:pt x="68" y="10"/>
                    <a:pt x="70" y="9"/>
                  </a:cubicBezTo>
                  <a:close/>
                  <a:moveTo>
                    <a:pt x="81" y="7"/>
                  </a:moveTo>
                  <a:cubicBezTo>
                    <a:pt x="75" y="15"/>
                    <a:pt x="69" y="22"/>
                    <a:pt x="64" y="30"/>
                  </a:cubicBezTo>
                  <a:cubicBezTo>
                    <a:pt x="62" y="30"/>
                    <a:pt x="59" y="31"/>
                    <a:pt x="57" y="32"/>
                  </a:cubicBezTo>
                  <a:cubicBezTo>
                    <a:pt x="63" y="24"/>
                    <a:pt x="69" y="16"/>
                    <a:pt x="75" y="8"/>
                  </a:cubicBezTo>
                  <a:cubicBezTo>
                    <a:pt x="77" y="8"/>
                    <a:pt x="79" y="8"/>
                    <a:pt x="81" y="7"/>
                  </a:cubicBezTo>
                  <a:close/>
                  <a:moveTo>
                    <a:pt x="88" y="7"/>
                  </a:moveTo>
                  <a:cubicBezTo>
                    <a:pt x="90" y="7"/>
                    <a:pt x="92" y="7"/>
                    <a:pt x="94" y="7"/>
                  </a:cubicBezTo>
                  <a:cubicBezTo>
                    <a:pt x="88" y="14"/>
                    <a:pt x="84" y="20"/>
                    <a:pt x="79" y="27"/>
                  </a:cubicBezTo>
                  <a:cubicBezTo>
                    <a:pt x="76" y="27"/>
                    <a:pt x="73" y="28"/>
                    <a:pt x="69" y="28"/>
                  </a:cubicBezTo>
                  <a:cubicBezTo>
                    <a:pt x="74" y="21"/>
                    <a:pt x="80" y="14"/>
                    <a:pt x="85" y="7"/>
                  </a:cubicBezTo>
                  <a:cubicBezTo>
                    <a:pt x="86" y="7"/>
                    <a:pt x="87" y="7"/>
                    <a:pt x="88" y="7"/>
                  </a:cubicBezTo>
                  <a:close/>
                  <a:moveTo>
                    <a:pt x="104" y="9"/>
                  </a:moveTo>
                  <a:cubicBezTo>
                    <a:pt x="103" y="10"/>
                    <a:pt x="102" y="12"/>
                    <a:pt x="100" y="13"/>
                  </a:cubicBezTo>
                  <a:cubicBezTo>
                    <a:pt x="97" y="17"/>
                    <a:pt x="93" y="21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9" y="27"/>
                    <a:pt x="87" y="27"/>
                    <a:pt x="85" y="27"/>
                  </a:cubicBezTo>
                  <a:cubicBezTo>
                    <a:pt x="84" y="27"/>
                    <a:pt x="84" y="27"/>
                    <a:pt x="83" y="27"/>
                  </a:cubicBezTo>
                  <a:cubicBezTo>
                    <a:pt x="88" y="20"/>
                    <a:pt x="93" y="14"/>
                    <a:pt x="98" y="8"/>
                  </a:cubicBezTo>
                  <a:cubicBezTo>
                    <a:pt x="100" y="8"/>
                    <a:pt x="102" y="8"/>
                    <a:pt x="104" y="9"/>
                  </a:cubicBezTo>
                  <a:close/>
                  <a:moveTo>
                    <a:pt x="116" y="13"/>
                  </a:moveTo>
                  <a:cubicBezTo>
                    <a:pt x="111" y="18"/>
                    <a:pt x="107" y="23"/>
                    <a:pt x="102" y="29"/>
                  </a:cubicBezTo>
                  <a:cubicBezTo>
                    <a:pt x="100" y="28"/>
                    <a:pt x="97" y="28"/>
                    <a:pt x="94" y="27"/>
                  </a:cubicBezTo>
                  <a:cubicBezTo>
                    <a:pt x="96" y="23"/>
                    <a:pt x="99" y="19"/>
                    <a:pt x="103" y="15"/>
                  </a:cubicBezTo>
                  <a:cubicBezTo>
                    <a:pt x="105" y="14"/>
                    <a:pt x="106" y="12"/>
                    <a:pt x="108" y="10"/>
                  </a:cubicBezTo>
                  <a:cubicBezTo>
                    <a:pt x="111" y="11"/>
                    <a:pt x="113" y="12"/>
                    <a:pt x="116" y="13"/>
                  </a:cubicBezTo>
                  <a:close/>
                  <a:moveTo>
                    <a:pt x="124" y="16"/>
                  </a:moveTo>
                  <a:cubicBezTo>
                    <a:pt x="119" y="21"/>
                    <a:pt x="115" y="26"/>
                    <a:pt x="110" y="31"/>
                  </a:cubicBezTo>
                  <a:cubicBezTo>
                    <a:pt x="109" y="30"/>
                    <a:pt x="107" y="30"/>
                    <a:pt x="106" y="30"/>
                  </a:cubicBezTo>
                  <a:cubicBezTo>
                    <a:pt x="110" y="24"/>
                    <a:pt x="115" y="19"/>
                    <a:pt x="120" y="14"/>
                  </a:cubicBezTo>
                  <a:cubicBezTo>
                    <a:pt x="121" y="15"/>
                    <a:pt x="123" y="16"/>
                    <a:pt x="124" y="16"/>
                  </a:cubicBezTo>
                  <a:close/>
                  <a:moveTo>
                    <a:pt x="144" y="30"/>
                  </a:moveTo>
                  <a:cubicBezTo>
                    <a:pt x="140" y="33"/>
                    <a:pt x="136" y="37"/>
                    <a:pt x="132" y="41"/>
                  </a:cubicBezTo>
                  <a:cubicBezTo>
                    <a:pt x="129" y="39"/>
                    <a:pt x="127" y="38"/>
                    <a:pt x="124" y="36"/>
                  </a:cubicBezTo>
                  <a:cubicBezTo>
                    <a:pt x="128" y="32"/>
                    <a:pt x="133" y="28"/>
                    <a:pt x="137" y="24"/>
                  </a:cubicBezTo>
                  <a:cubicBezTo>
                    <a:pt x="140" y="26"/>
                    <a:pt x="142" y="28"/>
                    <a:pt x="144" y="30"/>
                  </a:cubicBezTo>
                  <a:close/>
                  <a:moveTo>
                    <a:pt x="148" y="34"/>
                  </a:moveTo>
                  <a:cubicBezTo>
                    <a:pt x="150" y="35"/>
                    <a:pt x="151" y="36"/>
                    <a:pt x="152" y="38"/>
                  </a:cubicBezTo>
                  <a:cubicBezTo>
                    <a:pt x="148" y="41"/>
                    <a:pt x="144" y="44"/>
                    <a:pt x="141" y="47"/>
                  </a:cubicBezTo>
                  <a:cubicBezTo>
                    <a:pt x="139" y="45"/>
                    <a:pt x="137" y="44"/>
                    <a:pt x="135" y="43"/>
                  </a:cubicBezTo>
                  <a:cubicBezTo>
                    <a:pt x="139" y="39"/>
                    <a:pt x="143" y="35"/>
                    <a:pt x="147" y="32"/>
                  </a:cubicBezTo>
                  <a:cubicBezTo>
                    <a:pt x="147" y="33"/>
                    <a:pt x="148" y="33"/>
                    <a:pt x="148" y="34"/>
                  </a:cubicBezTo>
                  <a:close/>
                  <a:moveTo>
                    <a:pt x="158" y="45"/>
                  </a:moveTo>
                  <a:cubicBezTo>
                    <a:pt x="154" y="47"/>
                    <a:pt x="151" y="50"/>
                    <a:pt x="148" y="53"/>
                  </a:cubicBezTo>
                  <a:cubicBezTo>
                    <a:pt x="146" y="51"/>
                    <a:pt x="145" y="50"/>
                    <a:pt x="143" y="49"/>
                  </a:cubicBezTo>
                  <a:cubicBezTo>
                    <a:pt x="147" y="46"/>
                    <a:pt x="151" y="43"/>
                    <a:pt x="154" y="40"/>
                  </a:cubicBezTo>
                  <a:cubicBezTo>
                    <a:pt x="155" y="42"/>
                    <a:pt x="156" y="43"/>
                    <a:pt x="158" y="45"/>
                  </a:cubicBezTo>
                  <a:close/>
                  <a:moveTo>
                    <a:pt x="161" y="50"/>
                  </a:moveTo>
                  <a:cubicBezTo>
                    <a:pt x="158" y="52"/>
                    <a:pt x="155" y="55"/>
                    <a:pt x="152" y="57"/>
                  </a:cubicBezTo>
                  <a:cubicBezTo>
                    <a:pt x="152" y="57"/>
                    <a:pt x="151" y="56"/>
                    <a:pt x="150" y="55"/>
                  </a:cubicBezTo>
                  <a:cubicBezTo>
                    <a:pt x="153" y="52"/>
                    <a:pt x="156" y="50"/>
                    <a:pt x="160" y="47"/>
                  </a:cubicBezTo>
                  <a:cubicBezTo>
                    <a:pt x="160" y="48"/>
                    <a:pt x="161" y="49"/>
                    <a:pt x="161" y="50"/>
                  </a:cubicBezTo>
                  <a:close/>
                  <a:moveTo>
                    <a:pt x="166" y="59"/>
                  </a:moveTo>
                  <a:cubicBezTo>
                    <a:pt x="164" y="61"/>
                    <a:pt x="161" y="63"/>
                    <a:pt x="159" y="65"/>
                  </a:cubicBezTo>
                  <a:cubicBezTo>
                    <a:pt x="158" y="63"/>
                    <a:pt x="156" y="62"/>
                    <a:pt x="155" y="60"/>
                  </a:cubicBezTo>
                  <a:cubicBezTo>
                    <a:pt x="157" y="57"/>
                    <a:pt x="160" y="55"/>
                    <a:pt x="163" y="53"/>
                  </a:cubicBezTo>
                  <a:cubicBezTo>
                    <a:pt x="164" y="55"/>
                    <a:pt x="165" y="57"/>
                    <a:pt x="166" y="59"/>
                  </a:cubicBezTo>
                  <a:close/>
                  <a:moveTo>
                    <a:pt x="172" y="74"/>
                  </a:moveTo>
                  <a:cubicBezTo>
                    <a:pt x="170" y="75"/>
                    <a:pt x="169" y="77"/>
                    <a:pt x="167" y="78"/>
                  </a:cubicBezTo>
                  <a:cubicBezTo>
                    <a:pt x="167" y="76"/>
                    <a:pt x="166" y="75"/>
                    <a:pt x="165" y="74"/>
                  </a:cubicBezTo>
                  <a:cubicBezTo>
                    <a:pt x="167" y="72"/>
                    <a:pt x="169" y="71"/>
                    <a:pt x="171" y="69"/>
                  </a:cubicBezTo>
                  <a:cubicBezTo>
                    <a:pt x="171" y="71"/>
                    <a:pt x="172" y="72"/>
                    <a:pt x="172" y="74"/>
                  </a:cubicBezTo>
                  <a:close/>
                  <a:moveTo>
                    <a:pt x="169" y="66"/>
                  </a:moveTo>
                  <a:cubicBezTo>
                    <a:pt x="167" y="68"/>
                    <a:pt x="165" y="69"/>
                    <a:pt x="163" y="71"/>
                  </a:cubicBezTo>
                  <a:cubicBezTo>
                    <a:pt x="163" y="70"/>
                    <a:pt x="162" y="69"/>
                    <a:pt x="161" y="68"/>
                  </a:cubicBezTo>
                  <a:cubicBezTo>
                    <a:pt x="163" y="66"/>
                    <a:pt x="166" y="64"/>
                    <a:pt x="168" y="62"/>
                  </a:cubicBezTo>
                  <a:cubicBezTo>
                    <a:pt x="168" y="63"/>
                    <a:pt x="169" y="64"/>
                    <a:pt x="169" y="66"/>
                  </a:cubicBezTo>
                  <a:close/>
                  <a:moveTo>
                    <a:pt x="120" y="35"/>
                  </a:moveTo>
                  <a:cubicBezTo>
                    <a:pt x="118" y="34"/>
                    <a:pt x="116" y="33"/>
                    <a:pt x="113" y="32"/>
                  </a:cubicBezTo>
                  <a:cubicBezTo>
                    <a:pt x="118" y="28"/>
                    <a:pt x="122" y="23"/>
                    <a:pt x="127" y="19"/>
                  </a:cubicBezTo>
                  <a:cubicBezTo>
                    <a:pt x="127" y="19"/>
                    <a:pt x="127" y="18"/>
                    <a:pt x="128" y="18"/>
                  </a:cubicBezTo>
                  <a:cubicBezTo>
                    <a:pt x="130" y="19"/>
                    <a:pt x="132" y="21"/>
                    <a:pt x="135" y="22"/>
                  </a:cubicBezTo>
                  <a:cubicBezTo>
                    <a:pt x="130" y="26"/>
                    <a:pt x="125" y="31"/>
                    <a:pt x="120" y="35"/>
                  </a:cubicBezTo>
                  <a:close/>
                  <a:moveTo>
                    <a:pt x="175" y="95"/>
                  </a:moveTo>
                  <a:cubicBezTo>
                    <a:pt x="173" y="90"/>
                    <a:pt x="171" y="85"/>
                    <a:pt x="169" y="81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4" y="83"/>
                    <a:pt x="175" y="89"/>
                    <a:pt x="175" y="94"/>
                  </a:cubicBezTo>
                  <a:cubicBezTo>
                    <a:pt x="175" y="95"/>
                    <a:pt x="175" y="95"/>
                    <a:pt x="17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173" y="1433"/>
              <a:ext cx="1596" cy="1726"/>
            </a:xfrm>
            <a:custGeom>
              <a:avLst/>
              <a:gdLst>
                <a:gd name="T0" fmla="*/ 292 w 292"/>
                <a:gd name="T1" fmla="*/ 145 h 316"/>
                <a:gd name="T2" fmla="*/ 265 w 292"/>
                <a:gd name="T3" fmla="*/ 87 h 316"/>
                <a:gd name="T4" fmla="*/ 264 w 292"/>
                <a:gd name="T5" fmla="*/ 60 h 316"/>
                <a:gd name="T6" fmla="*/ 232 w 292"/>
                <a:gd name="T7" fmla="*/ 27 h 316"/>
                <a:gd name="T8" fmla="*/ 174 w 292"/>
                <a:gd name="T9" fmla="*/ 5 h 316"/>
                <a:gd name="T10" fmla="*/ 82 w 292"/>
                <a:gd name="T11" fmla="*/ 42 h 316"/>
                <a:gd name="T12" fmla="*/ 27 w 292"/>
                <a:gd name="T13" fmla="*/ 84 h 316"/>
                <a:gd name="T14" fmla="*/ 35 w 292"/>
                <a:gd name="T15" fmla="*/ 99 h 316"/>
                <a:gd name="T16" fmla="*/ 0 w 292"/>
                <a:gd name="T17" fmla="*/ 167 h 316"/>
                <a:gd name="T18" fmla="*/ 28 w 292"/>
                <a:gd name="T19" fmla="*/ 227 h 316"/>
                <a:gd name="T20" fmla="*/ 58 w 292"/>
                <a:gd name="T21" fmla="*/ 288 h 316"/>
                <a:gd name="T22" fmla="*/ 120 w 292"/>
                <a:gd name="T23" fmla="*/ 314 h 316"/>
                <a:gd name="T24" fmla="*/ 224 w 292"/>
                <a:gd name="T25" fmla="*/ 289 h 316"/>
                <a:gd name="T26" fmla="*/ 266 w 292"/>
                <a:gd name="T27" fmla="*/ 226 h 316"/>
                <a:gd name="T28" fmla="*/ 267 w 292"/>
                <a:gd name="T29" fmla="*/ 192 h 316"/>
                <a:gd name="T30" fmla="*/ 267 w 292"/>
                <a:gd name="T31" fmla="*/ 192 h 316"/>
                <a:gd name="T32" fmla="*/ 274 w 292"/>
                <a:gd name="T33" fmla="*/ 191 h 316"/>
                <a:gd name="T34" fmla="*/ 249 w 292"/>
                <a:gd name="T35" fmla="*/ 80 h 316"/>
                <a:gd name="T36" fmla="*/ 35 w 292"/>
                <a:gd name="T37" fmla="*/ 71 h 316"/>
                <a:gd name="T38" fmla="*/ 40 w 292"/>
                <a:gd name="T39" fmla="*/ 75 h 316"/>
                <a:gd name="T40" fmla="*/ 38 w 292"/>
                <a:gd name="T41" fmla="*/ 92 h 316"/>
                <a:gd name="T42" fmla="*/ 51 w 292"/>
                <a:gd name="T43" fmla="*/ 77 h 316"/>
                <a:gd name="T44" fmla="*/ 127 w 292"/>
                <a:gd name="T45" fmla="*/ 29 h 316"/>
                <a:gd name="T46" fmla="*/ 210 w 292"/>
                <a:gd name="T47" fmla="*/ 49 h 316"/>
                <a:gd name="T48" fmla="*/ 257 w 292"/>
                <a:gd name="T49" fmla="*/ 61 h 316"/>
                <a:gd name="T50" fmla="*/ 284 w 292"/>
                <a:gd name="T51" fmla="*/ 125 h 316"/>
                <a:gd name="T52" fmla="*/ 243 w 292"/>
                <a:gd name="T53" fmla="*/ 208 h 316"/>
                <a:gd name="T54" fmla="*/ 170 w 292"/>
                <a:gd name="T55" fmla="*/ 258 h 316"/>
                <a:gd name="T56" fmla="*/ 124 w 292"/>
                <a:gd name="T57" fmla="*/ 258 h 316"/>
                <a:gd name="T58" fmla="*/ 51 w 292"/>
                <a:gd name="T59" fmla="*/ 208 h 316"/>
                <a:gd name="T60" fmla="*/ 31 w 292"/>
                <a:gd name="T61" fmla="*/ 125 h 316"/>
                <a:gd name="T62" fmla="*/ 257 w 292"/>
                <a:gd name="T63" fmla="*/ 252 h 316"/>
                <a:gd name="T64" fmla="*/ 215 w 292"/>
                <a:gd name="T65" fmla="*/ 270 h 316"/>
                <a:gd name="T66" fmla="*/ 174 w 292"/>
                <a:gd name="T67" fmla="*/ 281 h 316"/>
                <a:gd name="T68" fmla="*/ 164 w 292"/>
                <a:gd name="T69" fmla="*/ 308 h 316"/>
                <a:gd name="T70" fmla="*/ 150 w 292"/>
                <a:gd name="T71" fmla="*/ 309 h 316"/>
                <a:gd name="T72" fmla="*/ 174 w 292"/>
                <a:gd name="T73" fmla="*/ 264 h 316"/>
                <a:gd name="T74" fmla="*/ 203 w 292"/>
                <a:gd name="T75" fmla="*/ 253 h 316"/>
                <a:gd name="T76" fmla="*/ 219 w 292"/>
                <a:gd name="T77" fmla="*/ 254 h 316"/>
                <a:gd name="T78" fmla="*/ 208 w 292"/>
                <a:gd name="T79" fmla="*/ 261 h 316"/>
                <a:gd name="T80" fmla="*/ 239 w 292"/>
                <a:gd name="T81" fmla="*/ 257 h 316"/>
                <a:gd name="T82" fmla="*/ 113 w 292"/>
                <a:gd name="T83" fmla="*/ 262 h 316"/>
                <a:gd name="T84" fmla="*/ 97 w 292"/>
                <a:gd name="T85" fmla="*/ 276 h 316"/>
                <a:gd name="T86" fmla="*/ 89 w 292"/>
                <a:gd name="T87" fmla="*/ 272 h 316"/>
                <a:gd name="T88" fmla="*/ 83 w 292"/>
                <a:gd name="T89" fmla="*/ 268 h 316"/>
                <a:gd name="T90" fmla="*/ 127 w 292"/>
                <a:gd name="T91" fmla="*/ 306 h 316"/>
                <a:gd name="T92" fmla="*/ 129 w 292"/>
                <a:gd name="T93" fmla="*/ 309 h 316"/>
                <a:gd name="T94" fmla="*/ 37 w 292"/>
                <a:gd name="T95" fmla="*/ 258 h 316"/>
                <a:gd name="T96" fmla="*/ 7 w 292"/>
                <a:gd name="T97" fmla="*/ 171 h 316"/>
                <a:gd name="T98" fmla="*/ 23 w 292"/>
                <a:gd name="T99" fmla="*/ 171 h 316"/>
                <a:gd name="T100" fmla="*/ 23 w 292"/>
                <a:gd name="T101" fmla="*/ 191 h 316"/>
                <a:gd name="T102" fmla="*/ 33 w 292"/>
                <a:gd name="T103" fmla="*/ 199 h 316"/>
                <a:gd name="T104" fmla="*/ 37 w 292"/>
                <a:gd name="T105" fmla="*/ 197 h 316"/>
                <a:gd name="T106" fmla="*/ 37 w 292"/>
                <a:gd name="T107" fmla="*/ 239 h 316"/>
                <a:gd name="T108" fmla="*/ 34 w 292"/>
                <a:gd name="T109" fmla="*/ 255 h 316"/>
                <a:gd name="T110" fmla="*/ 41 w 292"/>
                <a:gd name="T111" fmla="*/ 263 h 316"/>
                <a:gd name="T112" fmla="*/ 64 w 292"/>
                <a:gd name="T113" fmla="*/ 279 h 316"/>
                <a:gd name="T114" fmla="*/ 109 w 292"/>
                <a:gd name="T115" fmla="*/ 281 h 316"/>
                <a:gd name="T116" fmla="*/ 118 w 292"/>
                <a:gd name="T117" fmla="*/ 283 h 316"/>
                <a:gd name="T118" fmla="*/ 144 w 292"/>
                <a:gd name="T119" fmla="*/ 310 h 316"/>
                <a:gd name="T120" fmla="*/ 252 w 292"/>
                <a:gd name="T121" fmla="*/ 21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" h="316">
                  <a:moveTo>
                    <a:pt x="270" y="198"/>
                  </a:moveTo>
                  <a:cubicBezTo>
                    <a:pt x="271" y="198"/>
                    <a:pt x="273" y="197"/>
                    <a:pt x="276" y="197"/>
                  </a:cubicBezTo>
                  <a:cubicBezTo>
                    <a:pt x="278" y="197"/>
                    <a:pt x="280" y="197"/>
                    <a:pt x="284" y="198"/>
                  </a:cubicBezTo>
                  <a:cubicBezTo>
                    <a:pt x="286" y="198"/>
                    <a:pt x="287" y="197"/>
                    <a:pt x="287" y="195"/>
                  </a:cubicBezTo>
                  <a:cubicBezTo>
                    <a:pt x="289" y="185"/>
                    <a:pt x="289" y="178"/>
                    <a:pt x="290" y="168"/>
                  </a:cubicBezTo>
                  <a:cubicBezTo>
                    <a:pt x="291" y="160"/>
                    <a:pt x="292" y="153"/>
                    <a:pt x="292" y="145"/>
                  </a:cubicBezTo>
                  <a:cubicBezTo>
                    <a:pt x="292" y="137"/>
                    <a:pt x="291" y="129"/>
                    <a:pt x="290" y="121"/>
                  </a:cubicBezTo>
                  <a:cubicBezTo>
                    <a:pt x="290" y="119"/>
                    <a:pt x="288" y="118"/>
                    <a:pt x="287" y="118"/>
                  </a:cubicBezTo>
                  <a:cubicBezTo>
                    <a:pt x="279" y="118"/>
                    <a:pt x="272" y="118"/>
                    <a:pt x="265" y="118"/>
                  </a:cubicBezTo>
                  <a:cubicBezTo>
                    <a:pt x="263" y="110"/>
                    <a:pt x="261" y="102"/>
                    <a:pt x="257" y="94"/>
                  </a:cubicBezTo>
                  <a:cubicBezTo>
                    <a:pt x="259" y="93"/>
                    <a:pt x="260" y="91"/>
                    <a:pt x="262" y="90"/>
                  </a:cubicBezTo>
                  <a:cubicBezTo>
                    <a:pt x="264" y="90"/>
                    <a:pt x="265" y="88"/>
                    <a:pt x="265" y="87"/>
                  </a:cubicBezTo>
                  <a:cubicBezTo>
                    <a:pt x="265" y="84"/>
                    <a:pt x="265" y="81"/>
                    <a:pt x="265" y="79"/>
                  </a:cubicBezTo>
                  <a:cubicBezTo>
                    <a:pt x="265" y="75"/>
                    <a:pt x="265" y="71"/>
                    <a:pt x="265" y="67"/>
                  </a:cubicBezTo>
                  <a:cubicBezTo>
                    <a:pt x="265" y="66"/>
                    <a:pt x="265" y="66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6" y="63"/>
                    <a:pt x="265" y="61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3" y="59"/>
                    <a:pt x="263" y="58"/>
                    <a:pt x="262" y="57"/>
                  </a:cubicBezTo>
                  <a:cubicBezTo>
                    <a:pt x="261" y="55"/>
                    <a:pt x="259" y="53"/>
                    <a:pt x="257" y="51"/>
                  </a:cubicBezTo>
                  <a:cubicBezTo>
                    <a:pt x="256" y="50"/>
                    <a:pt x="255" y="48"/>
                    <a:pt x="252" y="46"/>
                  </a:cubicBezTo>
                  <a:cubicBezTo>
                    <a:pt x="249" y="42"/>
                    <a:pt x="244" y="38"/>
                    <a:pt x="240" y="34"/>
                  </a:cubicBezTo>
                  <a:cubicBezTo>
                    <a:pt x="238" y="32"/>
                    <a:pt x="236" y="30"/>
                    <a:pt x="235" y="29"/>
                  </a:cubicBezTo>
                  <a:cubicBezTo>
                    <a:pt x="234" y="28"/>
                    <a:pt x="233" y="28"/>
                    <a:pt x="232" y="27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31" y="26"/>
                    <a:pt x="230" y="26"/>
                    <a:pt x="229" y="26"/>
                  </a:cubicBezTo>
                  <a:cubicBezTo>
                    <a:pt x="229" y="26"/>
                    <a:pt x="227" y="26"/>
                    <a:pt x="227" y="27"/>
                  </a:cubicBezTo>
                  <a:cubicBezTo>
                    <a:pt x="222" y="32"/>
                    <a:pt x="217" y="37"/>
                    <a:pt x="212" y="42"/>
                  </a:cubicBezTo>
                  <a:cubicBezTo>
                    <a:pt x="200" y="35"/>
                    <a:pt x="187" y="30"/>
                    <a:pt x="174" y="27"/>
                  </a:cubicBezTo>
                  <a:cubicBezTo>
                    <a:pt x="174" y="20"/>
                    <a:pt x="174" y="13"/>
                    <a:pt x="174" y="5"/>
                  </a:cubicBezTo>
                  <a:cubicBezTo>
                    <a:pt x="174" y="4"/>
                    <a:pt x="173" y="2"/>
                    <a:pt x="171" y="2"/>
                  </a:cubicBezTo>
                  <a:cubicBezTo>
                    <a:pt x="163" y="1"/>
                    <a:pt x="155" y="0"/>
                    <a:pt x="147" y="0"/>
                  </a:cubicBezTo>
                  <a:cubicBezTo>
                    <a:pt x="139" y="0"/>
                    <a:pt x="131" y="1"/>
                    <a:pt x="123" y="2"/>
                  </a:cubicBezTo>
                  <a:cubicBezTo>
                    <a:pt x="122" y="2"/>
                    <a:pt x="120" y="4"/>
                    <a:pt x="120" y="5"/>
                  </a:cubicBezTo>
                  <a:cubicBezTo>
                    <a:pt x="120" y="13"/>
                    <a:pt x="120" y="20"/>
                    <a:pt x="120" y="27"/>
                  </a:cubicBezTo>
                  <a:cubicBezTo>
                    <a:pt x="107" y="30"/>
                    <a:pt x="94" y="35"/>
                    <a:pt x="82" y="42"/>
                  </a:cubicBezTo>
                  <a:cubicBezTo>
                    <a:pt x="77" y="37"/>
                    <a:pt x="72" y="32"/>
                    <a:pt x="67" y="27"/>
                  </a:cubicBezTo>
                  <a:cubicBezTo>
                    <a:pt x="66" y="26"/>
                    <a:pt x="64" y="26"/>
                    <a:pt x="63" y="27"/>
                  </a:cubicBezTo>
                  <a:cubicBezTo>
                    <a:pt x="50" y="36"/>
                    <a:pt x="39" y="48"/>
                    <a:pt x="29" y="61"/>
                  </a:cubicBezTo>
                  <a:cubicBezTo>
                    <a:pt x="29" y="62"/>
                    <a:pt x="28" y="63"/>
                    <a:pt x="29" y="64"/>
                  </a:cubicBezTo>
                  <a:cubicBezTo>
                    <a:pt x="28" y="71"/>
                    <a:pt x="28" y="77"/>
                    <a:pt x="27" y="83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6"/>
                    <a:pt x="26" y="86"/>
                    <a:pt x="26" y="87"/>
                  </a:cubicBezTo>
                  <a:cubicBezTo>
                    <a:pt x="26" y="87"/>
                    <a:pt x="26" y="88"/>
                    <a:pt x="26" y="88"/>
                  </a:cubicBezTo>
                  <a:cubicBezTo>
                    <a:pt x="26" y="89"/>
                    <a:pt x="26" y="91"/>
                    <a:pt x="27" y="91"/>
                  </a:cubicBezTo>
                  <a:cubicBezTo>
                    <a:pt x="30" y="94"/>
                    <a:pt x="32" y="96"/>
                    <a:pt x="35" y="99"/>
                  </a:cubicBezTo>
                  <a:cubicBezTo>
                    <a:pt x="32" y="105"/>
                    <a:pt x="30" y="111"/>
                    <a:pt x="29" y="118"/>
                  </a:cubicBezTo>
                  <a:cubicBezTo>
                    <a:pt x="22" y="118"/>
                    <a:pt x="15" y="118"/>
                    <a:pt x="7" y="118"/>
                  </a:cubicBezTo>
                  <a:cubicBezTo>
                    <a:pt x="6" y="118"/>
                    <a:pt x="4" y="119"/>
                    <a:pt x="4" y="121"/>
                  </a:cubicBezTo>
                  <a:cubicBezTo>
                    <a:pt x="4" y="122"/>
                    <a:pt x="4" y="123"/>
                    <a:pt x="4" y="125"/>
                  </a:cubicBezTo>
                  <a:cubicBezTo>
                    <a:pt x="3" y="125"/>
                    <a:pt x="2" y="126"/>
                    <a:pt x="2" y="127"/>
                  </a:cubicBezTo>
                  <a:cubicBezTo>
                    <a:pt x="1" y="136"/>
                    <a:pt x="0" y="153"/>
                    <a:pt x="0" y="167"/>
                  </a:cubicBezTo>
                  <a:cubicBezTo>
                    <a:pt x="0" y="178"/>
                    <a:pt x="0" y="188"/>
                    <a:pt x="1" y="195"/>
                  </a:cubicBezTo>
                  <a:cubicBezTo>
                    <a:pt x="2" y="196"/>
                    <a:pt x="3" y="198"/>
                    <a:pt x="5" y="198"/>
                  </a:cubicBezTo>
                  <a:cubicBezTo>
                    <a:pt x="12" y="198"/>
                    <a:pt x="19" y="198"/>
                    <a:pt x="26" y="198"/>
                  </a:cubicBezTo>
                  <a:cubicBezTo>
                    <a:pt x="28" y="206"/>
                    <a:pt x="30" y="213"/>
                    <a:pt x="33" y="221"/>
                  </a:cubicBezTo>
                  <a:cubicBezTo>
                    <a:pt x="32" y="222"/>
                    <a:pt x="31" y="223"/>
                    <a:pt x="30" y="224"/>
                  </a:cubicBezTo>
                  <a:cubicBezTo>
                    <a:pt x="29" y="225"/>
                    <a:pt x="28" y="226"/>
                    <a:pt x="28" y="227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28" y="236"/>
                    <a:pt x="27" y="245"/>
                    <a:pt x="26" y="253"/>
                  </a:cubicBezTo>
                  <a:cubicBezTo>
                    <a:pt x="26" y="253"/>
                    <a:pt x="26" y="254"/>
                    <a:pt x="25" y="254"/>
                  </a:cubicBezTo>
                  <a:cubicBezTo>
                    <a:pt x="25" y="256"/>
                    <a:pt x="26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37" y="270"/>
                    <a:pt x="47" y="279"/>
                    <a:pt x="58" y="288"/>
                  </a:cubicBezTo>
                  <a:cubicBezTo>
                    <a:pt x="58" y="289"/>
                    <a:pt x="59" y="289"/>
                    <a:pt x="60" y="289"/>
                  </a:cubicBezTo>
                  <a:cubicBezTo>
                    <a:pt x="62" y="290"/>
                    <a:pt x="63" y="290"/>
                    <a:pt x="64" y="289"/>
                  </a:cubicBezTo>
                  <a:cubicBezTo>
                    <a:pt x="69" y="284"/>
                    <a:pt x="74" y="279"/>
                    <a:pt x="79" y="274"/>
                  </a:cubicBezTo>
                  <a:cubicBezTo>
                    <a:pt x="91" y="281"/>
                    <a:pt x="101" y="286"/>
                    <a:pt x="114" y="289"/>
                  </a:cubicBezTo>
                  <a:cubicBezTo>
                    <a:pt x="115" y="297"/>
                    <a:pt x="116" y="302"/>
                    <a:pt x="118" y="312"/>
                  </a:cubicBezTo>
                  <a:cubicBezTo>
                    <a:pt x="118" y="313"/>
                    <a:pt x="119" y="314"/>
                    <a:pt x="120" y="314"/>
                  </a:cubicBezTo>
                  <a:cubicBezTo>
                    <a:pt x="128" y="316"/>
                    <a:pt x="136" y="316"/>
                    <a:pt x="144" y="316"/>
                  </a:cubicBezTo>
                  <a:cubicBezTo>
                    <a:pt x="152" y="316"/>
                    <a:pt x="160" y="316"/>
                    <a:pt x="168" y="314"/>
                  </a:cubicBezTo>
                  <a:cubicBezTo>
                    <a:pt x="170" y="314"/>
                    <a:pt x="171" y="313"/>
                    <a:pt x="171" y="311"/>
                  </a:cubicBezTo>
                  <a:cubicBezTo>
                    <a:pt x="171" y="305"/>
                    <a:pt x="173" y="297"/>
                    <a:pt x="174" y="288"/>
                  </a:cubicBezTo>
                  <a:cubicBezTo>
                    <a:pt x="187" y="285"/>
                    <a:pt x="198" y="281"/>
                    <a:pt x="210" y="274"/>
                  </a:cubicBezTo>
                  <a:cubicBezTo>
                    <a:pt x="215" y="279"/>
                    <a:pt x="219" y="284"/>
                    <a:pt x="224" y="289"/>
                  </a:cubicBezTo>
                  <a:cubicBezTo>
                    <a:pt x="226" y="290"/>
                    <a:pt x="227" y="290"/>
                    <a:pt x="229" y="289"/>
                  </a:cubicBezTo>
                  <a:cubicBezTo>
                    <a:pt x="242" y="280"/>
                    <a:pt x="253" y="269"/>
                    <a:pt x="262" y="255"/>
                  </a:cubicBezTo>
                  <a:cubicBezTo>
                    <a:pt x="263" y="254"/>
                    <a:pt x="263" y="254"/>
                    <a:pt x="263" y="254"/>
                  </a:cubicBezTo>
                  <a:cubicBezTo>
                    <a:pt x="265" y="245"/>
                    <a:pt x="265" y="239"/>
                    <a:pt x="266" y="227"/>
                  </a:cubicBezTo>
                  <a:cubicBezTo>
                    <a:pt x="266" y="227"/>
                    <a:pt x="266" y="227"/>
                    <a:pt x="266" y="226"/>
                  </a:cubicBezTo>
                  <a:cubicBezTo>
                    <a:pt x="266" y="226"/>
                    <a:pt x="266" y="226"/>
                    <a:pt x="266" y="226"/>
                  </a:cubicBezTo>
                  <a:cubicBezTo>
                    <a:pt x="265" y="226"/>
                    <a:pt x="265" y="225"/>
                    <a:pt x="265" y="225"/>
                  </a:cubicBezTo>
                  <a:cubicBezTo>
                    <a:pt x="265" y="225"/>
                    <a:pt x="265" y="225"/>
                    <a:pt x="265" y="225"/>
                  </a:cubicBezTo>
                  <a:cubicBezTo>
                    <a:pt x="262" y="222"/>
                    <a:pt x="259" y="219"/>
                    <a:pt x="257" y="217"/>
                  </a:cubicBezTo>
                  <a:cubicBezTo>
                    <a:pt x="262" y="208"/>
                    <a:pt x="264" y="203"/>
                    <a:pt x="266" y="200"/>
                  </a:cubicBezTo>
                  <a:cubicBezTo>
                    <a:pt x="268" y="199"/>
                    <a:pt x="268" y="199"/>
                    <a:pt x="270" y="198"/>
                  </a:cubicBezTo>
                  <a:close/>
                  <a:moveTo>
                    <a:pt x="267" y="192"/>
                  </a:moveTo>
                  <a:cubicBezTo>
                    <a:pt x="267" y="192"/>
                    <a:pt x="267" y="192"/>
                    <a:pt x="266" y="192"/>
                  </a:cubicBezTo>
                  <a:cubicBezTo>
                    <a:pt x="267" y="190"/>
                    <a:pt x="267" y="189"/>
                    <a:pt x="267" y="187"/>
                  </a:cubicBezTo>
                  <a:cubicBezTo>
                    <a:pt x="270" y="182"/>
                    <a:pt x="272" y="177"/>
                    <a:pt x="273" y="172"/>
                  </a:cubicBezTo>
                  <a:cubicBezTo>
                    <a:pt x="275" y="172"/>
                    <a:pt x="276" y="171"/>
                    <a:pt x="278" y="171"/>
                  </a:cubicBezTo>
                  <a:cubicBezTo>
                    <a:pt x="275" y="178"/>
                    <a:pt x="272" y="184"/>
                    <a:pt x="270" y="191"/>
                  </a:cubicBezTo>
                  <a:cubicBezTo>
                    <a:pt x="269" y="191"/>
                    <a:pt x="268" y="191"/>
                    <a:pt x="267" y="192"/>
                  </a:cubicBezTo>
                  <a:close/>
                  <a:moveTo>
                    <a:pt x="267" y="175"/>
                  </a:moveTo>
                  <a:cubicBezTo>
                    <a:pt x="267" y="174"/>
                    <a:pt x="268" y="174"/>
                    <a:pt x="268" y="174"/>
                  </a:cubicBezTo>
                  <a:cubicBezTo>
                    <a:pt x="268" y="174"/>
                    <a:pt x="269" y="173"/>
                    <a:pt x="269" y="173"/>
                  </a:cubicBezTo>
                  <a:cubicBezTo>
                    <a:pt x="269" y="175"/>
                    <a:pt x="268" y="177"/>
                    <a:pt x="267" y="179"/>
                  </a:cubicBezTo>
                  <a:cubicBezTo>
                    <a:pt x="267" y="177"/>
                    <a:pt x="267" y="176"/>
                    <a:pt x="267" y="175"/>
                  </a:cubicBezTo>
                  <a:close/>
                  <a:moveTo>
                    <a:pt x="274" y="191"/>
                  </a:moveTo>
                  <a:cubicBezTo>
                    <a:pt x="276" y="184"/>
                    <a:pt x="279" y="177"/>
                    <a:pt x="282" y="171"/>
                  </a:cubicBezTo>
                  <a:cubicBezTo>
                    <a:pt x="282" y="171"/>
                    <a:pt x="283" y="171"/>
                    <a:pt x="283" y="171"/>
                  </a:cubicBezTo>
                  <a:cubicBezTo>
                    <a:pt x="283" y="178"/>
                    <a:pt x="282" y="184"/>
                    <a:pt x="281" y="191"/>
                  </a:cubicBezTo>
                  <a:cubicBezTo>
                    <a:pt x="279" y="191"/>
                    <a:pt x="277" y="191"/>
                    <a:pt x="276" y="191"/>
                  </a:cubicBezTo>
                  <a:cubicBezTo>
                    <a:pt x="275" y="191"/>
                    <a:pt x="274" y="191"/>
                    <a:pt x="274" y="191"/>
                  </a:cubicBezTo>
                  <a:close/>
                  <a:moveTo>
                    <a:pt x="249" y="80"/>
                  </a:moveTo>
                  <a:cubicBezTo>
                    <a:pt x="252" y="77"/>
                    <a:pt x="255" y="74"/>
                    <a:pt x="258" y="71"/>
                  </a:cubicBezTo>
                  <a:cubicBezTo>
                    <a:pt x="258" y="74"/>
                    <a:pt x="258" y="76"/>
                    <a:pt x="258" y="79"/>
                  </a:cubicBezTo>
                  <a:cubicBezTo>
                    <a:pt x="258" y="81"/>
                    <a:pt x="258" y="83"/>
                    <a:pt x="258" y="84"/>
                  </a:cubicBezTo>
                  <a:cubicBezTo>
                    <a:pt x="257" y="85"/>
                    <a:pt x="255" y="87"/>
                    <a:pt x="254" y="88"/>
                  </a:cubicBezTo>
                  <a:cubicBezTo>
                    <a:pt x="253" y="85"/>
                    <a:pt x="251" y="82"/>
                    <a:pt x="249" y="80"/>
                  </a:cubicBezTo>
                  <a:close/>
                  <a:moveTo>
                    <a:pt x="35" y="71"/>
                  </a:moveTo>
                  <a:cubicBezTo>
                    <a:pt x="36" y="71"/>
                    <a:pt x="37" y="72"/>
                    <a:pt x="37" y="73"/>
                  </a:cubicBezTo>
                  <a:cubicBezTo>
                    <a:pt x="36" y="73"/>
                    <a:pt x="36" y="74"/>
                    <a:pt x="35" y="75"/>
                  </a:cubicBezTo>
                  <a:cubicBezTo>
                    <a:pt x="35" y="74"/>
                    <a:pt x="35" y="72"/>
                    <a:pt x="35" y="71"/>
                  </a:cubicBezTo>
                  <a:close/>
                  <a:moveTo>
                    <a:pt x="33" y="86"/>
                  </a:moveTo>
                  <a:cubicBezTo>
                    <a:pt x="34" y="84"/>
                    <a:pt x="34" y="82"/>
                    <a:pt x="34" y="81"/>
                  </a:cubicBezTo>
                  <a:cubicBezTo>
                    <a:pt x="36" y="79"/>
                    <a:pt x="38" y="77"/>
                    <a:pt x="40" y="75"/>
                  </a:cubicBezTo>
                  <a:cubicBezTo>
                    <a:pt x="40" y="75"/>
                    <a:pt x="41" y="76"/>
                    <a:pt x="41" y="76"/>
                  </a:cubicBezTo>
                  <a:cubicBezTo>
                    <a:pt x="39" y="80"/>
                    <a:pt x="36" y="83"/>
                    <a:pt x="33" y="86"/>
                  </a:cubicBezTo>
                  <a:close/>
                  <a:moveTo>
                    <a:pt x="35" y="89"/>
                  </a:moveTo>
                  <a:cubicBezTo>
                    <a:pt x="38" y="86"/>
                    <a:pt x="41" y="82"/>
                    <a:pt x="44" y="79"/>
                  </a:cubicBezTo>
                  <a:cubicBezTo>
                    <a:pt x="44" y="79"/>
                    <a:pt x="44" y="80"/>
                    <a:pt x="45" y="80"/>
                  </a:cubicBezTo>
                  <a:cubicBezTo>
                    <a:pt x="42" y="84"/>
                    <a:pt x="40" y="88"/>
                    <a:pt x="38" y="92"/>
                  </a:cubicBezTo>
                  <a:cubicBezTo>
                    <a:pt x="37" y="91"/>
                    <a:pt x="36" y="90"/>
                    <a:pt x="35" y="89"/>
                  </a:cubicBezTo>
                  <a:close/>
                  <a:moveTo>
                    <a:pt x="35" y="122"/>
                  </a:moveTo>
                  <a:cubicBezTo>
                    <a:pt x="36" y="115"/>
                    <a:pt x="38" y="107"/>
                    <a:pt x="41" y="101"/>
                  </a:cubicBezTo>
                  <a:cubicBezTo>
                    <a:pt x="42" y="100"/>
                    <a:pt x="42" y="100"/>
                    <a:pt x="42" y="99"/>
                  </a:cubicBezTo>
                  <a:cubicBezTo>
                    <a:pt x="45" y="93"/>
                    <a:pt x="48" y="87"/>
                    <a:pt x="52" y="81"/>
                  </a:cubicBezTo>
                  <a:cubicBezTo>
                    <a:pt x="53" y="80"/>
                    <a:pt x="52" y="78"/>
                    <a:pt x="51" y="77"/>
                  </a:cubicBezTo>
                  <a:cubicBezTo>
                    <a:pt x="46" y="72"/>
                    <a:pt x="41" y="67"/>
                    <a:pt x="37" y="62"/>
                  </a:cubicBezTo>
                  <a:cubicBezTo>
                    <a:pt x="45" y="52"/>
                    <a:pt x="54" y="42"/>
                    <a:pt x="65" y="34"/>
                  </a:cubicBezTo>
                  <a:cubicBezTo>
                    <a:pt x="70" y="39"/>
                    <a:pt x="75" y="44"/>
                    <a:pt x="80" y="49"/>
                  </a:cubicBezTo>
                  <a:cubicBezTo>
                    <a:pt x="81" y="50"/>
                    <a:pt x="82" y="50"/>
                    <a:pt x="84" y="49"/>
                  </a:cubicBezTo>
                  <a:cubicBezTo>
                    <a:pt x="96" y="41"/>
                    <a:pt x="110" y="36"/>
                    <a:pt x="124" y="33"/>
                  </a:cubicBezTo>
                  <a:cubicBezTo>
                    <a:pt x="126" y="32"/>
                    <a:pt x="127" y="31"/>
                    <a:pt x="127" y="29"/>
                  </a:cubicBezTo>
                  <a:cubicBezTo>
                    <a:pt x="127" y="22"/>
                    <a:pt x="127" y="15"/>
                    <a:pt x="127" y="8"/>
                  </a:cubicBezTo>
                  <a:cubicBezTo>
                    <a:pt x="134" y="7"/>
                    <a:pt x="140" y="7"/>
                    <a:pt x="147" y="7"/>
                  </a:cubicBezTo>
                  <a:cubicBezTo>
                    <a:pt x="154" y="7"/>
                    <a:pt x="160" y="7"/>
                    <a:pt x="167" y="8"/>
                  </a:cubicBezTo>
                  <a:cubicBezTo>
                    <a:pt x="167" y="15"/>
                    <a:pt x="167" y="22"/>
                    <a:pt x="167" y="29"/>
                  </a:cubicBezTo>
                  <a:cubicBezTo>
                    <a:pt x="167" y="31"/>
                    <a:pt x="168" y="32"/>
                    <a:pt x="170" y="33"/>
                  </a:cubicBezTo>
                  <a:cubicBezTo>
                    <a:pt x="184" y="36"/>
                    <a:pt x="198" y="41"/>
                    <a:pt x="210" y="49"/>
                  </a:cubicBezTo>
                  <a:cubicBezTo>
                    <a:pt x="212" y="50"/>
                    <a:pt x="213" y="50"/>
                    <a:pt x="214" y="49"/>
                  </a:cubicBezTo>
                  <a:cubicBezTo>
                    <a:pt x="220" y="44"/>
                    <a:pt x="225" y="39"/>
                    <a:pt x="230" y="34"/>
                  </a:cubicBezTo>
                  <a:cubicBezTo>
                    <a:pt x="231" y="35"/>
                    <a:pt x="232" y="36"/>
                    <a:pt x="234" y="38"/>
                  </a:cubicBezTo>
                  <a:cubicBezTo>
                    <a:pt x="238" y="41"/>
                    <a:pt x="242" y="45"/>
                    <a:pt x="245" y="48"/>
                  </a:cubicBezTo>
                  <a:cubicBezTo>
                    <a:pt x="248" y="52"/>
                    <a:pt x="251" y="54"/>
                    <a:pt x="252" y="55"/>
                  </a:cubicBezTo>
                  <a:cubicBezTo>
                    <a:pt x="254" y="57"/>
                    <a:pt x="255" y="59"/>
                    <a:pt x="257" y="61"/>
                  </a:cubicBezTo>
                  <a:cubicBezTo>
                    <a:pt x="257" y="62"/>
                    <a:pt x="257" y="62"/>
                    <a:pt x="258" y="62"/>
                  </a:cubicBezTo>
                  <a:cubicBezTo>
                    <a:pt x="253" y="67"/>
                    <a:pt x="248" y="72"/>
                    <a:pt x="243" y="77"/>
                  </a:cubicBezTo>
                  <a:cubicBezTo>
                    <a:pt x="242" y="78"/>
                    <a:pt x="241" y="80"/>
                    <a:pt x="242" y="81"/>
                  </a:cubicBezTo>
                  <a:cubicBezTo>
                    <a:pt x="251" y="94"/>
                    <a:pt x="256" y="107"/>
                    <a:pt x="259" y="122"/>
                  </a:cubicBezTo>
                  <a:cubicBezTo>
                    <a:pt x="260" y="124"/>
                    <a:pt x="261" y="125"/>
                    <a:pt x="263" y="125"/>
                  </a:cubicBezTo>
                  <a:cubicBezTo>
                    <a:pt x="270" y="125"/>
                    <a:pt x="277" y="125"/>
                    <a:pt x="284" y="125"/>
                  </a:cubicBezTo>
                  <a:cubicBezTo>
                    <a:pt x="285" y="131"/>
                    <a:pt x="285" y="138"/>
                    <a:pt x="285" y="145"/>
                  </a:cubicBezTo>
                  <a:cubicBezTo>
                    <a:pt x="285" y="152"/>
                    <a:pt x="285" y="158"/>
                    <a:pt x="284" y="164"/>
                  </a:cubicBezTo>
                  <a:cubicBezTo>
                    <a:pt x="283" y="164"/>
                    <a:pt x="282" y="164"/>
                    <a:pt x="281" y="164"/>
                  </a:cubicBezTo>
                  <a:cubicBezTo>
                    <a:pt x="274" y="164"/>
                    <a:pt x="269" y="166"/>
                    <a:pt x="264" y="168"/>
                  </a:cubicBezTo>
                  <a:cubicBezTo>
                    <a:pt x="261" y="170"/>
                    <a:pt x="259" y="173"/>
                    <a:pt x="257" y="176"/>
                  </a:cubicBezTo>
                  <a:cubicBezTo>
                    <a:pt x="253" y="184"/>
                    <a:pt x="251" y="195"/>
                    <a:pt x="243" y="208"/>
                  </a:cubicBezTo>
                  <a:cubicBezTo>
                    <a:pt x="242" y="210"/>
                    <a:pt x="242" y="211"/>
                    <a:pt x="243" y="213"/>
                  </a:cubicBezTo>
                  <a:cubicBezTo>
                    <a:pt x="248" y="217"/>
                    <a:pt x="253" y="222"/>
                    <a:pt x="258" y="227"/>
                  </a:cubicBezTo>
                  <a:cubicBezTo>
                    <a:pt x="250" y="238"/>
                    <a:pt x="241" y="248"/>
                    <a:pt x="230" y="256"/>
                  </a:cubicBezTo>
                  <a:cubicBezTo>
                    <a:pt x="225" y="251"/>
                    <a:pt x="220" y="246"/>
                    <a:pt x="215" y="241"/>
                  </a:cubicBezTo>
                  <a:cubicBezTo>
                    <a:pt x="214" y="240"/>
                    <a:pt x="212" y="240"/>
                    <a:pt x="211" y="240"/>
                  </a:cubicBezTo>
                  <a:cubicBezTo>
                    <a:pt x="198" y="249"/>
                    <a:pt x="185" y="255"/>
                    <a:pt x="170" y="258"/>
                  </a:cubicBezTo>
                  <a:cubicBezTo>
                    <a:pt x="168" y="258"/>
                    <a:pt x="167" y="259"/>
                    <a:pt x="167" y="261"/>
                  </a:cubicBezTo>
                  <a:cubicBezTo>
                    <a:pt x="167" y="268"/>
                    <a:pt x="167" y="275"/>
                    <a:pt x="167" y="282"/>
                  </a:cubicBezTo>
                  <a:cubicBezTo>
                    <a:pt x="160" y="283"/>
                    <a:pt x="154" y="283"/>
                    <a:pt x="147" y="283"/>
                  </a:cubicBezTo>
                  <a:cubicBezTo>
                    <a:pt x="140" y="283"/>
                    <a:pt x="134" y="283"/>
                    <a:pt x="127" y="282"/>
                  </a:cubicBezTo>
                  <a:cubicBezTo>
                    <a:pt x="127" y="275"/>
                    <a:pt x="127" y="268"/>
                    <a:pt x="127" y="261"/>
                  </a:cubicBezTo>
                  <a:cubicBezTo>
                    <a:pt x="127" y="259"/>
                    <a:pt x="126" y="258"/>
                    <a:pt x="124" y="258"/>
                  </a:cubicBezTo>
                  <a:cubicBezTo>
                    <a:pt x="110" y="255"/>
                    <a:pt x="96" y="249"/>
                    <a:pt x="83" y="240"/>
                  </a:cubicBezTo>
                  <a:cubicBezTo>
                    <a:pt x="82" y="240"/>
                    <a:pt x="80" y="240"/>
                    <a:pt x="79" y="241"/>
                  </a:cubicBezTo>
                  <a:cubicBezTo>
                    <a:pt x="74" y="246"/>
                    <a:pt x="69" y="251"/>
                    <a:pt x="64" y="255"/>
                  </a:cubicBezTo>
                  <a:cubicBezTo>
                    <a:pt x="53" y="247"/>
                    <a:pt x="44" y="238"/>
                    <a:pt x="36" y="227"/>
                  </a:cubicBezTo>
                  <a:cubicBezTo>
                    <a:pt x="41" y="222"/>
                    <a:pt x="46" y="217"/>
                    <a:pt x="51" y="213"/>
                  </a:cubicBezTo>
                  <a:cubicBezTo>
                    <a:pt x="52" y="211"/>
                    <a:pt x="52" y="210"/>
                    <a:pt x="51" y="208"/>
                  </a:cubicBezTo>
                  <a:cubicBezTo>
                    <a:pt x="43" y="196"/>
                    <a:pt x="37" y="182"/>
                    <a:pt x="34" y="167"/>
                  </a:cubicBezTo>
                  <a:cubicBezTo>
                    <a:pt x="34" y="166"/>
                    <a:pt x="33" y="165"/>
                    <a:pt x="31" y="165"/>
                  </a:cubicBezTo>
                  <a:cubicBezTo>
                    <a:pt x="24" y="165"/>
                    <a:pt x="17" y="165"/>
                    <a:pt x="10" y="165"/>
                  </a:cubicBezTo>
                  <a:cubicBezTo>
                    <a:pt x="9" y="158"/>
                    <a:pt x="9" y="152"/>
                    <a:pt x="9" y="145"/>
                  </a:cubicBezTo>
                  <a:cubicBezTo>
                    <a:pt x="9" y="138"/>
                    <a:pt x="9" y="131"/>
                    <a:pt x="10" y="125"/>
                  </a:cubicBezTo>
                  <a:cubicBezTo>
                    <a:pt x="17" y="125"/>
                    <a:pt x="24" y="125"/>
                    <a:pt x="31" y="125"/>
                  </a:cubicBezTo>
                  <a:cubicBezTo>
                    <a:pt x="33" y="125"/>
                    <a:pt x="34" y="124"/>
                    <a:pt x="35" y="122"/>
                  </a:cubicBezTo>
                  <a:close/>
                  <a:moveTo>
                    <a:pt x="257" y="252"/>
                  </a:moveTo>
                  <a:cubicBezTo>
                    <a:pt x="254" y="255"/>
                    <a:pt x="252" y="258"/>
                    <a:pt x="249" y="261"/>
                  </a:cubicBezTo>
                  <a:cubicBezTo>
                    <a:pt x="251" y="255"/>
                    <a:pt x="253" y="248"/>
                    <a:pt x="255" y="241"/>
                  </a:cubicBezTo>
                  <a:cubicBezTo>
                    <a:pt x="256" y="240"/>
                    <a:pt x="257" y="239"/>
                    <a:pt x="258" y="238"/>
                  </a:cubicBezTo>
                  <a:cubicBezTo>
                    <a:pt x="258" y="243"/>
                    <a:pt x="257" y="247"/>
                    <a:pt x="257" y="252"/>
                  </a:cubicBezTo>
                  <a:close/>
                  <a:moveTo>
                    <a:pt x="236" y="274"/>
                  </a:moveTo>
                  <a:cubicBezTo>
                    <a:pt x="239" y="267"/>
                    <a:pt x="241" y="260"/>
                    <a:pt x="244" y="253"/>
                  </a:cubicBezTo>
                  <a:cubicBezTo>
                    <a:pt x="246" y="251"/>
                    <a:pt x="248" y="249"/>
                    <a:pt x="250" y="247"/>
                  </a:cubicBezTo>
                  <a:cubicBezTo>
                    <a:pt x="248" y="254"/>
                    <a:pt x="246" y="260"/>
                    <a:pt x="244" y="267"/>
                  </a:cubicBezTo>
                  <a:cubicBezTo>
                    <a:pt x="242" y="270"/>
                    <a:pt x="239" y="272"/>
                    <a:pt x="236" y="274"/>
                  </a:cubicBezTo>
                  <a:close/>
                  <a:moveTo>
                    <a:pt x="215" y="270"/>
                  </a:moveTo>
                  <a:cubicBezTo>
                    <a:pt x="218" y="266"/>
                    <a:pt x="220" y="262"/>
                    <a:pt x="222" y="257"/>
                  </a:cubicBezTo>
                  <a:cubicBezTo>
                    <a:pt x="222" y="258"/>
                    <a:pt x="223" y="258"/>
                    <a:pt x="224" y="259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2" y="264"/>
                    <a:pt x="219" y="268"/>
                    <a:pt x="217" y="272"/>
                  </a:cubicBezTo>
                  <a:cubicBezTo>
                    <a:pt x="217" y="272"/>
                    <a:pt x="216" y="271"/>
                    <a:pt x="215" y="270"/>
                  </a:cubicBezTo>
                  <a:close/>
                  <a:moveTo>
                    <a:pt x="174" y="281"/>
                  </a:moveTo>
                  <a:cubicBezTo>
                    <a:pt x="174" y="279"/>
                    <a:pt x="174" y="277"/>
                    <a:pt x="174" y="275"/>
                  </a:cubicBezTo>
                  <a:cubicBezTo>
                    <a:pt x="177" y="271"/>
                    <a:pt x="180" y="266"/>
                    <a:pt x="182" y="261"/>
                  </a:cubicBezTo>
                  <a:cubicBezTo>
                    <a:pt x="184" y="261"/>
                    <a:pt x="185" y="260"/>
                    <a:pt x="187" y="260"/>
                  </a:cubicBezTo>
                  <a:cubicBezTo>
                    <a:pt x="183" y="267"/>
                    <a:pt x="180" y="274"/>
                    <a:pt x="176" y="281"/>
                  </a:cubicBezTo>
                  <a:cubicBezTo>
                    <a:pt x="175" y="281"/>
                    <a:pt x="175" y="281"/>
                    <a:pt x="174" y="281"/>
                  </a:cubicBezTo>
                  <a:close/>
                  <a:moveTo>
                    <a:pt x="164" y="308"/>
                  </a:moveTo>
                  <a:cubicBezTo>
                    <a:pt x="163" y="308"/>
                    <a:pt x="162" y="308"/>
                    <a:pt x="160" y="309"/>
                  </a:cubicBezTo>
                  <a:cubicBezTo>
                    <a:pt x="162" y="304"/>
                    <a:pt x="164" y="299"/>
                    <a:pt x="166" y="294"/>
                  </a:cubicBezTo>
                  <a:cubicBezTo>
                    <a:pt x="166" y="299"/>
                    <a:pt x="165" y="304"/>
                    <a:pt x="164" y="308"/>
                  </a:cubicBezTo>
                  <a:close/>
                  <a:moveTo>
                    <a:pt x="165" y="289"/>
                  </a:moveTo>
                  <a:cubicBezTo>
                    <a:pt x="162" y="295"/>
                    <a:pt x="159" y="302"/>
                    <a:pt x="156" y="309"/>
                  </a:cubicBezTo>
                  <a:cubicBezTo>
                    <a:pt x="154" y="309"/>
                    <a:pt x="152" y="309"/>
                    <a:pt x="150" y="309"/>
                  </a:cubicBezTo>
                  <a:cubicBezTo>
                    <a:pt x="152" y="303"/>
                    <a:pt x="155" y="296"/>
                    <a:pt x="158" y="290"/>
                  </a:cubicBezTo>
                  <a:cubicBezTo>
                    <a:pt x="160" y="289"/>
                    <a:pt x="163" y="289"/>
                    <a:pt x="165" y="289"/>
                  </a:cubicBezTo>
                  <a:close/>
                  <a:moveTo>
                    <a:pt x="174" y="264"/>
                  </a:moveTo>
                  <a:cubicBezTo>
                    <a:pt x="175" y="263"/>
                    <a:pt x="176" y="263"/>
                    <a:pt x="178" y="263"/>
                  </a:cubicBezTo>
                  <a:cubicBezTo>
                    <a:pt x="176" y="265"/>
                    <a:pt x="175" y="267"/>
                    <a:pt x="174" y="269"/>
                  </a:cubicBezTo>
                  <a:cubicBezTo>
                    <a:pt x="174" y="267"/>
                    <a:pt x="174" y="265"/>
                    <a:pt x="174" y="264"/>
                  </a:cubicBezTo>
                  <a:close/>
                  <a:moveTo>
                    <a:pt x="192" y="258"/>
                  </a:moveTo>
                  <a:cubicBezTo>
                    <a:pt x="194" y="257"/>
                    <a:pt x="197" y="256"/>
                    <a:pt x="199" y="255"/>
                  </a:cubicBezTo>
                  <a:cubicBezTo>
                    <a:pt x="196" y="262"/>
                    <a:pt x="193" y="269"/>
                    <a:pt x="191" y="276"/>
                  </a:cubicBezTo>
                  <a:cubicBezTo>
                    <a:pt x="187" y="278"/>
                    <a:pt x="184" y="279"/>
                    <a:pt x="181" y="280"/>
                  </a:cubicBezTo>
                  <a:cubicBezTo>
                    <a:pt x="184" y="272"/>
                    <a:pt x="188" y="265"/>
                    <a:pt x="192" y="258"/>
                  </a:cubicBezTo>
                  <a:close/>
                  <a:moveTo>
                    <a:pt x="203" y="253"/>
                  </a:moveTo>
                  <a:cubicBezTo>
                    <a:pt x="205" y="252"/>
                    <a:pt x="207" y="251"/>
                    <a:pt x="209" y="250"/>
                  </a:cubicBezTo>
                  <a:cubicBezTo>
                    <a:pt x="206" y="257"/>
                    <a:pt x="203" y="264"/>
                    <a:pt x="200" y="272"/>
                  </a:cubicBezTo>
                  <a:cubicBezTo>
                    <a:pt x="198" y="273"/>
                    <a:pt x="197" y="274"/>
                    <a:pt x="195" y="274"/>
                  </a:cubicBezTo>
                  <a:cubicBezTo>
                    <a:pt x="198" y="267"/>
                    <a:pt x="201" y="260"/>
                    <a:pt x="203" y="253"/>
                  </a:cubicBezTo>
                  <a:close/>
                  <a:moveTo>
                    <a:pt x="215" y="251"/>
                  </a:moveTo>
                  <a:cubicBezTo>
                    <a:pt x="217" y="252"/>
                    <a:pt x="218" y="253"/>
                    <a:pt x="219" y="254"/>
                  </a:cubicBezTo>
                  <a:cubicBezTo>
                    <a:pt x="218" y="258"/>
                    <a:pt x="216" y="262"/>
                    <a:pt x="214" y="266"/>
                  </a:cubicBezTo>
                  <a:cubicBezTo>
                    <a:pt x="214" y="261"/>
                    <a:pt x="215" y="256"/>
                    <a:pt x="215" y="251"/>
                  </a:cubicBezTo>
                  <a:close/>
                  <a:moveTo>
                    <a:pt x="208" y="261"/>
                  </a:moveTo>
                  <a:cubicBezTo>
                    <a:pt x="207" y="263"/>
                    <a:pt x="207" y="265"/>
                    <a:pt x="207" y="267"/>
                  </a:cubicBezTo>
                  <a:cubicBezTo>
                    <a:pt x="206" y="268"/>
                    <a:pt x="205" y="269"/>
                    <a:pt x="205" y="269"/>
                  </a:cubicBezTo>
                  <a:cubicBezTo>
                    <a:pt x="206" y="266"/>
                    <a:pt x="207" y="264"/>
                    <a:pt x="208" y="261"/>
                  </a:cubicBezTo>
                  <a:close/>
                  <a:moveTo>
                    <a:pt x="224" y="266"/>
                  </a:moveTo>
                  <a:cubicBezTo>
                    <a:pt x="224" y="270"/>
                    <a:pt x="223" y="274"/>
                    <a:pt x="223" y="278"/>
                  </a:cubicBezTo>
                  <a:cubicBezTo>
                    <a:pt x="222" y="277"/>
                    <a:pt x="221" y="276"/>
                    <a:pt x="220" y="275"/>
                  </a:cubicBezTo>
                  <a:cubicBezTo>
                    <a:pt x="221" y="272"/>
                    <a:pt x="223" y="269"/>
                    <a:pt x="224" y="266"/>
                  </a:cubicBezTo>
                  <a:close/>
                  <a:moveTo>
                    <a:pt x="232" y="263"/>
                  </a:moveTo>
                  <a:cubicBezTo>
                    <a:pt x="234" y="261"/>
                    <a:pt x="236" y="259"/>
                    <a:pt x="239" y="257"/>
                  </a:cubicBezTo>
                  <a:cubicBezTo>
                    <a:pt x="236" y="264"/>
                    <a:pt x="234" y="271"/>
                    <a:pt x="231" y="279"/>
                  </a:cubicBezTo>
                  <a:cubicBezTo>
                    <a:pt x="231" y="279"/>
                    <a:pt x="230" y="279"/>
                    <a:pt x="230" y="280"/>
                  </a:cubicBezTo>
                  <a:cubicBezTo>
                    <a:pt x="230" y="274"/>
                    <a:pt x="231" y="268"/>
                    <a:pt x="232" y="263"/>
                  </a:cubicBezTo>
                  <a:close/>
                  <a:moveTo>
                    <a:pt x="106" y="280"/>
                  </a:moveTo>
                  <a:cubicBezTo>
                    <a:pt x="104" y="279"/>
                    <a:pt x="102" y="279"/>
                    <a:pt x="100" y="278"/>
                  </a:cubicBezTo>
                  <a:cubicBezTo>
                    <a:pt x="104" y="272"/>
                    <a:pt x="108" y="267"/>
                    <a:pt x="113" y="262"/>
                  </a:cubicBezTo>
                  <a:cubicBezTo>
                    <a:pt x="115" y="262"/>
                    <a:pt x="117" y="263"/>
                    <a:pt x="119" y="263"/>
                  </a:cubicBezTo>
                  <a:cubicBezTo>
                    <a:pt x="115" y="269"/>
                    <a:pt x="110" y="274"/>
                    <a:pt x="106" y="280"/>
                  </a:cubicBezTo>
                  <a:close/>
                  <a:moveTo>
                    <a:pt x="92" y="274"/>
                  </a:moveTo>
                  <a:cubicBezTo>
                    <a:pt x="96" y="269"/>
                    <a:pt x="101" y="264"/>
                    <a:pt x="105" y="259"/>
                  </a:cubicBezTo>
                  <a:cubicBezTo>
                    <a:pt x="107" y="260"/>
                    <a:pt x="108" y="260"/>
                    <a:pt x="110" y="261"/>
                  </a:cubicBezTo>
                  <a:cubicBezTo>
                    <a:pt x="105" y="266"/>
                    <a:pt x="101" y="271"/>
                    <a:pt x="97" y="276"/>
                  </a:cubicBezTo>
                  <a:cubicBezTo>
                    <a:pt x="95" y="276"/>
                    <a:pt x="94" y="275"/>
                    <a:pt x="92" y="274"/>
                  </a:cubicBezTo>
                  <a:close/>
                  <a:moveTo>
                    <a:pt x="86" y="270"/>
                  </a:moveTo>
                  <a:cubicBezTo>
                    <a:pt x="89" y="265"/>
                    <a:pt x="93" y="261"/>
                    <a:pt x="97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98" y="256"/>
                    <a:pt x="100" y="257"/>
                    <a:pt x="102" y="258"/>
                  </a:cubicBezTo>
                  <a:cubicBezTo>
                    <a:pt x="97" y="262"/>
                    <a:pt x="93" y="267"/>
                    <a:pt x="89" y="272"/>
                  </a:cubicBezTo>
                  <a:cubicBezTo>
                    <a:pt x="88" y="272"/>
                    <a:pt x="87" y="271"/>
                    <a:pt x="86" y="270"/>
                  </a:cubicBezTo>
                  <a:close/>
                  <a:moveTo>
                    <a:pt x="87" y="251"/>
                  </a:moveTo>
                  <a:cubicBezTo>
                    <a:pt x="86" y="252"/>
                    <a:pt x="85" y="253"/>
                    <a:pt x="84" y="255"/>
                  </a:cubicBezTo>
                  <a:cubicBezTo>
                    <a:pt x="84" y="253"/>
                    <a:pt x="84" y="251"/>
                    <a:pt x="84" y="249"/>
                  </a:cubicBezTo>
                  <a:cubicBezTo>
                    <a:pt x="85" y="249"/>
                    <a:pt x="86" y="250"/>
                    <a:pt x="87" y="251"/>
                  </a:cubicBezTo>
                  <a:close/>
                  <a:moveTo>
                    <a:pt x="83" y="268"/>
                  </a:moveTo>
                  <a:cubicBezTo>
                    <a:pt x="83" y="266"/>
                    <a:pt x="83" y="263"/>
                    <a:pt x="83" y="261"/>
                  </a:cubicBezTo>
                  <a:cubicBezTo>
                    <a:pt x="85" y="258"/>
                    <a:pt x="88" y="255"/>
                    <a:pt x="90" y="252"/>
                  </a:cubicBezTo>
                  <a:cubicBezTo>
                    <a:pt x="91" y="253"/>
                    <a:pt x="92" y="253"/>
                    <a:pt x="94" y="254"/>
                  </a:cubicBezTo>
                  <a:cubicBezTo>
                    <a:pt x="90" y="259"/>
                    <a:pt x="87" y="264"/>
                    <a:pt x="83" y="268"/>
                  </a:cubicBezTo>
                  <a:close/>
                  <a:moveTo>
                    <a:pt x="134" y="289"/>
                  </a:moveTo>
                  <a:cubicBezTo>
                    <a:pt x="132" y="295"/>
                    <a:pt x="129" y="300"/>
                    <a:pt x="127" y="306"/>
                  </a:cubicBezTo>
                  <a:cubicBezTo>
                    <a:pt x="127" y="300"/>
                    <a:pt x="127" y="295"/>
                    <a:pt x="128" y="289"/>
                  </a:cubicBezTo>
                  <a:cubicBezTo>
                    <a:pt x="130" y="289"/>
                    <a:pt x="132" y="289"/>
                    <a:pt x="134" y="289"/>
                  </a:cubicBezTo>
                  <a:close/>
                  <a:moveTo>
                    <a:pt x="138" y="290"/>
                  </a:moveTo>
                  <a:cubicBezTo>
                    <a:pt x="140" y="290"/>
                    <a:pt x="142" y="290"/>
                    <a:pt x="143" y="290"/>
                  </a:cubicBezTo>
                  <a:cubicBezTo>
                    <a:pt x="141" y="296"/>
                    <a:pt x="138" y="303"/>
                    <a:pt x="136" y="309"/>
                  </a:cubicBezTo>
                  <a:cubicBezTo>
                    <a:pt x="134" y="309"/>
                    <a:pt x="131" y="309"/>
                    <a:pt x="129" y="309"/>
                  </a:cubicBezTo>
                  <a:cubicBezTo>
                    <a:pt x="132" y="302"/>
                    <a:pt x="135" y="296"/>
                    <a:pt x="138" y="290"/>
                  </a:cubicBezTo>
                  <a:close/>
                  <a:moveTo>
                    <a:pt x="60" y="261"/>
                  </a:moveTo>
                  <a:cubicBezTo>
                    <a:pt x="60" y="267"/>
                    <a:pt x="58" y="272"/>
                    <a:pt x="57" y="279"/>
                  </a:cubicBezTo>
                  <a:cubicBezTo>
                    <a:pt x="56" y="277"/>
                    <a:pt x="54" y="276"/>
                    <a:pt x="53" y="275"/>
                  </a:cubicBezTo>
                  <a:cubicBezTo>
                    <a:pt x="55" y="270"/>
                    <a:pt x="58" y="266"/>
                    <a:pt x="60" y="261"/>
                  </a:cubicBezTo>
                  <a:close/>
                  <a:moveTo>
                    <a:pt x="37" y="258"/>
                  </a:moveTo>
                  <a:cubicBezTo>
                    <a:pt x="39" y="254"/>
                    <a:pt x="41" y="250"/>
                    <a:pt x="44" y="247"/>
                  </a:cubicBezTo>
                  <a:cubicBezTo>
                    <a:pt x="45" y="248"/>
                    <a:pt x="46" y="248"/>
                    <a:pt x="46" y="249"/>
                  </a:cubicBezTo>
                  <a:cubicBezTo>
                    <a:pt x="44" y="253"/>
                    <a:pt x="41" y="257"/>
                    <a:pt x="39" y="260"/>
                  </a:cubicBezTo>
                  <a:cubicBezTo>
                    <a:pt x="38" y="260"/>
                    <a:pt x="37" y="259"/>
                    <a:pt x="37" y="258"/>
                  </a:cubicBezTo>
                  <a:close/>
                  <a:moveTo>
                    <a:pt x="7" y="171"/>
                  </a:moveTo>
                  <a:cubicBezTo>
                    <a:pt x="7" y="171"/>
                    <a:pt x="7" y="171"/>
                    <a:pt x="7" y="171"/>
                  </a:cubicBezTo>
                  <a:cubicBezTo>
                    <a:pt x="9" y="171"/>
                    <a:pt x="10" y="171"/>
                    <a:pt x="12" y="171"/>
                  </a:cubicBezTo>
                  <a:cubicBezTo>
                    <a:pt x="10" y="175"/>
                    <a:pt x="9" y="179"/>
                    <a:pt x="7" y="183"/>
                  </a:cubicBezTo>
                  <a:cubicBezTo>
                    <a:pt x="7" y="179"/>
                    <a:pt x="7" y="175"/>
                    <a:pt x="7" y="171"/>
                  </a:cubicBezTo>
                  <a:close/>
                  <a:moveTo>
                    <a:pt x="7" y="190"/>
                  </a:moveTo>
                  <a:cubicBezTo>
                    <a:pt x="10" y="184"/>
                    <a:pt x="13" y="177"/>
                    <a:pt x="15" y="171"/>
                  </a:cubicBezTo>
                  <a:cubicBezTo>
                    <a:pt x="18" y="171"/>
                    <a:pt x="20" y="171"/>
                    <a:pt x="23" y="171"/>
                  </a:cubicBezTo>
                  <a:cubicBezTo>
                    <a:pt x="20" y="178"/>
                    <a:pt x="17" y="184"/>
                    <a:pt x="15" y="191"/>
                  </a:cubicBezTo>
                  <a:cubicBezTo>
                    <a:pt x="12" y="191"/>
                    <a:pt x="10" y="191"/>
                    <a:pt x="8" y="191"/>
                  </a:cubicBezTo>
                  <a:cubicBezTo>
                    <a:pt x="8" y="191"/>
                    <a:pt x="8" y="190"/>
                    <a:pt x="7" y="190"/>
                  </a:cubicBezTo>
                  <a:close/>
                  <a:moveTo>
                    <a:pt x="26" y="172"/>
                  </a:moveTo>
                  <a:cubicBezTo>
                    <a:pt x="26" y="175"/>
                    <a:pt x="26" y="179"/>
                    <a:pt x="26" y="182"/>
                  </a:cubicBezTo>
                  <a:cubicBezTo>
                    <a:pt x="25" y="185"/>
                    <a:pt x="24" y="188"/>
                    <a:pt x="23" y="191"/>
                  </a:cubicBezTo>
                  <a:cubicBezTo>
                    <a:pt x="21" y="191"/>
                    <a:pt x="20" y="191"/>
                    <a:pt x="18" y="191"/>
                  </a:cubicBezTo>
                  <a:cubicBezTo>
                    <a:pt x="21" y="184"/>
                    <a:pt x="23" y="178"/>
                    <a:pt x="26" y="172"/>
                  </a:cubicBezTo>
                  <a:close/>
                  <a:moveTo>
                    <a:pt x="32" y="195"/>
                  </a:moveTo>
                  <a:cubicBezTo>
                    <a:pt x="32" y="192"/>
                    <a:pt x="32" y="189"/>
                    <a:pt x="33" y="185"/>
                  </a:cubicBezTo>
                  <a:cubicBezTo>
                    <a:pt x="33" y="188"/>
                    <a:pt x="34" y="190"/>
                    <a:pt x="35" y="192"/>
                  </a:cubicBezTo>
                  <a:cubicBezTo>
                    <a:pt x="34" y="194"/>
                    <a:pt x="34" y="196"/>
                    <a:pt x="33" y="199"/>
                  </a:cubicBezTo>
                  <a:cubicBezTo>
                    <a:pt x="33" y="198"/>
                    <a:pt x="32" y="196"/>
                    <a:pt x="32" y="195"/>
                  </a:cubicBezTo>
                  <a:close/>
                  <a:moveTo>
                    <a:pt x="37" y="197"/>
                  </a:moveTo>
                  <a:cubicBezTo>
                    <a:pt x="38" y="199"/>
                    <a:pt x="39" y="201"/>
                    <a:pt x="40" y="203"/>
                  </a:cubicBezTo>
                  <a:cubicBezTo>
                    <a:pt x="39" y="206"/>
                    <a:pt x="38" y="209"/>
                    <a:pt x="37" y="212"/>
                  </a:cubicBezTo>
                  <a:cubicBezTo>
                    <a:pt x="36" y="210"/>
                    <a:pt x="35" y="207"/>
                    <a:pt x="35" y="205"/>
                  </a:cubicBezTo>
                  <a:cubicBezTo>
                    <a:pt x="36" y="202"/>
                    <a:pt x="36" y="199"/>
                    <a:pt x="37" y="197"/>
                  </a:cubicBezTo>
                  <a:close/>
                  <a:moveTo>
                    <a:pt x="44" y="210"/>
                  </a:moveTo>
                  <a:cubicBezTo>
                    <a:pt x="43" y="211"/>
                    <a:pt x="42" y="212"/>
                    <a:pt x="41" y="213"/>
                  </a:cubicBezTo>
                  <a:cubicBezTo>
                    <a:pt x="41" y="211"/>
                    <a:pt x="42" y="209"/>
                    <a:pt x="43" y="207"/>
                  </a:cubicBezTo>
                  <a:cubicBezTo>
                    <a:pt x="43" y="208"/>
                    <a:pt x="44" y="209"/>
                    <a:pt x="44" y="210"/>
                  </a:cubicBezTo>
                  <a:close/>
                  <a:moveTo>
                    <a:pt x="34" y="236"/>
                  </a:moveTo>
                  <a:cubicBezTo>
                    <a:pt x="35" y="237"/>
                    <a:pt x="36" y="238"/>
                    <a:pt x="37" y="239"/>
                  </a:cubicBezTo>
                  <a:cubicBezTo>
                    <a:pt x="36" y="241"/>
                    <a:pt x="35" y="243"/>
                    <a:pt x="34" y="245"/>
                  </a:cubicBezTo>
                  <a:cubicBezTo>
                    <a:pt x="34" y="242"/>
                    <a:pt x="34" y="239"/>
                    <a:pt x="34" y="236"/>
                  </a:cubicBezTo>
                  <a:close/>
                  <a:moveTo>
                    <a:pt x="33" y="253"/>
                  </a:moveTo>
                  <a:cubicBezTo>
                    <a:pt x="35" y="249"/>
                    <a:pt x="37" y="246"/>
                    <a:pt x="39" y="242"/>
                  </a:cubicBezTo>
                  <a:cubicBezTo>
                    <a:pt x="40" y="243"/>
                    <a:pt x="41" y="243"/>
                    <a:pt x="41" y="244"/>
                  </a:cubicBezTo>
                  <a:cubicBezTo>
                    <a:pt x="39" y="248"/>
                    <a:pt x="37" y="251"/>
                    <a:pt x="34" y="255"/>
                  </a:cubicBezTo>
                  <a:cubicBezTo>
                    <a:pt x="34" y="254"/>
                    <a:pt x="33" y="254"/>
                    <a:pt x="33" y="253"/>
                  </a:cubicBezTo>
                  <a:close/>
                  <a:moveTo>
                    <a:pt x="41" y="263"/>
                  </a:moveTo>
                  <a:cubicBezTo>
                    <a:pt x="44" y="259"/>
                    <a:pt x="46" y="255"/>
                    <a:pt x="49" y="252"/>
                  </a:cubicBezTo>
                  <a:cubicBezTo>
                    <a:pt x="50" y="252"/>
                    <a:pt x="51" y="253"/>
                    <a:pt x="51" y="254"/>
                  </a:cubicBezTo>
                  <a:cubicBezTo>
                    <a:pt x="49" y="258"/>
                    <a:pt x="46" y="262"/>
                    <a:pt x="44" y="266"/>
                  </a:cubicBezTo>
                  <a:cubicBezTo>
                    <a:pt x="43" y="265"/>
                    <a:pt x="42" y="264"/>
                    <a:pt x="41" y="263"/>
                  </a:cubicBezTo>
                  <a:close/>
                  <a:moveTo>
                    <a:pt x="46" y="269"/>
                  </a:moveTo>
                  <a:cubicBezTo>
                    <a:pt x="49" y="265"/>
                    <a:pt x="51" y="260"/>
                    <a:pt x="54" y="256"/>
                  </a:cubicBezTo>
                  <a:cubicBezTo>
                    <a:pt x="55" y="257"/>
                    <a:pt x="56" y="258"/>
                    <a:pt x="58" y="259"/>
                  </a:cubicBezTo>
                  <a:cubicBezTo>
                    <a:pt x="55" y="263"/>
                    <a:pt x="53" y="268"/>
                    <a:pt x="50" y="272"/>
                  </a:cubicBezTo>
                  <a:cubicBezTo>
                    <a:pt x="49" y="271"/>
                    <a:pt x="48" y="270"/>
                    <a:pt x="46" y="269"/>
                  </a:cubicBezTo>
                  <a:close/>
                  <a:moveTo>
                    <a:pt x="64" y="279"/>
                  </a:moveTo>
                  <a:cubicBezTo>
                    <a:pt x="65" y="274"/>
                    <a:pt x="66" y="269"/>
                    <a:pt x="67" y="262"/>
                  </a:cubicBezTo>
                  <a:cubicBezTo>
                    <a:pt x="70" y="259"/>
                    <a:pt x="74" y="256"/>
                    <a:pt x="77" y="252"/>
                  </a:cubicBezTo>
                  <a:cubicBezTo>
                    <a:pt x="77" y="257"/>
                    <a:pt x="76" y="262"/>
                    <a:pt x="76" y="268"/>
                  </a:cubicBezTo>
                  <a:cubicBezTo>
                    <a:pt x="72" y="272"/>
                    <a:pt x="68" y="275"/>
                    <a:pt x="64" y="279"/>
                  </a:cubicBezTo>
                  <a:close/>
                  <a:moveTo>
                    <a:pt x="118" y="283"/>
                  </a:moveTo>
                  <a:cubicBezTo>
                    <a:pt x="115" y="283"/>
                    <a:pt x="112" y="282"/>
                    <a:pt x="109" y="281"/>
                  </a:cubicBezTo>
                  <a:cubicBezTo>
                    <a:pt x="113" y="276"/>
                    <a:pt x="117" y="272"/>
                    <a:pt x="120" y="267"/>
                  </a:cubicBezTo>
                  <a:cubicBezTo>
                    <a:pt x="120" y="273"/>
                    <a:pt x="120" y="279"/>
                    <a:pt x="120" y="285"/>
                  </a:cubicBezTo>
                  <a:cubicBezTo>
                    <a:pt x="120" y="286"/>
                    <a:pt x="121" y="286"/>
                    <a:pt x="121" y="287"/>
                  </a:cubicBezTo>
                  <a:cubicBezTo>
                    <a:pt x="121" y="288"/>
                    <a:pt x="121" y="289"/>
                    <a:pt x="121" y="289"/>
                  </a:cubicBezTo>
                  <a:cubicBezTo>
                    <a:pt x="121" y="288"/>
                    <a:pt x="121" y="287"/>
                    <a:pt x="121" y="286"/>
                  </a:cubicBezTo>
                  <a:cubicBezTo>
                    <a:pt x="120" y="285"/>
                    <a:pt x="119" y="284"/>
                    <a:pt x="118" y="283"/>
                  </a:cubicBezTo>
                  <a:close/>
                  <a:moveTo>
                    <a:pt x="139" y="309"/>
                  </a:moveTo>
                  <a:cubicBezTo>
                    <a:pt x="142" y="303"/>
                    <a:pt x="144" y="296"/>
                    <a:pt x="147" y="290"/>
                  </a:cubicBezTo>
                  <a:cubicBezTo>
                    <a:pt x="149" y="290"/>
                    <a:pt x="152" y="290"/>
                    <a:pt x="154" y="290"/>
                  </a:cubicBezTo>
                  <a:cubicBezTo>
                    <a:pt x="151" y="296"/>
                    <a:pt x="149" y="303"/>
                    <a:pt x="147" y="309"/>
                  </a:cubicBezTo>
                  <a:cubicBezTo>
                    <a:pt x="147" y="309"/>
                    <a:pt x="146" y="309"/>
                    <a:pt x="146" y="310"/>
                  </a:cubicBezTo>
                  <a:cubicBezTo>
                    <a:pt x="146" y="310"/>
                    <a:pt x="145" y="310"/>
                    <a:pt x="144" y="310"/>
                  </a:cubicBezTo>
                  <a:cubicBezTo>
                    <a:pt x="143" y="310"/>
                    <a:pt x="141" y="310"/>
                    <a:pt x="139" y="309"/>
                  </a:cubicBezTo>
                  <a:close/>
                  <a:moveTo>
                    <a:pt x="250" y="210"/>
                  </a:moveTo>
                  <a:cubicBezTo>
                    <a:pt x="255" y="201"/>
                    <a:pt x="258" y="193"/>
                    <a:pt x="260" y="187"/>
                  </a:cubicBezTo>
                  <a:cubicBezTo>
                    <a:pt x="260" y="190"/>
                    <a:pt x="260" y="194"/>
                    <a:pt x="259" y="197"/>
                  </a:cubicBezTo>
                  <a:cubicBezTo>
                    <a:pt x="259" y="198"/>
                    <a:pt x="259" y="198"/>
                    <a:pt x="260" y="199"/>
                  </a:cubicBezTo>
                  <a:cubicBezTo>
                    <a:pt x="257" y="202"/>
                    <a:pt x="255" y="206"/>
                    <a:pt x="252" y="212"/>
                  </a:cubicBezTo>
                  <a:cubicBezTo>
                    <a:pt x="251" y="211"/>
                    <a:pt x="251" y="210"/>
                    <a:pt x="250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997744" y="1758791"/>
            <a:ext cx="2233613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spc="-225" dirty="0">
                <a:solidFill>
                  <a:srgbClr val="FF0000"/>
                </a:solidFill>
                <a:latin typeface="Comic Sans MS" panose="030F0702030302020204" charset="0"/>
                <a:ea typeface="新蒂下午茶基本版" panose="03000600000000000000" pitchFamily="66" charset="-122"/>
              </a:rPr>
              <a:t>Sentence patterns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97763" y="2295664"/>
            <a:ext cx="2555468" cy="1453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华文细黑" panose="02010600040101010101" pitchFamily="2" charset="-122"/>
              </a:rPr>
              <a:t>What's your name?</a:t>
            </a:r>
          </a:p>
          <a:p>
            <a:pPr>
              <a:lnSpc>
                <a:spcPct val="125000"/>
              </a:lnSpc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华文细黑" panose="02010600040101010101" pitchFamily="2" charset="-122"/>
              </a:rPr>
              <a:t>My name is.../I'm ...</a:t>
            </a:r>
          </a:p>
          <a:p>
            <a:pPr>
              <a:lnSpc>
                <a:spcPct val="125000"/>
              </a:lnSpc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华文细黑" panose="02010600040101010101" pitchFamily="2" charset="-122"/>
              </a:rPr>
              <a:t>Nice to meet you.</a:t>
            </a:r>
          </a:p>
          <a:p>
            <a:pPr>
              <a:lnSpc>
                <a:spcPct val="125000"/>
              </a:lnSpc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华文细黑" panose="02010600040101010101" pitchFamily="2" charset="-122"/>
              </a:rPr>
              <a:t>Nice to meet you too.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1071620" y="2137518"/>
            <a:ext cx="2277014" cy="135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257800" y="1794986"/>
            <a:ext cx="2738438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spc="-225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omic Sans MS" panose="030F0702030302020204" charset="0"/>
                <a:ea typeface="新蒂下午茶基本版" panose="03000600000000000000" pitchFamily="66" charset="-122"/>
              </a:rPr>
              <a:t>New words and phrases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992529" y="2213134"/>
            <a:ext cx="4380548" cy="11072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华文细黑" panose="02010600040101010101" pitchFamily="2" charset="-122"/>
              </a:rPr>
              <a:t>          e-dog, master, </a:t>
            </a:r>
          </a:p>
          <a:p>
            <a:pPr>
              <a:lnSpc>
                <a:spcPct val="125000"/>
              </a:lnSpc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华文细黑" panose="02010600040101010101" pitchFamily="2" charset="-122"/>
              </a:rPr>
              <a:t>       look after/take care of</a:t>
            </a:r>
          </a:p>
          <a:p>
            <a:pPr>
              <a:lnSpc>
                <a:spcPct val="125000"/>
              </a:lnSpc>
            </a:pP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charset="0"/>
              <a:ea typeface="华文细黑" panose="02010600040101010101" pitchFamily="2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5257718" y="2212985"/>
            <a:ext cx="2277014" cy="135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339471" y="3908467"/>
            <a:ext cx="1101203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spc="-225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Comic Sans MS" panose="030F0702030302020204" charset="0"/>
                <a:ea typeface="新蒂下午茶基本版" panose="03000600000000000000" pitchFamily="66" charset="-122"/>
              </a:rPr>
              <a:t>Greetings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054668" y="4326731"/>
            <a:ext cx="5064919" cy="7610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华文细黑" panose="02010600040101010101" pitchFamily="2" charset="-122"/>
              </a:rPr>
              <a:t>Good morning/afternoon/evening/night</a:t>
            </a:r>
          </a:p>
          <a:p>
            <a:pPr>
              <a:lnSpc>
                <a:spcPct val="125000"/>
              </a:lnSpc>
            </a:pP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charset="0"/>
              <a:ea typeface="华文细黑" panose="02010600040101010101" pitchFamily="2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3862782" y="4313320"/>
            <a:ext cx="2277014" cy="13500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  <p:bldP spid="20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31325" y="245239"/>
            <a:ext cx="8481350" cy="4653023"/>
          </a:xfrm>
          <a:prstGeom prst="roundRect">
            <a:avLst>
              <a:gd name="adj" fmla="val 20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1096" y="4457209"/>
            <a:ext cx="609329" cy="4410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27938" y="426720"/>
            <a:ext cx="668093" cy="59703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995488" y="765334"/>
            <a:ext cx="5410676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Hello! I'm </a:t>
            </a:r>
            <a:r>
              <a:rPr lang="en-US" altLang="zh-CN" sz="2100" b="1" u="sng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Eddie</a:t>
            </a:r>
            <a:r>
              <a:rPr lang="en-US" altLang="zh-CN" sz="21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. I'm your new friend.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30254" y="2085975"/>
            <a:ext cx="4848701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Hi! My name is </a:t>
            </a:r>
            <a:r>
              <a:rPr lang="en-US" altLang="zh-CN" sz="210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Hobo</a:t>
            </a:r>
            <a:r>
              <a:rPr lang="en-US" altLang="zh-CN" sz="21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. I'm an </a:t>
            </a:r>
            <a:r>
              <a:rPr lang="en-US" altLang="zh-CN" sz="21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e-dog</a:t>
            </a:r>
            <a:r>
              <a:rPr lang="en-US" altLang="zh-CN" sz="21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29501" y="1346835"/>
            <a:ext cx="1499235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a real dog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658076" y="2780347"/>
            <a:ext cx="1384935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an </a:t>
            </a:r>
            <a:r>
              <a:rPr lang="en-US" altLang="zh-CN" sz="21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e-dog</a:t>
            </a:r>
          </a:p>
        </p:txBody>
      </p:sp>
      <p:pic>
        <p:nvPicPr>
          <p:cNvPr id="8196" name="Picture 4" descr="Eddie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9118" y="627221"/>
            <a:ext cx="1269206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8676" name="Picture 5" descr="Hobo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0896" y="1927860"/>
            <a:ext cx="1285875" cy="18014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562100" y="3729514"/>
            <a:ext cx="5000625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charset="0"/>
              </a:rPr>
              <a:t>Are </a:t>
            </a:r>
            <a:r>
              <a:rPr lang="en-US" altLang="zh-CN" sz="1800">
                <a:ln w="22225">
                  <a:solidFill>
                    <a:schemeClr val="accent2"/>
                  </a:solidFill>
                  <a:prstDash val="solid"/>
                </a:ln>
                <a:latin typeface="Comic Sans MS" panose="030F0702030302020204" charset="0"/>
              </a:rPr>
              <a:t>you</a:t>
            </a:r>
            <a:r>
              <a:rPr lang="en-US" altLang="zh-CN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charset="0"/>
              </a:rPr>
              <a:t> </a:t>
            </a:r>
            <a:r>
              <a:rPr lang="en-US" altLang="zh-CN" sz="1800" u="sng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charset="0"/>
              </a:rPr>
              <a:t>curious about (</a:t>
            </a:r>
            <a:r>
              <a:rPr lang="zh-CN" altLang="en-US" sz="1800" u="sng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charset="0"/>
              </a:rPr>
              <a:t>好奇</a:t>
            </a:r>
            <a:r>
              <a:rPr lang="en-US" altLang="zh-CN" sz="1800" u="sng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charset="0"/>
              </a:rPr>
              <a:t>)</a:t>
            </a:r>
            <a:r>
              <a:rPr lang="en-US" altLang="zh-CN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charset="0"/>
              </a:rPr>
              <a:t> </a:t>
            </a:r>
            <a:r>
              <a:rPr lang="en-US" altLang="zh-CN" sz="1800">
                <a:ln w="22225">
                  <a:solidFill>
                    <a:schemeClr val="accent2"/>
                  </a:solidFill>
                  <a:prstDash val="solid"/>
                </a:ln>
                <a:latin typeface="Comic Sans MS" panose="030F0702030302020204" charset="0"/>
              </a:rPr>
              <a:t>the</a:t>
            </a:r>
            <a:r>
              <a:rPr lang="en-US" altLang="zh-CN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charset="0"/>
              </a:rPr>
              <a:t>relationship(</a:t>
            </a:r>
            <a:r>
              <a:rPr lang="zh-CN" altLang="en-US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charset="0"/>
              </a:rPr>
              <a:t>关系</a:t>
            </a:r>
            <a:r>
              <a:rPr lang="en-US" altLang="zh-CN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charset="0"/>
              </a:rPr>
              <a:t>) </a:t>
            </a:r>
            <a:r>
              <a:rPr lang="en-US" altLang="zh-CN" sz="1800">
                <a:ln w="22225">
                  <a:solidFill>
                    <a:schemeClr val="accent2"/>
                  </a:solidFill>
                  <a:prstDash val="solid"/>
                </a:ln>
                <a:latin typeface="Comic Sans MS" panose="030F0702030302020204" charset="0"/>
              </a:rPr>
              <a:t>between Eddie and Hobo?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0994" y="143351"/>
            <a:ext cx="2241233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>
                <a:latin typeface="Comic Sans MS" panose="030F0702030302020204" charset="0"/>
                <a:cs typeface="Comic Sans MS" panose="030F0702030302020204" charset="0"/>
              </a:rPr>
              <a:t>Lead-in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77998" y="245239"/>
            <a:ext cx="8481350" cy="4653023"/>
          </a:xfrm>
          <a:prstGeom prst="roundRect">
            <a:avLst>
              <a:gd name="adj" fmla="val 20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1096" y="4457209"/>
            <a:ext cx="609329" cy="4410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27938" y="426720"/>
            <a:ext cx="668093" cy="597037"/>
          </a:xfrm>
          <a:prstGeom prst="rect">
            <a:avLst/>
          </a:prstGeom>
        </p:spPr>
      </p:pic>
      <p:pic>
        <p:nvPicPr>
          <p:cNvPr id="8196" name="Picture 4" descr="Eddie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8143" y="397669"/>
            <a:ext cx="1269206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8676" name="Picture 5" descr="Hobo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3789" y="2380774"/>
            <a:ext cx="1285875" cy="18014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2" name="矩形 14"/>
          <p:cNvSpPr/>
          <p:nvPr/>
        </p:nvSpPr>
        <p:spPr>
          <a:xfrm>
            <a:off x="1858090" y="799863"/>
            <a:ext cx="2073593" cy="53006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Study aims:</a:t>
            </a:r>
          </a:p>
        </p:txBody>
      </p:sp>
      <p:sp>
        <p:nvSpPr>
          <p:cNvPr id="25603" name="矩形 15"/>
          <p:cNvSpPr/>
          <p:nvPr/>
        </p:nvSpPr>
        <p:spPr>
          <a:xfrm>
            <a:off x="1523048" y="1797844"/>
            <a:ext cx="6327934" cy="249221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熟练掌握并学会运用重点单词及短语：</a:t>
            </a: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master, look after, good morning, good afternoon, good evening, good night</a:t>
            </a:r>
            <a:r>
              <a:rPr lang="zh-CN" alt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等。</a:t>
            </a:r>
            <a:endParaRPr lang="en-US" altLang="zh-CN" sz="21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汉仪综艺体简"/>
              </a:rPr>
              <a:t>2.</a:t>
            </a:r>
            <a:r>
              <a:rPr lang="zh-CN" alt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汉仪综艺体简"/>
              </a:rPr>
              <a:t>能用英语询问他人的姓名，并简单问候。</a:t>
            </a:r>
          </a:p>
          <a:p>
            <a:pPr>
              <a:lnSpc>
                <a:spcPct val="150000"/>
              </a:lnSpc>
            </a:pPr>
            <a:endParaRPr lang="en-US" altLang="zh-CN" sz="21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汉仪综艺体简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30849" y="245239"/>
            <a:ext cx="8481350" cy="4653023"/>
          </a:xfrm>
          <a:prstGeom prst="roundRect">
            <a:avLst>
              <a:gd name="adj" fmla="val 20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8473" y="262691"/>
            <a:ext cx="664531" cy="58877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84409" y="330042"/>
            <a:ext cx="1953101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1" algn="l"/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charset="0"/>
                <a:ea typeface="新蒂下午茶基本版" panose="03000600000000000000" pitchFamily="66" charset="-122"/>
              </a:rPr>
              <a:t>Questions</a:t>
            </a:r>
          </a:p>
        </p:txBody>
      </p:sp>
      <p:grpSp>
        <p:nvGrpSpPr>
          <p:cNvPr id="27" name="Group 44"/>
          <p:cNvGrpSpPr/>
          <p:nvPr/>
        </p:nvGrpSpPr>
        <p:grpSpPr>
          <a:xfrm>
            <a:off x="4093854" y="705803"/>
            <a:ext cx="493132" cy="553869"/>
            <a:chOff x="0" y="0"/>
            <a:chExt cx="807366" cy="906807"/>
          </a:xfrm>
        </p:grpSpPr>
        <p:sp>
          <p:nvSpPr>
            <p:cNvPr id="28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30" name="Group 44"/>
          <p:cNvGrpSpPr/>
          <p:nvPr/>
        </p:nvGrpSpPr>
        <p:grpSpPr>
          <a:xfrm>
            <a:off x="4102949" y="1673462"/>
            <a:ext cx="493132" cy="553869"/>
            <a:chOff x="0" y="0"/>
            <a:chExt cx="807366" cy="906807"/>
          </a:xfrm>
        </p:grpSpPr>
        <p:sp>
          <p:nvSpPr>
            <p:cNvPr id="31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2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33" name="Group 44"/>
          <p:cNvGrpSpPr/>
          <p:nvPr/>
        </p:nvGrpSpPr>
        <p:grpSpPr>
          <a:xfrm>
            <a:off x="4093946" y="2675412"/>
            <a:ext cx="493132" cy="553869"/>
            <a:chOff x="0" y="0"/>
            <a:chExt cx="807366" cy="906807"/>
          </a:xfrm>
        </p:grpSpPr>
        <p:sp>
          <p:nvSpPr>
            <p:cNvPr id="34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4643502" y="777359"/>
            <a:ext cx="3086607" cy="4724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en-US" altLang="zh-CN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Who has an e-dog?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689157" y="1733550"/>
            <a:ext cx="4136708" cy="4724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en-US" altLang="zh-CN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Is Eddie the master of Hobo?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689158" y="2737485"/>
            <a:ext cx="4408170" cy="4724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en-US" altLang="zh-CN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sym typeface="+mn-ea"/>
              </a:rPr>
              <a:t>What does Hobo ask Eddie to do?</a:t>
            </a:r>
            <a:endParaRPr lang="en-US" altLang="zh-CN" sz="2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674769" y="247174"/>
            <a:ext cx="1137761" cy="897731"/>
          </a:xfrm>
          <a:prstGeom prst="rect">
            <a:avLst/>
          </a:prstGeom>
        </p:spPr>
      </p:pic>
      <p:grpSp>
        <p:nvGrpSpPr>
          <p:cNvPr id="4" name="Group 44"/>
          <p:cNvGrpSpPr/>
          <p:nvPr/>
        </p:nvGrpSpPr>
        <p:grpSpPr>
          <a:xfrm>
            <a:off x="4150143" y="3624578"/>
            <a:ext cx="493132" cy="553869"/>
            <a:chOff x="0" y="0"/>
            <a:chExt cx="807366" cy="906807"/>
          </a:xfrm>
        </p:grpSpPr>
        <p:sp>
          <p:nvSpPr>
            <p:cNvPr id="6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736783" y="3696653"/>
            <a:ext cx="3806190" cy="4724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en-US" altLang="zh-CN" sz="21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Why</a:t>
            </a:r>
            <a:r>
              <a:rPr lang="en-US" altLang="zh-CN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 should Eddie read it?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36847" y="1273136"/>
            <a:ext cx="3086607" cy="4724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en-US" altLang="zh-CN" sz="21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Eddie has an e-dog.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48702" y="2205990"/>
            <a:ext cx="728186" cy="4724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en-US" altLang="zh-CN" sz="21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Yes.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48702" y="3114675"/>
            <a:ext cx="3338036" cy="4724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en-US" altLang="zh-CN" sz="21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Read a book.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846070" y="4179094"/>
            <a:ext cx="5966460" cy="4724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en-US" altLang="zh-CN" sz="21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Eddie can know how to look after the e-dog.</a:t>
            </a:r>
          </a:p>
        </p:txBody>
      </p:sp>
      <p:sp>
        <p:nvSpPr>
          <p:cNvPr id="13" name="椭圆 12"/>
          <p:cNvSpPr/>
          <p:nvPr/>
        </p:nvSpPr>
        <p:spPr>
          <a:xfrm>
            <a:off x="6345555" y="1758791"/>
            <a:ext cx="960120" cy="46863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713572" y="4179094"/>
            <a:ext cx="1338739" cy="550545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8" name="椭圆形标注 17"/>
          <p:cNvSpPr/>
          <p:nvPr/>
        </p:nvSpPr>
        <p:spPr>
          <a:xfrm>
            <a:off x="3911917" y="1846897"/>
            <a:ext cx="4736783" cy="1363028"/>
          </a:xfrm>
          <a:prstGeom prst="wedgeEllipseCallout">
            <a:avLst>
              <a:gd name="adj1" fmla="val 873"/>
              <a:gd name="adj2" fmla="val 123759"/>
            </a:avLst>
          </a:prstGeom>
          <a:solidFill>
            <a:schemeClr val="accent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l"/>
            <a:r>
              <a:rPr lang="zh-CN" altLang="en-US" sz="21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照顾，照看</a:t>
            </a:r>
            <a:endParaRPr lang="en-US" altLang="zh-CN" sz="2100" b="1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ctr"/>
            <a:r>
              <a:rPr lang="en-US" altLang="zh-CN" sz="21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Look afer sb./sth.= take care of sb./sth. </a:t>
            </a:r>
          </a:p>
        </p:txBody>
      </p:sp>
      <p:pic>
        <p:nvPicPr>
          <p:cNvPr id="32770" name="Picture 2" descr="C:\Users\Administrator\Desktop\QQ截图2017062609465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84409" y="972979"/>
            <a:ext cx="3011805" cy="36780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椭圆形标注 14"/>
          <p:cNvSpPr/>
          <p:nvPr/>
        </p:nvSpPr>
        <p:spPr>
          <a:xfrm>
            <a:off x="2114551" y="395764"/>
            <a:ext cx="4442936" cy="1363028"/>
          </a:xfrm>
          <a:prstGeom prst="wedgeEllipseCallout">
            <a:avLst>
              <a:gd name="adj1" fmla="val 45304"/>
              <a:gd name="adj2" fmla="val 54751"/>
            </a:avLst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100" b="1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Master means a person who is able to control something</a:t>
            </a:r>
          </a:p>
        </p:txBody>
      </p:sp>
      <p:pic>
        <p:nvPicPr>
          <p:cNvPr id="32772" name="Picture 3" descr="C:\Users\Administrator\Desktop\173527813.png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154204" y="3423523"/>
            <a:ext cx="841772" cy="8417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Comic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52310" y="395764"/>
            <a:ext cx="464344" cy="4643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5" dur="12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6" grpId="0"/>
      <p:bldP spid="37" grpId="0"/>
      <p:bldP spid="38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8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31325" y="245239"/>
            <a:ext cx="8481350" cy="4653023"/>
          </a:xfrm>
          <a:prstGeom prst="roundRect">
            <a:avLst>
              <a:gd name="adj" fmla="val 20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4216" y="384135"/>
            <a:ext cx="664531" cy="588779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>
          <a:xfrm>
            <a:off x="715328" y="762953"/>
            <a:ext cx="5604034" cy="4378166"/>
            <a:chOff x="982" y="853"/>
            <a:chExt cx="3248" cy="2918"/>
          </a:xfrm>
        </p:grpSpPr>
        <p:sp>
          <p:nvSpPr>
            <p:cNvPr id="8" name="Freeform 5"/>
            <p:cNvSpPr/>
            <p:nvPr/>
          </p:nvSpPr>
          <p:spPr bwMode="auto">
            <a:xfrm>
              <a:off x="982" y="873"/>
              <a:ext cx="3248" cy="2878"/>
            </a:xfrm>
            <a:custGeom>
              <a:avLst/>
              <a:gdLst>
                <a:gd name="T0" fmla="*/ 2055 w 7195"/>
                <a:gd name="T1" fmla="*/ 4650 h 6369"/>
                <a:gd name="T2" fmla="*/ 1112 w 7195"/>
                <a:gd name="T3" fmla="*/ 3623 h 6369"/>
                <a:gd name="T4" fmla="*/ 879 w 7195"/>
                <a:gd name="T5" fmla="*/ 1914 h 6369"/>
                <a:gd name="T6" fmla="*/ 2484 w 7195"/>
                <a:gd name="T7" fmla="*/ 377 h 6369"/>
                <a:gd name="T8" fmla="*/ 4875 w 7195"/>
                <a:gd name="T9" fmla="*/ 1595 h 6369"/>
                <a:gd name="T10" fmla="*/ 6996 w 7195"/>
                <a:gd name="T11" fmla="*/ 2327 h 6369"/>
                <a:gd name="T12" fmla="*/ 6598 w 7195"/>
                <a:gd name="T13" fmla="*/ 3679 h 6369"/>
                <a:gd name="T14" fmla="*/ 5593 w 7195"/>
                <a:gd name="T15" fmla="*/ 5553 h 6369"/>
                <a:gd name="T16" fmla="*/ 3968 w 7195"/>
                <a:gd name="T17" fmla="*/ 4953 h 6369"/>
                <a:gd name="T18" fmla="*/ 4264 w 7195"/>
                <a:gd name="T19" fmla="*/ 6335 h 6369"/>
                <a:gd name="T20" fmla="*/ 3333 w 7195"/>
                <a:gd name="T21" fmla="*/ 5034 h 6369"/>
                <a:gd name="T22" fmla="*/ 2054 w 7195"/>
                <a:gd name="T23" fmla="*/ 4668 h 6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5" h="6369">
                  <a:moveTo>
                    <a:pt x="2055" y="4650"/>
                  </a:moveTo>
                  <a:cubicBezTo>
                    <a:pt x="1392" y="5754"/>
                    <a:pt x="0" y="4250"/>
                    <a:pt x="1112" y="3623"/>
                  </a:cubicBezTo>
                  <a:cubicBezTo>
                    <a:pt x="741" y="3223"/>
                    <a:pt x="554" y="2685"/>
                    <a:pt x="879" y="1914"/>
                  </a:cubicBezTo>
                  <a:cubicBezTo>
                    <a:pt x="1161" y="1244"/>
                    <a:pt x="1892" y="588"/>
                    <a:pt x="2484" y="377"/>
                  </a:cubicBezTo>
                  <a:cubicBezTo>
                    <a:pt x="3488" y="0"/>
                    <a:pt x="4760" y="147"/>
                    <a:pt x="4875" y="1595"/>
                  </a:cubicBezTo>
                  <a:cubicBezTo>
                    <a:pt x="5319" y="1066"/>
                    <a:pt x="6675" y="1162"/>
                    <a:pt x="6996" y="2327"/>
                  </a:cubicBezTo>
                  <a:cubicBezTo>
                    <a:pt x="7108" y="2733"/>
                    <a:pt x="7195" y="3705"/>
                    <a:pt x="6598" y="3679"/>
                  </a:cubicBezTo>
                  <a:cubicBezTo>
                    <a:pt x="6816" y="4602"/>
                    <a:pt x="6139" y="5347"/>
                    <a:pt x="5593" y="5553"/>
                  </a:cubicBezTo>
                  <a:cubicBezTo>
                    <a:pt x="5116" y="5733"/>
                    <a:pt x="4159" y="5764"/>
                    <a:pt x="3968" y="4953"/>
                  </a:cubicBezTo>
                  <a:cubicBezTo>
                    <a:pt x="3772" y="5364"/>
                    <a:pt x="3951" y="6084"/>
                    <a:pt x="4264" y="6335"/>
                  </a:cubicBezTo>
                  <a:cubicBezTo>
                    <a:pt x="3777" y="6369"/>
                    <a:pt x="3195" y="5613"/>
                    <a:pt x="3333" y="5034"/>
                  </a:cubicBezTo>
                  <a:cubicBezTo>
                    <a:pt x="3041" y="5424"/>
                    <a:pt x="2094" y="5236"/>
                    <a:pt x="2054" y="46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265" y="853"/>
              <a:ext cx="2947" cy="2918"/>
            </a:xfrm>
            <a:custGeom>
              <a:avLst/>
              <a:gdLst>
                <a:gd name="T0" fmla="*/ 1425 w 6528"/>
                <a:gd name="T1" fmla="*/ 4753 h 6460"/>
                <a:gd name="T2" fmla="*/ 790 w 6528"/>
                <a:gd name="T3" fmla="*/ 5145 h 6460"/>
                <a:gd name="T4" fmla="*/ 206 w 6528"/>
                <a:gd name="T5" fmla="*/ 4784 h 6460"/>
                <a:gd name="T6" fmla="*/ 71 w 6528"/>
                <a:gd name="T7" fmla="*/ 4215 h 6460"/>
                <a:gd name="T8" fmla="*/ 488 w 6528"/>
                <a:gd name="T9" fmla="*/ 3612 h 6460"/>
                <a:gd name="T10" fmla="*/ 483 w 6528"/>
                <a:gd name="T11" fmla="*/ 3725 h 6460"/>
                <a:gd name="T12" fmla="*/ 89 w 6528"/>
                <a:gd name="T13" fmla="*/ 2893 h 6460"/>
                <a:gd name="T14" fmla="*/ 149 w 6528"/>
                <a:gd name="T15" fmla="*/ 2206 h 6460"/>
                <a:gd name="T16" fmla="*/ 1609 w 6528"/>
                <a:gd name="T17" fmla="*/ 477 h 6460"/>
                <a:gd name="T18" fmla="*/ 4210 w 6528"/>
                <a:gd name="T19" fmla="*/ 1299 h 6460"/>
                <a:gd name="T20" fmla="*/ 4242 w 6528"/>
                <a:gd name="T21" fmla="*/ 1499 h 6460"/>
                <a:gd name="T22" fmla="*/ 4296 w 6528"/>
                <a:gd name="T23" fmla="*/ 1536 h 6460"/>
                <a:gd name="T24" fmla="*/ 4503 w 6528"/>
                <a:gd name="T25" fmla="*/ 1391 h 6460"/>
                <a:gd name="T26" fmla="*/ 5025 w 6528"/>
                <a:gd name="T27" fmla="*/ 1276 h 6460"/>
                <a:gd name="T28" fmla="*/ 6127 w 6528"/>
                <a:gd name="T29" fmla="*/ 1812 h 6460"/>
                <a:gd name="T30" fmla="*/ 6451 w 6528"/>
                <a:gd name="T31" fmla="*/ 3017 h 6460"/>
                <a:gd name="T32" fmla="*/ 5968 w 6528"/>
                <a:gd name="T33" fmla="*/ 3782 h 6460"/>
                <a:gd name="T34" fmla="*/ 5973 w 6528"/>
                <a:gd name="T35" fmla="*/ 3668 h 6460"/>
                <a:gd name="T36" fmla="*/ 5719 w 6528"/>
                <a:gd name="T37" fmla="*/ 5038 h 6460"/>
                <a:gd name="T38" fmla="*/ 4550 w 6528"/>
                <a:gd name="T39" fmla="*/ 5750 h 6460"/>
                <a:gd name="T40" fmla="*/ 3440 w 6528"/>
                <a:gd name="T41" fmla="*/ 5315 h 6460"/>
                <a:gd name="T42" fmla="*/ 3369 w 6528"/>
                <a:gd name="T43" fmla="*/ 5161 h 6460"/>
                <a:gd name="T44" fmla="*/ 3311 w 6528"/>
                <a:gd name="T45" fmla="*/ 5121 h 6460"/>
                <a:gd name="T46" fmla="*/ 3281 w 6528"/>
                <a:gd name="T47" fmla="*/ 5592 h 6460"/>
                <a:gd name="T48" fmla="*/ 3639 w 6528"/>
                <a:gd name="T49" fmla="*/ 6325 h 6460"/>
                <a:gd name="T50" fmla="*/ 3635 w 6528"/>
                <a:gd name="T51" fmla="*/ 6438 h 6460"/>
                <a:gd name="T52" fmla="*/ 2709 w 6528"/>
                <a:gd name="T53" fmla="*/ 5024 h 6460"/>
                <a:gd name="T54" fmla="*/ 2704 w 6528"/>
                <a:gd name="T55" fmla="*/ 5137 h 6460"/>
                <a:gd name="T56" fmla="*/ 1425 w 6528"/>
                <a:gd name="T57" fmla="*/ 4771 h 6460"/>
                <a:gd name="T58" fmla="*/ 1430 w 6528"/>
                <a:gd name="T59" fmla="*/ 4658 h 6460"/>
                <a:gd name="T60" fmla="*/ 2709 w 6528"/>
                <a:gd name="T61" fmla="*/ 5024 h 6460"/>
                <a:gd name="T62" fmla="*/ 2704 w 6528"/>
                <a:gd name="T63" fmla="*/ 5137 h 6460"/>
                <a:gd name="T64" fmla="*/ 2975 w 6528"/>
                <a:gd name="T65" fmla="*/ 5950 h 6460"/>
                <a:gd name="T66" fmla="*/ 3639 w 6528"/>
                <a:gd name="T67" fmla="*/ 6325 h 6460"/>
                <a:gd name="T68" fmla="*/ 3635 w 6528"/>
                <a:gd name="T69" fmla="*/ 6438 h 6460"/>
                <a:gd name="T70" fmla="*/ 3268 w 6528"/>
                <a:gd name="T71" fmla="*/ 5229 h 6460"/>
                <a:gd name="T72" fmla="*/ 3295 w 6528"/>
                <a:gd name="T73" fmla="*/ 5077 h 6460"/>
                <a:gd name="T74" fmla="*/ 3353 w 6528"/>
                <a:gd name="T75" fmla="*/ 4978 h 6460"/>
                <a:gd name="T76" fmla="*/ 3516 w 6528"/>
                <a:gd name="T77" fmla="*/ 5305 h 6460"/>
                <a:gd name="T78" fmla="*/ 4049 w 6528"/>
                <a:gd name="T79" fmla="*/ 5614 h 6460"/>
                <a:gd name="T80" fmla="*/ 5233 w 6528"/>
                <a:gd name="T81" fmla="*/ 5406 h 6460"/>
                <a:gd name="T82" fmla="*/ 5968 w 6528"/>
                <a:gd name="T83" fmla="*/ 3782 h 6460"/>
                <a:gd name="T84" fmla="*/ 5973 w 6528"/>
                <a:gd name="T85" fmla="*/ 3668 h 6460"/>
                <a:gd name="T86" fmla="*/ 6378 w 6528"/>
                <a:gd name="T87" fmla="*/ 2473 h 6460"/>
                <a:gd name="T88" fmla="*/ 5324 w 6528"/>
                <a:gd name="T89" fmla="*/ 1422 h 6460"/>
                <a:gd name="T90" fmla="*/ 4658 w 6528"/>
                <a:gd name="T91" fmla="*/ 1442 h 6460"/>
                <a:gd name="T92" fmla="*/ 4397 w 6528"/>
                <a:gd name="T93" fmla="*/ 1563 h 6460"/>
                <a:gd name="T94" fmla="*/ 4291 w 6528"/>
                <a:gd name="T95" fmla="*/ 1649 h 6460"/>
                <a:gd name="T96" fmla="*/ 4246 w 6528"/>
                <a:gd name="T97" fmla="*/ 1698 h 6460"/>
                <a:gd name="T98" fmla="*/ 4226 w 6528"/>
                <a:gd name="T99" fmla="*/ 1530 h 6460"/>
                <a:gd name="T100" fmla="*/ 3271 w 6528"/>
                <a:gd name="T101" fmla="*/ 368 h 6460"/>
                <a:gd name="T102" fmla="*/ 1058 w 6528"/>
                <a:gd name="T103" fmla="*/ 967 h 6460"/>
                <a:gd name="T104" fmla="*/ 158 w 6528"/>
                <a:gd name="T105" fmla="*/ 2271 h 6460"/>
                <a:gd name="T106" fmla="*/ 488 w 6528"/>
                <a:gd name="T107" fmla="*/ 3612 h 6460"/>
                <a:gd name="T108" fmla="*/ 483 w 6528"/>
                <a:gd name="T109" fmla="*/ 3725 h 6460"/>
                <a:gd name="T110" fmla="*/ 72 w 6528"/>
                <a:gd name="T111" fmla="*/ 4264 h 6460"/>
                <a:gd name="T112" fmla="*/ 318 w 6528"/>
                <a:gd name="T113" fmla="*/ 4801 h 6460"/>
                <a:gd name="T114" fmla="*/ 1430 w 6528"/>
                <a:gd name="T115" fmla="*/ 4639 h 6460"/>
                <a:gd name="T116" fmla="*/ 1425 w 6528"/>
                <a:gd name="T117" fmla="*/ 4753 h 6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28" h="6460">
                  <a:moveTo>
                    <a:pt x="1425" y="4753"/>
                  </a:moveTo>
                  <a:cubicBezTo>
                    <a:pt x="1275" y="4996"/>
                    <a:pt x="1058" y="5157"/>
                    <a:pt x="790" y="5145"/>
                  </a:cubicBezTo>
                  <a:cubicBezTo>
                    <a:pt x="560" y="5134"/>
                    <a:pt x="345" y="4983"/>
                    <a:pt x="206" y="4784"/>
                  </a:cubicBezTo>
                  <a:cubicBezTo>
                    <a:pt x="87" y="4615"/>
                    <a:pt x="60" y="4425"/>
                    <a:pt x="71" y="4215"/>
                  </a:cubicBezTo>
                  <a:cubicBezTo>
                    <a:pt x="86" y="3930"/>
                    <a:pt x="275" y="3736"/>
                    <a:pt x="488" y="3612"/>
                  </a:cubicBezTo>
                  <a:cubicBezTo>
                    <a:pt x="486" y="3650"/>
                    <a:pt x="484" y="3688"/>
                    <a:pt x="483" y="3725"/>
                  </a:cubicBezTo>
                  <a:cubicBezTo>
                    <a:pt x="274" y="3497"/>
                    <a:pt x="125" y="3224"/>
                    <a:pt x="89" y="2893"/>
                  </a:cubicBezTo>
                  <a:cubicBezTo>
                    <a:pt x="64" y="2668"/>
                    <a:pt x="94" y="2421"/>
                    <a:pt x="149" y="2206"/>
                  </a:cubicBezTo>
                  <a:cubicBezTo>
                    <a:pt x="348" y="1433"/>
                    <a:pt x="984" y="813"/>
                    <a:pt x="1609" y="477"/>
                  </a:cubicBezTo>
                  <a:cubicBezTo>
                    <a:pt x="2498" y="0"/>
                    <a:pt x="3923" y="15"/>
                    <a:pt x="4210" y="1299"/>
                  </a:cubicBezTo>
                  <a:cubicBezTo>
                    <a:pt x="4225" y="1365"/>
                    <a:pt x="4234" y="1432"/>
                    <a:pt x="4242" y="1499"/>
                  </a:cubicBezTo>
                  <a:cubicBezTo>
                    <a:pt x="4253" y="1582"/>
                    <a:pt x="4240" y="1592"/>
                    <a:pt x="4296" y="1536"/>
                  </a:cubicBezTo>
                  <a:cubicBezTo>
                    <a:pt x="4357" y="1474"/>
                    <a:pt x="4429" y="1429"/>
                    <a:pt x="4503" y="1391"/>
                  </a:cubicBezTo>
                  <a:cubicBezTo>
                    <a:pt x="4666" y="1308"/>
                    <a:pt x="4849" y="1279"/>
                    <a:pt x="5025" y="1276"/>
                  </a:cubicBezTo>
                  <a:cubicBezTo>
                    <a:pt x="5440" y="1271"/>
                    <a:pt x="5854" y="1461"/>
                    <a:pt x="6127" y="1812"/>
                  </a:cubicBezTo>
                  <a:cubicBezTo>
                    <a:pt x="6378" y="2135"/>
                    <a:pt x="6465" y="2595"/>
                    <a:pt x="6451" y="3017"/>
                  </a:cubicBezTo>
                  <a:cubicBezTo>
                    <a:pt x="6438" y="3375"/>
                    <a:pt x="6359" y="3788"/>
                    <a:pt x="5968" y="3782"/>
                  </a:cubicBezTo>
                  <a:cubicBezTo>
                    <a:pt x="5970" y="3744"/>
                    <a:pt x="5971" y="3706"/>
                    <a:pt x="5973" y="3668"/>
                  </a:cubicBezTo>
                  <a:cubicBezTo>
                    <a:pt x="6078" y="4145"/>
                    <a:pt x="5985" y="4644"/>
                    <a:pt x="5719" y="5038"/>
                  </a:cubicBezTo>
                  <a:cubicBezTo>
                    <a:pt x="5434" y="5460"/>
                    <a:pt x="5009" y="5698"/>
                    <a:pt x="4550" y="5750"/>
                  </a:cubicBezTo>
                  <a:cubicBezTo>
                    <a:pt x="4150" y="5796"/>
                    <a:pt x="3680" y="5711"/>
                    <a:pt x="3440" y="5315"/>
                  </a:cubicBezTo>
                  <a:cubicBezTo>
                    <a:pt x="3411" y="5267"/>
                    <a:pt x="3389" y="5214"/>
                    <a:pt x="3369" y="5161"/>
                  </a:cubicBezTo>
                  <a:cubicBezTo>
                    <a:pt x="3344" y="5091"/>
                    <a:pt x="3351" y="5018"/>
                    <a:pt x="3311" y="5121"/>
                  </a:cubicBezTo>
                  <a:cubicBezTo>
                    <a:pt x="3253" y="5273"/>
                    <a:pt x="3258" y="5433"/>
                    <a:pt x="3281" y="5592"/>
                  </a:cubicBezTo>
                  <a:cubicBezTo>
                    <a:pt x="3321" y="5867"/>
                    <a:pt x="3439" y="6154"/>
                    <a:pt x="3639" y="6325"/>
                  </a:cubicBezTo>
                  <a:cubicBezTo>
                    <a:pt x="3646" y="6330"/>
                    <a:pt x="3632" y="6438"/>
                    <a:pt x="3635" y="6438"/>
                  </a:cubicBezTo>
                  <a:cubicBezTo>
                    <a:pt x="3031" y="6460"/>
                    <a:pt x="2576" y="5647"/>
                    <a:pt x="2709" y="5024"/>
                  </a:cubicBezTo>
                  <a:cubicBezTo>
                    <a:pt x="2707" y="5062"/>
                    <a:pt x="2705" y="5099"/>
                    <a:pt x="2704" y="5137"/>
                  </a:cubicBezTo>
                  <a:cubicBezTo>
                    <a:pt x="2382" y="5541"/>
                    <a:pt x="1481" y="5352"/>
                    <a:pt x="1425" y="4771"/>
                  </a:cubicBezTo>
                  <a:cubicBezTo>
                    <a:pt x="1421" y="4734"/>
                    <a:pt x="1433" y="4694"/>
                    <a:pt x="1430" y="4658"/>
                  </a:cubicBezTo>
                  <a:cubicBezTo>
                    <a:pt x="1486" y="5239"/>
                    <a:pt x="2386" y="5427"/>
                    <a:pt x="2709" y="5024"/>
                  </a:cubicBezTo>
                  <a:cubicBezTo>
                    <a:pt x="2695" y="5041"/>
                    <a:pt x="2709" y="5112"/>
                    <a:pt x="2704" y="5137"/>
                  </a:cubicBezTo>
                  <a:cubicBezTo>
                    <a:pt x="2643" y="5423"/>
                    <a:pt x="2812" y="5740"/>
                    <a:pt x="2975" y="5950"/>
                  </a:cubicBezTo>
                  <a:cubicBezTo>
                    <a:pt x="3140" y="6162"/>
                    <a:pt x="3381" y="6334"/>
                    <a:pt x="3639" y="6325"/>
                  </a:cubicBezTo>
                  <a:cubicBezTo>
                    <a:pt x="3638" y="6362"/>
                    <a:pt x="3636" y="6400"/>
                    <a:pt x="3635" y="6438"/>
                  </a:cubicBezTo>
                  <a:cubicBezTo>
                    <a:pt x="3312" y="6163"/>
                    <a:pt x="3231" y="5661"/>
                    <a:pt x="3268" y="5229"/>
                  </a:cubicBezTo>
                  <a:cubicBezTo>
                    <a:pt x="3272" y="5178"/>
                    <a:pt x="3283" y="5127"/>
                    <a:pt x="3295" y="5077"/>
                  </a:cubicBezTo>
                  <a:cubicBezTo>
                    <a:pt x="3304" y="5041"/>
                    <a:pt x="3333" y="4898"/>
                    <a:pt x="3353" y="4978"/>
                  </a:cubicBezTo>
                  <a:cubicBezTo>
                    <a:pt x="3384" y="5100"/>
                    <a:pt x="3442" y="5211"/>
                    <a:pt x="3516" y="5305"/>
                  </a:cubicBezTo>
                  <a:cubicBezTo>
                    <a:pt x="3651" y="5479"/>
                    <a:pt x="3852" y="5568"/>
                    <a:pt x="4049" y="5614"/>
                  </a:cubicBezTo>
                  <a:cubicBezTo>
                    <a:pt x="4440" y="5705"/>
                    <a:pt x="4884" y="5629"/>
                    <a:pt x="5233" y="5406"/>
                  </a:cubicBezTo>
                  <a:cubicBezTo>
                    <a:pt x="5737" y="5084"/>
                    <a:pt x="6114" y="4442"/>
                    <a:pt x="5968" y="3782"/>
                  </a:cubicBezTo>
                  <a:cubicBezTo>
                    <a:pt x="5966" y="3771"/>
                    <a:pt x="5973" y="3668"/>
                    <a:pt x="5973" y="3668"/>
                  </a:cubicBezTo>
                  <a:cubicBezTo>
                    <a:pt x="6528" y="3677"/>
                    <a:pt x="6479" y="2892"/>
                    <a:pt x="6378" y="2473"/>
                  </a:cubicBezTo>
                  <a:cubicBezTo>
                    <a:pt x="6243" y="1910"/>
                    <a:pt x="5820" y="1535"/>
                    <a:pt x="5324" y="1422"/>
                  </a:cubicBezTo>
                  <a:cubicBezTo>
                    <a:pt x="5106" y="1372"/>
                    <a:pt x="4875" y="1379"/>
                    <a:pt x="4658" y="1442"/>
                  </a:cubicBezTo>
                  <a:cubicBezTo>
                    <a:pt x="4566" y="1468"/>
                    <a:pt x="4478" y="1510"/>
                    <a:pt x="4397" y="1563"/>
                  </a:cubicBezTo>
                  <a:cubicBezTo>
                    <a:pt x="4359" y="1588"/>
                    <a:pt x="4324" y="1618"/>
                    <a:pt x="4291" y="1649"/>
                  </a:cubicBezTo>
                  <a:cubicBezTo>
                    <a:pt x="4275" y="1664"/>
                    <a:pt x="4260" y="1681"/>
                    <a:pt x="4246" y="1698"/>
                  </a:cubicBezTo>
                  <a:cubicBezTo>
                    <a:pt x="4259" y="1682"/>
                    <a:pt x="4230" y="1553"/>
                    <a:pt x="4226" y="1530"/>
                  </a:cubicBezTo>
                  <a:cubicBezTo>
                    <a:pt x="4142" y="938"/>
                    <a:pt x="3779" y="517"/>
                    <a:pt x="3271" y="368"/>
                  </a:cubicBezTo>
                  <a:cubicBezTo>
                    <a:pt x="2518" y="146"/>
                    <a:pt x="1668" y="452"/>
                    <a:pt x="1058" y="967"/>
                  </a:cubicBezTo>
                  <a:cubicBezTo>
                    <a:pt x="661" y="1301"/>
                    <a:pt x="322" y="1739"/>
                    <a:pt x="158" y="2271"/>
                  </a:cubicBezTo>
                  <a:cubicBezTo>
                    <a:pt x="0" y="2782"/>
                    <a:pt x="159" y="3251"/>
                    <a:pt x="488" y="3612"/>
                  </a:cubicBezTo>
                  <a:cubicBezTo>
                    <a:pt x="492" y="3617"/>
                    <a:pt x="487" y="3723"/>
                    <a:pt x="483" y="3725"/>
                  </a:cubicBezTo>
                  <a:cubicBezTo>
                    <a:pt x="287" y="3840"/>
                    <a:pt x="113" y="4009"/>
                    <a:pt x="72" y="4264"/>
                  </a:cubicBezTo>
                  <a:cubicBezTo>
                    <a:pt x="42" y="4455"/>
                    <a:pt x="206" y="4685"/>
                    <a:pt x="318" y="4801"/>
                  </a:cubicBezTo>
                  <a:cubicBezTo>
                    <a:pt x="669" y="5161"/>
                    <a:pt x="1162" y="5072"/>
                    <a:pt x="1430" y="4639"/>
                  </a:cubicBezTo>
                  <a:cubicBezTo>
                    <a:pt x="1414" y="4665"/>
                    <a:pt x="1442" y="4726"/>
                    <a:pt x="1425" y="4753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1424" y="2137"/>
              <a:ext cx="257" cy="662"/>
            </a:xfrm>
            <a:custGeom>
              <a:avLst/>
              <a:gdLst>
                <a:gd name="T0" fmla="*/ 98 w 571"/>
                <a:gd name="T1" fmla="*/ 0 h 1466"/>
                <a:gd name="T2" fmla="*/ 270 w 571"/>
                <a:gd name="T3" fmla="*/ 451 h 1466"/>
                <a:gd name="T4" fmla="*/ 570 w 571"/>
                <a:gd name="T5" fmla="*/ 776 h 1466"/>
                <a:gd name="T6" fmla="*/ 567 w 571"/>
                <a:gd name="T7" fmla="*/ 858 h 1466"/>
                <a:gd name="T8" fmla="*/ 7 w 571"/>
                <a:gd name="T9" fmla="*/ 1466 h 1466"/>
                <a:gd name="T10" fmla="*/ 11 w 571"/>
                <a:gd name="T11" fmla="*/ 1384 h 1466"/>
                <a:gd name="T12" fmla="*/ 570 w 571"/>
                <a:gd name="T13" fmla="*/ 776 h 1466"/>
                <a:gd name="T14" fmla="*/ 567 w 571"/>
                <a:gd name="T15" fmla="*/ 858 h 1466"/>
                <a:gd name="T16" fmla="*/ 285 w 571"/>
                <a:gd name="T17" fmla="*/ 564 h 1466"/>
                <a:gd name="T18" fmla="*/ 95 w 571"/>
                <a:gd name="T19" fmla="*/ 82 h 1466"/>
                <a:gd name="T20" fmla="*/ 98 w 571"/>
                <a:gd name="T21" fmla="*/ 0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1" h="1466">
                  <a:moveTo>
                    <a:pt x="98" y="0"/>
                  </a:moveTo>
                  <a:cubicBezTo>
                    <a:pt x="116" y="163"/>
                    <a:pt x="194" y="315"/>
                    <a:pt x="270" y="451"/>
                  </a:cubicBezTo>
                  <a:cubicBezTo>
                    <a:pt x="337" y="568"/>
                    <a:pt x="439" y="746"/>
                    <a:pt x="570" y="776"/>
                  </a:cubicBezTo>
                  <a:cubicBezTo>
                    <a:pt x="570" y="776"/>
                    <a:pt x="571" y="855"/>
                    <a:pt x="567" y="858"/>
                  </a:cubicBezTo>
                  <a:cubicBezTo>
                    <a:pt x="339" y="1027"/>
                    <a:pt x="145" y="1196"/>
                    <a:pt x="7" y="1466"/>
                  </a:cubicBezTo>
                  <a:cubicBezTo>
                    <a:pt x="18" y="1445"/>
                    <a:pt x="0" y="1405"/>
                    <a:pt x="11" y="1384"/>
                  </a:cubicBezTo>
                  <a:cubicBezTo>
                    <a:pt x="149" y="1114"/>
                    <a:pt x="343" y="946"/>
                    <a:pt x="570" y="776"/>
                  </a:cubicBezTo>
                  <a:cubicBezTo>
                    <a:pt x="569" y="803"/>
                    <a:pt x="568" y="831"/>
                    <a:pt x="567" y="858"/>
                  </a:cubicBezTo>
                  <a:cubicBezTo>
                    <a:pt x="443" y="830"/>
                    <a:pt x="352" y="672"/>
                    <a:pt x="285" y="564"/>
                  </a:cubicBezTo>
                  <a:cubicBezTo>
                    <a:pt x="199" y="424"/>
                    <a:pt x="113" y="254"/>
                    <a:pt x="95" y="82"/>
                  </a:cubicBezTo>
                  <a:cubicBezTo>
                    <a:pt x="92" y="55"/>
                    <a:pt x="101" y="26"/>
                    <a:pt x="98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3435" y="1538"/>
              <a:ext cx="629" cy="456"/>
            </a:xfrm>
            <a:custGeom>
              <a:avLst/>
              <a:gdLst>
                <a:gd name="T0" fmla="*/ 1385 w 1393"/>
                <a:gd name="T1" fmla="*/ 1009 h 1009"/>
                <a:gd name="T2" fmla="*/ 1 w 1393"/>
                <a:gd name="T3" fmla="*/ 147 h 1009"/>
                <a:gd name="T4" fmla="*/ 5 w 1393"/>
                <a:gd name="T5" fmla="*/ 65 h 1009"/>
                <a:gd name="T6" fmla="*/ 1389 w 1393"/>
                <a:gd name="T7" fmla="*/ 927 h 1009"/>
                <a:gd name="T8" fmla="*/ 1385 w 1393"/>
                <a:gd name="T9" fmla="*/ 1009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3" h="1009">
                  <a:moveTo>
                    <a:pt x="1385" y="1009"/>
                  </a:moveTo>
                  <a:cubicBezTo>
                    <a:pt x="1294" y="373"/>
                    <a:pt x="497" y="82"/>
                    <a:pt x="1" y="147"/>
                  </a:cubicBezTo>
                  <a:cubicBezTo>
                    <a:pt x="4" y="146"/>
                    <a:pt x="0" y="66"/>
                    <a:pt x="5" y="65"/>
                  </a:cubicBezTo>
                  <a:cubicBezTo>
                    <a:pt x="501" y="0"/>
                    <a:pt x="1298" y="292"/>
                    <a:pt x="1389" y="927"/>
                  </a:cubicBezTo>
                  <a:cubicBezTo>
                    <a:pt x="1393" y="954"/>
                    <a:pt x="1382" y="983"/>
                    <a:pt x="1385" y="1009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857376" y="2061210"/>
            <a:ext cx="3827621" cy="1453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5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华文细黑" panose="02010600040101010101" pitchFamily="2" charset="-122"/>
              </a:rPr>
              <a:t>Hi! I'm Hobo, an            . Eddie is my               , but he doesn't know how to                  </a:t>
            </a:r>
          </a:p>
          <a:p>
            <a:pPr algn="ctr">
              <a:lnSpc>
                <a:spcPct val="150000"/>
              </a:lnSpc>
            </a:pPr>
            <a:r>
              <a:rPr lang="en-US" altLang="zh-CN" sz="15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华文细黑" panose="02010600040101010101" pitchFamily="2" charset="-122"/>
              </a:rPr>
              <a:t>                   me. I think he should read my           first.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4409" y="438627"/>
            <a:ext cx="4700111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1" algn="l"/>
            <a:r>
              <a:rPr lang="en-US" altLang="zh-CN" sz="2400" b="1">
                <a:solidFill>
                  <a:srgbClr val="FF0000"/>
                </a:solidFill>
                <a:latin typeface="Comic Sans MS" panose="030F0702030302020204" charset="0"/>
                <a:ea typeface="新蒂下午茶基本版" panose="03000600000000000000" pitchFamily="66" charset="-122"/>
              </a:rPr>
              <a:t>Complete the paragraph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737610" y="2434590"/>
            <a:ext cx="5257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737610" y="2121218"/>
            <a:ext cx="765810" cy="299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</a:rPr>
              <a:t>e-dog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275046" y="2503170"/>
            <a:ext cx="765810" cy="299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</a:rPr>
              <a:t>master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012633" y="2802255"/>
            <a:ext cx="1096804" cy="299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</a:rPr>
              <a:t>look</a:t>
            </a:r>
            <a:r>
              <a:rPr lang="en-US" altLang="zh-CN"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</a:rPr>
              <a:t>  </a:t>
            </a:r>
            <a:r>
              <a:rPr lang="en-US" altLang="zh-CN" sz="15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</a:rPr>
              <a:t>after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362801" y="3215640"/>
            <a:ext cx="765810" cy="299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</a:rPr>
              <a:t>book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2331720" y="2800350"/>
            <a:ext cx="6286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023110" y="3131820"/>
            <a:ext cx="4457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538889" y="3131820"/>
            <a:ext cx="5243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362802" y="3526155"/>
            <a:ext cx="534829" cy="57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1258729" y="2802256"/>
            <a:ext cx="1850708" cy="5053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15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take care of</a:t>
            </a:r>
          </a:p>
        </p:txBody>
      </p:sp>
      <p:pic>
        <p:nvPicPr>
          <p:cNvPr id="6151" name="图片 8202" descr="QQ截图2011112810284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0542" y="286703"/>
            <a:ext cx="2422922" cy="3294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文本框 8196"/>
          <p:cNvSpPr txBox="1"/>
          <p:nvPr/>
        </p:nvSpPr>
        <p:spPr>
          <a:xfrm>
            <a:off x="6864668" y="3307557"/>
            <a:ext cx="1056799" cy="53006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3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rPr>
              <a:t>Hobo</a:t>
            </a:r>
          </a:p>
        </p:txBody>
      </p:sp>
      <p:grpSp>
        <p:nvGrpSpPr>
          <p:cNvPr id="12" name="Group 13"/>
          <p:cNvGrpSpPr>
            <a:grpSpLocks noChangeAspect="1"/>
          </p:cNvGrpSpPr>
          <p:nvPr/>
        </p:nvGrpSpPr>
        <p:grpSpPr>
          <a:xfrm>
            <a:off x="2742486" y="1030129"/>
            <a:ext cx="1350169" cy="1031081"/>
            <a:chOff x="0" y="0"/>
            <a:chExt cx="2297" cy="1755"/>
          </a:xfrm>
        </p:grpSpPr>
        <p:pic>
          <p:nvPicPr>
            <p:cNvPr id="11269" name="Picture 10" descr="Comic1"/>
            <p:cNvPicPr>
              <a:picLocks noChangeAspect="1" noChangeArrowheads="1"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>
              <a:off x="340" y="630"/>
              <a:ext cx="1957" cy="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</p:pic>
        <p:pic>
          <p:nvPicPr>
            <p:cNvPr id="34826" name="Picture 12" descr="Comic1'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0" y="0"/>
              <a:ext cx="1066" cy="59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8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组合 175"/>
          <p:cNvGrpSpPr/>
          <p:nvPr/>
        </p:nvGrpSpPr>
        <p:grpSpPr>
          <a:xfrm>
            <a:off x="583044" y="1705402"/>
            <a:ext cx="719487" cy="719227"/>
            <a:chOff x="5413874" y="1856054"/>
            <a:chExt cx="776427" cy="776427"/>
          </a:xfrm>
        </p:grpSpPr>
        <p:grpSp>
          <p:nvGrpSpPr>
            <p:cNvPr id="177" name="组合 176"/>
            <p:cNvGrpSpPr/>
            <p:nvPr/>
          </p:nvGrpSpPr>
          <p:grpSpPr>
            <a:xfrm>
              <a:off x="5413874" y="1856054"/>
              <a:ext cx="776427" cy="776427"/>
              <a:chOff x="6462420" y="1971403"/>
              <a:chExt cx="776427" cy="776427"/>
            </a:xfrm>
          </p:grpSpPr>
          <p:grpSp>
            <p:nvGrpSpPr>
              <p:cNvPr id="183" name="组合 182"/>
              <p:cNvGrpSpPr/>
              <p:nvPr/>
            </p:nvGrpSpPr>
            <p:grpSpPr>
              <a:xfrm>
                <a:off x="6462420" y="1971403"/>
                <a:ext cx="776427" cy="776427"/>
                <a:chOff x="5443219" y="1567820"/>
                <a:chExt cx="1664342" cy="1664342"/>
              </a:xfrm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185" name="任意多边形 184"/>
                <p:cNvSpPr/>
                <p:nvPr/>
              </p:nvSpPr>
              <p:spPr>
                <a:xfrm>
                  <a:off x="5443219" y="1567820"/>
                  <a:ext cx="1664342" cy="1664342"/>
                </a:xfrm>
                <a:custGeom>
                  <a:avLst/>
                  <a:gdLst>
                    <a:gd name="connsiteX0" fmla="*/ 1589098 w 3178196"/>
                    <a:gd name="connsiteY0" fmla="*/ 425696 h 3178196"/>
                    <a:gd name="connsiteX1" fmla="*/ 425696 w 3178196"/>
                    <a:gd name="connsiteY1" fmla="*/ 1589098 h 3178196"/>
                    <a:gd name="connsiteX2" fmla="*/ 1589098 w 3178196"/>
                    <a:gd name="connsiteY2" fmla="*/ 2752500 h 3178196"/>
                    <a:gd name="connsiteX3" fmla="*/ 2752500 w 3178196"/>
                    <a:gd name="connsiteY3" fmla="*/ 1589098 h 3178196"/>
                    <a:gd name="connsiteX4" fmla="*/ 1589098 w 3178196"/>
                    <a:gd name="connsiteY4" fmla="*/ 425696 h 3178196"/>
                    <a:gd name="connsiteX5" fmla="*/ 1408737 w 3178196"/>
                    <a:gd name="connsiteY5" fmla="*/ 0 h 3178196"/>
                    <a:gd name="connsiteX6" fmla="*/ 1769461 w 3178196"/>
                    <a:gd name="connsiteY6" fmla="*/ 0 h 3178196"/>
                    <a:gd name="connsiteX7" fmla="*/ 1839795 w 3178196"/>
                    <a:gd name="connsiteY7" fmla="*/ 328139 h 3178196"/>
                    <a:gd name="connsiteX8" fmla="*/ 1856789 w 3178196"/>
                    <a:gd name="connsiteY8" fmla="*/ 330732 h 3178196"/>
                    <a:gd name="connsiteX9" fmla="*/ 2000849 w 3178196"/>
                    <a:gd name="connsiteY9" fmla="*/ 373520 h 3178196"/>
                    <a:gd name="connsiteX10" fmla="*/ 2227451 w 3178196"/>
                    <a:gd name="connsiteY10" fmla="*/ 122720 h 3178196"/>
                    <a:gd name="connsiteX11" fmla="*/ 2539846 w 3178196"/>
                    <a:gd name="connsiteY11" fmla="*/ 303080 h 3178196"/>
                    <a:gd name="connsiteX12" fmla="*/ 2439451 w 3178196"/>
                    <a:gd name="connsiteY12" fmla="*/ 613872 h 3178196"/>
                    <a:gd name="connsiteX13" fmla="*/ 2458340 w 3178196"/>
                    <a:gd name="connsiteY13" fmla="*/ 627645 h 3178196"/>
                    <a:gd name="connsiteX14" fmla="*/ 2558787 w 3178196"/>
                    <a:gd name="connsiteY14" fmla="*/ 724273 h 3178196"/>
                    <a:gd name="connsiteX15" fmla="*/ 2569563 w 3178196"/>
                    <a:gd name="connsiteY15" fmla="*/ 737054 h 3178196"/>
                    <a:gd name="connsiteX16" fmla="*/ 2875118 w 3178196"/>
                    <a:gd name="connsiteY16" fmla="*/ 638354 h 3178196"/>
                    <a:gd name="connsiteX17" fmla="*/ 3055480 w 3178196"/>
                    <a:gd name="connsiteY17" fmla="*/ 950748 h 3178196"/>
                    <a:gd name="connsiteX18" fmla="*/ 2827830 w 3178196"/>
                    <a:gd name="connsiteY18" fmla="*/ 1156432 h 3178196"/>
                    <a:gd name="connsiteX19" fmla="*/ 2846251 w 3178196"/>
                    <a:gd name="connsiteY19" fmla="*/ 1202137 h 3178196"/>
                    <a:gd name="connsiteX20" fmla="*/ 2882440 w 3178196"/>
                    <a:gd name="connsiteY20" fmla="*/ 1345342 h 3178196"/>
                    <a:gd name="connsiteX21" fmla="*/ 3178196 w 3178196"/>
                    <a:gd name="connsiteY21" fmla="*/ 1408739 h 3178196"/>
                    <a:gd name="connsiteX22" fmla="*/ 3178196 w 3178196"/>
                    <a:gd name="connsiteY22" fmla="*/ 1769460 h 3178196"/>
                    <a:gd name="connsiteX23" fmla="*/ 2901180 w 3178196"/>
                    <a:gd name="connsiteY23" fmla="*/ 1828838 h 3178196"/>
                    <a:gd name="connsiteX24" fmla="*/ 2890366 w 3178196"/>
                    <a:gd name="connsiteY24" fmla="*/ 1899689 h 3178196"/>
                    <a:gd name="connsiteX25" fmla="*/ 2862393 w 3178196"/>
                    <a:gd name="connsiteY25" fmla="*/ 2011345 h 3178196"/>
                    <a:gd name="connsiteX26" fmla="*/ 2851433 w 3178196"/>
                    <a:gd name="connsiteY26" fmla="*/ 2043093 h 3178196"/>
                    <a:gd name="connsiteX27" fmla="*/ 3055480 w 3178196"/>
                    <a:gd name="connsiteY27" fmla="*/ 2227452 h 3178196"/>
                    <a:gd name="connsiteX28" fmla="*/ 2875118 w 3178196"/>
                    <a:gd name="connsiteY28" fmla="*/ 2539844 h 3178196"/>
                    <a:gd name="connsiteX29" fmla="*/ 2624366 w 3178196"/>
                    <a:gd name="connsiteY29" fmla="*/ 2458846 h 3178196"/>
                    <a:gd name="connsiteX30" fmla="*/ 2593452 w 3178196"/>
                    <a:gd name="connsiteY30" fmla="*/ 2501242 h 3178196"/>
                    <a:gd name="connsiteX31" fmla="*/ 2496828 w 3178196"/>
                    <a:gd name="connsiteY31" fmla="*/ 2601689 h 3178196"/>
                    <a:gd name="connsiteX32" fmla="*/ 2461217 w 3178196"/>
                    <a:gd name="connsiteY32" fmla="*/ 2631705 h 3178196"/>
                    <a:gd name="connsiteX33" fmla="*/ 2539846 w 3178196"/>
                    <a:gd name="connsiteY33" fmla="*/ 2875117 h 3178196"/>
                    <a:gd name="connsiteX34" fmla="*/ 2227451 w 3178196"/>
                    <a:gd name="connsiteY34" fmla="*/ 3055478 h 3178196"/>
                    <a:gd name="connsiteX35" fmla="*/ 2061632 w 3178196"/>
                    <a:gd name="connsiteY35" fmla="*/ 2871954 h 3178196"/>
                    <a:gd name="connsiteX36" fmla="*/ 2018961 w 3178196"/>
                    <a:gd name="connsiteY36" fmla="*/ 2889155 h 3178196"/>
                    <a:gd name="connsiteX37" fmla="*/ 1820676 w 3178196"/>
                    <a:gd name="connsiteY37" fmla="*/ 2939260 h 3178196"/>
                    <a:gd name="connsiteX38" fmla="*/ 1769461 w 3178196"/>
                    <a:gd name="connsiteY38" fmla="*/ 3178196 h 3178196"/>
                    <a:gd name="connsiteX39" fmla="*/ 1408737 w 3178196"/>
                    <a:gd name="connsiteY39" fmla="*/ 3178196 h 3178196"/>
                    <a:gd name="connsiteX40" fmla="*/ 1357415 w 3178196"/>
                    <a:gd name="connsiteY40" fmla="*/ 2938761 h 3178196"/>
                    <a:gd name="connsiteX41" fmla="*/ 1321409 w 3178196"/>
                    <a:gd name="connsiteY41" fmla="*/ 2933267 h 3178196"/>
                    <a:gd name="connsiteX42" fmla="*/ 1116228 w 3178196"/>
                    <a:gd name="connsiteY42" fmla="*/ 2872328 h 3178196"/>
                    <a:gd name="connsiteX43" fmla="*/ 950747 w 3178196"/>
                    <a:gd name="connsiteY43" fmla="*/ 3055478 h 3178196"/>
                    <a:gd name="connsiteX44" fmla="*/ 638354 w 3178196"/>
                    <a:gd name="connsiteY44" fmla="*/ 2875117 h 3178196"/>
                    <a:gd name="connsiteX45" fmla="*/ 716567 w 3178196"/>
                    <a:gd name="connsiteY45" fmla="*/ 2632987 h 3178196"/>
                    <a:gd name="connsiteX46" fmla="*/ 564155 w 3178196"/>
                    <a:gd name="connsiteY46" fmla="*/ 2476891 h 3178196"/>
                    <a:gd name="connsiteX47" fmla="*/ 552049 w 3178196"/>
                    <a:gd name="connsiteY47" fmla="*/ 2459421 h 3178196"/>
                    <a:gd name="connsiteX48" fmla="*/ 303082 w 3178196"/>
                    <a:gd name="connsiteY48" fmla="*/ 2539844 h 3178196"/>
                    <a:gd name="connsiteX49" fmla="*/ 122720 w 3178196"/>
                    <a:gd name="connsiteY49" fmla="*/ 2227452 h 3178196"/>
                    <a:gd name="connsiteX50" fmla="*/ 326913 w 3178196"/>
                    <a:gd name="connsiteY50" fmla="*/ 2042960 h 3178196"/>
                    <a:gd name="connsiteX51" fmla="*/ 306855 w 3178196"/>
                    <a:gd name="connsiteY51" fmla="*/ 1979828 h 3178196"/>
                    <a:gd name="connsiteX52" fmla="*/ 276470 w 3178196"/>
                    <a:gd name="connsiteY52" fmla="*/ 1828721 h 3178196"/>
                    <a:gd name="connsiteX53" fmla="*/ 0 w 3178196"/>
                    <a:gd name="connsiteY53" fmla="*/ 1769460 h 3178196"/>
                    <a:gd name="connsiteX54" fmla="*/ 0 w 3178196"/>
                    <a:gd name="connsiteY54" fmla="*/ 1408739 h 3178196"/>
                    <a:gd name="connsiteX55" fmla="*/ 293010 w 3178196"/>
                    <a:gd name="connsiteY55" fmla="*/ 1345931 h 3178196"/>
                    <a:gd name="connsiteX56" fmla="*/ 306855 w 3178196"/>
                    <a:gd name="connsiteY56" fmla="*/ 1284173 h 3178196"/>
                    <a:gd name="connsiteX57" fmla="*/ 351046 w 3178196"/>
                    <a:gd name="connsiteY57" fmla="*/ 1157043 h 3178196"/>
                    <a:gd name="connsiteX58" fmla="*/ 122720 w 3178196"/>
                    <a:gd name="connsiteY58" fmla="*/ 950748 h 3178196"/>
                    <a:gd name="connsiteX59" fmla="*/ 303082 w 3178196"/>
                    <a:gd name="connsiteY59" fmla="*/ 638354 h 3178196"/>
                    <a:gd name="connsiteX60" fmla="*/ 611017 w 3178196"/>
                    <a:gd name="connsiteY60" fmla="*/ 737822 h 3178196"/>
                    <a:gd name="connsiteX61" fmla="*/ 678469 w 3178196"/>
                    <a:gd name="connsiteY61" fmla="*/ 665039 h 3178196"/>
                    <a:gd name="connsiteX62" fmla="*/ 739168 w 3178196"/>
                    <a:gd name="connsiteY62" fmla="*/ 615179 h 3178196"/>
                    <a:gd name="connsiteX63" fmla="*/ 638354 w 3178196"/>
                    <a:gd name="connsiteY63" fmla="*/ 303080 h 3178196"/>
                    <a:gd name="connsiteX64" fmla="*/ 950747 w 3178196"/>
                    <a:gd name="connsiteY64" fmla="*/ 122720 h 3178196"/>
                    <a:gd name="connsiteX65" fmla="*/ 1175530 w 3178196"/>
                    <a:gd name="connsiteY65" fmla="*/ 371507 h 3178196"/>
                    <a:gd name="connsiteX66" fmla="*/ 1321409 w 3178196"/>
                    <a:gd name="connsiteY66" fmla="*/ 330732 h 3178196"/>
                    <a:gd name="connsiteX67" fmla="*/ 1338401 w 3178196"/>
                    <a:gd name="connsiteY67" fmla="*/ 328139 h 317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178196" h="3178196">
                      <a:moveTo>
                        <a:pt x="1589098" y="425696"/>
                      </a:moveTo>
                      <a:cubicBezTo>
                        <a:pt x="946569" y="425696"/>
                        <a:pt x="425696" y="946569"/>
                        <a:pt x="425696" y="1589098"/>
                      </a:cubicBezTo>
                      <a:cubicBezTo>
                        <a:pt x="425696" y="2231627"/>
                        <a:pt x="946569" y="2752500"/>
                        <a:pt x="1589098" y="2752500"/>
                      </a:cubicBezTo>
                      <a:cubicBezTo>
                        <a:pt x="2231627" y="2752500"/>
                        <a:pt x="2752500" y="2231627"/>
                        <a:pt x="2752500" y="1589098"/>
                      </a:cubicBezTo>
                      <a:cubicBezTo>
                        <a:pt x="2752500" y="946569"/>
                        <a:pt x="2231627" y="425696"/>
                        <a:pt x="1589098" y="425696"/>
                      </a:cubicBezTo>
                      <a:close/>
                      <a:moveTo>
                        <a:pt x="1408737" y="0"/>
                      </a:moveTo>
                      <a:lnTo>
                        <a:pt x="1769461" y="0"/>
                      </a:lnTo>
                      <a:lnTo>
                        <a:pt x="1839795" y="328139"/>
                      </a:lnTo>
                      <a:lnTo>
                        <a:pt x="1856789" y="330732"/>
                      </a:lnTo>
                      <a:lnTo>
                        <a:pt x="2000849" y="373520"/>
                      </a:lnTo>
                      <a:lnTo>
                        <a:pt x="2227451" y="122720"/>
                      </a:lnTo>
                      <a:lnTo>
                        <a:pt x="2539846" y="303080"/>
                      </a:lnTo>
                      <a:lnTo>
                        <a:pt x="2439451" y="613872"/>
                      </a:lnTo>
                      <a:lnTo>
                        <a:pt x="2458340" y="627645"/>
                      </a:lnTo>
                      <a:cubicBezTo>
                        <a:pt x="2493487" y="658090"/>
                        <a:pt x="2527017" y="690346"/>
                        <a:pt x="2558787" y="724273"/>
                      </a:cubicBezTo>
                      <a:lnTo>
                        <a:pt x="2569563" y="737054"/>
                      </a:lnTo>
                      <a:lnTo>
                        <a:pt x="2875118" y="638354"/>
                      </a:lnTo>
                      <a:lnTo>
                        <a:pt x="3055480" y="950748"/>
                      </a:lnTo>
                      <a:lnTo>
                        <a:pt x="2827830" y="1156432"/>
                      </a:lnTo>
                      <a:lnTo>
                        <a:pt x="2846251" y="1202137"/>
                      </a:lnTo>
                      <a:lnTo>
                        <a:pt x="2882440" y="1345342"/>
                      </a:lnTo>
                      <a:lnTo>
                        <a:pt x="3178196" y="1408739"/>
                      </a:lnTo>
                      <a:lnTo>
                        <a:pt x="3178196" y="1769460"/>
                      </a:lnTo>
                      <a:lnTo>
                        <a:pt x="2901180" y="1828838"/>
                      </a:lnTo>
                      <a:lnTo>
                        <a:pt x="2890366" y="1899689"/>
                      </a:lnTo>
                      <a:cubicBezTo>
                        <a:pt x="2882626" y="1937518"/>
                        <a:pt x="2873276" y="1974762"/>
                        <a:pt x="2862393" y="2011345"/>
                      </a:cubicBezTo>
                      <a:lnTo>
                        <a:pt x="2851433" y="2043093"/>
                      </a:lnTo>
                      <a:lnTo>
                        <a:pt x="3055480" y="2227452"/>
                      </a:lnTo>
                      <a:lnTo>
                        <a:pt x="2875118" y="2539844"/>
                      </a:lnTo>
                      <a:lnTo>
                        <a:pt x="2624366" y="2458846"/>
                      </a:lnTo>
                      <a:lnTo>
                        <a:pt x="2593452" y="2501242"/>
                      </a:lnTo>
                      <a:cubicBezTo>
                        <a:pt x="2563009" y="2536388"/>
                        <a:pt x="2530753" y="2569918"/>
                        <a:pt x="2496828" y="2601689"/>
                      </a:cubicBezTo>
                      <a:lnTo>
                        <a:pt x="2461217" y="2631705"/>
                      </a:lnTo>
                      <a:lnTo>
                        <a:pt x="2539846" y="2875117"/>
                      </a:lnTo>
                      <a:lnTo>
                        <a:pt x="2227451" y="3055478"/>
                      </a:lnTo>
                      <a:lnTo>
                        <a:pt x="2061632" y="2871954"/>
                      </a:lnTo>
                      <a:lnTo>
                        <a:pt x="2018961" y="2889155"/>
                      </a:lnTo>
                      <a:lnTo>
                        <a:pt x="1820676" y="2939260"/>
                      </a:lnTo>
                      <a:lnTo>
                        <a:pt x="1769461" y="3178196"/>
                      </a:lnTo>
                      <a:lnTo>
                        <a:pt x="1408737" y="3178196"/>
                      </a:lnTo>
                      <a:lnTo>
                        <a:pt x="1357415" y="2938761"/>
                      </a:lnTo>
                      <a:lnTo>
                        <a:pt x="1321409" y="2933267"/>
                      </a:lnTo>
                      <a:lnTo>
                        <a:pt x="1116228" y="2872328"/>
                      </a:lnTo>
                      <a:lnTo>
                        <a:pt x="950747" y="3055478"/>
                      </a:lnTo>
                      <a:lnTo>
                        <a:pt x="638354" y="2875117"/>
                      </a:lnTo>
                      <a:lnTo>
                        <a:pt x="716567" y="2632987"/>
                      </a:lnTo>
                      <a:lnTo>
                        <a:pt x="564155" y="2476891"/>
                      </a:lnTo>
                      <a:lnTo>
                        <a:pt x="552049" y="2459421"/>
                      </a:lnTo>
                      <a:lnTo>
                        <a:pt x="303082" y="2539844"/>
                      </a:lnTo>
                      <a:lnTo>
                        <a:pt x="122720" y="2227452"/>
                      </a:lnTo>
                      <a:lnTo>
                        <a:pt x="326913" y="2042960"/>
                      </a:lnTo>
                      <a:lnTo>
                        <a:pt x="306855" y="1979828"/>
                      </a:lnTo>
                      <a:lnTo>
                        <a:pt x="276470" y="1828721"/>
                      </a:lnTo>
                      <a:lnTo>
                        <a:pt x="0" y="1769460"/>
                      </a:lnTo>
                      <a:lnTo>
                        <a:pt x="0" y="1408739"/>
                      </a:lnTo>
                      <a:lnTo>
                        <a:pt x="293010" y="1345931"/>
                      </a:lnTo>
                      <a:lnTo>
                        <a:pt x="306855" y="1284173"/>
                      </a:lnTo>
                      <a:lnTo>
                        <a:pt x="351046" y="1157043"/>
                      </a:lnTo>
                      <a:lnTo>
                        <a:pt x="122720" y="950748"/>
                      </a:lnTo>
                      <a:lnTo>
                        <a:pt x="303082" y="638354"/>
                      </a:lnTo>
                      <a:lnTo>
                        <a:pt x="611017" y="737822"/>
                      </a:lnTo>
                      <a:lnTo>
                        <a:pt x="678469" y="665039"/>
                      </a:lnTo>
                      <a:lnTo>
                        <a:pt x="739168" y="615179"/>
                      </a:lnTo>
                      <a:lnTo>
                        <a:pt x="638354" y="303080"/>
                      </a:lnTo>
                      <a:lnTo>
                        <a:pt x="950747" y="122720"/>
                      </a:lnTo>
                      <a:lnTo>
                        <a:pt x="1175530" y="371507"/>
                      </a:lnTo>
                      <a:lnTo>
                        <a:pt x="1321409" y="330732"/>
                      </a:lnTo>
                      <a:lnTo>
                        <a:pt x="1338401" y="3281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2E2E2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6" name="椭圆 185"/>
                <p:cNvSpPr/>
                <p:nvPr/>
              </p:nvSpPr>
              <p:spPr>
                <a:xfrm>
                  <a:off x="5666553" y="1791154"/>
                  <a:ext cx="1217673" cy="1217673"/>
                </a:xfrm>
                <a:prstGeom prst="ellipse">
                  <a:avLst/>
                </a:prstGeom>
                <a:noFill/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7" name="椭圆 186"/>
                <p:cNvSpPr/>
                <p:nvPr/>
              </p:nvSpPr>
              <p:spPr>
                <a:xfrm>
                  <a:off x="5731080" y="1855683"/>
                  <a:ext cx="1088616" cy="1088616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2E2E2"/>
                    </a:gs>
                  </a:gsLst>
                  <a:lin ang="2700000" scaled="1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84" name="椭圆 183"/>
              <p:cNvSpPr/>
              <p:nvPr/>
            </p:nvSpPr>
            <p:spPr>
              <a:xfrm>
                <a:off x="6625503" y="2134485"/>
                <a:ext cx="450263" cy="450263"/>
              </a:xfrm>
              <a:prstGeom prst="ellipse">
                <a:avLst/>
              </a:prstGeom>
              <a:solidFill>
                <a:srgbClr val="FFB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8" name="Group 4"/>
            <p:cNvGrpSpPr>
              <a:grpSpLocks noChangeAspect="1"/>
            </p:cNvGrpSpPr>
            <p:nvPr/>
          </p:nvGrpSpPr>
          <p:grpSpPr>
            <a:xfrm>
              <a:off x="5698560" y="2124453"/>
              <a:ext cx="210680" cy="246893"/>
              <a:chOff x="1776" y="1776"/>
              <a:chExt cx="64" cy="75"/>
            </a:xfrm>
            <a:solidFill>
              <a:schemeClr val="bg1"/>
            </a:solidFill>
            <a:effectLst/>
          </p:grpSpPr>
          <p:sp>
            <p:nvSpPr>
              <p:cNvPr id="179" name="Freeform 5"/>
              <p:cNvSpPr/>
              <p:nvPr/>
            </p:nvSpPr>
            <p:spPr bwMode="auto">
              <a:xfrm>
                <a:off x="1795" y="1779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0" name="Freeform 6"/>
              <p:cNvSpPr/>
              <p:nvPr/>
            </p:nvSpPr>
            <p:spPr bwMode="auto">
              <a:xfrm>
                <a:off x="1776" y="1810"/>
                <a:ext cx="64" cy="41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1" name="Freeform 7"/>
              <p:cNvSpPr/>
              <p:nvPr/>
            </p:nvSpPr>
            <p:spPr bwMode="auto">
              <a:xfrm>
                <a:off x="1795" y="1776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8"/>
              <p:cNvSpPr/>
              <p:nvPr/>
            </p:nvSpPr>
            <p:spPr bwMode="auto">
              <a:xfrm>
                <a:off x="1776" y="1807"/>
                <a:ext cx="64" cy="42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8" name="组合 187"/>
          <p:cNvGrpSpPr/>
          <p:nvPr/>
        </p:nvGrpSpPr>
        <p:grpSpPr>
          <a:xfrm>
            <a:off x="572090" y="2750745"/>
            <a:ext cx="719487" cy="719227"/>
            <a:chOff x="5413874" y="3214954"/>
            <a:chExt cx="776427" cy="776427"/>
          </a:xfrm>
        </p:grpSpPr>
        <p:grpSp>
          <p:nvGrpSpPr>
            <p:cNvPr id="189" name="组合 188"/>
            <p:cNvGrpSpPr/>
            <p:nvPr/>
          </p:nvGrpSpPr>
          <p:grpSpPr>
            <a:xfrm>
              <a:off x="5413874" y="3214954"/>
              <a:ext cx="776427" cy="776427"/>
              <a:chOff x="6462420" y="1971403"/>
              <a:chExt cx="776427" cy="776427"/>
            </a:xfrm>
          </p:grpSpPr>
          <p:grpSp>
            <p:nvGrpSpPr>
              <p:cNvPr id="196" name="组合 195"/>
              <p:cNvGrpSpPr/>
              <p:nvPr/>
            </p:nvGrpSpPr>
            <p:grpSpPr>
              <a:xfrm>
                <a:off x="6462420" y="1971403"/>
                <a:ext cx="776427" cy="776427"/>
                <a:chOff x="5443219" y="1567820"/>
                <a:chExt cx="1664342" cy="1664342"/>
              </a:xfrm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198" name="任意多边形 197"/>
                <p:cNvSpPr/>
                <p:nvPr/>
              </p:nvSpPr>
              <p:spPr>
                <a:xfrm>
                  <a:off x="5443219" y="1567820"/>
                  <a:ext cx="1664342" cy="1664342"/>
                </a:xfrm>
                <a:custGeom>
                  <a:avLst/>
                  <a:gdLst>
                    <a:gd name="connsiteX0" fmla="*/ 1589098 w 3178196"/>
                    <a:gd name="connsiteY0" fmla="*/ 425696 h 3178196"/>
                    <a:gd name="connsiteX1" fmla="*/ 425696 w 3178196"/>
                    <a:gd name="connsiteY1" fmla="*/ 1589098 h 3178196"/>
                    <a:gd name="connsiteX2" fmla="*/ 1589098 w 3178196"/>
                    <a:gd name="connsiteY2" fmla="*/ 2752500 h 3178196"/>
                    <a:gd name="connsiteX3" fmla="*/ 2752500 w 3178196"/>
                    <a:gd name="connsiteY3" fmla="*/ 1589098 h 3178196"/>
                    <a:gd name="connsiteX4" fmla="*/ 1589098 w 3178196"/>
                    <a:gd name="connsiteY4" fmla="*/ 425696 h 3178196"/>
                    <a:gd name="connsiteX5" fmla="*/ 1408737 w 3178196"/>
                    <a:gd name="connsiteY5" fmla="*/ 0 h 3178196"/>
                    <a:gd name="connsiteX6" fmla="*/ 1769461 w 3178196"/>
                    <a:gd name="connsiteY6" fmla="*/ 0 h 3178196"/>
                    <a:gd name="connsiteX7" fmla="*/ 1839795 w 3178196"/>
                    <a:gd name="connsiteY7" fmla="*/ 328139 h 3178196"/>
                    <a:gd name="connsiteX8" fmla="*/ 1856789 w 3178196"/>
                    <a:gd name="connsiteY8" fmla="*/ 330732 h 3178196"/>
                    <a:gd name="connsiteX9" fmla="*/ 2000849 w 3178196"/>
                    <a:gd name="connsiteY9" fmla="*/ 373520 h 3178196"/>
                    <a:gd name="connsiteX10" fmla="*/ 2227451 w 3178196"/>
                    <a:gd name="connsiteY10" fmla="*/ 122720 h 3178196"/>
                    <a:gd name="connsiteX11" fmla="*/ 2539846 w 3178196"/>
                    <a:gd name="connsiteY11" fmla="*/ 303080 h 3178196"/>
                    <a:gd name="connsiteX12" fmla="*/ 2439451 w 3178196"/>
                    <a:gd name="connsiteY12" fmla="*/ 613872 h 3178196"/>
                    <a:gd name="connsiteX13" fmla="*/ 2458340 w 3178196"/>
                    <a:gd name="connsiteY13" fmla="*/ 627645 h 3178196"/>
                    <a:gd name="connsiteX14" fmla="*/ 2558787 w 3178196"/>
                    <a:gd name="connsiteY14" fmla="*/ 724273 h 3178196"/>
                    <a:gd name="connsiteX15" fmla="*/ 2569563 w 3178196"/>
                    <a:gd name="connsiteY15" fmla="*/ 737054 h 3178196"/>
                    <a:gd name="connsiteX16" fmla="*/ 2875118 w 3178196"/>
                    <a:gd name="connsiteY16" fmla="*/ 638354 h 3178196"/>
                    <a:gd name="connsiteX17" fmla="*/ 3055480 w 3178196"/>
                    <a:gd name="connsiteY17" fmla="*/ 950748 h 3178196"/>
                    <a:gd name="connsiteX18" fmla="*/ 2827830 w 3178196"/>
                    <a:gd name="connsiteY18" fmla="*/ 1156432 h 3178196"/>
                    <a:gd name="connsiteX19" fmla="*/ 2846251 w 3178196"/>
                    <a:gd name="connsiteY19" fmla="*/ 1202137 h 3178196"/>
                    <a:gd name="connsiteX20" fmla="*/ 2882440 w 3178196"/>
                    <a:gd name="connsiteY20" fmla="*/ 1345342 h 3178196"/>
                    <a:gd name="connsiteX21" fmla="*/ 3178196 w 3178196"/>
                    <a:gd name="connsiteY21" fmla="*/ 1408739 h 3178196"/>
                    <a:gd name="connsiteX22" fmla="*/ 3178196 w 3178196"/>
                    <a:gd name="connsiteY22" fmla="*/ 1769460 h 3178196"/>
                    <a:gd name="connsiteX23" fmla="*/ 2901180 w 3178196"/>
                    <a:gd name="connsiteY23" fmla="*/ 1828838 h 3178196"/>
                    <a:gd name="connsiteX24" fmla="*/ 2890366 w 3178196"/>
                    <a:gd name="connsiteY24" fmla="*/ 1899689 h 3178196"/>
                    <a:gd name="connsiteX25" fmla="*/ 2862393 w 3178196"/>
                    <a:gd name="connsiteY25" fmla="*/ 2011345 h 3178196"/>
                    <a:gd name="connsiteX26" fmla="*/ 2851433 w 3178196"/>
                    <a:gd name="connsiteY26" fmla="*/ 2043093 h 3178196"/>
                    <a:gd name="connsiteX27" fmla="*/ 3055480 w 3178196"/>
                    <a:gd name="connsiteY27" fmla="*/ 2227452 h 3178196"/>
                    <a:gd name="connsiteX28" fmla="*/ 2875118 w 3178196"/>
                    <a:gd name="connsiteY28" fmla="*/ 2539844 h 3178196"/>
                    <a:gd name="connsiteX29" fmla="*/ 2624366 w 3178196"/>
                    <a:gd name="connsiteY29" fmla="*/ 2458846 h 3178196"/>
                    <a:gd name="connsiteX30" fmla="*/ 2593452 w 3178196"/>
                    <a:gd name="connsiteY30" fmla="*/ 2501242 h 3178196"/>
                    <a:gd name="connsiteX31" fmla="*/ 2496828 w 3178196"/>
                    <a:gd name="connsiteY31" fmla="*/ 2601689 h 3178196"/>
                    <a:gd name="connsiteX32" fmla="*/ 2461217 w 3178196"/>
                    <a:gd name="connsiteY32" fmla="*/ 2631705 h 3178196"/>
                    <a:gd name="connsiteX33" fmla="*/ 2539846 w 3178196"/>
                    <a:gd name="connsiteY33" fmla="*/ 2875117 h 3178196"/>
                    <a:gd name="connsiteX34" fmla="*/ 2227451 w 3178196"/>
                    <a:gd name="connsiteY34" fmla="*/ 3055478 h 3178196"/>
                    <a:gd name="connsiteX35" fmla="*/ 2061632 w 3178196"/>
                    <a:gd name="connsiteY35" fmla="*/ 2871954 h 3178196"/>
                    <a:gd name="connsiteX36" fmla="*/ 2018961 w 3178196"/>
                    <a:gd name="connsiteY36" fmla="*/ 2889155 h 3178196"/>
                    <a:gd name="connsiteX37" fmla="*/ 1820676 w 3178196"/>
                    <a:gd name="connsiteY37" fmla="*/ 2939260 h 3178196"/>
                    <a:gd name="connsiteX38" fmla="*/ 1769461 w 3178196"/>
                    <a:gd name="connsiteY38" fmla="*/ 3178196 h 3178196"/>
                    <a:gd name="connsiteX39" fmla="*/ 1408737 w 3178196"/>
                    <a:gd name="connsiteY39" fmla="*/ 3178196 h 3178196"/>
                    <a:gd name="connsiteX40" fmla="*/ 1357415 w 3178196"/>
                    <a:gd name="connsiteY40" fmla="*/ 2938761 h 3178196"/>
                    <a:gd name="connsiteX41" fmla="*/ 1321409 w 3178196"/>
                    <a:gd name="connsiteY41" fmla="*/ 2933267 h 3178196"/>
                    <a:gd name="connsiteX42" fmla="*/ 1116228 w 3178196"/>
                    <a:gd name="connsiteY42" fmla="*/ 2872328 h 3178196"/>
                    <a:gd name="connsiteX43" fmla="*/ 950747 w 3178196"/>
                    <a:gd name="connsiteY43" fmla="*/ 3055478 h 3178196"/>
                    <a:gd name="connsiteX44" fmla="*/ 638354 w 3178196"/>
                    <a:gd name="connsiteY44" fmla="*/ 2875117 h 3178196"/>
                    <a:gd name="connsiteX45" fmla="*/ 716567 w 3178196"/>
                    <a:gd name="connsiteY45" fmla="*/ 2632987 h 3178196"/>
                    <a:gd name="connsiteX46" fmla="*/ 564155 w 3178196"/>
                    <a:gd name="connsiteY46" fmla="*/ 2476891 h 3178196"/>
                    <a:gd name="connsiteX47" fmla="*/ 552049 w 3178196"/>
                    <a:gd name="connsiteY47" fmla="*/ 2459421 h 3178196"/>
                    <a:gd name="connsiteX48" fmla="*/ 303082 w 3178196"/>
                    <a:gd name="connsiteY48" fmla="*/ 2539844 h 3178196"/>
                    <a:gd name="connsiteX49" fmla="*/ 122720 w 3178196"/>
                    <a:gd name="connsiteY49" fmla="*/ 2227452 h 3178196"/>
                    <a:gd name="connsiteX50" fmla="*/ 326913 w 3178196"/>
                    <a:gd name="connsiteY50" fmla="*/ 2042960 h 3178196"/>
                    <a:gd name="connsiteX51" fmla="*/ 306855 w 3178196"/>
                    <a:gd name="connsiteY51" fmla="*/ 1979828 h 3178196"/>
                    <a:gd name="connsiteX52" fmla="*/ 276470 w 3178196"/>
                    <a:gd name="connsiteY52" fmla="*/ 1828721 h 3178196"/>
                    <a:gd name="connsiteX53" fmla="*/ 0 w 3178196"/>
                    <a:gd name="connsiteY53" fmla="*/ 1769460 h 3178196"/>
                    <a:gd name="connsiteX54" fmla="*/ 0 w 3178196"/>
                    <a:gd name="connsiteY54" fmla="*/ 1408739 h 3178196"/>
                    <a:gd name="connsiteX55" fmla="*/ 293010 w 3178196"/>
                    <a:gd name="connsiteY55" fmla="*/ 1345931 h 3178196"/>
                    <a:gd name="connsiteX56" fmla="*/ 306855 w 3178196"/>
                    <a:gd name="connsiteY56" fmla="*/ 1284173 h 3178196"/>
                    <a:gd name="connsiteX57" fmla="*/ 351046 w 3178196"/>
                    <a:gd name="connsiteY57" fmla="*/ 1157043 h 3178196"/>
                    <a:gd name="connsiteX58" fmla="*/ 122720 w 3178196"/>
                    <a:gd name="connsiteY58" fmla="*/ 950748 h 3178196"/>
                    <a:gd name="connsiteX59" fmla="*/ 303082 w 3178196"/>
                    <a:gd name="connsiteY59" fmla="*/ 638354 h 3178196"/>
                    <a:gd name="connsiteX60" fmla="*/ 611017 w 3178196"/>
                    <a:gd name="connsiteY60" fmla="*/ 737822 h 3178196"/>
                    <a:gd name="connsiteX61" fmla="*/ 678469 w 3178196"/>
                    <a:gd name="connsiteY61" fmla="*/ 665039 h 3178196"/>
                    <a:gd name="connsiteX62" fmla="*/ 739168 w 3178196"/>
                    <a:gd name="connsiteY62" fmla="*/ 615179 h 3178196"/>
                    <a:gd name="connsiteX63" fmla="*/ 638354 w 3178196"/>
                    <a:gd name="connsiteY63" fmla="*/ 303080 h 3178196"/>
                    <a:gd name="connsiteX64" fmla="*/ 950747 w 3178196"/>
                    <a:gd name="connsiteY64" fmla="*/ 122720 h 3178196"/>
                    <a:gd name="connsiteX65" fmla="*/ 1175530 w 3178196"/>
                    <a:gd name="connsiteY65" fmla="*/ 371507 h 3178196"/>
                    <a:gd name="connsiteX66" fmla="*/ 1321409 w 3178196"/>
                    <a:gd name="connsiteY66" fmla="*/ 330732 h 3178196"/>
                    <a:gd name="connsiteX67" fmla="*/ 1338401 w 3178196"/>
                    <a:gd name="connsiteY67" fmla="*/ 328139 h 317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178196" h="3178196">
                      <a:moveTo>
                        <a:pt x="1589098" y="425696"/>
                      </a:moveTo>
                      <a:cubicBezTo>
                        <a:pt x="946569" y="425696"/>
                        <a:pt x="425696" y="946569"/>
                        <a:pt x="425696" y="1589098"/>
                      </a:cubicBezTo>
                      <a:cubicBezTo>
                        <a:pt x="425696" y="2231627"/>
                        <a:pt x="946569" y="2752500"/>
                        <a:pt x="1589098" y="2752500"/>
                      </a:cubicBezTo>
                      <a:cubicBezTo>
                        <a:pt x="2231627" y="2752500"/>
                        <a:pt x="2752500" y="2231627"/>
                        <a:pt x="2752500" y="1589098"/>
                      </a:cubicBezTo>
                      <a:cubicBezTo>
                        <a:pt x="2752500" y="946569"/>
                        <a:pt x="2231627" y="425696"/>
                        <a:pt x="1589098" y="425696"/>
                      </a:cubicBezTo>
                      <a:close/>
                      <a:moveTo>
                        <a:pt x="1408737" y="0"/>
                      </a:moveTo>
                      <a:lnTo>
                        <a:pt x="1769461" y="0"/>
                      </a:lnTo>
                      <a:lnTo>
                        <a:pt x="1839795" y="328139"/>
                      </a:lnTo>
                      <a:lnTo>
                        <a:pt x="1856789" y="330732"/>
                      </a:lnTo>
                      <a:lnTo>
                        <a:pt x="2000849" y="373520"/>
                      </a:lnTo>
                      <a:lnTo>
                        <a:pt x="2227451" y="122720"/>
                      </a:lnTo>
                      <a:lnTo>
                        <a:pt x="2539846" y="303080"/>
                      </a:lnTo>
                      <a:lnTo>
                        <a:pt x="2439451" y="613872"/>
                      </a:lnTo>
                      <a:lnTo>
                        <a:pt x="2458340" y="627645"/>
                      </a:lnTo>
                      <a:cubicBezTo>
                        <a:pt x="2493487" y="658090"/>
                        <a:pt x="2527017" y="690346"/>
                        <a:pt x="2558787" y="724273"/>
                      </a:cubicBezTo>
                      <a:lnTo>
                        <a:pt x="2569563" y="737054"/>
                      </a:lnTo>
                      <a:lnTo>
                        <a:pt x="2875118" y="638354"/>
                      </a:lnTo>
                      <a:lnTo>
                        <a:pt x="3055480" y="950748"/>
                      </a:lnTo>
                      <a:lnTo>
                        <a:pt x="2827830" y="1156432"/>
                      </a:lnTo>
                      <a:lnTo>
                        <a:pt x="2846251" y="1202137"/>
                      </a:lnTo>
                      <a:lnTo>
                        <a:pt x="2882440" y="1345342"/>
                      </a:lnTo>
                      <a:lnTo>
                        <a:pt x="3178196" y="1408739"/>
                      </a:lnTo>
                      <a:lnTo>
                        <a:pt x="3178196" y="1769460"/>
                      </a:lnTo>
                      <a:lnTo>
                        <a:pt x="2901180" y="1828838"/>
                      </a:lnTo>
                      <a:lnTo>
                        <a:pt x="2890366" y="1899689"/>
                      </a:lnTo>
                      <a:cubicBezTo>
                        <a:pt x="2882626" y="1937518"/>
                        <a:pt x="2873276" y="1974762"/>
                        <a:pt x="2862393" y="2011345"/>
                      </a:cubicBezTo>
                      <a:lnTo>
                        <a:pt x="2851433" y="2043093"/>
                      </a:lnTo>
                      <a:lnTo>
                        <a:pt x="3055480" y="2227452"/>
                      </a:lnTo>
                      <a:lnTo>
                        <a:pt x="2875118" y="2539844"/>
                      </a:lnTo>
                      <a:lnTo>
                        <a:pt x="2624366" y="2458846"/>
                      </a:lnTo>
                      <a:lnTo>
                        <a:pt x="2593452" y="2501242"/>
                      </a:lnTo>
                      <a:cubicBezTo>
                        <a:pt x="2563009" y="2536388"/>
                        <a:pt x="2530753" y="2569918"/>
                        <a:pt x="2496828" y="2601689"/>
                      </a:cubicBezTo>
                      <a:lnTo>
                        <a:pt x="2461217" y="2631705"/>
                      </a:lnTo>
                      <a:lnTo>
                        <a:pt x="2539846" y="2875117"/>
                      </a:lnTo>
                      <a:lnTo>
                        <a:pt x="2227451" y="3055478"/>
                      </a:lnTo>
                      <a:lnTo>
                        <a:pt x="2061632" y="2871954"/>
                      </a:lnTo>
                      <a:lnTo>
                        <a:pt x="2018961" y="2889155"/>
                      </a:lnTo>
                      <a:lnTo>
                        <a:pt x="1820676" y="2939260"/>
                      </a:lnTo>
                      <a:lnTo>
                        <a:pt x="1769461" y="3178196"/>
                      </a:lnTo>
                      <a:lnTo>
                        <a:pt x="1408737" y="3178196"/>
                      </a:lnTo>
                      <a:lnTo>
                        <a:pt x="1357415" y="2938761"/>
                      </a:lnTo>
                      <a:lnTo>
                        <a:pt x="1321409" y="2933267"/>
                      </a:lnTo>
                      <a:lnTo>
                        <a:pt x="1116228" y="2872328"/>
                      </a:lnTo>
                      <a:lnTo>
                        <a:pt x="950747" y="3055478"/>
                      </a:lnTo>
                      <a:lnTo>
                        <a:pt x="638354" y="2875117"/>
                      </a:lnTo>
                      <a:lnTo>
                        <a:pt x="716567" y="2632987"/>
                      </a:lnTo>
                      <a:lnTo>
                        <a:pt x="564155" y="2476891"/>
                      </a:lnTo>
                      <a:lnTo>
                        <a:pt x="552049" y="2459421"/>
                      </a:lnTo>
                      <a:lnTo>
                        <a:pt x="303082" y="2539844"/>
                      </a:lnTo>
                      <a:lnTo>
                        <a:pt x="122720" y="2227452"/>
                      </a:lnTo>
                      <a:lnTo>
                        <a:pt x="326913" y="2042960"/>
                      </a:lnTo>
                      <a:lnTo>
                        <a:pt x="306855" y="1979828"/>
                      </a:lnTo>
                      <a:lnTo>
                        <a:pt x="276470" y="1828721"/>
                      </a:lnTo>
                      <a:lnTo>
                        <a:pt x="0" y="1769460"/>
                      </a:lnTo>
                      <a:lnTo>
                        <a:pt x="0" y="1408739"/>
                      </a:lnTo>
                      <a:lnTo>
                        <a:pt x="293010" y="1345931"/>
                      </a:lnTo>
                      <a:lnTo>
                        <a:pt x="306855" y="1284173"/>
                      </a:lnTo>
                      <a:lnTo>
                        <a:pt x="351046" y="1157043"/>
                      </a:lnTo>
                      <a:lnTo>
                        <a:pt x="122720" y="950748"/>
                      </a:lnTo>
                      <a:lnTo>
                        <a:pt x="303082" y="638354"/>
                      </a:lnTo>
                      <a:lnTo>
                        <a:pt x="611017" y="737822"/>
                      </a:lnTo>
                      <a:lnTo>
                        <a:pt x="678469" y="665039"/>
                      </a:lnTo>
                      <a:lnTo>
                        <a:pt x="739168" y="615179"/>
                      </a:lnTo>
                      <a:lnTo>
                        <a:pt x="638354" y="303080"/>
                      </a:lnTo>
                      <a:lnTo>
                        <a:pt x="950747" y="122720"/>
                      </a:lnTo>
                      <a:lnTo>
                        <a:pt x="1175530" y="371507"/>
                      </a:lnTo>
                      <a:lnTo>
                        <a:pt x="1321409" y="330732"/>
                      </a:lnTo>
                      <a:lnTo>
                        <a:pt x="1338401" y="3281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2E2E2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9" name="椭圆 198"/>
                <p:cNvSpPr/>
                <p:nvPr/>
              </p:nvSpPr>
              <p:spPr>
                <a:xfrm>
                  <a:off x="5666553" y="1791154"/>
                  <a:ext cx="1217673" cy="1217673"/>
                </a:xfrm>
                <a:prstGeom prst="ellipse">
                  <a:avLst/>
                </a:prstGeom>
                <a:noFill/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0" name="椭圆 199"/>
                <p:cNvSpPr/>
                <p:nvPr/>
              </p:nvSpPr>
              <p:spPr>
                <a:xfrm>
                  <a:off x="5731080" y="1855683"/>
                  <a:ext cx="1088616" cy="1088616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2E2E2"/>
                    </a:gs>
                  </a:gsLst>
                  <a:lin ang="2700000" scaled="1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97" name="椭圆 196"/>
              <p:cNvSpPr/>
              <p:nvPr/>
            </p:nvSpPr>
            <p:spPr>
              <a:xfrm>
                <a:off x="6625503" y="2134485"/>
                <a:ext cx="450263" cy="450263"/>
              </a:xfrm>
              <a:prstGeom prst="ellipse">
                <a:avLst/>
              </a:prstGeom>
              <a:solidFill>
                <a:srgbClr val="0DA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0" name="Group 18"/>
            <p:cNvGrpSpPr>
              <a:grpSpLocks noChangeAspect="1"/>
            </p:cNvGrpSpPr>
            <p:nvPr/>
          </p:nvGrpSpPr>
          <p:grpSpPr>
            <a:xfrm>
              <a:off x="5696918" y="3507112"/>
              <a:ext cx="213964" cy="199375"/>
              <a:chOff x="3802" y="2858"/>
              <a:chExt cx="616" cy="574"/>
            </a:xfrm>
            <a:solidFill>
              <a:schemeClr val="bg1"/>
            </a:solidFill>
            <a:effectLst/>
          </p:grpSpPr>
          <p:sp>
            <p:nvSpPr>
              <p:cNvPr id="191" name="Rectangle 19"/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Rectangle 20"/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Rectangle 21"/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Rectangle 22"/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23"/>
              <p:cNvSpPr/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1" name="组合 200"/>
          <p:cNvGrpSpPr/>
          <p:nvPr/>
        </p:nvGrpSpPr>
        <p:grpSpPr>
          <a:xfrm>
            <a:off x="600665" y="3946581"/>
            <a:ext cx="719487" cy="719227"/>
            <a:chOff x="5413874" y="4243654"/>
            <a:chExt cx="776427" cy="776427"/>
          </a:xfrm>
        </p:grpSpPr>
        <p:grpSp>
          <p:nvGrpSpPr>
            <p:cNvPr id="202" name="组合 201"/>
            <p:cNvGrpSpPr/>
            <p:nvPr/>
          </p:nvGrpSpPr>
          <p:grpSpPr>
            <a:xfrm>
              <a:off x="5413874" y="4243654"/>
              <a:ext cx="776427" cy="776427"/>
              <a:chOff x="6462420" y="1971403"/>
              <a:chExt cx="776427" cy="776427"/>
            </a:xfrm>
          </p:grpSpPr>
          <p:grpSp>
            <p:nvGrpSpPr>
              <p:cNvPr id="206" name="组合 205"/>
              <p:cNvGrpSpPr/>
              <p:nvPr/>
            </p:nvGrpSpPr>
            <p:grpSpPr>
              <a:xfrm>
                <a:off x="6462420" y="1971403"/>
                <a:ext cx="776427" cy="776427"/>
                <a:chOff x="5443219" y="1567820"/>
                <a:chExt cx="1664342" cy="1664342"/>
              </a:xfrm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208" name="任意多边形 207"/>
                <p:cNvSpPr/>
                <p:nvPr/>
              </p:nvSpPr>
              <p:spPr>
                <a:xfrm>
                  <a:off x="5443219" y="1567820"/>
                  <a:ext cx="1664342" cy="1664342"/>
                </a:xfrm>
                <a:custGeom>
                  <a:avLst/>
                  <a:gdLst>
                    <a:gd name="connsiteX0" fmla="*/ 1589098 w 3178196"/>
                    <a:gd name="connsiteY0" fmla="*/ 425696 h 3178196"/>
                    <a:gd name="connsiteX1" fmla="*/ 425696 w 3178196"/>
                    <a:gd name="connsiteY1" fmla="*/ 1589098 h 3178196"/>
                    <a:gd name="connsiteX2" fmla="*/ 1589098 w 3178196"/>
                    <a:gd name="connsiteY2" fmla="*/ 2752500 h 3178196"/>
                    <a:gd name="connsiteX3" fmla="*/ 2752500 w 3178196"/>
                    <a:gd name="connsiteY3" fmla="*/ 1589098 h 3178196"/>
                    <a:gd name="connsiteX4" fmla="*/ 1589098 w 3178196"/>
                    <a:gd name="connsiteY4" fmla="*/ 425696 h 3178196"/>
                    <a:gd name="connsiteX5" fmla="*/ 1408737 w 3178196"/>
                    <a:gd name="connsiteY5" fmla="*/ 0 h 3178196"/>
                    <a:gd name="connsiteX6" fmla="*/ 1769461 w 3178196"/>
                    <a:gd name="connsiteY6" fmla="*/ 0 h 3178196"/>
                    <a:gd name="connsiteX7" fmla="*/ 1839795 w 3178196"/>
                    <a:gd name="connsiteY7" fmla="*/ 328139 h 3178196"/>
                    <a:gd name="connsiteX8" fmla="*/ 1856789 w 3178196"/>
                    <a:gd name="connsiteY8" fmla="*/ 330732 h 3178196"/>
                    <a:gd name="connsiteX9" fmla="*/ 2000849 w 3178196"/>
                    <a:gd name="connsiteY9" fmla="*/ 373520 h 3178196"/>
                    <a:gd name="connsiteX10" fmla="*/ 2227451 w 3178196"/>
                    <a:gd name="connsiteY10" fmla="*/ 122720 h 3178196"/>
                    <a:gd name="connsiteX11" fmla="*/ 2539846 w 3178196"/>
                    <a:gd name="connsiteY11" fmla="*/ 303080 h 3178196"/>
                    <a:gd name="connsiteX12" fmla="*/ 2439451 w 3178196"/>
                    <a:gd name="connsiteY12" fmla="*/ 613872 h 3178196"/>
                    <a:gd name="connsiteX13" fmla="*/ 2458340 w 3178196"/>
                    <a:gd name="connsiteY13" fmla="*/ 627645 h 3178196"/>
                    <a:gd name="connsiteX14" fmla="*/ 2558787 w 3178196"/>
                    <a:gd name="connsiteY14" fmla="*/ 724273 h 3178196"/>
                    <a:gd name="connsiteX15" fmla="*/ 2569563 w 3178196"/>
                    <a:gd name="connsiteY15" fmla="*/ 737054 h 3178196"/>
                    <a:gd name="connsiteX16" fmla="*/ 2875118 w 3178196"/>
                    <a:gd name="connsiteY16" fmla="*/ 638354 h 3178196"/>
                    <a:gd name="connsiteX17" fmla="*/ 3055480 w 3178196"/>
                    <a:gd name="connsiteY17" fmla="*/ 950748 h 3178196"/>
                    <a:gd name="connsiteX18" fmla="*/ 2827830 w 3178196"/>
                    <a:gd name="connsiteY18" fmla="*/ 1156432 h 3178196"/>
                    <a:gd name="connsiteX19" fmla="*/ 2846251 w 3178196"/>
                    <a:gd name="connsiteY19" fmla="*/ 1202137 h 3178196"/>
                    <a:gd name="connsiteX20" fmla="*/ 2882440 w 3178196"/>
                    <a:gd name="connsiteY20" fmla="*/ 1345342 h 3178196"/>
                    <a:gd name="connsiteX21" fmla="*/ 3178196 w 3178196"/>
                    <a:gd name="connsiteY21" fmla="*/ 1408739 h 3178196"/>
                    <a:gd name="connsiteX22" fmla="*/ 3178196 w 3178196"/>
                    <a:gd name="connsiteY22" fmla="*/ 1769460 h 3178196"/>
                    <a:gd name="connsiteX23" fmla="*/ 2901180 w 3178196"/>
                    <a:gd name="connsiteY23" fmla="*/ 1828838 h 3178196"/>
                    <a:gd name="connsiteX24" fmla="*/ 2890366 w 3178196"/>
                    <a:gd name="connsiteY24" fmla="*/ 1899689 h 3178196"/>
                    <a:gd name="connsiteX25" fmla="*/ 2862393 w 3178196"/>
                    <a:gd name="connsiteY25" fmla="*/ 2011345 h 3178196"/>
                    <a:gd name="connsiteX26" fmla="*/ 2851433 w 3178196"/>
                    <a:gd name="connsiteY26" fmla="*/ 2043093 h 3178196"/>
                    <a:gd name="connsiteX27" fmla="*/ 3055480 w 3178196"/>
                    <a:gd name="connsiteY27" fmla="*/ 2227452 h 3178196"/>
                    <a:gd name="connsiteX28" fmla="*/ 2875118 w 3178196"/>
                    <a:gd name="connsiteY28" fmla="*/ 2539844 h 3178196"/>
                    <a:gd name="connsiteX29" fmla="*/ 2624366 w 3178196"/>
                    <a:gd name="connsiteY29" fmla="*/ 2458846 h 3178196"/>
                    <a:gd name="connsiteX30" fmla="*/ 2593452 w 3178196"/>
                    <a:gd name="connsiteY30" fmla="*/ 2501242 h 3178196"/>
                    <a:gd name="connsiteX31" fmla="*/ 2496828 w 3178196"/>
                    <a:gd name="connsiteY31" fmla="*/ 2601689 h 3178196"/>
                    <a:gd name="connsiteX32" fmla="*/ 2461217 w 3178196"/>
                    <a:gd name="connsiteY32" fmla="*/ 2631705 h 3178196"/>
                    <a:gd name="connsiteX33" fmla="*/ 2539846 w 3178196"/>
                    <a:gd name="connsiteY33" fmla="*/ 2875117 h 3178196"/>
                    <a:gd name="connsiteX34" fmla="*/ 2227451 w 3178196"/>
                    <a:gd name="connsiteY34" fmla="*/ 3055478 h 3178196"/>
                    <a:gd name="connsiteX35" fmla="*/ 2061632 w 3178196"/>
                    <a:gd name="connsiteY35" fmla="*/ 2871954 h 3178196"/>
                    <a:gd name="connsiteX36" fmla="*/ 2018961 w 3178196"/>
                    <a:gd name="connsiteY36" fmla="*/ 2889155 h 3178196"/>
                    <a:gd name="connsiteX37" fmla="*/ 1820676 w 3178196"/>
                    <a:gd name="connsiteY37" fmla="*/ 2939260 h 3178196"/>
                    <a:gd name="connsiteX38" fmla="*/ 1769461 w 3178196"/>
                    <a:gd name="connsiteY38" fmla="*/ 3178196 h 3178196"/>
                    <a:gd name="connsiteX39" fmla="*/ 1408737 w 3178196"/>
                    <a:gd name="connsiteY39" fmla="*/ 3178196 h 3178196"/>
                    <a:gd name="connsiteX40" fmla="*/ 1357415 w 3178196"/>
                    <a:gd name="connsiteY40" fmla="*/ 2938761 h 3178196"/>
                    <a:gd name="connsiteX41" fmla="*/ 1321409 w 3178196"/>
                    <a:gd name="connsiteY41" fmla="*/ 2933267 h 3178196"/>
                    <a:gd name="connsiteX42" fmla="*/ 1116228 w 3178196"/>
                    <a:gd name="connsiteY42" fmla="*/ 2872328 h 3178196"/>
                    <a:gd name="connsiteX43" fmla="*/ 950747 w 3178196"/>
                    <a:gd name="connsiteY43" fmla="*/ 3055478 h 3178196"/>
                    <a:gd name="connsiteX44" fmla="*/ 638354 w 3178196"/>
                    <a:gd name="connsiteY44" fmla="*/ 2875117 h 3178196"/>
                    <a:gd name="connsiteX45" fmla="*/ 716567 w 3178196"/>
                    <a:gd name="connsiteY45" fmla="*/ 2632987 h 3178196"/>
                    <a:gd name="connsiteX46" fmla="*/ 564155 w 3178196"/>
                    <a:gd name="connsiteY46" fmla="*/ 2476891 h 3178196"/>
                    <a:gd name="connsiteX47" fmla="*/ 552049 w 3178196"/>
                    <a:gd name="connsiteY47" fmla="*/ 2459421 h 3178196"/>
                    <a:gd name="connsiteX48" fmla="*/ 303082 w 3178196"/>
                    <a:gd name="connsiteY48" fmla="*/ 2539844 h 3178196"/>
                    <a:gd name="connsiteX49" fmla="*/ 122720 w 3178196"/>
                    <a:gd name="connsiteY49" fmla="*/ 2227452 h 3178196"/>
                    <a:gd name="connsiteX50" fmla="*/ 326913 w 3178196"/>
                    <a:gd name="connsiteY50" fmla="*/ 2042960 h 3178196"/>
                    <a:gd name="connsiteX51" fmla="*/ 306855 w 3178196"/>
                    <a:gd name="connsiteY51" fmla="*/ 1979828 h 3178196"/>
                    <a:gd name="connsiteX52" fmla="*/ 276470 w 3178196"/>
                    <a:gd name="connsiteY52" fmla="*/ 1828721 h 3178196"/>
                    <a:gd name="connsiteX53" fmla="*/ 0 w 3178196"/>
                    <a:gd name="connsiteY53" fmla="*/ 1769460 h 3178196"/>
                    <a:gd name="connsiteX54" fmla="*/ 0 w 3178196"/>
                    <a:gd name="connsiteY54" fmla="*/ 1408739 h 3178196"/>
                    <a:gd name="connsiteX55" fmla="*/ 293010 w 3178196"/>
                    <a:gd name="connsiteY55" fmla="*/ 1345931 h 3178196"/>
                    <a:gd name="connsiteX56" fmla="*/ 306855 w 3178196"/>
                    <a:gd name="connsiteY56" fmla="*/ 1284173 h 3178196"/>
                    <a:gd name="connsiteX57" fmla="*/ 351046 w 3178196"/>
                    <a:gd name="connsiteY57" fmla="*/ 1157043 h 3178196"/>
                    <a:gd name="connsiteX58" fmla="*/ 122720 w 3178196"/>
                    <a:gd name="connsiteY58" fmla="*/ 950748 h 3178196"/>
                    <a:gd name="connsiteX59" fmla="*/ 303082 w 3178196"/>
                    <a:gd name="connsiteY59" fmla="*/ 638354 h 3178196"/>
                    <a:gd name="connsiteX60" fmla="*/ 611017 w 3178196"/>
                    <a:gd name="connsiteY60" fmla="*/ 737822 h 3178196"/>
                    <a:gd name="connsiteX61" fmla="*/ 678469 w 3178196"/>
                    <a:gd name="connsiteY61" fmla="*/ 665039 h 3178196"/>
                    <a:gd name="connsiteX62" fmla="*/ 739168 w 3178196"/>
                    <a:gd name="connsiteY62" fmla="*/ 615179 h 3178196"/>
                    <a:gd name="connsiteX63" fmla="*/ 638354 w 3178196"/>
                    <a:gd name="connsiteY63" fmla="*/ 303080 h 3178196"/>
                    <a:gd name="connsiteX64" fmla="*/ 950747 w 3178196"/>
                    <a:gd name="connsiteY64" fmla="*/ 122720 h 3178196"/>
                    <a:gd name="connsiteX65" fmla="*/ 1175530 w 3178196"/>
                    <a:gd name="connsiteY65" fmla="*/ 371507 h 3178196"/>
                    <a:gd name="connsiteX66" fmla="*/ 1321409 w 3178196"/>
                    <a:gd name="connsiteY66" fmla="*/ 330732 h 3178196"/>
                    <a:gd name="connsiteX67" fmla="*/ 1338401 w 3178196"/>
                    <a:gd name="connsiteY67" fmla="*/ 328139 h 317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178196" h="3178196">
                      <a:moveTo>
                        <a:pt x="1589098" y="425696"/>
                      </a:moveTo>
                      <a:cubicBezTo>
                        <a:pt x="946569" y="425696"/>
                        <a:pt x="425696" y="946569"/>
                        <a:pt x="425696" y="1589098"/>
                      </a:cubicBezTo>
                      <a:cubicBezTo>
                        <a:pt x="425696" y="2231627"/>
                        <a:pt x="946569" y="2752500"/>
                        <a:pt x="1589098" y="2752500"/>
                      </a:cubicBezTo>
                      <a:cubicBezTo>
                        <a:pt x="2231627" y="2752500"/>
                        <a:pt x="2752500" y="2231627"/>
                        <a:pt x="2752500" y="1589098"/>
                      </a:cubicBezTo>
                      <a:cubicBezTo>
                        <a:pt x="2752500" y="946569"/>
                        <a:pt x="2231627" y="425696"/>
                        <a:pt x="1589098" y="425696"/>
                      </a:cubicBezTo>
                      <a:close/>
                      <a:moveTo>
                        <a:pt x="1408737" y="0"/>
                      </a:moveTo>
                      <a:lnTo>
                        <a:pt x="1769461" y="0"/>
                      </a:lnTo>
                      <a:lnTo>
                        <a:pt x="1839795" y="328139"/>
                      </a:lnTo>
                      <a:lnTo>
                        <a:pt x="1856789" y="330732"/>
                      </a:lnTo>
                      <a:lnTo>
                        <a:pt x="2000849" y="373520"/>
                      </a:lnTo>
                      <a:lnTo>
                        <a:pt x="2227451" y="122720"/>
                      </a:lnTo>
                      <a:lnTo>
                        <a:pt x="2539846" y="303080"/>
                      </a:lnTo>
                      <a:lnTo>
                        <a:pt x="2439451" y="613872"/>
                      </a:lnTo>
                      <a:lnTo>
                        <a:pt x="2458340" y="627645"/>
                      </a:lnTo>
                      <a:cubicBezTo>
                        <a:pt x="2493487" y="658090"/>
                        <a:pt x="2527017" y="690346"/>
                        <a:pt x="2558787" y="724273"/>
                      </a:cubicBezTo>
                      <a:lnTo>
                        <a:pt x="2569563" y="737054"/>
                      </a:lnTo>
                      <a:lnTo>
                        <a:pt x="2875118" y="638354"/>
                      </a:lnTo>
                      <a:lnTo>
                        <a:pt x="3055480" y="950748"/>
                      </a:lnTo>
                      <a:lnTo>
                        <a:pt x="2827830" y="1156432"/>
                      </a:lnTo>
                      <a:lnTo>
                        <a:pt x="2846251" y="1202137"/>
                      </a:lnTo>
                      <a:lnTo>
                        <a:pt x="2882440" y="1345342"/>
                      </a:lnTo>
                      <a:lnTo>
                        <a:pt x="3178196" y="1408739"/>
                      </a:lnTo>
                      <a:lnTo>
                        <a:pt x="3178196" y="1769460"/>
                      </a:lnTo>
                      <a:lnTo>
                        <a:pt x="2901180" y="1828838"/>
                      </a:lnTo>
                      <a:lnTo>
                        <a:pt x="2890366" y="1899689"/>
                      </a:lnTo>
                      <a:cubicBezTo>
                        <a:pt x="2882626" y="1937518"/>
                        <a:pt x="2873276" y="1974762"/>
                        <a:pt x="2862393" y="2011345"/>
                      </a:cubicBezTo>
                      <a:lnTo>
                        <a:pt x="2851433" y="2043093"/>
                      </a:lnTo>
                      <a:lnTo>
                        <a:pt x="3055480" y="2227452"/>
                      </a:lnTo>
                      <a:lnTo>
                        <a:pt x="2875118" y="2539844"/>
                      </a:lnTo>
                      <a:lnTo>
                        <a:pt x="2624366" y="2458846"/>
                      </a:lnTo>
                      <a:lnTo>
                        <a:pt x="2593452" y="2501242"/>
                      </a:lnTo>
                      <a:cubicBezTo>
                        <a:pt x="2563009" y="2536388"/>
                        <a:pt x="2530753" y="2569918"/>
                        <a:pt x="2496828" y="2601689"/>
                      </a:cubicBezTo>
                      <a:lnTo>
                        <a:pt x="2461217" y="2631705"/>
                      </a:lnTo>
                      <a:lnTo>
                        <a:pt x="2539846" y="2875117"/>
                      </a:lnTo>
                      <a:lnTo>
                        <a:pt x="2227451" y="3055478"/>
                      </a:lnTo>
                      <a:lnTo>
                        <a:pt x="2061632" y="2871954"/>
                      </a:lnTo>
                      <a:lnTo>
                        <a:pt x="2018961" y="2889155"/>
                      </a:lnTo>
                      <a:lnTo>
                        <a:pt x="1820676" y="2939260"/>
                      </a:lnTo>
                      <a:lnTo>
                        <a:pt x="1769461" y="3178196"/>
                      </a:lnTo>
                      <a:lnTo>
                        <a:pt x="1408737" y="3178196"/>
                      </a:lnTo>
                      <a:lnTo>
                        <a:pt x="1357415" y="2938761"/>
                      </a:lnTo>
                      <a:lnTo>
                        <a:pt x="1321409" y="2933267"/>
                      </a:lnTo>
                      <a:lnTo>
                        <a:pt x="1116228" y="2872328"/>
                      </a:lnTo>
                      <a:lnTo>
                        <a:pt x="950747" y="3055478"/>
                      </a:lnTo>
                      <a:lnTo>
                        <a:pt x="638354" y="2875117"/>
                      </a:lnTo>
                      <a:lnTo>
                        <a:pt x="716567" y="2632987"/>
                      </a:lnTo>
                      <a:lnTo>
                        <a:pt x="564155" y="2476891"/>
                      </a:lnTo>
                      <a:lnTo>
                        <a:pt x="552049" y="2459421"/>
                      </a:lnTo>
                      <a:lnTo>
                        <a:pt x="303082" y="2539844"/>
                      </a:lnTo>
                      <a:lnTo>
                        <a:pt x="122720" y="2227452"/>
                      </a:lnTo>
                      <a:lnTo>
                        <a:pt x="326913" y="2042960"/>
                      </a:lnTo>
                      <a:lnTo>
                        <a:pt x="306855" y="1979828"/>
                      </a:lnTo>
                      <a:lnTo>
                        <a:pt x="276470" y="1828721"/>
                      </a:lnTo>
                      <a:lnTo>
                        <a:pt x="0" y="1769460"/>
                      </a:lnTo>
                      <a:lnTo>
                        <a:pt x="0" y="1408739"/>
                      </a:lnTo>
                      <a:lnTo>
                        <a:pt x="293010" y="1345931"/>
                      </a:lnTo>
                      <a:lnTo>
                        <a:pt x="306855" y="1284173"/>
                      </a:lnTo>
                      <a:lnTo>
                        <a:pt x="351046" y="1157043"/>
                      </a:lnTo>
                      <a:lnTo>
                        <a:pt x="122720" y="950748"/>
                      </a:lnTo>
                      <a:lnTo>
                        <a:pt x="303082" y="638354"/>
                      </a:lnTo>
                      <a:lnTo>
                        <a:pt x="611017" y="737822"/>
                      </a:lnTo>
                      <a:lnTo>
                        <a:pt x="678469" y="665039"/>
                      </a:lnTo>
                      <a:lnTo>
                        <a:pt x="739168" y="615179"/>
                      </a:lnTo>
                      <a:lnTo>
                        <a:pt x="638354" y="303080"/>
                      </a:lnTo>
                      <a:lnTo>
                        <a:pt x="950747" y="122720"/>
                      </a:lnTo>
                      <a:lnTo>
                        <a:pt x="1175530" y="371507"/>
                      </a:lnTo>
                      <a:lnTo>
                        <a:pt x="1321409" y="330732"/>
                      </a:lnTo>
                      <a:lnTo>
                        <a:pt x="1338401" y="3281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2E2E2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9" name="椭圆 208"/>
                <p:cNvSpPr/>
                <p:nvPr/>
              </p:nvSpPr>
              <p:spPr>
                <a:xfrm>
                  <a:off x="5666553" y="1791154"/>
                  <a:ext cx="1217673" cy="1217673"/>
                </a:xfrm>
                <a:prstGeom prst="ellipse">
                  <a:avLst/>
                </a:prstGeom>
                <a:noFill/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0" name="椭圆 209"/>
                <p:cNvSpPr/>
                <p:nvPr/>
              </p:nvSpPr>
              <p:spPr>
                <a:xfrm>
                  <a:off x="5731080" y="1855683"/>
                  <a:ext cx="1088616" cy="1088616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2E2E2"/>
                    </a:gs>
                  </a:gsLst>
                  <a:lin ang="2700000" scaled="1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07" name="椭圆 206"/>
              <p:cNvSpPr/>
              <p:nvPr/>
            </p:nvSpPr>
            <p:spPr>
              <a:xfrm>
                <a:off x="6625503" y="2134485"/>
                <a:ext cx="450263" cy="450263"/>
              </a:xfrm>
              <a:prstGeom prst="ellipse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3" name="Group 13"/>
            <p:cNvGrpSpPr>
              <a:grpSpLocks noChangeAspect="1"/>
            </p:cNvGrpSpPr>
            <p:nvPr/>
          </p:nvGrpSpPr>
          <p:grpSpPr>
            <a:xfrm>
              <a:off x="5675442" y="4505525"/>
              <a:ext cx="256917" cy="259951"/>
              <a:chOff x="2426" y="2781"/>
              <a:chExt cx="593" cy="600"/>
            </a:xfrm>
            <a:solidFill>
              <a:schemeClr val="bg1"/>
            </a:solidFill>
            <a:effectLst/>
          </p:grpSpPr>
          <p:sp>
            <p:nvSpPr>
              <p:cNvPr id="204" name="Freeform 14"/>
              <p:cNvSpPr/>
              <p:nvPr/>
            </p:nvSpPr>
            <p:spPr bwMode="auto">
              <a:xfrm>
                <a:off x="2442" y="2805"/>
                <a:ext cx="577" cy="576"/>
              </a:xfrm>
              <a:custGeom>
                <a:avLst/>
                <a:gdLst>
                  <a:gd name="T0" fmla="*/ 0 w 241"/>
                  <a:gd name="T1" fmla="*/ 115 h 241"/>
                  <a:gd name="T2" fmla="*/ 0 w 241"/>
                  <a:gd name="T3" fmla="*/ 121 h 241"/>
                  <a:gd name="T4" fmla="*/ 121 w 241"/>
                  <a:gd name="T5" fmla="*/ 241 h 241"/>
                  <a:gd name="T6" fmla="*/ 241 w 241"/>
                  <a:gd name="T7" fmla="*/ 121 h 241"/>
                  <a:gd name="T8" fmla="*/ 121 w 241"/>
                  <a:gd name="T9" fmla="*/ 0 h 241"/>
                  <a:gd name="T10" fmla="*/ 121 w 241"/>
                  <a:gd name="T11" fmla="*/ 115 h 241"/>
                  <a:gd name="T12" fmla="*/ 0 w 241"/>
                  <a:gd name="T13" fmla="*/ 11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5"/>
              <p:cNvSpPr>
                <a:spLocks noEditPoints="1"/>
              </p:cNvSpPr>
              <p:nvPr/>
            </p:nvSpPr>
            <p:spPr bwMode="auto">
              <a:xfrm>
                <a:off x="2426" y="2781"/>
                <a:ext cx="275" cy="273"/>
              </a:xfrm>
              <a:custGeom>
                <a:avLst/>
                <a:gdLst>
                  <a:gd name="T0" fmla="*/ 0 w 115"/>
                  <a:gd name="T1" fmla="*/ 114 h 114"/>
                  <a:gd name="T2" fmla="*/ 115 w 115"/>
                  <a:gd name="T3" fmla="*/ 114 h 114"/>
                  <a:gd name="T4" fmla="*/ 115 w 115"/>
                  <a:gd name="T5" fmla="*/ 0 h 114"/>
                  <a:gd name="T6" fmla="*/ 0 w 115"/>
                  <a:gd name="T7" fmla="*/ 114 h 114"/>
                  <a:gd name="T8" fmla="*/ 15 w 115"/>
                  <a:gd name="T9" fmla="*/ 104 h 114"/>
                  <a:gd name="T10" fmla="*/ 104 w 115"/>
                  <a:gd name="T11" fmla="*/ 14 h 114"/>
                  <a:gd name="T12" fmla="*/ 104 w 115"/>
                  <a:gd name="T13" fmla="*/ 104 h 114"/>
                  <a:gd name="T14" fmla="*/ 15 w 115"/>
                  <a:gd name="T1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14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8" name="矩形 7"/>
          <p:cNvSpPr/>
          <p:nvPr/>
        </p:nvSpPr>
        <p:spPr>
          <a:xfrm>
            <a:off x="1818799" y="1796415"/>
            <a:ext cx="5934551" cy="735330"/>
          </a:xfrm>
          <a:prstGeom prst="rect">
            <a:avLst/>
          </a:prstGeom>
          <a:solidFill>
            <a:srgbClr val="E6E6E6"/>
          </a:solidFill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20" name="文本框 129"/>
          <p:cNvSpPr txBox="1"/>
          <p:nvPr/>
        </p:nvSpPr>
        <p:spPr>
          <a:xfrm>
            <a:off x="2783205" y="1873568"/>
            <a:ext cx="2631758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It’s raining </a:t>
            </a:r>
            <a:r>
              <a:rPr lang="en-US" altLang="zh-CN" sz="1800" b="1" u="sng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cats and dogs</a:t>
            </a: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.</a:t>
            </a:r>
            <a:endParaRPr lang="en-US" altLang="zh-CN" sz="1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818799" y="2802255"/>
            <a:ext cx="5934551" cy="735330"/>
            <a:chOff x="3819" y="4191"/>
            <a:chExt cx="12461" cy="1544"/>
          </a:xfrm>
        </p:grpSpPr>
        <p:sp>
          <p:nvSpPr>
            <p:cNvPr id="221" name="矩形 220"/>
            <p:cNvSpPr/>
            <p:nvPr/>
          </p:nvSpPr>
          <p:spPr>
            <a:xfrm>
              <a:off x="3819" y="4191"/>
              <a:ext cx="12461" cy="1544"/>
            </a:xfrm>
            <a:prstGeom prst="rect">
              <a:avLst/>
            </a:prstGeom>
            <a:solidFill>
              <a:srgbClr val="E6E6E6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2" name="文本框 129"/>
            <p:cNvSpPr txBox="1"/>
            <p:nvPr/>
          </p:nvSpPr>
          <p:spPr>
            <a:xfrm>
              <a:off x="5902" y="4366"/>
              <a:ext cx="4813" cy="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8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Every dog has its day.</a:t>
              </a:r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818799" y="3945255"/>
            <a:ext cx="5934551" cy="735330"/>
            <a:chOff x="3819" y="6135"/>
            <a:chExt cx="12461" cy="1544"/>
          </a:xfrm>
        </p:grpSpPr>
        <p:sp>
          <p:nvSpPr>
            <p:cNvPr id="223" name="矩形 222"/>
            <p:cNvSpPr/>
            <p:nvPr/>
          </p:nvSpPr>
          <p:spPr>
            <a:xfrm>
              <a:off x="3819" y="6135"/>
              <a:ext cx="12461" cy="1544"/>
            </a:xfrm>
            <a:prstGeom prst="rect">
              <a:avLst/>
            </a:prstGeom>
            <a:solidFill>
              <a:srgbClr val="E6E6E6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4" name="文本框 129"/>
            <p:cNvSpPr txBox="1"/>
            <p:nvPr/>
          </p:nvSpPr>
          <p:spPr>
            <a:xfrm>
              <a:off x="5968" y="6323"/>
              <a:ext cx="3614" cy="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800" b="1" dirty="0">
                  <a:latin typeface="Times New Roman" panose="02020603050405020304" pitchFamily="18" charset="0"/>
                  <a:ea typeface="黑体" panose="02010609060101010101" pitchFamily="49" charset="-122"/>
                  <a:sym typeface="+mn-ea"/>
                </a:rPr>
                <a:t>work like a dog</a:t>
              </a:r>
              <a:endPara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31" name="文本框 230"/>
          <p:cNvSpPr txBox="1"/>
          <p:nvPr/>
        </p:nvSpPr>
        <p:spPr>
          <a:xfrm>
            <a:off x="7304032" y="-937872"/>
            <a:ext cx="67710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mtClean="0"/>
              <a:t>延迟符</a:t>
            </a:r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611982" y="765334"/>
            <a:ext cx="719614" cy="719138"/>
            <a:chOff x="5413874" y="5272354"/>
            <a:chExt cx="776427" cy="776427"/>
          </a:xfrm>
        </p:grpSpPr>
        <p:grpSp>
          <p:nvGrpSpPr>
            <p:cNvPr id="22" name="组合 21"/>
            <p:cNvGrpSpPr/>
            <p:nvPr/>
          </p:nvGrpSpPr>
          <p:grpSpPr>
            <a:xfrm>
              <a:off x="5413874" y="5272354"/>
              <a:ext cx="776427" cy="776427"/>
              <a:chOff x="6462420" y="1971403"/>
              <a:chExt cx="776427" cy="776427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6462420" y="1971403"/>
                <a:ext cx="776427" cy="776427"/>
                <a:chOff x="5443219" y="1567820"/>
                <a:chExt cx="1664342" cy="1664342"/>
              </a:xfrm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24" name="任意多边形 23"/>
                <p:cNvSpPr/>
                <p:nvPr/>
              </p:nvSpPr>
              <p:spPr>
                <a:xfrm>
                  <a:off x="5443219" y="1567820"/>
                  <a:ext cx="1664342" cy="1664342"/>
                </a:xfrm>
                <a:custGeom>
                  <a:avLst/>
                  <a:gdLst>
                    <a:gd name="connsiteX0" fmla="*/ 1589098 w 3178196"/>
                    <a:gd name="connsiteY0" fmla="*/ 425696 h 3178196"/>
                    <a:gd name="connsiteX1" fmla="*/ 425696 w 3178196"/>
                    <a:gd name="connsiteY1" fmla="*/ 1589098 h 3178196"/>
                    <a:gd name="connsiteX2" fmla="*/ 1589098 w 3178196"/>
                    <a:gd name="connsiteY2" fmla="*/ 2752500 h 3178196"/>
                    <a:gd name="connsiteX3" fmla="*/ 2752500 w 3178196"/>
                    <a:gd name="connsiteY3" fmla="*/ 1589098 h 3178196"/>
                    <a:gd name="connsiteX4" fmla="*/ 1589098 w 3178196"/>
                    <a:gd name="connsiteY4" fmla="*/ 425696 h 3178196"/>
                    <a:gd name="connsiteX5" fmla="*/ 1408737 w 3178196"/>
                    <a:gd name="connsiteY5" fmla="*/ 0 h 3178196"/>
                    <a:gd name="connsiteX6" fmla="*/ 1769461 w 3178196"/>
                    <a:gd name="connsiteY6" fmla="*/ 0 h 3178196"/>
                    <a:gd name="connsiteX7" fmla="*/ 1839795 w 3178196"/>
                    <a:gd name="connsiteY7" fmla="*/ 328139 h 3178196"/>
                    <a:gd name="connsiteX8" fmla="*/ 1856789 w 3178196"/>
                    <a:gd name="connsiteY8" fmla="*/ 330732 h 3178196"/>
                    <a:gd name="connsiteX9" fmla="*/ 2000849 w 3178196"/>
                    <a:gd name="connsiteY9" fmla="*/ 373520 h 3178196"/>
                    <a:gd name="connsiteX10" fmla="*/ 2227451 w 3178196"/>
                    <a:gd name="connsiteY10" fmla="*/ 122720 h 3178196"/>
                    <a:gd name="connsiteX11" fmla="*/ 2539846 w 3178196"/>
                    <a:gd name="connsiteY11" fmla="*/ 303080 h 3178196"/>
                    <a:gd name="connsiteX12" fmla="*/ 2439451 w 3178196"/>
                    <a:gd name="connsiteY12" fmla="*/ 613872 h 3178196"/>
                    <a:gd name="connsiteX13" fmla="*/ 2458340 w 3178196"/>
                    <a:gd name="connsiteY13" fmla="*/ 627645 h 3178196"/>
                    <a:gd name="connsiteX14" fmla="*/ 2558787 w 3178196"/>
                    <a:gd name="connsiteY14" fmla="*/ 724273 h 3178196"/>
                    <a:gd name="connsiteX15" fmla="*/ 2569563 w 3178196"/>
                    <a:gd name="connsiteY15" fmla="*/ 737054 h 3178196"/>
                    <a:gd name="connsiteX16" fmla="*/ 2875118 w 3178196"/>
                    <a:gd name="connsiteY16" fmla="*/ 638354 h 3178196"/>
                    <a:gd name="connsiteX17" fmla="*/ 3055480 w 3178196"/>
                    <a:gd name="connsiteY17" fmla="*/ 950748 h 3178196"/>
                    <a:gd name="connsiteX18" fmla="*/ 2827830 w 3178196"/>
                    <a:gd name="connsiteY18" fmla="*/ 1156432 h 3178196"/>
                    <a:gd name="connsiteX19" fmla="*/ 2846251 w 3178196"/>
                    <a:gd name="connsiteY19" fmla="*/ 1202137 h 3178196"/>
                    <a:gd name="connsiteX20" fmla="*/ 2882440 w 3178196"/>
                    <a:gd name="connsiteY20" fmla="*/ 1345342 h 3178196"/>
                    <a:gd name="connsiteX21" fmla="*/ 3178196 w 3178196"/>
                    <a:gd name="connsiteY21" fmla="*/ 1408739 h 3178196"/>
                    <a:gd name="connsiteX22" fmla="*/ 3178196 w 3178196"/>
                    <a:gd name="connsiteY22" fmla="*/ 1769460 h 3178196"/>
                    <a:gd name="connsiteX23" fmla="*/ 2901180 w 3178196"/>
                    <a:gd name="connsiteY23" fmla="*/ 1828838 h 3178196"/>
                    <a:gd name="connsiteX24" fmla="*/ 2890366 w 3178196"/>
                    <a:gd name="connsiteY24" fmla="*/ 1899689 h 3178196"/>
                    <a:gd name="connsiteX25" fmla="*/ 2862393 w 3178196"/>
                    <a:gd name="connsiteY25" fmla="*/ 2011345 h 3178196"/>
                    <a:gd name="connsiteX26" fmla="*/ 2851433 w 3178196"/>
                    <a:gd name="connsiteY26" fmla="*/ 2043093 h 3178196"/>
                    <a:gd name="connsiteX27" fmla="*/ 3055480 w 3178196"/>
                    <a:gd name="connsiteY27" fmla="*/ 2227452 h 3178196"/>
                    <a:gd name="connsiteX28" fmla="*/ 2875118 w 3178196"/>
                    <a:gd name="connsiteY28" fmla="*/ 2539844 h 3178196"/>
                    <a:gd name="connsiteX29" fmla="*/ 2624366 w 3178196"/>
                    <a:gd name="connsiteY29" fmla="*/ 2458846 h 3178196"/>
                    <a:gd name="connsiteX30" fmla="*/ 2593452 w 3178196"/>
                    <a:gd name="connsiteY30" fmla="*/ 2501242 h 3178196"/>
                    <a:gd name="connsiteX31" fmla="*/ 2496828 w 3178196"/>
                    <a:gd name="connsiteY31" fmla="*/ 2601689 h 3178196"/>
                    <a:gd name="connsiteX32" fmla="*/ 2461217 w 3178196"/>
                    <a:gd name="connsiteY32" fmla="*/ 2631705 h 3178196"/>
                    <a:gd name="connsiteX33" fmla="*/ 2539846 w 3178196"/>
                    <a:gd name="connsiteY33" fmla="*/ 2875117 h 3178196"/>
                    <a:gd name="connsiteX34" fmla="*/ 2227451 w 3178196"/>
                    <a:gd name="connsiteY34" fmla="*/ 3055478 h 3178196"/>
                    <a:gd name="connsiteX35" fmla="*/ 2061632 w 3178196"/>
                    <a:gd name="connsiteY35" fmla="*/ 2871954 h 3178196"/>
                    <a:gd name="connsiteX36" fmla="*/ 2018961 w 3178196"/>
                    <a:gd name="connsiteY36" fmla="*/ 2889155 h 3178196"/>
                    <a:gd name="connsiteX37" fmla="*/ 1820676 w 3178196"/>
                    <a:gd name="connsiteY37" fmla="*/ 2939260 h 3178196"/>
                    <a:gd name="connsiteX38" fmla="*/ 1769461 w 3178196"/>
                    <a:gd name="connsiteY38" fmla="*/ 3178196 h 3178196"/>
                    <a:gd name="connsiteX39" fmla="*/ 1408737 w 3178196"/>
                    <a:gd name="connsiteY39" fmla="*/ 3178196 h 3178196"/>
                    <a:gd name="connsiteX40" fmla="*/ 1357415 w 3178196"/>
                    <a:gd name="connsiteY40" fmla="*/ 2938761 h 3178196"/>
                    <a:gd name="connsiteX41" fmla="*/ 1321409 w 3178196"/>
                    <a:gd name="connsiteY41" fmla="*/ 2933267 h 3178196"/>
                    <a:gd name="connsiteX42" fmla="*/ 1116228 w 3178196"/>
                    <a:gd name="connsiteY42" fmla="*/ 2872328 h 3178196"/>
                    <a:gd name="connsiteX43" fmla="*/ 950747 w 3178196"/>
                    <a:gd name="connsiteY43" fmla="*/ 3055478 h 3178196"/>
                    <a:gd name="connsiteX44" fmla="*/ 638354 w 3178196"/>
                    <a:gd name="connsiteY44" fmla="*/ 2875117 h 3178196"/>
                    <a:gd name="connsiteX45" fmla="*/ 716567 w 3178196"/>
                    <a:gd name="connsiteY45" fmla="*/ 2632987 h 3178196"/>
                    <a:gd name="connsiteX46" fmla="*/ 564155 w 3178196"/>
                    <a:gd name="connsiteY46" fmla="*/ 2476891 h 3178196"/>
                    <a:gd name="connsiteX47" fmla="*/ 552049 w 3178196"/>
                    <a:gd name="connsiteY47" fmla="*/ 2459421 h 3178196"/>
                    <a:gd name="connsiteX48" fmla="*/ 303082 w 3178196"/>
                    <a:gd name="connsiteY48" fmla="*/ 2539844 h 3178196"/>
                    <a:gd name="connsiteX49" fmla="*/ 122720 w 3178196"/>
                    <a:gd name="connsiteY49" fmla="*/ 2227452 h 3178196"/>
                    <a:gd name="connsiteX50" fmla="*/ 326913 w 3178196"/>
                    <a:gd name="connsiteY50" fmla="*/ 2042960 h 3178196"/>
                    <a:gd name="connsiteX51" fmla="*/ 306855 w 3178196"/>
                    <a:gd name="connsiteY51" fmla="*/ 1979828 h 3178196"/>
                    <a:gd name="connsiteX52" fmla="*/ 276470 w 3178196"/>
                    <a:gd name="connsiteY52" fmla="*/ 1828721 h 3178196"/>
                    <a:gd name="connsiteX53" fmla="*/ 0 w 3178196"/>
                    <a:gd name="connsiteY53" fmla="*/ 1769460 h 3178196"/>
                    <a:gd name="connsiteX54" fmla="*/ 0 w 3178196"/>
                    <a:gd name="connsiteY54" fmla="*/ 1408739 h 3178196"/>
                    <a:gd name="connsiteX55" fmla="*/ 293010 w 3178196"/>
                    <a:gd name="connsiteY55" fmla="*/ 1345931 h 3178196"/>
                    <a:gd name="connsiteX56" fmla="*/ 306855 w 3178196"/>
                    <a:gd name="connsiteY56" fmla="*/ 1284173 h 3178196"/>
                    <a:gd name="connsiteX57" fmla="*/ 351046 w 3178196"/>
                    <a:gd name="connsiteY57" fmla="*/ 1157043 h 3178196"/>
                    <a:gd name="connsiteX58" fmla="*/ 122720 w 3178196"/>
                    <a:gd name="connsiteY58" fmla="*/ 950748 h 3178196"/>
                    <a:gd name="connsiteX59" fmla="*/ 303082 w 3178196"/>
                    <a:gd name="connsiteY59" fmla="*/ 638354 h 3178196"/>
                    <a:gd name="connsiteX60" fmla="*/ 611017 w 3178196"/>
                    <a:gd name="connsiteY60" fmla="*/ 737822 h 3178196"/>
                    <a:gd name="connsiteX61" fmla="*/ 678469 w 3178196"/>
                    <a:gd name="connsiteY61" fmla="*/ 665039 h 3178196"/>
                    <a:gd name="connsiteX62" fmla="*/ 739168 w 3178196"/>
                    <a:gd name="connsiteY62" fmla="*/ 615179 h 3178196"/>
                    <a:gd name="connsiteX63" fmla="*/ 638354 w 3178196"/>
                    <a:gd name="connsiteY63" fmla="*/ 303080 h 3178196"/>
                    <a:gd name="connsiteX64" fmla="*/ 950747 w 3178196"/>
                    <a:gd name="connsiteY64" fmla="*/ 122720 h 3178196"/>
                    <a:gd name="connsiteX65" fmla="*/ 1175530 w 3178196"/>
                    <a:gd name="connsiteY65" fmla="*/ 371507 h 3178196"/>
                    <a:gd name="connsiteX66" fmla="*/ 1321409 w 3178196"/>
                    <a:gd name="connsiteY66" fmla="*/ 330732 h 3178196"/>
                    <a:gd name="connsiteX67" fmla="*/ 1338401 w 3178196"/>
                    <a:gd name="connsiteY67" fmla="*/ 328139 h 317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178196" h="3178196">
                      <a:moveTo>
                        <a:pt x="1589098" y="425696"/>
                      </a:moveTo>
                      <a:cubicBezTo>
                        <a:pt x="946569" y="425696"/>
                        <a:pt x="425696" y="946569"/>
                        <a:pt x="425696" y="1589098"/>
                      </a:cubicBezTo>
                      <a:cubicBezTo>
                        <a:pt x="425696" y="2231627"/>
                        <a:pt x="946569" y="2752500"/>
                        <a:pt x="1589098" y="2752500"/>
                      </a:cubicBezTo>
                      <a:cubicBezTo>
                        <a:pt x="2231627" y="2752500"/>
                        <a:pt x="2752500" y="2231627"/>
                        <a:pt x="2752500" y="1589098"/>
                      </a:cubicBezTo>
                      <a:cubicBezTo>
                        <a:pt x="2752500" y="946569"/>
                        <a:pt x="2231627" y="425696"/>
                        <a:pt x="1589098" y="425696"/>
                      </a:cubicBezTo>
                      <a:close/>
                      <a:moveTo>
                        <a:pt x="1408737" y="0"/>
                      </a:moveTo>
                      <a:lnTo>
                        <a:pt x="1769461" y="0"/>
                      </a:lnTo>
                      <a:lnTo>
                        <a:pt x="1839795" y="328139"/>
                      </a:lnTo>
                      <a:lnTo>
                        <a:pt x="1856789" y="330732"/>
                      </a:lnTo>
                      <a:lnTo>
                        <a:pt x="2000849" y="373520"/>
                      </a:lnTo>
                      <a:lnTo>
                        <a:pt x="2227451" y="122720"/>
                      </a:lnTo>
                      <a:lnTo>
                        <a:pt x="2539846" y="303080"/>
                      </a:lnTo>
                      <a:lnTo>
                        <a:pt x="2439451" y="613872"/>
                      </a:lnTo>
                      <a:lnTo>
                        <a:pt x="2458340" y="627645"/>
                      </a:lnTo>
                      <a:cubicBezTo>
                        <a:pt x="2493487" y="658090"/>
                        <a:pt x="2527017" y="690346"/>
                        <a:pt x="2558787" y="724273"/>
                      </a:cubicBezTo>
                      <a:lnTo>
                        <a:pt x="2569563" y="737054"/>
                      </a:lnTo>
                      <a:lnTo>
                        <a:pt x="2875118" y="638354"/>
                      </a:lnTo>
                      <a:lnTo>
                        <a:pt x="3055480" y="950748"/>
                      </a:lnTo>
                      <a:lnTo>
                        <a:pt x="2827830" y="1156432"/>
                      </a:lnTo>
                      <a:lnTo>
                        <a:pt x="2846251" y="1202137"/>
                      </a:lnTo>
                      <a:lnTo>
                        <a:pt x="2882440" y="1345342"/>
                      </a:lnTo>
                      <a:lnTo>
                        <a:pt x="3178196" y="1408739"/>
                      </a:lnTo>
                      <a:lnTo>
                        <a:pt x="3178196" y="1769460"/>
                      </a:lnTo>
                      <a:lnTo>
                        <a:pt x="2901180" y="1828838"/>
                      </a:lnTo>
                      <a:lnTo>
                        <a:pt x="2890366" y="1899689"/>
                      </a:lnTo>
                      <a:cubicBezTo>
                        <a:pt x="2882626" y="1937518"/>
                        <a:pt x="2873276" y="1974762"/>
                        <a:pt x="2862393" y="2011345"/>
                      </a:cubicBezTo>
                      <a:lnTo>
                        <a:pt x="2851433" y="2043093"/>
                      </a:lnTo>
                      <a:lnTo>
                        <a:pt x="3055480" y="2227452"/>
                      </a:lnTo>
                      <a:lnTo>
                        <a:pt x="2875118" y="2539844"/>
                      </a:lnTo>
                      <a:lnTo>
                        <a:pt x="2624366" y="2458846"/>
                      </a:lnTo>
                      <a:lnTo>
                        <a:pt x="2593452" y="2501242"/>
                      </a:lnTo>
                      <a:cubicBezTo>
                        <a:pt x="2563009" y="2536388"/>
                        <a:pt x="2530753" y="2569918"/>
                        <a:pt x="2496828" y="2601689"/>
                      </a:cubicBezTo>
                      <a:lnTo>
                        <a:pt x="2461217" y="2631705"/>
                      </a:lnTo>
                      <a:lnTo>
                        <a:pt x="2539846" y="2875117"/>
                      </a:lnTo>
                      <a:lnTo>
                        <a:pt x="2227451" y="3055478"/>
                      </a:lnTo>
                      <a:lnTo>
                        <a:pt x="2061632" y="2871954"/>
                      </a:lnTo>
                      <a:lnTo>
                        <a:pt x="2018961" y="2889155"/>
                      </a:lnTo>
                      <a:lnTo>
                        <a:pt x="1820676" y="2939260"/>
                      </a:lnTo>
                      <a:lnTo>
                        <a:pt x="1769461" y="3178196"/>
                      </a:lnTo>
                      <a:lnTo>
                        <a:pt x="1408737" y="3178196"/>
                      </a:lnTo>
                      <a:lnTo>
                        <a:pt x="1357415" y="2938761"/>
                      </a:lnTo>
                      <a:lnTo>
                        <a:pt x="1321409" y="2933267"/>
                      </a:lnTo>
                      <a:lnTo>
                        <a:pt x="1116228" y="2872328"/>
                      </a:lnTo>
                      <a:lnTo>
                        <a:pt x="950747" y="3055478"/>
                      </a:lnTo>
                      <a:lnTo>
                        <a:pt x="638354" y="2875117"/>
                      </a:lnTo>
                      <a:lnTo>
                        <a:pt x="716567" y="2632987"/>
                      </a:lnTo>
                      <a:lnTo>
                        <a:pt x="564155" y="2476891"/>
                      </a:lnTo>
                      <a:lnTo>
                        <a:pt x="552049" y="2459421"/>
                      </a:lnTo>
                      <a:lnTo>
                        <a:pt x="303082" y="2539844"/>
                      </a:lnTo>
                      <a:lnTo>
                        <a:pt x="122720" y="2227452"/>
                      </a:lnTo>
                      <a:lnTo>
                        <a:pt x="326913" y="2042960"/>
                      </a:lnTo>
                      <a:lnTo>
                        <a:pt x="306855" y="1979828"/>
                      </a:lnTo>
                      <a:lnTo>
                        <a:pt x="276470" y="1828721"/>
                      </a:lnTo>
                      <a:lnTo>
                        <a:pt x="0" y="1769460"/>
                      </a:lnTo>
                      <a:lnTo>
                        <a:pt x="0" y="1408739"/>
                      </a:lnTo>
                      <a:lnTo>
                        <a:pt x="293010" y="1345931"/>
                      </a:lnTo>
                      <a:lnTo>
                        <a:pt x="306855" y="1284173"/>
                      </a:lnTo>
                      <a:lnTo>
                        <a:pt x="351046" y="1157043"/>
                      </a:lnTo>
                      <a:lnTo>
                        <a:pt x="122720" y="950748"/>
                      </a:lnTo>
                      <a:lnTo>
                        <a:pt x="303082" y="638354"/>
                      </a:lnTo>
                      <a:lnTo>
                        <a:pt x="611017" y="737822"/>
                      </a:lnTo>
                      <a:lnTo>
                        <a:pt x="678469" y="665039"/>
                      </a:lnTo>
                      <a:lnTo>
                        <a:pt x="739168" y="615179"/>
                      </a:lnTo>
                      <a:lnTo>
                        <a:pt x="638354" y="303080"/>
                      </a:lnTo>
                      <a:lnTo>
                        <a:pt x="950747" y="122720"/>
                      </a:lnTo>
                      <a:lnTo>
                        <a:pt x="1175530" y="371507"/>
                      </a:lnTo>
                      <a:lnTo>
                        <a:pt x="1321409" y="330732"/>
                      </a:lnTo>
                      <a:lnTo>
                        <a:pt x="1338401" y="3281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2E2E2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5666553" y="1791154"/>
                  <a:ext cx="1217673" cy="1217673"/>
                </a:xfrm>
                <a:prstGeom prst="ellipse">
                  <a:avLst/>
                </a:prstGeom>
                <a:noFill/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731080" y="1855683"/>
                  <a:ext cx="1088616" cy="1088616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2E2E2"/>
                    </a:gs>
                  </a:gsLst>
                  <a:lin ang="2700000" scaled="1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" name="椭圆 26"/>
              <p:cNvSpPr/>
              <p:nvPr/>
            </p:nvSpPr>
            <p:spPr>
              <a:xfrm>
                <a:off x="6625503" y="2134485"/>
                <a:ext cx="450263" cy="450263"/>
              </a:xfrm>
              <a:prstGeom prst="ellipse">
                <a:avLst/>
              </a:prstGeom>
              <a:solidFill>
                <a:srgbClr val="8F5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Freeform 108"/>
            <p:cNvSpPr>
              <a:spLocks noEditPoints="1"/>
            </p:cNvSpPr>
            <p:nvPr/>
          </p:nvSpPr>
          <p:spPr bwMode="auto">
            <a:xfrm>
              <a:off x="5655470" y="5515237"/>
              <a:ext cx="296859" cy="297925"/>
            </a:xfrm>
            <a:custGeom>
              <a:avLst/>
              <a:gdLst>
                <a:gd name="T0" fmla="*/ 97 w 115"/>
                <a:gd name="T1" fmla="*/ 48 h 115"/>
                <a:gd name="T2" fmla="*/ 91 w 115"/>
                <a:gd name="T3" fmla="*/ 41 h 115"/>
                <a:gd name="T4" fmla="*/ 102 w 115"/>
                <a:gd name="T5" fmla="*/ 26 h 115"/>
                <a:gd name="T6" fmla="*/ 94 w 115"/>
                <a:gd name="T7" fmla="*/ 13 h 115"/>
                <a:gd name="T8" fmla="*/ 79 w 115"/>
                <a:gd name="T9" fmla="*/ 23 h 115"/>
                <a:gd name="T10" fmla="*/ 70 w 115"/>
                <a:gd name="T11" fmla="*/ 22 h 115"/>
                <a:gd name="T12" fmla="*/ 67 w 115"/>
                <a:gd name="T13" fmla="*/ 3 h 115"/>
                <a:gd name="T14" fmla="*/ 52 w 115"/>
                <a:gd name="T15" fmla="*/ 0 h 115"/>
                <a:gd name="T16" fmla="*/ 48 w 115"/>
                <a:gd name="T17" fmla="*/ 18 h 115"/>
                <a:gd name="T18" fmla="*/ 41 w 115"/>
                <a:gd name="T19" fmla="*/ 24 h 115"/>
                <a:gd name="T20" fmla="*/ 26 w 115"/>
                <a:gd name="T21" fmla="*/ 13 h 115"/>
                <a:gd name="T22" fmla="*/ 13 w 115"/>
                <a:gd name="T23" fmla="*/ 21 h 115"/>
                <a:gd name="T24" fmla="*/ 23 w 115"/>
                <a:gd name="T25" fmla="*/ 36 h 115"/>
                <a:gd name="T26" fmla="*/ 22 w 115"/>
                <a:gd name="T27" fmla="*/ 45 h 115"/>
                <a:gd name="T28" fmla="*/ 4 w 115"/>
                <a:gd name="T29" fmla="*/ 48 h 115"/>
                <a:gd name="T30" fmla="*/ 0 w 115"/>
                <a:gd name="T31" fmla="*/ 63 h 115"/>
                <a:gd name="T32" fmla="*/ 18 w 115"/>
                <a:gd name="T33" fmla="*/ 66 h 115"/>
                <a:gd name="T34" fmla="*/ 24 w 115"/>
                <a:gd name="T35" fmla="*/ 73 h 115"/>
                <a:gd name="T36" fmla="*/ 13 w 115"/>
                <a:gd name="T37" fmla="*/ 89 h 115"/>
                <a:gd name="T38" fmla="*/ 21 w 115"/>
                <a:gd name="T39" fmla="*/ 102 h 115"/>
                <a:gd name="T40" fmla="*/ 36 w 115"/>
                <a:gd name="T41" fmla="*/ 92 h 115"/>
                <a:gd name="T42" fmla="*/ 45 w 115"/>
                <a:gd name="T43" fmla="*/ 92 h 115"/>
                <a:gd name="T44" fmla="*/ 48 w 115"/>
                <a:gd name="T45" fmla="*/ 111 h 115"/>
                <a:gd name="T46" fmla="*/ 63 w 115"/>
                <a:gd name="T47" fmla="*/ 115 h 115"/>
                <a:gd name="T48" fmla="*/ 67 w 115"/>
                <a:gd name="T49" fmla="*/ 97 h 115"/>
                <a:gd name="T50" fmla="*/ 74 w 115"/>
                <a:gd name="T51" fmla="*/ 91 h 115"/>
                <a:gd name="T52" fmla="*/ 89 w 115"/>
                <a:gd name="T53" fmla="*/ 102 h 115"/>
                <a:gd name="T54" fmla="*/ 102 w 115"/>
                <a:gd name="T55" fmla="*/ 94 h 115"/>
                <a:gd name="T56" fmla="*/ 92 w 115"/>
                <a:gd name="T57" fmla="*/ 79 h 115"/>
                <a:gd name="T58" fmla="*/ 93 w 115"/>
                <a:gd name="T59" fmla="*/ 70 h 115"/>
                <a:gd name="T60" fmla="*/ 112 w 115"/>
                <a:gd name="T61" fmla="*/ 66 h 115"/>
                <a:gd name="T62" fmla="*/ 115 w 115"/>
                <a:gd name="T63" fmla="*/ 52 h 115"/>
                <a:gd name="T64" fmla="*/ 58 w 115"/>
                <a:gd name="T65" fmla="*/ 79 h 115"/>
                <a:gd name="T66" fmla="*/ 58 w 115"/>
                <a:gd name="T67" fmla="*/ 36 h 115"/>
                <a:gd name="T68" fmla="*/ 58 w 115"/>
                <a:gd name="T69" fmla="*/ 79 h 115"/>
                <a:gd name="T70" fmla="*/ 49 w 115"/>
                <a:gd name="T71" fmla="*/ 57 h 115"/>
                <a:gd name="T72" fmla="*/ 67 w 115"/>
                <a:gd name="T73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" h="115">
                  <a:moveTo>
                    <a:pt x="112" y="48"/>
                  </a:moveTo>
                  <a:cubicBezTo>
                    <a:pt x="97" y="48"/>
                    <a:pt x="97" y="48"/>
                    <a:pt x="97" y="48"/>
                  </a:cubicBezTo>
                  <a:cubicBezTo>
                    <a:pt x="95" y="48"/>
                    <a:pt x="93" y="47"/>
                    <a:pt x="93" y="45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0"/>
                    <a:pt x="91" y="37"/>
                    <a:pt x="92" y="3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4" y="24"/>
                    <a:pt x="104" y="22"/>
                    <a:pt x="102" y="21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3" y="11"/>
                    <a:pt x="91" y="11"/>
                    <a:pt x="89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4"/>
                    <a:pt x="75" y="25"/>
                    <a:pt x="74" y="24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2"/>
                    <a:pt x="67" y="20"/>
                    <a:pt x="67" y="18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1"/>
                    <a:pt x="65" y="0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8" y="1"/>
                    <a:pt x="48" y="3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20"/>
                    <a:pt x="47" y="22"/>
                    <a:pt x="4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5"/>
                    <a:pt x="37" y="24"/>
                    <a:pt x="3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1"/>
                    <a:pt x="22" y="11"/>
                    <a:pt x="21" y="1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4"/>
                    <a:pt x="13" y="2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7"/>
                    <a:pt x="25" y="40"/>
                    <a:pt x="24" y="41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7"/>
                    <a:pt x="20" y="48"/>
                    <a:pt x="1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6"/>
                    <a:pt x="4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20" y="66"/>
                    <a:pt x="22" y="68"/>
                    <a:pt x="22" y="70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5" y="75"/>
                    <a:pt x="24" y="78"/>
                    <a:pt x="23" y="7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2" y="90"/>
                    <a:pt x="12" y="93"/>
                    <a:pt x="13" y="9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2" y="103"/>
                    <a:pt x="25" y="103"/>
                    <a:pt x="26" y="10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0"/>
                    <a:pt x="40" y="90"/>
                    <a:pt x="41" y="91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7" y="93"/>
                    <a:pt x="48" y="95"/>
                    <a:pt x="48" y="97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13"/>
                    <a:pt x="50" y="115"/>
                    <a:pt x="52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5" y="115"/>
                    <a:pt x="67" y="113"/>
                    <a:pt x="67" y="111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5"/>
                    <a:pt x="68" y="93"/>
                    <a:pt x="70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0"/>
                    <a:pt x="78" y="90"/>
                    <a:pt x="79" y="9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1" y="103"/>
                    <a:pt x="93" y="103"/>
                    <a:pt x="94" y="102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4" y="93"/>
                    <a:pt x="104" y="90"/>
                    <a:pt x="102" y="89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91" y="78"/>
                    <a:pt x="90" y="75"/>
                    <a:pt x="91" y="73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68"/>
                    <a:pt x="95" y="66"/>
                    <a:pt x="97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3" y="66"/>
                    <a:pt x="115" y="65"/>
                    <a:pt x="115" y="63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0"/>
                    <a:pt x="113" y="48"/>
                    <a:pt x="112" y="48"/>
                  </a:cubicBezTo>
                  <a:close/>
                  <a:moveTo>
                    <a:pt x="58" y="79"/>
                  </a:moveTo>
                  <a:cubicBezTo>
                    <a:pt x="46" y="79"/>
                    <a:pt x="36" y="69"/>
                    <a:pt x="36" y="57"/>
                  </a:cubicBezTo>
                  <a:cubicBezTo>
                    <a:pt x="36" y="46"/>
                    <a:pt x="46" y="36"/>
                    <a:pt x="58" y="36"/>
                  </a:cubicBezTo>
                  <a:cubicBezTo>
                    <a:pt x="69" y="36"/>
                    <a:pt x="79" y="46"/>
                    <a:pt x="79" y="57"/>
                  </a:cubicBezTo>
                  <a:cubicBezTo>
                    <a:pt x="79" y="69"/>
                    <a:pt x="69" y="79"/>
                    <a:pt x="58" y="79"/>
                  </a:cubicBezTo>
                  <a:close/>
                  <a:moveTo>
                    <a:pt x="58" y="48"/>
                  </a:moveTo>
                  <a:cubicBezTo>
                    <a:pt x="53" y="48"/>
                    <a:pt x="49" y="52"/>
                    <a:pt x="49" y="57"/>
                  </a:cubicBezTo>
                  <a:cubicBezTo>
                    <a:pt x="49" y="62"/>
                    <a:pt x="53" y="66"/>
                    <a:pt x="58" y="66"/>
                  </a:cubicBezTo>
                  <a:cubicBezTo>
                    <a:pt x="63" y="66"/>
                    <a:pt x="67" y="62"/>
                    <a:pt x="67" y="57"/>
                  </a:cubicBezTo>
                  <a:cubicBezTo>
                    <a:pt x="67" y="52"/>
                    <a:pt x="63" y="48"/>
                    <a:pt x="58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815466" y="760571"/>
            <a:ext cx="5934551" cy="735330"/>
          </a:xfrm>
          <a:prstGeom prst="rect">
            <a:avLst/>
          </a:prstGeom>
          <a:solidFill>
            <a:srgbClr val="E6E6E6"/>
          </a:solidFill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2673668" y="859631"/>
            <a:ext cx="4630579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None/>
            </a:pP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 me, love my dog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4778" y="80486"/>
            <a:ext cx="1426369" cy="429578"/>
            <a:chOff x="261" y="196"/>
            <a:chExt cx="2995" cy="902"/>
          </a:xfrm>
        </p:grpSpPr>
        <p:grpSp>
          <p:nvGrpSpPr>
            <p:cNvPr id="9" name="组合 8"/>
            <p:cNvGrpSpPr/>
            <p:nvPr/>
          </p:nvGrpSpPr>
          <p:grpSpPr>
            <a:xfrm>
              <a:off x="261" y="196"/>
              <a:ext cx="2995" cy="902"/>
              <a:chOff x="6977188" y="1902560"/>
              <a:chExt cx="4158578" cy="998361"/>
            </a:xfrm>
          </p:grpSpPr>
          <p:sp>
            <p:nvSpPr>
              <p:cNvPr id="10" name="任意多边形 9"/>
              <p:cNvSpPr/>
              <p:nvPr/>
            </p:nvSpPr>
            <p:spPr bwMode="auto">
              <a:xfrm>
                <a:off x="6977188" y="1902560"/>
                <a:ext cx="4158578" cy="998361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 bwMode="auto">
              <a:xfrm>
                <a:off x="7134952" y="2014081"/>
                <a:ext cx="3860738" cy="77531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01ACBE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" name="TextBox 93"/>
            <p:cNvSpPr txBox="1"/>
            <p:nvPr/>
          </p:nvSpPr>
          <p:spPr>
            <a:xfrm>
              <a:off x="533" y="295"/>
              <a:ext cx="2677" cy="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00" b="1" spc="300" dirty="0">
                  <a:solidFill>
                    <a:schemeClr val="bg1"/>
                  </a:solidFill>
                  <a:latin typeface="Comic Sans MS" panose="030F0702030302020204" charset="0"/>
                  <a:ea typeface="+mj-ea"/>
                  <a:cs typeface="Comic Sans MS" panose="030F0702030302020204" charset="0"/>
                </a:rPr>
                <a:t>Guessing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240655" y="1007269"/>
            <a:ext cx="1068241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爱屋及乌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03019" y="3007043"/>
            <a:ext cx="1765548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人人皆有得意时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22106" y="2022158"/>
            <a:ext cx="1068241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倾盆大雨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99146" y="4174332"/>
            <a:ext cx="1068241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拼命工作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31325" y="245239"/>
            <a:ext cx="8481350" cy="4653023"/>
          </a:xfrm>
          <a:prstGeom prst="roundRect">
            <a:avLst>
              <a:gd name="adj" fmla="val 20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4216" y="384135"/>
            <a:ext cx="664531" cy="58877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372553" y="384334"/>
            <a:ext cx="1770221" cy="5300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n-US" altLang="zh-CN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新蒂下午茶基本版" panose="03000600000000000000" pitchFamily="66" charset="-122"/>
                <a:cs typeface="Comic Sans MS" panose="030F0702030302020204" charset="0"/>
              </a:rPr>
              <a:t>Exercise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1059657" y="1145858"/>
            <a:ext cx="4784884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n-US" altLang="zh-CN" sz="2400">
                <a:solidFill>
                  <a:srgbClr val="282826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What's your n___  ? I'm Hobo.</a:t>
            </a: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32" y="1024652"/>
            <a:ext cx="612988" cy="612988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80" y="1791653"/>
            <a:ext cx="610636" cy="610636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422" y="3326820"/>
            <a:ext cx="616977" cy="60669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42774" y="1192054"/>
            <a:ext cx="723900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ame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33939" y="1896428"/>
            <a:ext cx="6351746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282826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This is my instruction book, and r      it now. </a:t>
            </a:r>
            <a:endParaRPr lang="zh-CN" altLang="en-US" sz="2400" dirty="0">
              <a:solidFill>
                <a:srgbClr val="282826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70721" y="1901190"/>
            <a:ext cx="723900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ead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59657" y="2598897"/>
            <a:ext cx="7596664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n-US" sz="2400">
                <a:solidFill>
                  <a:srgbClr val="282826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Look! It's my e-dog, so I'm the m        of the e-dog.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41207" y="2621756"/>
            <a:ext cx="906304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aster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33939" y="3410903"/>
            <a:ext cx="4736783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n-US" sz="2400">
                <a:solidFill>
                  <a:srgbClr val="282826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Please look         the dog for me.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65" y="2512219"/>
            <a:ext cx="610636" cy="61063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681764" y="3434239"/>
            <a:ext cx="906304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after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5770721" y="2287905"/>
            <a:ext cx="57626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844541" y="3013234"/>
            <a:ext cx="756761" cy="476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707482" y="3820954"/>
            <a:ext cx="756761" cy="476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033939" y="3933349"/>
            <a:ext cx="4949666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n-US" sz="2400">
                <a:solidFill>
                  <a:srgbClr val="282826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Please                   the dog for me.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039302" y="3979545"/>
            <a:ext cx="1834515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take care of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2131219" y="4366260"/>
            <a:ext cx="1512094" cy="333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95789" y="3702367"/>
            <a:ext cx="317183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5400">
                <a:latin typeface="Comic Sans MS" panose="030F0702030302020204" charset="0"/>
                <a:cs typeface="Comic Sans MS" panose="030F0702030302020204" charset="0"/>
              </a:rPr>
              <a:t>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6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31325" y="245239"/>
            <a:ext cx="8481350" cy="4653023"/>
          </a:xfrm>
          <a:prstGeom prst="roundRect">
            <a:avLst>
              <a:gd name="adj" fmla="val 20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1695" y="1386364"/>
            <a:ext cx="2280189" cy="278034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561748" y="1798796"/>
            <a:ext cx="5209223" cy="15459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新蒂下午茶基本版" panose="03000600000000000000" pitchFamily="66" charset="-122"/>
              </a:rPr>
              <a:t>Work in pairs. One acts Eddie. Another one is Hobo. Pay attention to your pronunciation(</a:t>
            </a:r>
            <a:r>
              <a:rPr lang="zh-C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新蒂下午茶基本版" panose="03000600000000000000" pitchFamily="66" charset="-122"/>
              </a:rPr>
              <a:t>语音</a:t>
            </a:r>
            <a:r>
              <a:rPr lang="en-US" altLang="zh-CN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新蒂下午茶基本版" panose="03000600000000000000" pitchFamily="66" charset="-122"/>
              </a:rPr>
              <a:t>)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新蒂下午茶基本版" panose="03000600000000000000" pitchFamily="66" charset="-122"/>
              </a:rPr>
              <a:t> and intonation(</a:t>
            </a:r>
            <a:r>
              <a:rPr lang="zh-C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新蒂下午茶基本版" panose="03000600000000000000" pitchFamily="66" charset="-122"/>
              </a:rPr>
              <a:t>语调</a:t>
            </a:r>
            <a:r>
              <a:rPr lang="en-US" altLang="zh-CN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新蒂下午茶基本版" panose="03000600000000000000" pitchFamily="66" charset="-122"/>
              </a:rPr>
              <a:t>)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charset="0"/>
                <a:ea typeface="新蒂下午茶基本版" panose="03000600000000000000" pitchFamily="66" charset="-122"/>
              </a:rPr>
              <a:t>.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rPr>
              <a:t>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03345" y="652939"/>
            <a:ext cx="2126933" cy="57626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3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ea typeface="新蒂下午茶基本版" panose="03000600000000000000" pitchFamily="66" charset="-122"/>
              </a:rPr>
              <a:t>Act it out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99174" y="3953813"/>
            <a:ext cx="609329" cy="4410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666953" y="1386363"/>
            <a:ext cx="668093" cy="597037"/>
          </a:xfrm>
          <a:prstGeom prst="rect">
            <a:avLst/>
          </a:prstGeom>
        </p:spPr>
      </p:pic>
      <p:pic>
        <p:nvPicPr>
          <p:cNvPr id="16" name="Comic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62199" y="764858"/>
            <a:ext cx="464344" cy="4643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/>
          <p:nvPr/>
        </p:nvSpPr>
        <p:spPr>
          <a:xfrm>
            <a:off x="1759744" y="416719"/>
            <a:ext cx="138564" cy="28469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750" y="2514600"/>
            <a:ext cx="857250" cy="108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ext Box 5"/>
          <p:cNvSpPr txBox="1"/>
          <p:nvPr/>
        </p:nvSpPr>
        <p:spPr>
          <a:xfrm>
            <a:off x="1359694" y="2416969"/>
            <a:ext cx="138564" cy="28469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6149" name="Picture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50" y="0"/>
            <a:ext cx="857250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Text Box 7"/>
          <p:cNvSpPr txBox="1"/>
          <p:nvPr/>
        </p:nvSpPr>
        <p:spPr>
          <a:xfrm>
            <a:off x="5931694" y="473869"/>
            <a:ext cx="138564" cy="28469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6151" name="Picture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750" y="1257300"/>
            <a:ext cx="857250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5" name="Text Box 9"/>
          <p:cNvSpPr txBox="1"/>
          <p:nvPr/>
        </p:nvSpPr>
        <p:spPr>
          <a:xfrm>
            <a:off x="2686051" y="2700338"/>
            <a:ext cx="1097756" cy="48387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en-US" altLang="zh-CN" sz="2700">
                <a:solidFill>
                  <a:srgbClr val="9900FF"/>
                </a:solidFill>
                <a:latin typeface="Comic Sans MS" panose="030F0702030302020204" charset="0"/>
              </a:rPr>
              <a:t>Millie</a:t>
            </a:r>
            <a:endParaRPr lang="en-US" altLang="zh-CN" sz="2700">
              <a:solidFill>
                <a:srgbClr val="7030A0"/>
              </a:solidFill>
              <a:latin typeface="Comic Sans MS" panose="030F0702030302020204" charset="0"/>
            </a:endParaRPr>
          </a:p>
        </p:txBody>
      </p:sp>
      <p:sp>
        <p:nvSpPr>
          <p:cNvPr id="4106" name="Text Box 10"/>
          <p:cNvSpPr txBox="1"/>
          <p:nvPr/>
        </p:nvSpPr>
        <p:spPr>
          <a:xfrm>
            <a:off x="2628900" y="285750"/>
            <a:ext cx="1049005" cy="48474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700">
                <a:solidFill>
                  <a:srgbClr val="9900FF"/>
                </a:solidFill>
                <a:latin typeface="Comic Sans MS" panose="030F0702030302020204" charset="0"/>
              </a:rPr>
              <a:t>Eddie</a:t>
            </a:r>
            <a:endParaRPr lang="zh-CN" altLang="en-US" sz="2700">
              <a:latin typeface="Arial" panose="020B0604020202020204" pitchFamily="34" charset="0"/>
            </a:endParaRPr>
          </a:p>
        </p:txBody>
      </p:sp>
      <p:sp>
        <p:nvSpPr>
          <p:cNvPr id="4107" name="Text Box 11"/>
          <p:cNvSpPr txBox="1"/>
          <p:nvPr/>
        </p:nvSpPr>
        <p:spPr>
          <a:xfrm>
            <a:off x="2686051" y="1485900"/>
            <a:ext cx="1554956" cy="48387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en-US" altLang="zh-CN" sz="2700">
                <a:solidFill>
                  <a:srgbClr val="9900FF"/>
                </a:solidFill>
                <a:latin typeface="Comic Sans MS" panose="030F0702030302020204" charset="0"/>
              </a:rPr>
              <a:t>Hobo</a:t>
            </a:r>
          </a:p>
        </p:txBody>
      </p:sp>
      <p:sp>
        <p:nvSpPr>
          <p:cNvPr id="4108" name="Text Box 12"/>
          <p:cNvSpPr txBox="1"/>
          <p:nvPr/>
        </p:nvSpPr>
        <p:spPr>
          <a:xfrm>
            <a:off x="5715001" y="2728913"/>
            <a:ext cx="2170338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eaLnBrk="1" hangingPunct="1"/>
            <a:r>
              <a:rPr lang="en-US" altLang="zh-CN" sz="2400">
                <a:solidFill>
                  <a:srgbClr val="006600"/>
                </a:solidFill>
                <a:latin typeface="Arial" panose="020B0604020202020204" pitchFamily="34" charset="0"/>
              </a:rPr>
              <a:t>Eddie’s </a:t>
            </a:r>
            <a:r>
              <a:rPr lang="en-US" altLang="zh-CN" sz="2400">
                <a:solidFill>
                  <a:srgbClr val="C00000"/>
                </a:solidFill>
                <a:latin typeface="Arial" panose="020B0604020202020204" pitchFamily="34" charset="0"/>
              </a:rPr>
              <a:t>master</a:t>
            </a:r>
          </a:p>
        </p:txBody>
      </p:sp>
      <p:sp>
        <p:nvSpPr>
          <p:cNvPr id="4109" name="Text Box 13"/>
          <p:cNvSpPr txBox="1"/>
          <p:nvPr/>
        </p:nvSpPr>
        <p:spPr>
          <a:xfrm>
            <a:off x="3886200" y="685800"/>
            <a:ext cx="400050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en-US" altLang="zh-CN" sz="2400">
                <a:solidFill>
                  <a:srgbClr val="006600"/>
                </a:solidFill>
                <a:latin typeface="Arial" panose="020B0604020202020204" pitchFamily="34" charset="0"/>
              </a:rPr>
              <a:t> Hobo’s</a:t>
            </a:r>
            <a:r>
              <a:rPr lang="en-US" altLang="zh-CN" sz="2400">
                <a:latin typeface="Arial" panose="020B0604020202020204" pitchFamily="34" charset="0"/>
              </a:rPr>
              <a:t> ______ </a:t>
            </a:r>
            <a:endParaRPr lang="zh-CN" altLang="en-US" sz="240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sp>
        <p:nvSpPr>
          <p:cNvPr id="4110" name="Text Box 14"/>
          <p:cNvSpPr txBox="1"/>
          <p:nvPr/>
        </p:nvSpPr>
        <p:spPr>
          <a:xfrm>
            <a:off x="3943350" y="1485900"/>
            <a:ext cx="234315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>
                <a:solidFill>
                  <a:srgbClr val="006600"/>
                </a:solidFill>
                <a:latin typeface="Arial" panose="020B0604020202020204" pitchFamily="34" charset="0"/>
              </a:rPr>
              <a:t> an ______ </a:t>
            </a:r>
            <a:endParaRPr lang="en-US" altLang="zh-CN" sz="2400">
              <a:latin typeface="Arial" panose="020B0604020202020204" pitchFamily="34" charset="0"/>
            </a:endParaRPr>
          </a:p>
        </p:txBody>
      </p:sp>
      <p:sp>
        <p:nvSpPr>
          <p:cNvPr id="4111" name="Text Box 15"/>
          <p:cNvSpPr txBox="1"/>
          <p:nvPr/>
        </p:nvSpPr>
        <p:spPr>
          <a:xfrm>
            <a:off x="3886200" y="228600"/>
            <a:ext cx="165735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en-US" altLang="zh-CN" sz="2400">
                <a:solidFill>
                  <a:srgbClr val="006600"/>
                </a:solidFill>
                <a:latin typeface="Arial" panose="020B0604020202020204" pitchFamily="34" charset="0"/>
              </a:rPr>
              <a:t> a dog</a:t>
            </a:r>
          </a:p>
        </p:txBody>
      </p:sp>
      <p:sp>
        <p:nvSpPr>
          <p:cNvPr id="4112" name="Text Box 16"/>
          <p:cNvSpPr txBox="1"/>
          <p:nvPr/>
        </p:nvSpPr>
        <p:spPr>
          <a:xfrm>
            <a:off x="4075747" y="2714625"/>
            <a:ext cx="1391603" cy="43767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eaLnBrk="1" hangingPunct="1"/>
            <a:r>
              <a:rPr lang="en-US" altLang="zh-CN" sz="2400">
                <a:solidFill>
                  <a:srgbClr val="006600"/>
                </a:solidFill>
                <a:latin typeface="Arial" panose="020B0604020202020204" pitchFamily="34" charset="0"/>
              </a:rPr>
              <a:t>a student</a:t>
            </a:r>
          </a:p>
        </p:txBody>
      </p:sp>
      <p:sp>
        <p:nvSpPr>
          <p:cNvPr id="4113" name="Text Box 17"/>
          <p:cNvSpPr txBox="1"/>
          <p:nvPr/>
        </p:nvSpPr>
        <p:spPr>
          <a:xfrm>
            <a:off x="1428750" y="3657600"/>
            <a:ext cx="4291881" cy="80791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u="sng">
                <a:solidFill>
                  <a:srgbClr val="003300"/>
                </a:solidFill>
                <a:latin typeface="Arial" panose="020B0604020202020204" pitchFamily="34" charset="0"/>
              </a:rPr>
              <a:t>Millie</a:t>
            </a:r>
            <a:r>
              <a:rPr lang="en-US" altLang="zh-CN" sz="2400">
                <a:solidFill>
                  <a:srgbClr val="003300"/>
                </a:solidFill>
                <a:latin typeface="Arial" panose="020B0604020202020204" pitchFamily="34" charset="0"/>
              </a:rPr>
              <a:t> gives the present</a:t>
            </a:r>
            <a:r>
              <a:rPr lang="en-US" altLang="zh-CN" sz="2400">
                <a:solidFill>
                  <a:srgbClr val="FF3399"/>
                </a:solidFill>
                <a:latin typeface="Arial" panose="020B0604020202020204" pitchFamily="34" charset="0"/>
              </a:rPr>
              <a:t>            </a:t>
            </a:r>
          </a:p>
          <a:p>
            <a:endParaRPr lang="en-US" altLang="zh-CN" sz="2400">
              <a:solidFill>
                <a:srgbClr val="FF3399"/>
              </a:solidFill>
              <a:latin typeface="Arial" panose="020B0604020202020204" pitchFamily="34" charset="0"/>
            </a:endParaRPr>
          </a:p>
        </p:txBody>
      </p:sp>
      <p:pic>
        <p:nvPicPr>
          <p:cNvPr id="4114" name="Picture 1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29151" y="3486150"/>
            <a:ext cx="735806" cy="842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6" name="Text Box 20"/>
          <p:cNvSpPr txBox="1"/>
          <p:nvPr/>
        </p:nvSpPr>
        <p:spPr>
          <a:xfrm>
            <a:off x="5429251" y="3657600"/>
            <a:ext cx="2273141" cy="43767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>
                <a:solidFill>
                  <a:srgbClr val="003300"/>
                </a:solidFill>
                <a:latin typeface="Arial" panose="020B0604020202020204" pitchFamily="34" charset="0"/>
              </a:rPr>
              <a:t>to </a:t>
            </a:r>
            <a:r>
              <a:rPr lang="en-US" altLang="zh-CN" sz="2400" u="sng">
                <a:solidFill>
                  <a:srgbClr val="003300"/>
                </a:solidFill>
                <a:latin typeface="Arial" panose="020B0604020202020204" pitchFamily="34" charset="0"/>
              </a:rPr>
              <a:t>Eddie</a:t>
            </a:r>
            <a:r>
              <a:rPr lang="en-US" altLang="zh-CN" sz="2400">
                <a:solidFill>
                  <a:srgbClr val="003300"/>
                </a:solidFill>
                <a:latin typeface="Arial" panose="020B0604020202020204" pitchFamily="34" charset="0"/>
              </a:rPr>
              <a:t>           .</a:t>
            </a:r>
          </a:p>
        </p:txBody>
      </p:sp>
      <p:pic>
        <p:nvPicPr>
          <p:cNvPr id="4117" name="Picture 2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743700" y="3543300"/>
            <a:ext cx="742950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8" name="Text Box 22"/>
          <p:cNvSpPr txBox="1"/>
          <p:nvPr/>
        </p:nvSpPr>
        <p:spPr>
          <a:xfrm>
            <a:off x="1485900" y="4286250"/>
            <a:ext cx="4142801" cy="65402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u="sng">
                <a:solidFill>
                  <a:srgbClr val="003300"/>
                </a:solidFill>
                <a:latin typeface="Arial" panose="020B0604020202020204" pitchFamily="34" charset="0"/>
              </a:rPr>
              <a:t>She</a:t>
            </a:r>
            <a:r>
              <a:rPr lang="en-US" altLang="zh-CN" sz="2400">
                <a:solidFill>
                  <a:srgbClr val="0033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look</a:t>
            </a:r>
            <a:r>
              <a:rPr lang="en-US" altLang="zh-CN" sz="2400">
                <a:solidFill>
                  <a:srgbClr val="C00000"/>
                </a:solidFill>
                <a:latin typeface="Arial" panose="020B0604020202020204" pitchFamily="34" charset="0"/>
              </a:rPr>
              <a:t>s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after</a:t>
            </a:r>
            <a:r>
              <a:rPr lang="en-US" altLang="zh-CN" sz="2400">
                <a:solidFill>
                  <a:srgbClr val="0033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u="sng">
                <a:solidFill>
                  <a:srgbClr val="003300"/>
                </a:solidFill>
                <a:latin typeface="Arial" panose="020B0604020202020204" pitchFamily="34" charset="0"/>
              </a:rPr>
              <a:t>him</a:t>
            </a:r>
            <a:r>
              <a:rPr lang="en-US" altLang="zh-CN" sz="2400">
                <a:solidFill>
                  <a:srgbClr val="003300"/>
                </a:solidFill>
                <a:latin typeface="Arial" panose="020B0604020202020204" pitchFamily="34" charset="0"/>
              </a:rPr>
              <a:t> very well.</a:t>
            </a:r>
          </a:p>
          <a:p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                  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20" name="Text Box 24"/>
          <p:cNvSpPr txBox="1"/>
          <p:nvPr/>
        </p:nvSpPr>
        <p:spPr>
          <a:xfrm>
            <a:off x="5009674" y="621507"/>
            <a:ext cx="1153954" cy="71485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Arial" panose="020B0604020202020204" pitchFamily="34" charset="0"/>
              </a:rPr>
              <a:t>master</a:t>
            </a:r>
          </a:p>
          <a:p>
            <a:r>
              <a:rPr lang="en-US" altLang="zh-CN" sz="1800" b="1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4122" name="Text Box 26"/>
          <p:cNvSpPr txBox="1"/>
          <p:nvPr/>
        </p:nvSpPr>
        <p:spPr>
          <a:xfrm>
            <a:off x="4572001" y="1478757"/>
            <a:ext cx="927177" cy="715581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Arial" panose="020B0604020202020204" pitchFamily="34" charset="0"/>
              </a:rPr>
              <a:t>e-dog</a:t>
            </a:r>
            <a:endParaRPr lang="en-US" altLang="zh-CN" sz="2400">
              <a:solidFill>
                <a:srgbClr val="FF3399"/>
              </a:solidFill>
              <a:latin typeface="Arial" panose="020B0604020202020204" pitchFamily="34" charset="0"/>
            </a:endParaRPr>
          </a:p>
          <a:p>
            <a:endParaRPr lang="en-US" altLang="zh-CN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30518" y="3564732"/>
            <a:ext cx="980599" cy="141874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34138" y="849630"/>
            <a:ext cx="2345531" cy="807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charset="0"/>
                <a:ea typeface="新蒂下午茶基本版" panose="03000600000000000000" pitchFamily="66" charset="-122"/>
              </a:rPr>
              <a:t>Who is Eddie's master?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/>
      <p:bldP spid="4107" grpId="0"/>
      <p:bldP spid="4108" grpId="0"/>
      <p:bldP spid="4109" grpId="0"/>
      <p:bldP spid="4110" grpId="0"/>
      <p:bldP spid="4111" grpId="0"/>
      <p:bldP spid="4112" grpId="0"/>
      <p:bldP spid="4113" grpId="0"/>
      <p:bldP spid="4116" grpId="0"/>
      <p:bldP spid="4118" grpId="0"/>
      <p:bldP spid="4120" grpId="0"/>
      <p:bldP spid="412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168,&quot;width&quot;:4181}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Microsoft Office PowerPoint</Application>
  <PresentationFormat>全屏显示(16:9)</PresentationFormat>
  <Paragraphs>146</Paragraphs>
  <Slides>16</Slides>
  <Notes>2</Notes>
  <HiddenSlides>0</HiddenSlides>
  <MMClips>3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等线</vt:lpstr>
      <vt:lpstr>等线 Light</vt:lpstr>
      <vt:lpstr>方正静蕾简体</vt:lpstr>
      <vt:lpstr>汉仪综艺体简</vt:lpstr>
      <vt:lpstr>黑体</vt:lpstr>
      <vt:lpstr>华文细黑</vt:lpstr>
      <vt:lpstr>宋体</vt:lpstr>
      <vt:lpstr>微软雅黑</vt:lpstr>
      <vt:lpstr>新蒂下午茶基本版</vt:lpstr>
      <vt:lpstr>优教通专用字体logo</vt:lpstr>
      <vt:lpstr>字魂112号-阿开童漫体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2021-06-25T14:33:00Z</cp:lastPrinted>
  <dcterms:created xsi:type="dcterms:W3CDTF">2021-06-25T14:33:00Z</dcterms:created>
  <dcterms:modified xsi:type="dcterms:W3CDTF">2023-01-17T03:04:41Z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8A06278E1DB440618AC6E39C87A94CBB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