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262" r:id="rId5"/>
    <p:sldId id="263" r:id="rId6"/>
    <p:sldId id="264" r:id="rId7"/>
    <p:sldId id="265" r:id="rId8"/>
    <p:sldId id="266" r:id="rId9"/>
    <p:sldId id="259" r:id="rId10"/>
    <p:sldId id="267" r:id="rId11"/>
    <p:sldId id="268" r:id="rId12"/>
    <p:sldId id="269" r:id="rId13"/>
    <p:sldId id="270" r:id="rId14"/>
    <p:sldId id="271" r:id="rId15"/>
    <p:sldId id="260" r:id="rId16"/>
    <p:sldId id="272" r:id="rId17"/>
    <p:sldId id="273" r:id="rId18"/>
    <p:sldId id="274" r:id="rId19"/>
    <p:sldId id="275" r:id="rId20"/>
    <p:sldId id="261" r:id="rId21"/>
    <p:sldId id="276" r:id="rId22"/>
    <p:sldId id="278" r:id="rId23"/>
    <p:sldId id="279" r:id="rId24"/>
    <p:sldId id="280" r:id="rId25"/>
    <p:sldId id="28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15" autoAdjust="0"/>
  </p:normalViewPr>
  <p:slideViewPr>
    <p:cSldViewPr snapToGrid="0">
      <p:cViewPr>
        <p:scale>
          <a:sx n="50" d="100"/>
          <a:sy n="50" d="100"/>
        </p:scale>
        <p:origin x="-336" y="-160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1"/>
            </a:solidFill>
          </c:spPr>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32</c:v>
                </c:pt>
                <c:pt idx="1">
                  <c:v>32</c:v>
                </c:pt>
                <c:pt idx="2">
                  <c:v>28</c:v>
                </c:pt>
                <c:pt idx="3">
                  <c:v>30</c:v>
                </c:pt>
                <c:pt idx="4">
                  <c:v>15</c:v>
                </c:pt>
              </c:numCache>
            </c:numRef>
          </c:val>
          <c:extLst>
            <c:ext xmlns:c16="http://schemas.microsoft.com/office/drawing/2014/chart" uri="{C3380CC4-5D6E-409C-BE32-E72D297353CC}">
              <c16:uniqueId val="{00000000-31B5-4243-806F-EE0C4D0A08F4}"/>
            </c:ext>
          </c:extLst>
        </c:ser>
        <c:ser>
          <c:idx val="1"/>
          <c:order val="1"/>
          <c:tx>
            <c:strRef>
              <c:f>Sheet1!$C$1</c:f>
              <c:strCache>
                <c:ptCount val="1"/>
                <c:pt idx="0">
                  <c:v>Series 2</c:v>
                </c:pt>
              </c:strCache>
            </c:strRef>
          </c:tx>
          <c:spPr>
            <a:solidFill>
              <a:schemeClr val="accent2"/>
            </a:solidFill>
          </c:spPr>
          <c:cat>
            <c:numRef>
              <c:f>Sheet1!$A$2:$A$6</c:f>
              <c:numCache>
                <c:formatCode>General</c:formatCode>
                <c:ptCount val="5"/>
                <c:pt idx="0">
                  <c:v>2010</c:v>
                </c:pt>
                <c:pt idx="1">
                  <c:v>2011</c:v>
                </c:pt>
                <c:pt idx="2">
                  <c:v>2012</c:v>
                </c:pt>
                <c:pt idx="3">
                  <c:v>2013</c:v>
                </c:pt>
                <c:pt idx="4">
                  <c:v>2014</c:v>
                </c:pt>
              </c:numCache>
            </c:numRef>
          </c:cat>
          <c:val>
            <c:numRef>
              <c:f>Sheet1!$C$2:$C$6</c:f>
              <c:numCache>
                <c:formatCode>General</c:formatCode>
                <c:ptCount val="5"/>
                <c:pt idx="0">
                  <c:v>19</c:v>
                </c:pt>
                <c:pt idx="1">
                  <c:v>25</c:v>
                </c:pt>
                <c:pt idx="2">
                  <c:v>23</c:v>
                </c:pt>
                <c:pt idx="3">
                  <c:v>21</c:v>
                </c:pt>
                <c:pt idx="4">
                  <c:v>28</c:v>
                </c:pt>
              </c:numCache>
            </c:numRef>
          </c:val>
          <c:extLst>
            <c:ext xmlns:c16="http://schemas.microsoft.com/office/drawing/2014/chart" uri="{C3380CC4-5D6E-409C-BE32-E72D297353CC}">
              <c16:uniqueId val="{00000001-31B5-4243-806F-EE0C4D0A08F4}"/>
            </c:ext>
          </c:extLst>
        </c:ser>
        <c:ser>
          <c:idx val="2"/>
          <c:order val="2"/>
          <c:tx>
            <c:strRef>
              <c:f>Sheet1!$D$1</c:f>
              <c:strCache>
                <c:ptCount val="1"/>
                <c:pt idx="0">
                  <c:v>Series 3</c:v>
                </c:pt>
              </c:strCache>
            </c:strRef>
          </c:tx>
          <c:spPr>
            <a:solidFill>
              <a:schemeClr val="accent3"/>
            </a:solidFill>
            <a:ln w="25400">
              <a:noFill/>
            </a:ln>
          </c:spPr>
          <c:cat>
            <c:numRef>
              <c:f>Sheet1!$A$2:$A$6</c:f>
              <c:numCache>
                <c:formatCode>General</c:formatCode>
                <c:ptCount val="5"/>
                <c:pt idx="0">
                  <c:v>2010</c:v>
                </c:pt>
                <c:pt idx="1">
                  <c:v>2011</c:v>
                </c:pt>
                <c:pt idx="2">
                  <c:v>2012</c:v>
                </c:pt>
                <c:pt idx="3">
                  <c:v>2013</c:v>
                </c:pt>
                <c:pt idx="4">
                  <c:v>2014</c:v>
                </c:pt>
              </c:numCache>
            </c:numRef>
          </c:cat>
          <c:val>
            <c:numRef>
              <c:f>Sheet1!$D$2:$D$6</c:f>
              <c:numCache>
                <c:formatCode>General</c:formatCode>
                <c:ptCount val="5"/>
                <c:pt idx="0">
                  <c:v>15</c:v>
                </c:pt>
                <c:pt idx="1">
                  <c:v>16</c:v>
                </c:pt>
                <c:pt idx="2">
                  <c:v>11</c:v>
                </c:pt>
                <c:pt idx="3">
                  <c:v>8</c:v>
                </c:pt>
                <c:pt idx="4">
                  <c:v>9</c:v>
                </c:pt>
              </c:numCache>
            </c:numRef>
          </c:val>
          <c:extLst>
            <c:ext xmlns:c16="http://schemas.microsoft.com/office/drawing/2014/chart" uri="{C3380CC4-5D6E-409C-BE32-E72D297353CC}">
              <c16:uniqueId val="{00000002-31B5-4243-806F-EE0C4D0A08F4}"/>
            </c:ext>
          </c:extLst>
        </c:ser>
        <c:dLbls>
          <c:showLegendKey val="0"/>
          <c:showVal val="0"/>
          <c:showCatName val="0"/>
          <c:showSerName val="0"/>
          <c:showPercent val="0"/>
          <c:showBubbleSize val="0"/>
        </c:dLbls>
        <c:axId val="121048064"/>
        <c:axId val="121086720"/>
      </c:areaChart>
      <c:catAx>
        <c:axId val="121048064"/>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bg1">
                    <a:lumMod val="50000"/>
                  </a:schemeClr>
                </a:solidFill>
                <a:latin typeface="+mn-lt"/>
                <a:ea typeface="+mn-ea"/>
                <a:cs typeface="+mn-ea"/>
                <a:sym typeface="+mn-lt"/>
              </a:defRPr>
            </a:pPr>
            <a:endParaRPr lang="zh-CN"/>
          </a:p>
        </c:txPr>
        <c:crossAx val="121086720"/>
        <c:crosses val="autoZero"/>
        <c:auto val="1"/>
        <c:lblAlgn val="ctr"/>
        <c:lblOffset val="100"/>
        <c:noMultiLvlLbl val="1"/>
      </c:catAx>
      <c:valAx>
        <c:axId val="121086720"/>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bg1">
                    <a:lumMod val="50000"/>
                  </a:schemeClr>
                </a:solidFill>
                <a:latin typeface="+mn-lt"/>
                <a:ea typeface="+mn-ea"/>
                <a:cs typeface="+mn-ea"/>
                <a:sym typeface="+mn-lt"/>
              </a:defRPr>
            </a:pPr>
            <a:endParaRPr lang="zh-CN"/>
          </a:p>
        </c:txPr>
        <c:crossAx val="121048064"/>
        <c:crosses val="autoZero"/>
        <c:crossBetween val="midCat"/>
      </c:valAx>
    </c:plotArea>
    <c:plotVisOnly val="1"/>
    <c:dispBlanksAs val="zero"/>
    <c:showDLblsOverMax val="0"/>
  </c:chart>
  <c:txPr>
    <a:bodyPr/>
    <a:lstStyle/>
    <a:p>
      <a:pPr>
        <a:defRPr lang="zh-CN" sz="1100">
          <a:solidFill>
            <a:schemeClr val="bg1">
              <a:lumMod val="50000"/>
            </a:schemeClr>
          </a:solidFill>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E0E-4779-B174-68BBB8576A13}"/>
            </c:ext>
          </c:extLst>
        </c:ser>
        <c:ser>
          <c:idx val="1"/>
          <c:order val="1"/>
          <c:tx>
            <c:strRef>
              <c:f>Sheet1!$C$1</c:f>
              <c:strCache>
                <c:ptCount val="1"/>
                <c:pt idx="0">
                  <c:v>Series 2</c:v>
                </c:pt>
              </c:strCache>
            </c:strRef>
          </c:tx>
          <c:spPr>
            <a:solidFill>
              <a:schemeClr val="accent2"/>
            </a:solidFill>
          </c:spPr>
          <c:invertIfNegative val="0"/>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E0E-4779-B174-68BBB8576A13}"/>
            </c:ext>
          </c:extLst>
        </c:ser>
        <c:ser>
          <c:idx val="2"/>
          <c:order val="2"/>
          <c:tx>
            <c:strRef>
              <c:f>Sheet1!$D$1</c:f>
              <c:strCache>
                <c:ptCount val="1"/>
                <c:pt idx="0">
                  <c:v>Series 3</c:v>
                </c:pt>
              </c:strCache>
            </c:strRef>
          </c:tx>
          <c:spPr>
            <a:solidFill>
              <a:schemeClr val="accent3"/>
            </a:solidFill>
          </c:spPr>
          <c:invertIfNegative val="0"/>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2</c:v>
                </c:pt>
                <c:pt idx="1">
                  <c:v>2</c:v>
                </c:pt>
                <c:pt idx="2">
                  <c:v>3</c:v>
                </c:pt>
                <c:pt idx="3">
                  <c:v>3</c:v>
                </c:pt>
              </c:numCache>
            </c:numRef>
          </c:val>
          <c:extLst>
            <c:ext xmlns:c16="http://schemas.microsoft.com/office/drawing/2014/chart" uri="{C3380CC4-5D6E-409C-BE32-E72D297353CC}">
              <c16:uniqueId val="{00000002-2E0E-4779-B174-68BBB8576A13}"/>
            </c:ext>
          </c:extLst>
        </c:ser>
        <c:dLbls>
          <c:showLegendKey val="0"/>
          <c:showVal val="0"/>
          <c:showCatName val="0"/>
          <c:showSerName val="0"/>
          <c:showPercent val="0"/>
          <c:showBubbleSize val="0"/>
        </c:dLbls>
        <c:gapWidth val="150"/>
        <c:axId val="161444992"/>
        <c:axId val="161446528"/>
      </c:barChart>
      <c:catAx>
        <c:axId val="16144499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bg1">
                    <a:lumMod val="50000"/>
                  </a:schemeClr>
                </a:solidFill>
                <a:latin typeface="+mn-lt"/>
                <a:ea typeface="+mn-ea"/>
                <a:cs typeface="+mn-ea"/>
                <a:sym typeface="+mn-lt"/>
              </a:defRPr>
            </a:pPr>
            <a:endParaRPr lang="zh-CN"/>
          </a:p>
        </c:txPr>
        <c:crossAx val="161446528"/>
        <c:crosses val="autoZero"/>
        <c:auto val="1"/>
        <c:lblAlgn val="ctr"/>
        <c:lblOffset val="100"/>
        <c:noMultiLvlLbl val="0"/>
      </c:catAx>
      <c:valAx>
        <c:axId val="161446528"/>
        <c:scaling>
          <c:orientation val="minMax"/>
        </c:scaling>
        <c:delete val="1"/>
        <c:axPos val="l"/>
        <c:numFmt formatCode="General" sourceLinked="1"/>
        <c:majorTickMark val="out"/>
        <c:minorTickMark val="none"/>
        <c:tickLblPos val="nextTo"/>
        <c:crossAx val="161444992"/>
        <c:crosses val="autoZero"/>
        <c:crossBetween val="between"/>
      </c:valAx>
    </c:plotArea>
    <c:plotVisOnly val="1"/>
    <c:dispBlanksAs val="gap"/>
    <c:showDLblsOverMax val="0"/>
  </c:chart>
  <c:txPr>
    <a:bodyPr/>
    <a:lstStyle/>
    <a:p>
      <a:pPr>
        <a:defRPr lang="zh-CN" sz="1200">
          <a:solidFill>
            <a:schemeClr val="bg1">
              <a:lumMod val="50000"/>
            </a:schemeClr>
          </a:solidFill>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c:spPr>
            <c:extLst>
              <c:ext xmlns:c16="http://schemas.microsoft.com/office/drawing/2014/chart" uri="{C3380CC4-5D6E-409C-BE32-E72D297353CC}">
                <c16:uniqueId val="{00000001-07C0-459C-9292-D16BE1572DC5}"/>
              </c:ext>
            </c:extLst>
          </c:dPt>
          <c:dPt>
            <c:idx val="1"/>
            <c:bubble3D val="0"/>
            <c:spPr>
              <a:solidFill>
                <a:schemeClr val="bg1">
                  <a:lumMod val="85000"/>
                </a:schemeClr>
              </a:solidFill>
            </c:spPr>
            <c:extLst>
              <c:ext xmlns:c16="http://schemas.microsoft.com/office/drawing/2014/chart" uri="{C3380CC4-5D6E-409C-BE32-E72D297353CC}">
                <c16:uniqueId val="{00000003-07C0-459C-9292-D16BE1572DC5}"/>
              </c:ext>
            </c:extLst>
          </c:dPt>
          <c:dPt>
            <c:idx val="2"/>
            <c:bubble3D val="0"/>
            <c:spPr>
              <a:solidFill>
                <a:srgbClr val="B9D51F"/>
              </a:solidFill>
            </c:spPr>
            <c:extLst>
              <c:ext xmlns:c16="http://schemas.microsoft.com/office/drawing/2014/chart" uri="{C3380CC4-5D6E-409C-BE32-E72D297353CC}">
                <c16:uniqueId val="{00000005-07C0-459C-9292-D16BE1572DC5}"/>
              </c:ext>
            </c:extLst>
          </c:dPt>
          <c:dPt>
            <c:idx val="3"/>
            <c:bubble3D val="0"/>
            <c:spPr>
              <a:solidFill>
                <a:srgbClr val="45C1A4"/>
              </a:solidFill>
            </c:spPr>
            <c:extLst>
              <c:ext xmlns:c16="http://schemas.microsoft.com/office/drawing/2014/chart" uri="{C3380CC4-5D6E-409C-BE32-E72D297353CC}">
                <c16:uniqueId val="{00000007-07C0-459C-9292-D16BE1572DC5}"/>
              </c:ext>
            </c:extLst>
          </c:dPt>
          <c:cat>
            <c:strRef>
              <c:f>Sheet1!$A$2:$A$5</c:f>
              <c:strCache>
                <c:ptCount val="2"/>
                <c:pt idx="0">
                  <c:v>1st Qtr</c:v>
                </c:pt>
                <c:pt idx="1">
                  <c:v>2nd Qtr</c:v>
                </c:pt>
              </c:strCache>
            </c:strRef>
          </c:cat>
          <c:val>
            <c:numRef>
              <c:f>Sheet1!$B$2:$B$5</c:f>
              <c:numCache>
                <c:formatCode>General</c:formatCode>
                <c:ptCount val="4"/>
                <c:pt idx="0">
                  <c:v>8</c:v>
                </c:pt>
                <c:pt idx="1">
                  <c:v>2</c:v>
                </c:pt>
              </c:numCache>
            </c:numRef>
          </c:val>
          <c:extLst>
            <c:ext xmlns:c16="http://schemas.microsoft.com/office/drawing/2014/chart" uri="{C3380CC4-5D6E-409C-BE32-E72D297353CC}">
              <c16:uniqueId val="{00000008-07C0-459C-9292-D16BE1572DC5}"/>
            </c:ext>
          </c:extLst>
        </c:ser>
        <c:dLbls>
          <c:showLegendKey val="0"/>
          <c:showVal val="0"/>
          <c:showCatName val="0"/>
          <c:showSerName val="0"/>
          <c:showPercent val="0"/>
          <c:showBubbleSize val="0"/>
          <c:showLeaderLines val="1"/>
        </c:dLbls>
        <c:firstSliceAng val="0"/>
        <c:holeSize val="83"/>
      </c:doughnutChart>
      <c:spPr>
        <a:noFill/>
        <a:ln w="25398">
          <a:noFill/>
        </a:ln>
      </c:spPr>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6C7DE-9E69-4DC3-A6EC-6E6075C77C4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6018D-4940-4798-9998-488253674EA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9100364" y="378317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0" name="矩形 9"/>
          <p:cNvSpPr/>
          <p:nvPr userDrawn="1"/>
        </p:nvSpPr>
        <p:spPr>
          <a:xfrm>
            <a:off x="166303" y="209550"/>
            <a:ext cx="11859394" cy="64389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
        <p:nvSpPr>
          <p:cNvPr id="7" name="矩形 6"/>
          <p:cNvSpPr/>
          <p:nvPr userDrawn="1"/>
        </p:nvSpPr>
        <p:spPr>
          <a:xfrm>
            <a:off x="0" y="0"/>
            <a:ext cx="12192000" cy="6858000"/>
          </a:xfrm>
          <a:prstGeom prst="rect">
            <a:avLst/>
          </a:prstGeom>
          <a:blipFill>
            <a:blip r:embed="rId1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screen"/>
          <a:stretch>
            <a:fillRect/>
          </a:stretch>
        </p:blipFill>
        <p:spPr>
          <a:xfrm>
            <a:off x="0" y="0"/>
            <a:ext cx="10713962" cy="6858000"/>
          </a:xfrm>
          <a:prstGeom prst="rect">
            <a:avLst/>
          </a:prstGeom>
        </p:spPr>
      </p:pic>
      <p:sp>
        <p:nvSpPr>
          <p:cNvPr id="6" name="PA_文本框 7"/>
          <p:cNvSpPr txBox="1"/>
          <p:nvPr>
            <p:custDataLst>
              <p:tags r:id="rId1"/>
            </p:custDataLst>
          </p:nvPr>
        </p:nvSpPr>
        <p:spPr>
          <a:xfrm>
            <a:off x="1755225" y="1606875"/>
            <a:ext cx="9800844" cy="1569660"/>
          </a:xfrm>
          <a:prstGeom prst="rect">
            <a:avLst/>
          </a:prstGeom>
          <a:noFill/>
        </p:spPr>
        <p:txBody>
          <a:bodyPr wrap="square" rtlCol="0">
            <a:spAutoFit/>
          </a:bodyPr>
          <a:lstStyle/>
          <a:p>
            <a:pPr algn="ctr"/>
            <a:r>
              <a:rPr lang="zh-CN" altLang="en-US" sz="9600" dirty="0">
                <a:ln w="19050">
                  <a:solidFill>
                    <a:schemeClr val="bg1"/>
                  </a:solidFill>
                </a:ln>
                <a:gradFill>
                  <a:gsLst>
                    <a:gs pos="0">
                      <a:schemeClr val="accent1"/>
                    </a:gs>
                    <a:gs pos="30000">
                      <a:schemeClr val="accent2"/>
                    </a:gs>
                    <a:gs pos="63000">
                      <a:schemeClr val="accent1"/>
                    </a:gs>
                    <a:gs pos="100000">
                      <a:schemeClr val="accent4"/>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rPr>
              <a:t>党建工作汇报</a:t>
            </a:r>
          </a:p>
        </p:txBody>
      </p:sp>
      <p:sp>
        <p:nvSpPr>
          <p:cNvPr id="7" name="PA_文本框 51">
            <a:hlinkClick r:id="" action="ppaction://hlinkshowjump?jump=nextslide"/>
          </p:cNvPr>
          <p:cNvSpPr txBox="1">
            <a:spLocks noChangeArrowheads="1"/>
          </p:cNvSpPr>
          <p:nvPr>
            <p:custDataLst>
              <p:tags r:id="rId2"/>
            </p:custDataLst>
          </p:nvPr>
        </p:nvSpPr>
        <p:spPr bwMode="auto">
          <a:xfrm>
            <a:off x="2372153" y="3732189"/>
            <a:ext cx="7447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r>
              <a:rPr lang="zh-CN" altLang="en-US" dirty="0">
                <a:blipFill>
                  <a:blip r:embed="rId5"/>
                  <a:stretch>
                    <a:fillRect/>
                  </a:stretch>
                </a:blipFill>
                <a:latin typeface="微软雅黑" panose="020B0503020204020204" pitchFamily="34" charset="-122"/>
                <a:ea typeface="微软雅黑" panose="020B0503020204020204" pitchFamily="34" charset="-122"/>
              </a:rPr>
              <a:t>党建工作汇报，政府工作汇报，机关单位汇报</a:t>
            </a:r>
          </a:p>
        </p:txBody>
      </p:sp>
      <p:sp>
        <p:nvSpPr>
          <p:cNvPr id="9" name="Freeform 7"/>
          <p:cNvSpPr>
            <a:spLocks noChangeAspect="1" noEditPoints="1"/>
          </p:cNvSpPr>
          <p:nvPr/>
        </p:nvSpPr>
        <p:spPr bwMode="auto">
          <a:xfrm>
            <a:off x="2951461" y="4312748"/>
            <a:ext cx="392459" cy="395293"/>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accent1"/>
          </a:solidFill>
          <a:ln>
            <a:noFill/>
          </a:ln>
        </p:spPr>
        <p:txBody>
          <a:bodyPr vert="horz" wrap="square" lIns="91416" tIns="45708" rIns="91416" bIns="45708" numCol="1" anchor="t" anchorCtr="0" compatLnSpc="1"/>
          <a:lstStyle/>
          <a:p>
            <a:endParaRPr lang="zh-CN" altLang="en-US" sz="240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10" name="TextBox 27"/>
          <p:cNvSpPr txBox="1"/>
          <p:nvPr/>
        </p:nvSpPr>
        <p:spPr>
          <a:xfrm>
            <a:off x="3415197" y="4343357"/>
            <a:ext cx="1404503" cy="338530"/>
          </a:xfrm>
          <a:prstGeom prst="rect">
            <a:avLst/>
          </a:prstGeom>
          <a:solidFill>
            <a:schemeClr val="accent1"/>
          </a:solidFill>
          <a:ln>
            <a:noFill/>
          </a:ln>
        </p:spPr>
        <p:txBody>
          <a:bodyPr wrap="none" lIns="91416" tIns="45708" rIns="91416" bIns="45708" rtlCol="0">
            <a:spAutoFit/>
          </a:bodyPr>
          <a:lstStyle>
            <a:defPPr>
              <a:defRPr lang="zh-CN"/>
            </a:defPPr>
            <a:lvl1pPr>
              <a:defRPr sz="2000">
                <a:solidFill>
                  <a:schemeClr val="accent2"/>
                </a:solidFill>
                <a:latin typeface="+mn-ea"/>
                <a:ea typeface="+mn-ea"/>
              </a:defRPr>
            </a:lvl1pPr>
          </a:lstStyle>
          <a:p>
            <a:r>
              <a:rPr lang="zh-CN" altLang="en-US" sz="1600" dirty="0">
                <a:latin typeface="微软雅黑" panose="020B0503020204020204" pitchFamily="34" charset="-122"/>
                <a:ea typeface="微软雅黑" panose="020B0503020204020204" pitchFamily="34" charset="-122"/>
                <a:cs typeface="+mn-ea"/>
                <a:sym typeface="+mn-lt"/>
              </a:rPr>
              <a:t>报告人：</a:t>
            </a:r>
            <a:r>
              <a:rPr lang="en-US" altLang="zh-CN" sz="1600" dirty="0">
                <a:latin typeface="微软雅黑" panose="020B0503020204020204" pitchFamily="34" charset="-122"/>
                <a:ea typeface="微软雅黑" panose="020B0503020204020204" pitchFamily="34" charset="-122"/>
                <a:cs typeface="+mn-ea"/>
                <a:sym typeface="+mn-lt"/>
              </a:rPr>
              <a:t>XXX</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1" name="Freeform 10"/>
          <p:cNvSpPr>
            <a:spLocks noChangeAspect="1" noEditPoints="1"/>
          </p:cNvSpPr>
          <p:nvPr/>
        </p:nvSpPr>
        <p:spPr bwMode="auto">
          <a:xfrm>
            <a:off x="6655647" y="4313144"/>
            <a:ext cx="394501" cy="394501"/>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12" name="TextBox 29"/>
          <p:cNvSpPr txBox="1"/>
          <p:nvPr/>
        </p:nvSpPr>
        <p:spPr>
          <a:xfrm>
            <a:off x="7129939" y="4343357"/>
            <a:ext cx="1659380" cy="338530"/>
          </a:xfrm>
          <a:prstGeom prst="rect">
            <a:avLst/>
          </a:prstGeom>
          <a:solidFill>
            <a:schemeClr val="accent1"/>
          </a:solidFill>
          <a:ln>
            <a:noFill/>
          </a:ln>
        </p:spPr>
        <p:txBody>
          <a:bodyPr wrap="none" lIns="91416" tIns="45708" rIns="91416" bIns="45708" rtlCol="0">
            <a:spAutoFit/>
          </a:bodyPr>
          <a:lstStyle>
            <a:defPPr>
              <a:defRPr lang="zh-CN"/>
            </a:defPPr>
            <a:lvl1pPr>
              <a:defRPr sz="2000">
                <a:solidFill>
                  <a:schemeClr val="accent2"/>
                </a:solidFill>
                <a:latin typeface="+mn-ea"/>
                <a:ea typeface="+mn-ea"/>
              </a:defRPr>
            </a:lvl1pPr>
          </a:lstStyle>
          <a:p>
            <a:r>
              <a:rPr lang="zh-CN" altLang="en-US" sz="1600" dirty="0">
                <a:latin typeface="微软雅黑" panose="020B0503020204020204" pitchFamily="34" charset="-122"/>
                <a:ea typeface="微软雅黑" panose="020B0503020204020204" pitchFamily="34" charset="-122"/>
                <a:cs typeface="+mn-ea"/>
                <a:sym typeface="+mn-lt"/>
              </a:rPr>
              <a:t>部   门： 党政办</a:t>
            </a:r>
            <a:endParaRPr lang="zh-CN" altLang="zh-CN" sz="160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41387" y="2122594"/>
            <a:ext cx="2003413" cy="1936204"/>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Rounded Rectangle 6"/>
          <p:cNvSpPr/>
          <p:nvPr/>
        </p:nvSpPr>
        <p:spPr>
          <a:xfrm>
            <a:off x="3048000" y="2122594"/>
            <a:ext cx="2003413" cy="1936204"/>
          </a:xfrm>
          <a:prstGeom prst="roundRect">
            <a:avLst>
              <a:gd name="adj" fmla="val 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Rounded Rectangle 7"/>
          <p:cNvSpPr/>
          <p:nvPr/>
        </p:nvSpPr>
        <p:spPr>
          <a:xfrm>
            <a:off x="5311787" y="2122594"/>
            <a:ext cx="2003413" cy="1936204"/>
          </a:xfrm>
          <a:prstGeom prst="roundRect">
            <a:avLst>
              <a:gd name="adj" fmla="val 74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9" name="Rounded Rectangle 8"/>
          <p:cNvSpPr/>
          <p:nvPr/>
        </p:nvSpPr>
        <p:spPr>
          <a:xfrm>
            <a:off x="1625600" y="4233211"/>
            <a:ext cx="2003413" cy="1936204"/>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0" name="Rounded Rectangle 9"/>
          <p:cNvSpPr/>
          <p:nvPr/>
        </p:nvSpPr>
        <p:spPr>
          <a:xfrm>
            <a:off x="3832214" y="4233211"/>
            <a:ext cx="2003413" cy="1936204"/>
          </a:xfrm>
          <a:prstGeom prst="roundRect">
            <a:avLst>
              <a:gd name="adj" fmla="val 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1" name="Rounded Rectangle 10"/>
          <p:cNvSpPr/>
          <p:nvPr/>
        </p:nvSpPr>
        <p:spPr>
          <a:xfrm>
            <a:off x="6067414" y="4233211"/>
            <a:ext cx="2003413" cy="1936204"/>
          </a:xfrm>
          <a:prstGeom prst="roundRect">
            <a:avLst>
              <a:gd name="adj" fmla="val 74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2" name="Freeform 10"/>
          <p:cNvSpPr>
            <a:spLocks noEditPoints="1"/>
          </p:cNvSpPr>
          <p:nvPr/>
        </p:nvSpPr>
        <p:spPr bwMode="auto">
          <a:xfrm>
            <a:off x="5927951" y="2478666"/>
            <a:ext cx="745503" cy="735985"/>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sp>
        <p:nvSpPr>
          <p:cNvPr id="13" name="Freeform 11"/>
          <p:cNvSpPr>
            <a:spLocks noEditPoints="1"/>
          </p:cNvSpPr>
          <p:nvPr/>
        </p:nvSpPr>
        <p:spPr bwMode="auto">
          <a:xfrm>
            <a:off x="1468358" y="2513708"/>
            <a:ext cx="749471" cy="665899"/>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nvGrpSpPr>
          <p:cNvPr id="14" name="Group 13"/>
          <p:cNvGrpSpPr/>
          <p:nvPr/>
        </p:nvGrpSpPr>
        <p:grpSpPr>
          <a:xfrm>
            <a:off x="2375983" y="4551037"/>
            <a:ext cx="502647" cy="909964"/>
            <a:chOff x="2813050" y="4533900"/>
            <a:chExt cx="276225" cy="500063"/>
          </a:xfrm>
          <a:solidFill>
            <a:schemeClr val="bg1"/>
          </a:solidFill>
        </p:grpSpPr>
        <p:sp>
          <p:nvSpPr>
            <p:cNvPr id="15" name="Freeform 12"/>
            <p:cNvSpPr>
              <a:spLocks noEditPoints="1"/>
            </p:cNvSpPr>
            <p:nvPr/>
          </p:nvSpPr>
          <p:spPr bwMode="auto">
            <a:xfrm>
              <a:off x="2813050" y="4533900"/>
              <a:ext cx="276225" cy="374650"/>
            </a:xfrm>
            <a:custGeom>
              <a:avLst/>
              <a:gdLst>
                <a:gd name="T0" fmla="*/ 42 w 84"/>
                <a:gd name="T1" fmla="*/ 4 h 114"/>
                <a:gd name="T2" fmla="*/ 80 w 84"/>
                <a:gd name="T3" fmla="*/ 41 h 114"/>
                <a:gd name="T4" fmla="*/ 56 w 84"/>
                <a:gd name="T5" fmla="*/ 110 h 114"/>
                <a:gd name="T6" fmla="*/ 32 w 84"/>
                <a:gd name="T7" fmla="*/ 110 h 114"/>
                <a:gd name="T8" fmla="*/ 5 w 84"/>
                <a:gd name="T9" fmla="*/ 41 h 114"/>
                <a:gd name="T10" fmla="*/ 42 w 84"/>
                <a:gd name="T11" fmla="*/ 4 h 114"/>
                <a:gd name="T12" fmla="*/ 42 w 84"/>
                <a:gd name="T13" fmla="*/ 0 h 114"/>
                <a:gd name="T14" fmla="*/ 0 w 84"/>
                <a:gd name="T15" fmla="*/ 41 h 114"/>
                <a:gd name="T16" fmla="*/ 29 w 84"/>
                <a:gd name="T17" fmla="*/ 114 h 114"/>
                <a:gd name="T18" fmla="*/ 59 w 84"/>
                <a:gd name="T19" fmla="*/ 114 h 114"/>
                <a:gd name="T20" fmla="*/ 84 w 84"/>
                <a:gd name="T21" fmla="*/ 41 h 114"/>
                <a:gd name="T22" fmla="*/ 42 w 8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4">
                  <a:moveTo>
                    <a:pt x="42" y="4"/>
                  </a:moveTo>
                  <a:cubicBezTo>
                    <a:pt x="63" y="4"/>
                    <a:pt x="80" y="21"/>
                    <a:pt x="80" y="41"/>
                  </a:cubicBezTo>
                  <a:cubicBezTo>
                    <a:pt x="80" y="59"/>
                    <a:pt x="61" y="100"/>
                    <a:pt x="56" y="110"/>
                  </a:cubicBezTo>
                  <a:cubicBezTo>
                    <a:pt x="32" y="110"/>
                    <a:pt x="32" y="110"/>
                    <a:pt x="32" y="110"/>
                  </a:cubicBezTo>
                  <a:cubicBezTo>
                    <a:pt x="23" y="94"/>
                    <a:pt x="5" y="57"/>
                    <a:pt x="5" y="41"/>
                  </a:cubicBezTo>
                  <a:cubicBezTo>
                    <a:pt x="5" y="21"/>
                    <a:pt x="21" y="4"/>
                    <a:pt x="42" y="4"/>
                  </a:cubicBezTo>
                  <a:moveTo>
                    <a:pt x="42" y="0"/>
                  </a:moveTo>
                  <a:cubicBezTo>
                    <a:pt x="19" y="0"/>
                    <a:pt x="0" y="18"/>
                    <a:pt x="0" y="41"/>
                  </a:cubicBezTo>
                  <a:cubicBezTo>
                    <a:pt x="0" y="62"/>
                    <a:pt x="29" y="114"/>
                    <a:pt x="29" y="114"/>
                  </a:cubicBezTo>
                  <a:cubicBezTo>
                    <a:pt x="59" y="114"/>
                    <a:pt x="59" y="114"/>
                    <a:pt x="59" y="114"/>
                  </a:cubicBezTo>
                  <a:cubicBezTo>
                    <a:pt x="59" y="114"/>
                    <a:pt x="84" y="63"/>
                    <a:pt x="84" y="41"/>
                  </a:cubicBezTo>
                  <a:cubicBezTo>
                    <a:pt x="84" y="18"/>
                    <a:pt x="65"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6" name="Freeform 13"/>
            <p:cNvSpPr/>
            <p:nvPr/>
          </p:nvSpPr>
          <p:spPr bwMode="auto">
            <a:xfrm>
              <a:off x="2908300" y="5000625"/>
              <a:ext cx="95250" cy="11113"/>
            </a:xfrm>
            <a:custGeom>
              <a:avLst/>
              <a:gdLst>
                <a:gd name="T0" fmla="*/ 2 w 29"/>
                <a:gd name="T1" fmla="*/ 3 h 3"/>
                <a:gd name="T2" fmla="*/ 27 w 29"/>
                <a:gd name="T3" fmla="*/ 3 h 3"/>
                <a:gd name="T4" fmla="*/ 29 w 29"/>
                <a:gd name="T5" fmla="*/ 0 h 3"/>
                <a:gd name="T6" fmla="*/ 0 w 29"/>
                <a:gd name="T7" fmla="*/ 0 h 3"/>
                <a:gd name="T8" fmla="*/ 2 w 29"/>
                <a:gd name="T9" fmla="*/ 3 h 3"/>
              </a:gdLst>
              <a:ahLst/>
              <a:cxnLst>
                <a:cxn ang="0">
                  <a:pos x="T0" y="T1"/>
                </a:cxn>
                <a:cxn ang="0">
                  <a:pos x="T2" y="T3"/>
                </a:cxn>
                <a:cxn ang="0">
                  <a:pos x="T4" y="T5"/>
                </a:cxn>
                <a:cxn ang="0">
                  <a:pos x="T6" y="T7"/>
                </a:cxn>
                <a:cxn ang="0">
                  <a:pos x="T8" y="T9"/>
                </a:cxn>
              </a:cxnLst>
              <a:rect l="0" t="0" r="r" b="b"/>
              <a:pathLst>
                <a:path w="29" h="3">
                  <a:moveTo>
                    <a:pt x="2" y="3"/>
                  </a:moveTo>
                  <a:cubicBezTo>
                    <a:pt x="27" y="3"/>
                    <a:pt x="27" y="3"/>
                    <a:pt x="27" y="3"/>
                  </a:cubicBezTo>
                  <a:cubicBezTo>
                    <a:pt x="28" y="2"/>
                    <a:pt x="29" y="1"/>
                    <a:pt x="29" y="0"/>
                  </a:cubicBezTo>
                  <a:cubicBezTo>
                    <a:pt x="0" y="0"/>
                    <a:pt x="0" y="0"/>
                    <a:pt x="0" y="0"/>
                  </a:cubicBezTo>
                  <a:cubicBezTo>
                    <a:pt x="1"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7" name="Freeform 14"/>
            <p:cNvSpPr/>
            <p:nvPr/>
          </p:nvSpPr>
          <p:spPr bwMode="auto">
            <a:xfrm>
              <a:off x="2921000" y="5021263"/>
              <a:ext cx="69850" cy="12700"/>
            </a:xfrm>
            <a:custGeom>
              <a:avLst/>
              <a:gdLst>
                <a:gd name="T0" fmla="*/ 11 w 21"/>
                <a:gd name="T1" fmla="*/ 4 h 4"/>
                <a:gd name="T2" fmla="*/ 21 w 21"/>
                <a:gd name="T3" fmla="*/ 0 h 4"/>
                <a:gd name="T4" fmla="*/ 0 w 21"/>
                <a:gd name="T5" fmla="*/ 0 h 4"/>
                <a:gd name="T6" fmla="*/ 11 w 21"/>
                <a:gd name="T7" fmla="*/ 4 h 4"/>
              </a:gdLst>
              <a:ahLst/>
              <a:cxnLst>
                <a:cxn ang="0">
                  <a:pos x="T0" y="T1"/>
                </a:cxn>
                <a:cxn ang="0">
                  <a:pos x="T2" y="T3"/>
                </a:cxn>
                <a:cxn ang="0">
                  <a:pos x="T4" y="T5"/>
                </a:cxn>
                <a:cxn ang="0">
                  <a:pos x="T6" y="T7"/>
                </a:cxn>
              </a:cxnLst>
              <a:rect l="0" t="0" r="r" b="b"/>
              <a:pathLst>
                <a:path w="21" h="4">
                  <a:moveTo>
                    <a:pt x="11" y="4"/>
                  </a:moveTo>
                  <a:cubicBezTo>
                    <a:pt x="15" y="4"/>
                    <a:pt x="18" y="3"/>
                    <a:pt x="21" y="0"/>
                  </a:cubicBezTo>
                  <a:cubicBezTo>
                    <a:pt x="0" y="0"/>
                    <a:pt x="0" y="0"/>
                    <a:pt x="0" y="0"/>
                  </a:cubicBezTo>
                  <a:cubicBezTo>
                    <a:pt x="3" y="3"/>
                    <a:pt x="6"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8" name="Freeform 15"/>
            <p:cNvSpPr/>
            <p:nvPr/>
          </p:nvSpPr>
          <p:spPr bwMode="auto">
            <a:xfrm>
              <a:off x="2905125" y="4922838"/>
              <a:ext cx="101600" cy="68263"/>
            </a:xfrm>
            <a:custGeom>
              <a:avLst/>
              <a:gdLst>
                <a:gd name="T0" fmla="*/ 31 w 31"/>
                <a:gd name="T1" fmla="*/ 0 h 21"/>
                <a:gd name="T2" fmla="*/ 0 w 31"/>
                <a:gd name="T3" fmla="*/ 0 h 21"/>
                <a:gd name="T4" fmla="*/ 0 w 31"/>
                <a:gd name="T5" fmla="*/ 19 h 21"/>
                <a:gd name="T6" fmla="*/ 0 w 31"/>
                <a:gd name="T7" fmla="*/ 21 h 21"/>
                <a:gd name="T8" fmla="*/ 31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1"/>
                    <a:pt x="0" y="21"/>
                  </a:cubicBezTo>
                  <a:cubicBezTo>
                    <a:pt x="31" y="21"/>
                    <a:pt x="31" y="21"/>
                    <a:pt x="31" y="21"/>
                  </a:cubicBezTo>
                  <a:cubicBezTo>
                    <a:pt x="31" y="21"/>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19" name="Freeform 16"/>
            <p:cNvSpPr>
              <a:spLocks noEditPoints="1"/>
            </p:cNvSpPr>
            <p:nvPr/>
          </p:nvSpPr>
          <p:spPr bwMode="auto">
            <a:xfrm>
              <a:off x="2905125" y="4702175"/>
              <a:ext cx="101600" cy="206375"/>
            </a:xfrm>
            <a:custGeom>
              <a:avLst/>
              <a:gdLst>
                <a:gd name="T0" fmla="*/ 64 w 64"/>
                <a:gd name="T1" fmla="*/ 4 h 130"/>
                <a:gd name="T2" fmla="*/ 64 w 64"/>
                <a:gd name="T3" fmla="*/ 4 h 130"/>
                <a:gd name="T4" fmla="*/ 64 w 64"/>
                <a:gd name="T5" fmla="*/ 4 h 130"/>
                <a:gd name="T6" fmla="*/ 56 w 64"/>
                <a:gd name="T7" fmla="*/ 0 h 130"/>
                <a:gd name="T8" fmla="*/ 31 w 64"/>
                <a:gd name="T9" fmla="*/ 10 h 130"/>
                <a:gd name="T10" fmla="*/ 8 w 64"/>
                <a:gd name="T11" fmla="*/ 0 h 130"/>
                <a:gd name="T12" fmla="*/ 0 w 64"/>
                <a:gd name="T13" fmla="*/ 4 h 130"/>
                <a:gd name="T14" fmla="*/ 0 w 64"/>
                <a:gd name="T15" fmla="*/ 4 h 130"/>
                <a:gd name="T16" fmla="*/ 0 w 64"/>
                <a:gd name="T17" fmla="*/ 4 h 130"/>
                <a:gd name="T18" fmla="*/ 29 w 64"/>
                <a:gd name="T19" fmla="*/ 130 h 130"/>
                <a:gd name="T20" fmla="*/ 35 w 64"/>
                <a:gd name="T21" fmla="*/ 130 h 130"/>
                <a:gd name="T22" fmla="*/ 64 w 64"/>
                <a:gd name="T23" fmla="*/ 4 h 130"/>
                <a:gd name="T24" fmla="*/ 64 w 64"/>
                <a:gd name="T25" fmla="*/ 4 h 130"/>
                <a:gd name="T26" fmla="*/ 64 w 64"/>
                <a:gd name="T27" fmla="*/ 4 h 130"/>
                <a:gd name="T28" fmla="*/ 33 w 64"/>
                <a:gd name="T29" fmla="*/ 114 h 130"/>
                <a:gd name="T30" fmla="*/ 8 w 64"/>
                <a:gd name="T31" fmla="*/ 6 h 130"/>
                <a:gd name="T32" fmla="*/ 31 w 64"/>
                <a:gd name="T33" fmla="*/ 14 h 130"/>
                <a:gd name="T34" fmla="*/ 56 w 64"/>
                <a:gd name="T35" fmla="*/ 6 h 130"/>
                <a:gd name="T36" fmla="*/ 33 w 64"/>
                <a:gd name="T37" fmla="*/ 11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30">
                  <a:moveTo>
                    <a:pt x="64" y="4"/>
                  </a:moveTo>
                  <a:lnTo>
                    <a:pt x="64" y="4"/>
                  </a:lnTo>
                  <a:lnTo>
                    <a:pt x="64" y="4"/>
                  </a:lnTo>
                  <a:lnTo>
                    <a:pt x="56" y="0"/>
                  </a:lnTo>
                  <a:lnTo>
                    <a:pt x="31" y="10"/>
                  </a:lnTo>
                  <a:lnTo>
                    <a:pt x="8" y="0"/>
                  </a:lnTo>
                  <a:lnTo>
                    <a:pt x="0" y="4"/>
                  </a:lnTo>
                  <a:lnTo>
                    <a:pt x="0" y="4"/>
                  </a:lnTo>
                  <a:lnTo>
                    <a:pt x="0" y="4"/>
                  </a:lnTo>
                  <a:lnTo>
                    <a:pt x="29" y="130"/>
                  </a:lnTo>
                  <a:lnTo>
                    <a:pt x="35" y="130"/>
                  </a:lnTo>
                  <a:lnTo>
                    <a:pt x="64" y="4"/>
                  </a:lnTo>
                  <a:lnTo>
                    <a:pt x="64" y="4"/>
                  </a:lnTo>
                  <a:lnTo>
                    <a:pt x="64" y="4"/>
                  </a:lnTo>
                  <a:close/>
                  <a:moveTo>
                    <a:pt x="33" y="114"/>
                  </a:moveTo>
                  <a:lnTo>
                    <a:pt x="8" y="6"/>
                  </a:lnTo>
                  <a:lnTo>
                    <a:pt x="31" y="14"/>
                  </a:lnTo>
                  <a:lnTo>
                    <a:pt x="56" y="6"/>
                  </a:lnTo>
                  <a:lnTo>
                    <a:pt x="33"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20" name="Freeform 33"/>
          <p:cNvSpPr>
            <a:spLocks noEditPoints="1"/>
          </p:cNvSpPr>
          <p:nvPr/>
        </p:nvSpPr>
        <p:spPr bwMode="auto">
          <a:xfrm>
            <a:off x="3589479" y="2533311"/>
            <a:ext cx="920456" cy="62669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sp>
        <p:nvSpPr>
          <p:cNvPr id="21" name="Freeform 12"/>
          <p:cNvSpPr>
            <a:spLocks noEditPoints="1"/>
          </p:cNvSpPr>
          <p:nvPr/>
        </p:nvSpPr>
        <p:spPr bwMode="auto">
          <a:xfrm>
            <a:off x="4637789" y="4644097"/>
            <a:ext cx="413624" cy="723844"/>
          </a:xfrm>
          <a:custGeom>
            <a:avLst/>
            <a:gdLst>
              <a:gd name="T0" fmla="*/ 9 w 66"/>
              <a:gd name="T1" fmla="*/ 0 h 116"/>
              <a:gd name="T2" fmla="*/ 0 w 66"/>
              <a:gd name="T3" fmla="*/ 108 h 116"/>
              <a:gd name="T4" fmla="*/ 58 w 66"/>
              <a:gd name="T5" fmla="*/ 116 h 116"/>
              <a:gd name="T6" fmla="*/ 66 w 66"/>
              <a:gd name="T7" fmla="*/ 8 h 116"/>
              <a:gd name="T8" fmla="*/ 22 w 66"/>
              <a:gd name="T9" fmla="*/ 6 h 116"/>
              <a:gd name="T10" fmla="*/ 45 w 66"/>
              <a:gd name="T11" fmla="*/ 8 h 116"/>
              <a:gd name="T12" fmla="*/ 22 w 66"/>
              <a:gd name="T13" fmla="*/ 6 h 116"/>
              <a:gd name="T14" fmla="*/ 60 w 66"/>
              <a:gd name="T15" fmla="*/ 14 h 116"/>
              <a:gd name="T16" fmla="*/ 7 w 66"/>
              <a:gd name="T17" fmla="*/ 60 h 116"/>
              <a:gd name="T18" fmla="*/ 44 w 66"/>
              <a:gd name="T19" fmla="*/ 82 h 116"/>
              <a:gd name="T20" fmla="*/ 59 w 66"/>
              <a:gd name="T21" fmla="*/ 75 h 116"/>
              <a:gd name="T22" fmla="*/ 44 w 66"/>
              <a:gd name="T23" fmla="*/ 82 h 116"/>
              <a:gd name="T24" fmla="*/ 59 w 66"/>
              <a:gd name="T25" fmla="*/ 94 h 116"/>
              <a:gd name="T26" fmla="*/ 44 w 66"/>
              <a:gd name="T27" fmla="*/ 86 h 116"/>
              <a:gd name="T28" fmla="*/ 44 w 66"/>
              <a:gd name="T29" fmla="*/ 71 h 116"/>
              <a:gd name="T30" fmla="*/ 59 w 66"/>
              <a:gd name="T31" fmla="*/ 64 h 116"/>
              <a:gd name="T32" fmla="*/ 44 w 66"/>
              <a:gd name="T33" fmla="*/ 71 h 116"/>
              <a:gd name="T34" fmla="*/ 8 w 66"/>
              <a:gd name="T35" fmla="*/ 105 h 116"/>
              <a:gd name="T36" fmla="*/ 23 w 66"/>
              <a:gd name="T37" fmla="*/ 98 h 116"/>
              <a:gd name="T38" fmla="*/ 23 w 66"/>
              <a:gd name="T39" fmla="*/ 94 h 116"/>
              <a:gd name="T40" fmla="*/ 8 w 66"/>
              <a:gd name="T41" fmla="*/ 86 h 116"/>
              <a:gd name="T42" fmla="*/ 23 w 66"/>
              <a:gd name="T43" fmla="*/ 94 h 116"/>
              <a:gd name="T44" fmla="*/ 8 w 66"/>
              <a:gd name="T45" fmla="*/ 82 h 116"/>
              <a:gd name="T46" fmla="*/ 23 w 66"/>
              <a:gd name="T47" fmla="*/ 75 h 116"/>
              <a:gd name="T48" fmla="*/ 23 w 66"/>
              <a:gd name="T49" fmla="*/ 71 h 116"/>
              <a:gd name="T50" fmla="*/ 8 w 66"/>
              <a:gd name="T51" fmla="*/ 64 h 116"/>
              <a:gd name="T52" fmla="*/ 23 w 66"/>
              <a:gd name="T53" fmla="*/ 71 h 116"/>
              <a:gd name="T54" fmla="*/ 26 w 66"/>
              <a:gd name="T55" fmla="*/ 105 h 116"/>
              <a:gd name="T56" fmla="*/ 41 w 66"/>
              <a:gd name="T57" fmla="*/ 98 h 116"/>
              <a:gd name="T58" fmla="*/ 41 w 66"/>
              <a:gd name="T59" fmla="*/ 94 h 116"/>
              <a:gd name="T60" fmla="*/ 26 w 66"/>
              <a:gd name="T61" fmla="*/ 86 h 116"/>
              <a:gd name="T62" fmla="*/ 41 w 66"/>
              <a:gd name="T63" fmla="*/ 94 h 116"/>
              <a:gd name="T64" fmla="*/ 26 w 66"/>
              <a:gd name="T65" fmla="*/ 82 h 116"/>
              <a:gd name="T66" fmla="*/ 41 w 66"/>
              <a:gd name="T67" fmla="*/ 75 h 116"/>
              <a:gd name="T68" fmla="*/ 41 w 66"/>
              <a:gd name="T69" fmla="*/ 71 h 116"/>
              <a:gd name="T70" fmla="*/ 26 w 66"/>
              <a:gd name="T71" fmla="*/ 64 h 116"/>
              <a:gd name="T72" fmla="*/ 41 w 66"/>
              <a:gd name="T73" fmla="*/ 71 h 116"/>
              <a:gd name="T74" fmla="*/ 59 w 66"/>
              <a:gd name="T75" fmla="*/ 98 h 116"/>
              <a:gd name="T76" fmla="*/ 44 w 66"/>
              <a:gd name="T77" fmla="*/ 105 h 116"/>
              <a:gd name="T78" fmla="*/ 58 w 66"/>
              <a:gd name="T79" fmla="*/ 116 h 116"/>
              <a:gd name="T80" fmla="*/ 52 w 66"/>
              <a:gd name="T81" fmla="*/ 114 h 116"/>
              <a:gd name="T82" fmla="*/ 58 w 66"/>
              <a:gd name="T83" fmla="*/ 111 h 116"/>
              <a:gd name="T84" fmla="*/ 58 w 66"/>
              <a:gd name="T8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 h="116">
                <a:moveTo>
                  <a:pt x="58" y="0"/>
                </a:moveTo>
                <a:cubicBezTo>
                  <a:pt x="9" y="0"/>
                  <a:pt x="9" y="0"/>
                  <a:pt x="9" y="0"/>
                </a:cubicBezTo>
                <a:cubicBezTo>
                  <a:pt x="4" y="0"/>
                  <a:pt x="0" y="4"/>
                  <a:pt x="0" y="8"/>
                </a:cubicBezTo>
                <a:cubicBezTo>
                  <a:pt x="0" y="108"/>
                  <a:pt x="0" y="108"/>
                  <a:pt x="0" y="108"/>
                </a:cubicBezTo>
                <a:cubicBezTo>
                  <a:pt x="0" y="112"/>
                  <a:pt x="4" y="116"/>
                  <a:pt x="9" y="116"/>
                </a:cubicBezTo>
                <a:cubicBezTo>
                  <a:pt x="58" y="116"/>
                  <a:pt x="58" y="116"/>
                  <a:pt x="58" y="116"/>
                </a:cubicBezTo>
                <a:cubicBezTo>
                  <a:pt x="62" y="116"/>
                  <a:pt x="66" y="112"/>
                  <a:pt x="66" y="108"/>
                </a:cubicBezTo>
                <a:cubicBezTo>
                  <a:pt x="66" y="8"/>
                  <a:pt x="66" y="8"/>
                  <a:pt x="66" y="8"/>
                </a:cubicBezTo>
                <a:cubicBezTo>
                  <a:pt x="66" y="4"/>
                  <a:pt x="62" y="0"/>
                  <a:pt x="58" y="0"/>
                </a:cubicBezTo>
                <a:close/>
                <a:moveTo>
                  <a:pt x="22" y="6"/>
                </a:moveTo>
                <a:cubicBezTo>
                  <a:pt x="45" y="6"/>
                  <a:pt x="45" y="6"/>
                  <a:pt x="45" y="6"/>
                </a:cubicBezTo>
                <a:cubicBezTo>
                  <a:pt x="45" y="8"/>
                  <a:pt x="45" y="8"/>
                  <a:pt x="45" y="8"/>
                </a:cubicBezTo>
                <a:cubicBezTo>
                  <a:pt x="22" y="8"/>
                  <a:pt x="22" y="8"/>
                  <a:pt x="22" y="8"/>
                </a:cubicBezTo>
                <a:lnTo>
                  <a:pt x="22" y="6"/>
                </a:lnTo>
                <a:close/>
                <a:moveTo>
                  <a:pt x="7" y="14"/>
                </a:moveTo>
                <a:cubicBezTo>
                  <a:pt x="60" y="14"/>
                  <a:pt x="60" y="14"/>
                  <a:pt x="60" y="14"/>
                </a:cubicBezTo>
                <a:cubicBezTo>
                  <a:pt x="60" y="60"/>
                  <a:pt x="60" y="60"/>
                  <a:pt x="60" y="60"/>
                </a:cubicBezTo>
                <a:cubicBezTo>
                  <a:pt x="7" y="60"/>
                  <a:pt x="7" y="60"/>
                  <a:pt x="7" y="60"/>
                </a:cubicBezTo>
                <a:lnTo>
                  <a:pt x="7" y="14"/>
                </a:lnTo>
                <a:close/>
                <a:moveTo>
                  <a:pt x="44" y="82"/>
                </a:moveTo>
                <a:cubicBezTo>
                  <a:pt x="44" y="75"/>
                  <a:pt x="44" y="75"/>
                  <a:pt x="44" y="75"/>
                </a:cubicBezTo>
                <a:cubicBezTo>
                  <a:pt x="59" y="75"/>
                  <a:pt x="59" y="75"/>
                  <a:pt x="59" y="75"/>
                </a:cubicBezTo>
                <a:cubicBezTo>
                  <a:pt x="59" y="82"/>
                  <a:pt x="59" y="82"/>
                  <a:pt x="59" y="82"/>
                </a:cubicBezTo>
                <a:lnTo>
                  <a:pt x="44" y="82"/>
                </a:lnTo>
                <a:close/>
                <a:moveTo>
                  <a:pt x="59" y="86"/>
                </a:moveTo>
                <a:cubicBezTo>
                  <a:pt x="59" y="94"/>
                  <a:pt x="59" y="94"/>
                  <a:pt x="59" y="94"/>
                </a:cubicBezTo>
                <a:cubicBezTo>
                  <a:pt x="44" y="94"/>
                  <a:pt x="44" y="94"/>
                  <a:pt x="44" y="94"/>
                </a:cubicBezTo>
                <a:cubicBezTo>
                  <a:pt x="44" y="86"/>
                  <a:pt x="44" y="86"/>
                  <a:pt x="44" y="86"/>
                </a:cubicBezTo>
                <a:lnTo>
                  <a:pt x="59" y="86"/>
                </a:lnTo>
                <a:close/>
                <a:moveTo>
                  <a:pt x="44" y="71"/>
                </a:moveTo>
                <a:cubicBezTo>
                  <a:pt x="44" y="64"/>
                  <a:pt x="44" y="64"/>
                  <a:pt x="44" y="64"/>
                </a:cubicBezTo>
                <a:cubicBezTo>
                  <a:pt x="59" y="64"/>
                  <a:pt x="59" y="64"/>
                  <a:pt x="59" y="64"/>
                </a:cubicBezTo>
                <a:cubicBezTo>
                  <a:pt x="59" y="71"/>
                  <a:pt x="59" y="71"/>
                  <a:pt x="59" y="71"/>
                </a:cubicBezTo>
                <a:lnTo>
                  <a:pt x="44" y="71"/>
                </a:lnTo>
                <a:close/>
                <a:moveTo>
                  <a:pt x="23" y="105"/>
                </a:moveTo>
                <a:cubicBezTo>
                  <a:pt x="8" y="105"/>
                  <a:pt x="8" y="105"/>
                  <a:pt x="8" y="105"/>
                </a:cubicBezTo>
                <a:cubicBezTo>
                  <a:pt x="8" y="98"/>
                  <a:pt x="8" y="98"/>
                  <a:pt x="8" y="98"/>
                </a:cubicBezTo>
                <a:cubicBezTo>
                  <a:pt x="23" y="98"/>
                  <a:pt x="23" y="98"/>
                  <a:pt x="23" y="98"/>
                </a:cubicBezTo>
                <a:lnTo>
                  <a:pt x="23" y="105"/>
                </a:lnTo>
                <a:close/>
                <a:moveTo>
                  <a:pt x="23" y="94"/>
                </a:moveTo>
                <a:cubicBezTo>
                  <a:pt x="8" y="94"/>
                  <a:pt x="8" y="94"/>
                  <a:pt x="8" y="94"/>
                </a:cubicBezTo>
                <a:cubicBezTo>
                  <a:pt x="8" y="86"/>
                  <a:pt x="8" y="86"/>
                  <a:pt x="8" y="86"/>
                </a:cubicBezTo>
                <a:cubicBezTo>
                  <a:pt x="23" y="86"/>
                  <a:pt x="23" y="86"/>
                  <a:pt x="23" y="86"/>
                </a:cubicBezTo>
                <a:lnTo>
                  <a:pt x="23" y="94"/>
                </a:lnTo>
                <a:close/>
                <a:moveTo>
                  <a:pt x="23" y="82"/>
                </a:moveTo>
                <a:cubicBezTo>
                  <a:pt x="8" y="82"/>
                  <a:pt x="8" y="82"/>
                  <a:pt x="8" y="82"/>
                </a:cubicBezTo>
                <a:cubicBezTo>
                  <a:pt x="8" y="75"/>
                  <a:pt x="8" y="75"/>
                  <a:pt x="8" y="75"/>
                </a:cubicBezTo>
                <a:cubicBezTo>
                  <a:pt x="23" y="75"/>
                  <a:pt x="23" y="75"/>
                  <a:pt x="23" y="75"/>
                </a:cubicBezTo>
                <a:lnTo>
                  <a:pt x="23" y="82"/>
                </a:lnTo>
                <a:close/>
                <a:moveTo>
                  <a:pt x="23" y="71"/>
                </a:moveTo>
                <a:cubicBezTo>
                  <a:pt x="8" y="71"/>
                  <a:pt x="8" y="71"/>
                  <a:pt x="8" y="71"/>
                </a:cubicBezTo>
                <a:cubicBezTo>
                  <a:pt x="8" y="64"/>
                  <a:pt x="8" y="64"/>
                  <a:pt x="8" y="64"/>
                </a:cubicBezTo>
                <a:cubicBezTo>
                  <a:pt x="23" y="64"/>
                  <a:pt x="23" y="64"/>
                  <a:pt x="23" y="64"/>
                </a:cubicBezTo>
                <a:lnTo>
                  <a:pt x="23" y="71"/>
                </a:lnTo>
                <a:close/>
                <a:moveTo>
                  <a:pt x="41" y="105"/>
                </a:moveTo>
                <a:cubicBezTo>
                  <a:pt x="26" y="105"/>
                  <a:pt x="26" y="105"/>
                  <a:pt x="26" y="105"/>
                </a:cubicBezTo>
                <a:cubicBezTo>
                  <a:pt x="26" y="98"/>
                  <a:pt x="26" y="98"/>
                  <a:pt x="26" y="98"/>
                </a:cubicBezTo>
                <a:cubicBezTo>
                  <a:pt x="41" y="98"/>
                  <a:pt x="41" y="98"/>
                  <a:pt x="41" y="98"/>
                </a:cubicBezTo>
                <a:lnTo>
                  <a:pt x="41" y="105"/>
                </a:lnTo>
                <a:close/>
                <a:moveTo>
                  <a:pt x="41" y="94"/>
                </a:moveTo>
                <a:cubicBezTo>
                  <a:pt x="26" y="94"/>
                  <a:pt x="26" y="94"/>
                  <a:pt x="26" y="94"/>
                </a:cubicBezTo>
                <a:cubicBezTo>
                  <a:pt x="26" y="86"/>
                  <a:pt x="26" y="86"/>
                  <a:pt x="26" y="86"/>
                </a:cubicBezTo>
                <a:cubicBezTo>
                  <a:pt x="41" y="86"/>
                  <a:pt x="41" y="86"/>
                  <a:pt x="41" y="86"/>
                </a:cubicBezTo>
                <a:lnTo>
                  <a:pt x="41" y="94"/>
                </a:lnTo>
                <a:close/>
                <a:moveTo>
                  <a:pt x="41" y="82"/>
                </a:moveTo>
                <a:cubicBezTo>
                  <a:pt x="26" y="82"/>
                  <a:pt x="26" y="82"/>
                  <a:pt x="26" y="82"/>
                </a:cubicBezTo>
                <a:cubicBezTo>
                  <a:pt x="26" y="75"/>
                  <a:pt x="26" y="75"/>
                  <a:pt x="26" y="75"/>
                </a:cubicBezTo>
                <a:cubicBezTo>
                  <a:pt x="41" y="75"/>
                  <a:pt x="41" y="75"/>
                  <a:pt x="41" y="75"/>
                </a:cubicBezTo>
                <a:lnTo>
                  <a:pt x="41" y="82"/>
                </a:lnTo>
                <a:close/>
                <a:moveTo>
                  <a:pt x="41" y="71"/>
                </a:moveTo>
                <a:cubicBezTo>
                  <a:pt x="26" y="71"/>
                  <a:pt x="26" y="71"/>
                  <a:pt x="26" y="71"/>
                </a:cubicBezTo>
                <a:cubicBezTo>
                  <a:pt x="26" y="64"/>
                  <a:pt x="26" y="64"/>
                  <a:pt x="26" y="64"/>
                </a:cubicBezTo>
                <a:cubicBezTo>
                  <a:pt x="41" y="64"/>
                  <a:pt x="41" y="64"/>
                  <a:pt x="41" y="64"/>
                </a:cubicBezTo>
                <a:lnTo>
                  <a:pt x="41" y="71"/>
                </a:lnTo>
                <a:close/>
                <a:moveTo>
                  <a:pt x="44" y="98"/>
                </a:moveTo>
                <a:cubicBezTo>
                  <a:pt x="59" y="98"/>
                  <a:pt x="59" y="98"/>
                  <a:pt x="59" y="98"/>
                </a:cubicBezTo>
                <a:cubicBezTo>
                  <a:pt x="59" y="105"/>
                  <a:pt x="59" y="105"/>
                  <a:pt x="59" y="105"/>
                </a:cubicBezTo>
                <a:cubicBezTo>
                  <a:pt x="44" y="105"/>
                  <a:pt x="44" y="105"/>
                  <a:pt x="44" y="105"/>
                </a:cubicBezTo>
                <a:lnTo>
                  <a:pt x="44" y="98"/>
                </a:lnTo>
                <a:close/>
                <a:moveTo>
                  <a:pt x="58" y="116"/>
                </a:moveTo>
                <a:cubicBezTo>
                  <a:pt x="54" y="116"/>
                  <a:pt x="54" y="116"/>
                  <a:pt x="54" y="116"/>
                </a:cubicBezTo>
                <a:cubicBezTo>
                  <a:pt x="53" y="116"/>
                  <a:pt x="52" y="115"/>
                  <a:pt x="52" y="114"/>
                </a:cubicBezTo>
                <a:cubicBezTo>
                  <a:pt x="52" y="112"/>
                  <a:pt x="53" y="111"/>
                  <a:pt x="54" y="111"/>
                </a:cubicBezTo>
                <a:cubicBezTo>
                  <a:pt x="58" y="111"/>
                  <a:pt x="58" y="111"/>
                  <a:pt x="58" y="111"/>
                </a:cubicBezTo>
                <a:cubicBezTo>
                  <a:pt x="59" y="111"/>
                  <a:pt x="60" y="112"/>
                  <a:pt x="60" y="114"/>
                </a:cubicBezTo>
                <a:cubicBezTo>
                  <a:pt x="60" y="115"/>
                  <a:pt x="59" y="116"/>
                  <a:pt x="58" y="116"/>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nvGrpSpPr>
          <p:cNvPr id="23" name="Group 22"/>
          <p:cNvGrpSpPr/>
          <p:nvPr/>
        </p:nvGrpSpPr>
        <p:grpSpPr>
          <a:xfrm>
            <a:off x="6762685" y="4560136"/>
            <a:ext cx="511552" cy="891763"/>
            <a:chOff x="5734050" y="3273426"/>
            <a:chExt cx="117475" cy="204788"/>
          </a:xfrm>
          <a:solidFill>
            <a:schemeClr val="bg1"/>
          </a:solidFill>
        </p:grpSpPr>
        <p:sp>
          <p:nvSpPr>
            <p:cNvPr id="24" name="Freeform 22"/>
            <p:cNvSpPr/>
            <p:nvPr/>
          </p:nvSpPr>
          <p:spPr bwMode="auto">
            <a:xfrm>
              <a:off x="5756275" y="3273426"/>
              <a:ext cx="95250" cy="204788"/>
            </a:xfrm>
            <a:custGeom>
              <a:avLst/>
              <a:gdLst>
                <a:gd name="T0" fmla="*/ 53 w 59"/>
                <a:gd name="T1" fmla="*/ 6 h 126"/>
                <a:gd name="T2" fmla="*/ 9 w 59"/>
                <a:gd name="T3" fmla="*/ 38 h 126"/>
                <a:gd name="T4" fmla="*/ 0 w 59"/>
                <a:gd name="T5" fmla="*/ 40 h 126"/>
                <a:gd name="T6" fmla="*/ 0 w 59"/>
                <a:gd name="T7" fmla="*/ 87 h 126"/>
                <a:gd name="T8" fmla="*/ 9 w 59"/>
                <a:gd name="T9" fmla="*/ 88 h 126"/>
                <a:gd name="T10" fmla="*/ 52 w 59"/>
                <a:gd name="T11" fmla="*/ 120 h 126"/>
                <a:gd name="T12" fmla="*/ 59 w 59"/>
                <a:gd name="T13" fmla="*/ 120 h 126"/>
                <a:gd name="T14" fmla="*/ 59 w 59"/>
                <a:gd name="T15" fmla="*/ 6 h 126"/>
                <a:gd name="T16" fmla="*/ 53 w 59"/>
                <a:gd name="T17"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3" y="6"/>
                  </a:moveTo>
                  <a:cubicBezTo>
                    <a:pt x="9" y="38"/>
                    <a:pt x="9" y="38"/>
                    <a:pt x="9" y="38"/>
                  </a:cubicBezTo>
                  <a:cubicBezTo>
                    <a:pt x="9" y="38"/>
                    <a:pt x="5" y="38"/>
                    <a:pt x="0" y="40"/>
                  </a:cubicBezTo>
                  <a:cubicBezTo>
                    <a:pt x="0" y="87"/>
                    <a:pt x="0" y="87"/>
                    <a:pt x="0" y="87"/>
                  </a:cubicBezTo>
                  <a:cubicBezTo>
                    <a:pt x="5" y="88"/>
                    <a:pt x="9" y="88"/>
                    <a:pt x="9" y="88"/>
                  </a:cubicBezTo>
                  <a:cubicBezTo>
                    <a:pt x="52" y="120"/>
                    <a:pt x="52" y="120"/>
                    <a:pt x="52" y="120"/>
                  </a:cubicBezTo>
                  <a:cubicBezTo>
                    <a:pt x="52" y="120"/>
                    <a:pt x="59" y="126"/>
                    <a:pt x="59" y="120"/>
                  </a:cubicBezTo>
                  <a:cubicBezTo>
                    <a:pt x="59" y="113"/>
                    <a:pt x="59" y="12"/>
                    <a:pt x="59" y="6"/>
                  </a:cubicBezTo>
                  <a:cubicBezTo>
                    <a:pt x="59" y="0"/>
                    <a:pt x="53" y="6"/>
                    <a:pt x="5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5" name="Freeform 23"/>
            <p:cNvSpPr/>
            <p:nvPr/>
          </p:nvSpPr>
          <p:spPr bwMode="auto">
            <a:xfrm>
              <a:off x="5734050" y="3341688"/>
              <a:ext cx="11113" cy="69850"/>
            </a:xfrm>
            <a:custGeom>
              <a:avLst/>
              <a:gdLst>
                <a:gd name="T0" fmla="*/ 0 w 7"/>
                <a:gd name="T1" fmla="*/ 7 h 43"/>
                <a:gd name="T2" fmla="*/ 0 w 7"/>
                <a:gd name="T3" fmla="*/ 37 h 43"/>
                <a:gd name="T4" fmla="*/ 7 w 7"/>
                <a:gd name="T5" fmla="*/ 43 h 43"/>
                <a:gd name="T6" fmla="*/ 7 w 7"/>
                <a:gd name="T7" fmla="*/ 0 h 43"/>
                <a:gd name="T8" fmla="*/ 0 w 7"/>
                <a:gd name="T9" fmla="*/ 7 h 43"/>
              </a:gdLst>
              <a:ahLst/>
              <a:cxnLst>
                <a:cxn ang="0">
                  <a:pos x="T0" y="T1"/>
                </a:cxn>
                <a:cxn ang="0">
                  <a:pos x="T2" y="T3"/>
                </a:cxn>
                <a:cxn ang="0">
                  <a:pos x="T4" y="T5"/>
                </a:cxn>
                <a:cxn ang="0">
                  <a:pos x="T6" y="T7"/>
                </a:cxn>
                <a:cxn ang="0">
                  <a:pos x="T8" y="T9"/>
                </a:cxn>
              </a:cxnLst>
              <a:rect l="0" t="0" r="r" b="b"/>
              <a:pathLst>
                <a:path w="7" h="43">
                  <a:moveTo>
                    <a:pt x="0" y="7"/>
                  </a:moveTo>
                  <a:cubicBezTo>
                    <a:pt x="0" y="16"/>
                    <a:pt x="0" y="31"/>
                    <a:pt x="0" y="37"/>
                  </a:cubicBezTo>
                  <a:cubicBezTo>
                    <a:pt x="0" y="40"/>
                    <a:pt x="3" y="42"/>
                    <a:pt x="7" y="43"/>
                  </a:cubicBezTo>
                  <a:cubicBezTo>
                    <a:pt x="7" y="0"/>
                    <a:pt x="7" y="0"/>
                    <a:pt x="7" y="0"/>
                  </a:cubicBezTo>
                  <a:cubicBezTo>
                    <a:pt x="3" y="1"/>
                    <a:pt x="0"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26" name="Rectangle 25"/>
          <p:cNvSpPr/>
          <p:nvPr/>
        </p:nvSpPr>
        <p:spPr>
          <a:xfrm>
            <a:off x="975069" y="3449379"/>
            <a:ext cx="1747568" cy="338554"/>
          </a:xfrm>
          <a:prstGeom prst="rect">
            <a:avLst/>
          </a:prstGeom>
        </p:spPr>
        <p:txBody>
          <a:bodyPr wrap="square">
            <a:spAutoFit/>
          </a:bodyPr>
          <a:lstStyle/>
          <a:p>
            <a:pPr lvl="0" algn="ctr"/>
            <a:r>
              <a:rPr lang="zh-CN" altLang="en-US" sz="1600" b="1" dirty="0">
                <a:solidFill>
                  <a:prstClr val="white"/>
                </a:solidFill>
                <a:cs typeface="+mn-ea"/>
                <a:sym typeface="+mn-lt"/>
              </a:rPr>
              <a:t>添加标题</a:t>
            </a:r>
            <a:endParaRPr lang="en-US" altLang="zh-CN" sz="1600" b="1" dirty="0">
              <a:solidFill>
                <a:prstClr val="white"/>
              </a:solidFill>
              <a:cs typeface="+mn-ea"/>
              <a:sym typeface="+mn-lt"/>
            </a:endParaRPr>
          </a:p>
        </p:txBody>
      </p:sp>
      <p:sp>
        <p:nvSpPr>
          <p:cNvPr id="27" name="Rectangle 26"/>
          <p:cNvSpPr/>
          <p:nvPr/>
        </p:nvSpPr>
        <p:spPr>
          <a:xfrm>
            <a:off x="3208135" y="3449379"/>
            <a:ext cx="1747568" cy="338554"/>
          </a:xfrm>
          <a:prstGeom prst="rect">
            <a:avLst/>
          </a:prstGeom>
        </p:spPr>
        <p:txBody>
          <a:bodyPr wrap="square">
            <a:spAutoFit/>
          </a:bodyPr>
          <a:lstStyle/>
          <a:p>
            <a:pPr algn="ctr"/>
            <a:r>
              <a:rPr lang="zh-CN" altLang="en-US" sz="1600" b="1" dirty="0">
                <a:solidFill>
                  <a:schemeClr val="bg1"/>
                </a:solidFill>
                <a:cs typeface="+mn-ea"/>
                <a:sym typeface="+mn-lt"/>
              </a:rPr>
              <a:t>添加标题</a:t>
            </a:r>
            <a:endParaRPr lang="en-US" altLang="zh-CN" sz="1600" b="1" dirty="0">
              <a:solidFill>
                <a:schemeClr val="bg1"/>
              </a:solidFill>
              <a:cs typeface="+mn-ea"/>
              <a:sym typeface="+mn-lt"/>
            </a:endParaRPr>
          </a:p>
        </p:txBody>
      </p:sp>
      <p:sp>
        <p:nvSpPr>
          <p:cNvPr id="28" name="Rectangle 27"/>
          <p:cNvSpPr/>
          <p:nvPr/>
        </p:nvSpPr>
        <p:spPr>
          <a:xfrm>
            <a:off x="5429541" y="3449379"/>
            <a:ext cx="1747568" cy="338554"/>
          </a:xfrm>
          <a:prstGeom prst="rect">
            <a:avLst/>
          </a:prstGeom>
        </p:spPr>
        <p:txBody>
          <a:bodyPr wrap="square">
            <a:spAutoFit/>
          </a:bodyPr>
          <a:lstStyle/>
          <a:p>
            <a:pPr algn="ctr"/>
            <a:r>
              <a:rPr lang="zh-CN" altLang="en-US" sz="1600" b="1" dirty="0">
                <a:solidFill>
                  <a:schemeClr val="bg1"/>
                </a:solidFill>
                <a:cs typeface="+mn-ea"/>
                <a:sym typeface="+mn-lt"/>
              </a:rPr>
              <a:t>添加标题</a:t>
            </a:r>
            <a:endParaRPr lang="en-US" altLang="zh-CN" sz="1600" b="1" dirty="0">
              <a:solidFill>
                <a:schemeClr val="bg1"/>
              </a:solidFill>
              <a:cs typeface="+mn-ea"/>
              <a:sym typeface="+mn-lt"/>
            </a:endParaRPr>
          </a:p>
        </p:txBody>
      </p:sp>
      <p:sp>
        <p:nvSpPr>
          <p:cNvPr id="29" name="Rectangle 28"/>
          <p:cNvSpPr/>
          <p:nvPr/>
        </p:nvSpPr>
        <p:spPr>
          <a:xfrm>
            <a:off x="1737752" y="5562600"/>
            <a:ext cx="1747568" cy="338554"/>
          </a:xfrm>
          <a:prstGeom prst="rect">
            <a:avLst/>
          </a:prstGeom>
        </p:spPr>
        <p:txBody>
          <a:bodyPr wrap="square">
            <a:spAutoFit/>
          </a:bodyPr>
          <a:lstStyle/>
          <a:p>
            <a:pPr algn="ctr"/>
            <a:r>
              <a:rPr lang="zh-CN" altLang="en-US" sz="1600" b="1" dirty="0">
                <a:solidFill>
                  <a:schemeClr val="bg1"/>
                </a:solidFill>
                <a:cs typeface="+mn-ea"/>
                <a:sym typeface="+mn-lt"/>
              </a:rPr>
              <a:t>添加标题</a:t>
            </a:r>
            <a:endParaRPr lang="en-US" altLang="zh-CN" sz="1600" b="1" dirty="0">
              <a:solidFill>
                <a:schemeClr val="bg1"/>
              </a:solidFill>
              <a:cs typeface="+mn-ea"/>
              <a:sym typeface="+mn-lt"/>
            </a:endParaRPr>
          </a:p>
        </p:txBody>
      </p:sp>
      <p:sp>
        <p:nvSpPr>
          <p:cNvPr id="30" name="Rectangle 29"/>
          <p:cNvSpPr/>
          <p:nvPr/>
        </p:nvSpPr>
        <p:spPr>
          <a:xfrm>
            <a:off x="3970817" y="5562600"/>
            <a:ext cx="1747568" cy="338554"/>
          </a:xfrm>
          <a:prstGeom prst="rect">
            <a:avLst/>
          </a:prstGeom>
        </p:spPr>
        <p:txBody>
          <a:bodyPr wrap="square">
            <a:spAutoFit/>
          </a:bodyPr>
          <a:lstStyle/>
          <a:p>
            <a:pPr algn="ctr"/>
            <a:r>
              <a:rPr lang="zh-CN" altLang="en-US" sz="1600" b="1" dirty="0">
                <a:solidFill>
                  <a:schemeClr val="bg1"/>
                </a:solidFill>
                <a:cs typeface="+mn-ea"/>
                <a:sym typeface="+mn-lt"/>
              </a:rPr>
              <a:t>添加标题</a:t>
            </a:r>
            <a:endParaRPr lang="en-US" altLang="zh-CN" sz="1600" b="1" dirty="0">
              <a:solidFill>
                <a:schemeClr val="bg1"/>
              </a:solidFill>
              <a:cs typeface="+mn-ea"/>
              <a:sym typeface="+mn-lt"/>
            </a:endParaRPr>
          </a:p>
        </p:txBody>
      </p:sp>
      <p:sp>
        <p:nvSpPr>
          <p:cNvPr id="31" name="Rectangle 30"/>
          <p:cNvSpPr/>
          <p:nvPr/>
        </p:nvSpPr>
        <p:spPr>
          <a:xfrm>
            <a:off x="6192224" y="5562600"/>
            <a:ext cx="1747568" cy="338554"/>
          </a:xfrm>
          <a:prstGeom prst="rect">
            <a:avLst/>
          </a:prstGeom>
        </p:spPr>
        <p:txBody>
          <a:bodyPr wrap="square">
            <a:spAutoFit/>
          </a:bodyPr>
          <a:lstStyle/>
          <a:p>
            <a:pPr algn="ctr"/>
            <a:r>
              <a:rPr lang="zh-CN" altLang="en-US" sz="1600" b="1" dirty="0">
                <a:solidFill>
                  <a:schemeClr val="bg1"/>
                </a:solidFill>
                <a:cs typeface="+mn-ea"/>
                <a:sym typeface="+mn-lt"/>
              </a:rPr>
              <a:t>添加标题</a:t>
            </a:r>
            <a:endParaRPr lang="en-US" altLang="zh-CN" sz="1600" b="1" dirty="0">
              <a:solidFill>
                <a:schemeClr val="bg1"/>
              </a:solidFill>
              <a:cs typeface="+mn-ea"/>
              <a:sym typeface="+mn-lt"/>
            </a:endParaRPr>
          </a:p>
        </p:txBody>
      </p:sp>
      <p:sp>
        <p:nvSpPr>
          <p:cNvPr id="32" name="Rectangle 31"/>
          <p:cNvSpPr/>
          <p:nvPr/>
        </p:nvSpPr>
        <p:spPr>
          <a:xfrm>
            <a:off x="8940801" y="3755409"/>
            <a:ext cx="2455599" cy="1332673"/>
          </a:xfrm>
          <a:prstGeom prst="rect">
            <a:avLst/>
          </a:prstGeom>
        </p:spPr>
        <p:txBody>
          <a:bodyPr wrap="square">
            <a:spAutoFit/>
          </a:bodyPr>
          <a:lstStyle/>
          <a:p>
            <a:pPr lvl="0">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33" name="Rounded Rectangle 32"/>
          <p:cNvSpPr/>
          <p:nvPr/>
        </p:nvSpPr>
        <p:spPr>
          <a:xfrm>
            <a:off x="9027957" y="2819400"/>
            <a:ext cx="721263" cy="697067"/>
          </a:xfrm>
          <a:prstGeom prst="roundRect">
            <a:avLst>
              <a:gd name="adj" fmla="val 98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5"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36"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37" name="直接连接符 36"/>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533401" y="0"/>
            <a:ext cx="821266" cy="936635"/>
            <a:chOff x="1" y="-242368"/>
            <a:chExt cx="821266" cy="936635"/>
          </a:xfrm>
        </p:grpSpPr>
        <p:sp>
          <p:nvSpPr>
            <p:cNvPr id="39" name="矩形 38"/>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a:off x="1117600" y="2819400"/>
            <a:ext cx="10769600" cy="2641600"/>
          </a:xfrm>
          <a:custGeom>
            <a:avLst/>
            <a:gdLst>
              <a:gd name="T0" fmla="*/ 30 w 1601"/>
              <a:gd name="T1" fmla="*/ 0 h 490"/>
              <a:gd name="T2" fmla="*/ 1278 w 1601"/>
              <a:gd name="T3" fmla="*/ 0 h 490"/>
              <a:gd name="T4" fmla="*/ 1278 w 1601"/>
              <a:gd name="T5" fmla="*/ 490 h 490"/>
              <a:gd name="T6" fmla="*/ 0 w 1601"/>
              <a:gd name="T7" fmla="*/ 490 h 490"/>
            </a:gdLst>
            <a:ahLst/>
            <a:cxnLst>
              <a:cxn ang="0">
                <a:pos x="T0" y="T1"/>
              </a:cxn>
              <a:cxn ang="0">
                <a:pos x="T2" y="T3"/>
              </a:cxn>
              <a:cxn ang="0">
                <a:pos x="T4" y="T5"/>
              </a:cxn>
              <a:cxn ang="0">
                <a:pos x="T6" y="T7"/>
              </a:cxn>
            </a:cxnLst>
            <a:rect l="0" t="0" r="r" b="b"/>
            <a:pathLst>
              <a:path w="1601" h="490">
                <a:moveTo>
                  <a:pt x="30" y="0"/>
                </a:moveTo>
                <a:cubicBezTo>
                  <a:pt x="1278" y="0"/>
                  <a:pt x="1278" y="0"/>
                  <a:pt x="1278" y="0"/>
                </a:cubicBezTo>
                <a:cubicBezTo>
                  <a:pt x="1594" y="1"/>
                  <a:pt x="1601" y="481"/>
                  <a:pt x="1278" y="490"/>
                </a:cubicBezTo>
                <a:cubicBezTo>
                  <a:pt x="0" y="490"/>
                  <a:pt x="0" y="490"/>
                  <a:pt x="0" y="490"/>
                </a:cubicBezTo>
              </a:path>
            </a:pathLst>
          </a:custGeom>
          <a:noFill/>
          <a:ln w="19050"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cs typeface="+mn-ea"/>
              <a:sym typeface="+mn-lt"/>
            </a:endParaRPr>
          </a:p>
        </p:txBody>
      </p:sp>
      <p:sp>
        <p:nvSpPr>
          <p:cNvPr id="4" name="Rounded Rectangle 3"/>
          <p:cNvSpPr/>
          <p:nvPr/>
        </p:nvSpPr>
        <p:spPr>
          <a:xfrm>
            <a:off x="841387" y="2108202"/>
            <a:ext cx="1698613" cy="1641629"/>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9" name="Rounded Rectangle 8"/>
          <p:cNvSpPr/>
          <p:nvPr/>
        </p:nvSpPr>
        <p:spPr>
          <a:xfrm>
            <a:off x="841387" y="4640186"/>
            <a:ext cx="1698613" cy="1641629"/>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0" name="Rounded Rectangle 9"/>
          <p:cNvSpPr/>
          <p:nvPr/>
        </p:nvSpPr>
        <p:spPr>
          <a:xfrm>
            <a:off x="3279787" y="2108202"/>
            <a:ext cx="1698613" cy="1641629"/>
          </a:xfrm>
          <a:prstGeom prst="roundRect">
            <a:avLst>
              <a:gd name="adj" fmla="val 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1" name="Rounded Rectangle 10"/>
          <p:cNvSpPr/>
          <p:nvPr/>
        </p:nvSpPr>
        <p:spPr>
          <a:xfrm>
            <a:off x="3279787" y="4640186"/>
            <a:ext cx="1698613" cy="1641629"/>
          </a:xfrm>
          <a:prstGeom prst="roundRect">
            <a:avLst>
              <a:gd name="adj" fmla="val 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2" name="Rounded Rectangle 11"/>
          <p:cNvSpPr/>
          <p:nvPr/>
        </p:nvSpPr>
        <p:spPr>
          <a:xfrm>
            <a:off x="5718187" y="2108200"/>
            <a:ext cx="1698613" cy="1641629"/>
          </a:xfrm>
          <a:prstGeom prst="roundRect">
            <a:avLst>
              <a:gd name="adj" fmla="val 74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3" name="Rounded Rectangle 12"/>
          <p:cNvSpPr/>
          <p:nvPr/>
        </p:nvSpPr>
        <p:spPr>
          <a:xfrm>
            <a:off x="5718187" y="4640184"/>
            <a:ext cx="1698613" cy="1641629"/>
          </a:xfrm>
          <a:prstGeom prst="roundRect">
            <a:avLst>
              <a:gd name="adj" fmla="val 74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4" name="Rounded Rectangle 13"/>
          <p:cNvSpPr/>
          <p:nvPr/>
        </p:nvSpPr>
        <p:spPr>
          <a:xfrm>
            <a:off x="8156587" y="2108200"/>
            <a:ext cx="1698613" cy="1641629"/>
          </a:xfrm>
          <a:prstGeom prst="roundRect">
            <a:avLst>
              <a:gd name="adj" fmla="val 74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5" name="Rounded Rectangle 14"/>
          <p:cNvSpPr/>
          <p:nvPr/>
        </p:nvSpPr>
        <p:spPr>
          <a:xfrm>
            <a:off x="8173920" y="4640184"/>
            <a:ext cx="1698613" cy="1641629"/>
          </a:xfrm>
          <a:prstGeom prst="roundRect">
            <a:avLst>
              <a:gd name="adj" fmla="val 74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6" name="Rectangle 15"/>
          <p:cNvSpPr/>
          <p:nvPr/>
        </p:nvSpPr>
        <p:spPr>
          <a:xfrm>
            <a:off x="841387" y="3254830"/>
            <a:ext cx="1698613" cy="338554"/>
          </a:xfrm>
          <a:prstGeom prst="rect">
            <a:avLst/>
          </a:prstGeom>
        </p:spPr>
        <p:txBody>
          <a:bodyPr wrap="square">
            <a:spAutoFit/>
          </a:bodyPr>
          <a:lstStyle/>
          <a:p>
            <a:pPr algn="ctr"/>
            <a:r>
              <a:rPr lang="zh-CN" altLang="en-US" sz="1600" b="1" dirty="0">
                <a:solidFill>
                  <a:schemeClr val="bg1"/>
                </a:solidFill>
                <a:cs typeface="+mn-ea"/>
                <a:sym typeface="+mn-lt"/>
              </a:rPr>
              <a:t>添加标题</a:t>
            </a:r>
            <a:endParaRPr lang="en-US" altLang="zh-CN" sz="1600" b="1" dirty="0">
              <a:solidFill>
                <a:schemeClr val="bg1"/>
              </a:solidFill>
              <a:cs typeface="+mn-ea"/>
              <a:sym typeface="+mn-lt"/>
            </a:endParaRPr>
          </a:p>
        </p:txBody>
      </p:sp>
      <p:sp>
        <p:nvSpPr>
          <p:cNvPr id="17" name="Rectangle 16"/>
          <p:cNvSpPr/>
          <p:nvPr/>
        </p:nvSpPr>
        <p:spPr>
          <a:xfrm>
            <a:off x="3279787" y="3254830"/>
            <a:ext cx="1698613" cy="338554"/>
          </a:xfrm>
          <a:prstGeom prst="rect">
            <a:avLst/>
          </a:prstGeom>
        </p:spPr>
        <p:txBody>
          <a:bodyPr wrap="square">
            <a:spAutoFit/>
          </a:bodyPr>
          <a:lstStyle/>
          <a:p>
            <a:pPr algn="ctr"/>
            <a:r>
              <a:rPr lang="zh-CN" altLang="en-US" sz="1600" b="1" dirty="0">
                <a:solidFill>
                  <a:schemeClr val="bg1"/>
                </a:solidFill>
                <a:cs typeface="+mn-ea"/>
                <a:sym typeface="+mn-lt"/>
              </a:rPr>
              <a:t>添加标题</a:t>
            </a:r>
            <a:endParaRPr lang="en-US" altLang="zh-CN" sz="1600" b="1" dirty="0">
              <a:solidFill>
                <a:schemeClr val="bg1"/>
              </a:solidFill>
              <a:cs typeface="+mn-ea"/>
              <a:sym typeface="+mn-lt"/>
            </a:endParaRPr>
          </a:p>
        </p:txBody>
      </p:sp>
      <p:sp>
        <p:nvSpPr>
          <p:cNvPr id="18" name="Rectangle 17"/>
          <p:cNvSpPr/>
          <p:nvPr/>
        </p:nvSpPr>
        <p:spPr>
          <a:xfrm>
            <a:off x="5718187" y="3254830"/>
            <a:ext cx="1698613" cy="338554"/>
          </a:xfrm>
          <a:prstGeom prst="rect">
            <a:avLst/>
          </a:prstGeom>
        </p:spPr>
        <p:txBody>
          <a:bodyPr wrap="square">
            <a:spAutoFit/>
          </a:bodyPr>
          <a:lstStyle/>
          <a:p>
            <a:pPr algn="ctr"/>
            <a:r>
              <a:rPr lang="zh-CN" altLang="en-US" sz="1600" b="1" dirty="0">
                <a:solidFill>
                  <a:schemeClr val="bg1"/>
                </a:solidFill>
                <a:cs typeface="+mn-ea"/>
                <a:sym typeface="+mn-lt"/>
              </a:rPr>
              <a:t>添加标题</a:t>
            </a:r>
            <a:endParaRPr lang="en-US" altLang="zh-CN" sz="1600" b="1" dirty="0">
              <a:solidFill>
                <a:schemeClr val="bg1"/>
              </a:solidFill>
              <a:cs typeface="+mn-ea"/>
              <a:sym typeface="+mn-lt"/>
            </a:endParaRPr>
          </a:p>
        </p:txBody>
      </p:sp>
      <p:sp>
        <p:nvSpPr>
          <p:cNvPr id="19" name="Rectangle 18"/>
          <p:cNvSpPr/>
          <p:nvPr/>
        </p:nvSpPr>
        <p:spPr>
          <a:xfrm>
            <a:off x="8156587" y="3254830"/>
            <a:ext cx="1698613" cy="338554"/>
          </a:xfrm>
          <a:prstGeom prst="rect">
            <a:avLst/>
          </a:prstGeom>
        </p:spPr>
        <p:txBody>
          <a:bodyPr wrap="square">
            <a:spAutoFit/>
          </a:bodyPr>
          <a:lstStyle/>
          <a:p>
            <a:pPr algn="ctr"/>
            <a:r>
              <a:rPr lang="zh-CN" altLang="en-US" sz="1600" b="1" dirty="0">
                <a:solidFill>
                  <a:schemeClr val="bg1"/>
                </a:solidFill>
                <a:cs typeface="+mn-ea"/>
                <a:sym typeface="+mn-lt"/>
              </a:rPr>
              <a:t>添加标题</a:t>
            </a:r>
            <a:endParaRPr lang="en-US" altLang="zh-CN" sz="1600" b="1" dirty="0">
              <a:solidFill>
                <a:schemeClr val="bg1"/>
              </a:solidFill>
              <a:cs typeface="+mn-ea"/>
              <a:sym typeface="+mn-lt"/>
            </a:endParaRPr>
          </a:p>
        </p:txBody>
      </p:sp>
      <p:sp>
        <p:nvSpPr>
          <p:cNvPr id="20" name="Rectangle 19"/>
          <p:cNvSpPr/>
          <p:nvPr/>
        </p:nvSpPr>
        <p:spPr>
          <a:xfrm>
            <a:off x="841387" y="5790861"/>
            <a:ext cx="1698613" cy="338554"/>
          </a:xfrm>
          <a:prstGeom prst="rect">
            <a:avLst/>
          </a:prstGeom>
        </p:spPr>
        <p:txBody>
          <a:bodyPr wrap="square">
            <a:spAutoFit/>
          </a:bodyPr>
          <a:lstStyle/>
          <a:p>
            <a:pPr algn="ctr"/>
            <a:r>
              <a:rPr lang="zh-CN" altLang="en-US" sz="1600" b="1" dirty="0">
                <a:solidFill>
                  <a:schemeClr val="bg1"/>
                </a:solidFill>
                <a:cs typeface="+mn-ea"/>
                <a:sym typeface="+mn-lt"/>
              </a:rPr>
              <a:t>添加标题</a:t>
            </a:r>
            <a:endParaRPr lang="en-US" altLang="zh-CN" sz="1600" b="1" dirty="0">
              <a:solidFill>
                <a:schemeClr val="bg1"/>
              </a:solidFill>
              <a:cs typeface="+mn-ea"/>
              <a:sym typeface="+mn-lt"/>
            </a:endParaRPr>
          </a:p>
        </p:txBody>
      </p:sp>
      <p:sp>
        <p:nvSpPr>
          <p:cNvPr id="21" name="Rectangle 20"/>
          <p:cNvSpPr/>
          <p:nvPr/>
        </p:nvSpPr>
        <p:spPr>
          <a:xfrm>
            <a:off x="3279787" y="5790861"/>
            <a:ext cx="1698613" cy="338554"/>
          </a:xfrm>
          <a:prstGeom prst="rect">
            <a:avLst/>
          </a:prstGeom>
        </p:spPr>
        <p:txBody>
          <a:bodyPr wrap="square">
            <a:spAutoFit/>
          </a:bodyPr>
          <a:lstStyle/>
          <a:p>
            <a:pPr algn="ctr"/>
            <a:r>
              <a:rPr lang="zh-CN" altLang="en-US" sz="1600" b="1" dirty="0">
                <a:solidFill>
                  <a:schemeClr val="bg1"/>
                </a:solidFill>
                <a:cs typeface="+mn-ea"/>
                <a:sym typeface="+mn-lt"/>
              </a:rPr>
              <a:t>添加标题</a:t>
            </a:r>
            <a:endParaRPr lang="en-US" altLang="zh-CN" sz="1600" b="1" dirty="0">
              <a:solidFill>
                <a:schemeClr val="bg1"/>
              </a:solidFill>
              <a:cs typeface="+mn-ea"/>
              <a:sym typeface="+mn-lt"/>
            </a:endParaRPr>
          </a:p>
        </p:txBody>
      </p:sp>
      <p:sp>
        <p:nvSpPr>
          <p:cNvPr id="22" name="Rectangle 21"/>
          <p:cNvSpPr/>
          <p:nvPr/>
        </p:nvSpPr>
        <p:spPr>
          <a:xfrm>
            <a:off x="5718187" y="5790861"/>
            <a:ext cx="1698613" cy="338554"/>
          </a:xfrm>
          <a:prstGeom prst="rect">
            <a:avLst/>
          </a:prstGeom>
        </p:spPr>
        <p:txBody>
          <a:bodyPr wrap="square">
            <a:spAutoFit/>
          </a:bodyPr>
          <a:lstStyle/>
          <a:p>
            <a:pPr algn="ctr"/>
            <a:r>
              <a:rPr lang="zh-CN" altLang="en-US" sz="1600" b="1" dirty="0">
                <a:solidFill>
                  <a:schemeClr val="bg1"/>
                </a:solidFill>
                <a:cs typeface="+mn-ea"/>
                <a:sym typeface="+mn-lt"/>
              </a:rPr>
              <a:t>添加标题</a:t>
            </a:r>
            <a:endParaRPr lang="en-US" altLang="zh-CN" sz="1600" b="1" dirty="0">
              <a:solidFill>
                <a:schemeClr val="bg1"/>
              </a:solidFill>
              <a:cs typeface="+mn-ea"/>
              <a:sym typeface="+mn-lt"/>
            </a:endParaRPr>
          </a:p>
        </p:txBody>
      </p:sp>
      <p:sp>
        <p:nvSpPr>
          <p:cNvPr id="23" name="Rectangle 22"/>
          <p:cNvSpPr/>
          <p:nvPr/>
        </p:nvSpPr>
        <p:spPr>
          <a:xfrm>
            <a:off x="8156587" y="5790861"/>
            <a:ext cx="1698613" cy="338554"/>
          </a:xfrm>
          <a:prstGeom prst="rect">
            <a:avLst/>
          </a:prstGeom>
        </p:spPr>
        <p:txBody>
          <a:bodyPr wrap="square">
            <a:spAutoFit/>
          </a:bodyPr>
          <a:lstStyle/>
          <a:p>
            <a:pPr algn="ctr"/>
            <a:r>
              <a:rPr lang="zh-CN" altLang="en-US" sz="1600" b="1" dirty="0">
                <a:solidFill>
                  <a:schemeClr val="bg1"/>
                </a:solidFill>
                <a:cs typeface="+mn-ea"/>
                <a:sym typeface="+mn-lt"/>
              </a:rPr>
              <a:t>添加标题</a:t>
            </a:r>
            <a:endParaRPr lang="en-US" altLang="zh-CN" sz="1600" b="1" dirty="0">
              <a:solidFill>
                <a:schemeClr val="bg1"/>
              </a:solidFill>
              <a:cs typeface="+mn-ea"/>
              <a:sym typeface="+mn-lt"/>
            </a:endParaRPr>
          </a:p>
        </p:txBody>
      </p:sp>
      <p:grpSp>
        <p:nvGrpSpPr>
          <p:cNvPr id="24" name="Group 23"/>
          <p:cNvGrpSpPr/>
          <p:nvPr/>
        </p:nvGrpSpPr>
        <p:grpSpPr>
          <a:xfrm>
            <a:off x="1333174" y="2371457"/>
            <a:ext cx="715039" cy="688752"/>
            <a:chOff x="4616450" y="1549401"/>
            <a:chExt cx="215900" cy="207963"/>
          </a:xfrm>
          <a:solidFill>
            <a:schemeClr val="bg1"/>
          </a:solidFill>
        </p:grpSpPr>
        <p:sp>
          <p:nvSpPr>
            <p:cNvPr id="25"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6"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27" name="Group 26"/>
          <p:cNvGrpSpPr/>
          <p:nvPr/>
        </p:nvGrpSpPr>
        <p:grpSpPr>
          <a:xfrm>
            <a:off x="8610847" y="4979005"/>
            <a:ext cx="833307" cy="617265"/>
            <a:chOff x="4598988" y="3619501"/>
            <a:chExt cx="214313" cy="158750"/>
          </a:xfrm>
          <a:solidFill>
            <a:schemeClr val="bg1"/>
          </a:solidFill>
        </p:grpSpPr>
        <p:sp>
          <p:nvSpPr>
            <p:cNvPr id="28" name="Freeform 24"/>
            <p:cNvSpPr/>
            <p:nvPr/>
          </p:nvSpPr>
          <p:spPr bwMode="auto">
            <a:xfrm>
              <a:off x="4675188" y="3729038"/>
              <a:ext cx="61913" cy="49213"/>
            </a:xfrm>
            <a:custGeom>
              <a:avLst/>
              <a:gdLst>
                <a:gd name="T0" fmla="*/ 36 w 38"/>
                <a:gd name="T1" fmla="*/ 10 h 30"/>
                <a:gd name="T2" fmla="*/ 1 w 38"/>
                <a:gd name="T3" fmla="*/ 11 h 30"/>
                <a:gd name="T4" fmla="*/ 1 w 38"/>
                <a:gd name="T5" fmla="*/ 13 h 30"/>
                <a:gd name="T6" fmla="*/ 19 w 38"/>
                <a:gd name="T7" fmla="*/ 30 h 30"/>
                <a:gd name="T8" fmla="*/ 36 w 38"/>
                <a:gd name="T9" fmla="*/ 13 h 30"/>
                <a:gd name="T10" fmla="*/ 36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6" y="10"/>
                  </a:moveTo>
                  <a:cubicBezTo>
                    <a:pt x="26" y="1"/>
                    <a:pt x="12" y="0"/>
                    <a:pt x="1" y="11"/>
                  </a:cubicBezTo>
                  <a:cubicBezTo>
                    <a:pt x="0" y="11"/>
                    <a:pt x="0" y="12"/>
                    <a:pt x="1" y="13"/>
                  </a:cubicBezTo>
                  <a:cubicBezTo>
                    <a:pt x="19" y="30"/>
                    <a:pt x="19" y="30"/>
                    <a:pt x="19" y="30"/>
                  </a:cubicBezTo>
                  <a:cubicBezTo>
                    <a:pt x="36" y="13"/>
                    <a:pt x="36" y="13"/>
                    <a:pt x="36" y="13"/>
                  </a:cubicBezTo>
                  <a:cubicBezTo>
                    <a:pt x="38" y="11"/>
                    <a:pt x="37" y="11"/>
                    <a:pt x="3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9" name="Freeform 25"/>
            <p:cNvSpPr/>
            <p:nvPr/>
          </p:nvSpPr>
          <p:spPr bwMode="auto">
            <a:xfrm>
              <a:off x="4633913" y="3675063"/>
              <a:ext cx="142875" cy="63500"/>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0" name="Freeform 26"/>
            <p:cNvSpPr/>
            <p:nvPr/>
          </p:nvSpPr>
          <p:spPr bwMode="auto">
            <a:xfrm>
              <a:off x="4598988" y="3619501"/>
              <a:ext cx="214313" cy="82550"/>
            </a:xfrm>
            <a:custGeom>
              <a:avLst/>
              <a:gdLst>
                <a:gd name="T0" fmla="*/ 131 w 132"/>
                <a:gd name="T1" fmla="*/ 36 h 51"/>
                <a:gd name="T2" fmla="*/ 131 w 132"/>
                <a:gd name="T3" fmla="*/ 36 h 51"/>
                <a:gd name="T4" fmla="*/ 1 w 132"/>
                <a:gd name="T5" fmla="*/ 36 h 51"/>
                <a:gd name="T6" fmla="*/ 1 w 132"/>
                <a:gd name="T7" fmla="*/ 38 h 51"/>
                <a:gd name="T8" fmla="*/ 13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6" y="0"/>
                    <a:pt x="1" y="36"/>
                  </a:cubicBezTo>
                  <a:cubicBezTo>
                    <a:pt x="0" y="37"/>
                    <a:pt x="0" y="37"/>
                    <a:pt x="1" y="38"/>
                  </a:cubicBezTo>
                  <a:cubicBezTo>
                    <a:pt x="13" y="51"/>
                    <a:pt x="13" y="51"/>
                    <a:pt x="13" y="51"/>
                  </a:cubicBezTo>
                  <a:cubicBezTo>
                    <a:pt x="14" y="51"/>
                    <a:pt x="15" y="51"/>
                    <a:pt x="16" y="51"/>
                  </a:cubicBezTo>
                  <a:cubicBezTo>
                    <a:pt x="43" y="23"/>
                    <a:pt x="88" y="23"/>
                    <a:pt x="116" y="51"/>
                  </a:cubicBezTo>
                  <a:cubicBezTo>
                    <a:pt x="117" y="51"/>
                    <a:pt x="118" y="51"/>
                    <a:pt x="118" y="51"/>
                  </a:cubicBezTo>
                  <a:cubicBezTo>
                    <a:pt x="131" y="38"/>
                    <a:pt x="131" y="38"/>
                    <a:pt x="131" y="38"/>
                  </a:cubicBezTo>
                  <a:cubicBezTo>
                    <a:pt x="131" y="38"/>
                    <a:pt x="131" y="38"/>
                    <a:pt x="131" y="38"/>
                  </a:cubicBezTo>
                  <a:cubicBezTo>
                    <a:pt x="132" y="37"/>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31" name="Group 30"/>
          <p:cNvGrpSpPr/>
          <p:nvPr/>
        </p:nvGrpSpPr>
        <p:grpSpPr>
          <a:xfrm>
            <a:off x="6385228" y="2371457"/>
            <a:ext cx="456192" cy="688752"/>
            <a:chOff x="549275" y="4406901"/>
            <a:chExt cx="161926" cy="244475"/>
          </a:xfrm>
          <a:solidFill>
            <a:schemeClr val="bg1"/>
          </a:solidFill>
        </p:grpSpPr>
        <p:sp>
          <p:nvSpPr>
            <p:cNvPr id="3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3"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34" name="Group 33"/>
          <p:cNvGrpSpPr/>
          <p:nvPr/>
        </p:nvGrpSpPr>
        <p:grpSpPr>
          <a:xfrm>
            <a:off x="3605404" y="2407245"/>
            <a:ext cx="1047379" cy="716955"/>
            <a:chOff x="2324100" y="1814513"/>
            <a:chExt cx="266700" cy="182563"/>
          </a:xfrm>
          <a:solidFill>
            <a:schemeClr val="bg1"/>
          </a:solidFill>
        </p:grpSpPr>
        <p:sp>
          <p:nvSpPr>
            <p:cNvPr id="35"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6"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37" name="Freeform 59"/>
          <p:cNvSpPr>
            <a:spLocks noEditPoints="1"/>
          </p:cNvSpPr>
          <p:nvPr/>
        </p:nvSpPr>
        <p:spPr bwMode="auto">
          <a:xfrm>
            <a:off x="3853144" y="4856130"/>
            <a:ext cx="551899" cy="740140"/>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nvGrpSpPr>
          <p:cNvPr id="38" name="Group 37"/>
          <p:cNvGrpSpPr/>
          <p:nvPr/>
        </p:nvGrpSpPr>
        <p:grpSpPr>
          <a:xfrm>
            <a:off x="6282823" y="4822781"/>
            <a:ext cx="569341" cy="744528"/>
            <a:chOff x="812800" y="2401888"/>
            <a:chExt cx="206375" cy="269875"/>
          </a:xfrm>
          <a:solidFill>
            <a:schemeClr val="bg1"/>
          </a:solidFill>
        </p:grpSpPr>
        <p:sp>
          <p:nvSpPr>
            <p:cNvPr id="39"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40" name="Freeform 48"/>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41" name="Freeform 58"/>
          <p:cNvSpPr/>
          <p:nvPr/>
        </p:nvSpPr>
        <p:spPr bwMode="auto">
          <a:xfrm>
            <a:off x="1309461" y="4856129"/>
            <a:ext cx="731427" cy="75818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nvGrpSpPr>
          <p:cNvPr id="42" name="Group 41"/>
          <p:cNvGrpSpPr/>
          <p:nvPr/>
        </p:nvGrpSpPr>
        <p:grpSpPr>
          <a:xfrm>
            <a:off x="8697185" y="2498582"/>
            <a:ext cx="660631" cy="534281"/>
            <a:chOff x="312738" y="3205163"/>
            <a:chExt cx="290513" cy="234950"/>
          </a:xfrm>
          <a:solidFill>
            <a:schemeClr val="bg1"/>
          </a:solidFill>
        </p:grpSpPr>
        <p:sp>
          <p:nvSpPr>
            <p:cNvPr id="43"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44" name="Freeform 6"/>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45"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47"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48"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49" name="直接连接符 48"/>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533401" y="0"/>
            <a:ext cx="821266" cy="936635"/>
            <a:chOff x="1" y="-242368"/>
            <a:chExt cx="821266" cy="936635"/>
          </a:xfrm>
        </p:grpSpPr>
        <p:sp>
          <p:nvSpPr>
            <p:cNvPr id="51" name="矩形 50"/>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65601" y="2006600"/>
            <a:ext cx="1507711" cy="1457131"/>
          </a:xfrm>
          <a:prstGeom prst="roundRect">
            <a:avLst>
              <a:gd name="adj" fmla="val 87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Rounded Rectangle 7"/>
          <p:cNvSpPr/>
          <p:nvPr/>
        </p:nvSpPr>
        <p:spPr>
          <a:xfrm>
            <a:off x="1422401" y="3767951"/>
            <a:ext cx="4250911" cy="449360"/>
          </a:xfrm>
          <a:prstGeom prst="roundRect">
            <a:avLst>
              <a:gd name="adj" fmla="val 77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6" name="Rounded Rectangle 15"/>
          <p:cNvSpPr/>
          <p:nvPr/>
        </p:nvSpPr>
        <p:spPr>
          <a:xfrm>
            <a:off x="2946400" y="3767951"/>
            <a:ext cx="2726909" cy="449360"/>
          </a:xfrm>
          <a:prstGeom prst="roundRect">
            <a:avLst>
              <a:gd name="adj" fmla="val 77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sp>
        <p:nvSpPr>
          <p:cNvPr id="17" name="Rounded Rectangle 16"/>
          <p:cNvSpPr/>
          <p:nvPr/>
        </p:nvSpPr>
        <p:spPr>
          <a:xfrm>
            <a:off x="1422401" y="4465557"/>
            <a:ext cx="4250911" cy="449360"/>
          </a:xfrm>
          <a:prstGeom prst="roundRect">
            <a:avLst>
              <a:gd name="adj" fmla="val 77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8" name="Rounded Rectangle 17"/>
          <p:cNvSpPr/>
          <p:nvPr/>
        </p:nvSpPr>
        <p:spPr>
          <a:xfrm>
            <a:off x="3251200" y="4465557"/>
            <a:ext cx="2422109" cy="449360"/>
          </a:xfrm>
          <a:prstGeom prst="roundRect">
            <a:avLst>
              <a:gd name="adj" fmla="val 77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sp>
        <p:nvSpPr>
          <p:cNvPr id="19" name="Rounded Rectangle 18"/>
          <p:cNvSpPr/>
          <p:nvPr/>
        </p:nvSpPr>
        <p:spPr>
          <a:xfrm>
            <a:off x="1422401" y="5190351"/>
            <a:ext cx="4250911" cy="449360"/>
          </a:xfrm>
          <a:prstGeom prst="roundRect">
            <a:avLst>
              <a:gd name="adj" fmla="val 77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0" name="Rounded Rectangle 19"/>
          <p:cNvSpPr/>
          <p:nvPr/>
        </p:nvSpPr>
        <p:spPr>
          <a:xfrm>
            <a:off x="1828800" y="5190351"/>
            <a:ext cx="3844509" cy="449360"/>
          </a:xfrm>
          <a:prstGeom prst="roundRect">
            <a:avLst>
              <a:gd name="adj" fmla="val 77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sp>
        <p:nvSpPr>
          <p:cNvPr id="21" name="Rounded Rectangle 20"/>
          <p:cNvSpPr/>
          <p:nvPr/>
        </p:nvSpPr>
        <p:spPr>
          <a:xfrm>
            <a:off x="1422401" y="5887957"/>
            <a:ext cx="4250911" cy="449360"/>
          </a:xfrm>
          <a:prstGeom prst="roundRect">
            <a:avLst>
              <a:gd name="adj" fmla="val 77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2" name="Rounded Rectangle 21"/>
          <p:cNvSpPr/>
          <p:nvPr/>
        </p:nvSpPr>
        <p:spPr>
          <a:xfrm>
            <a:off x="2133600" y="5887957"/>
            <a:ext cx="3539709" cy="449360"/>
          </a:xfrm>
          <a:prstGeom prst="roundRect">
            <a:avLst>
              <a:gd name="adj" fmla="val 77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sp>
        <p:nvSpPr>
          <p:cNvPr id="23" name="Rectangle 22"/>
          <p:cNvSpPr/>
          <p:nvPr/>
        </p:nvSpPr>
        <p:spPr>
          <a:xfrm>
            <a:off x="4218016" y="2917031"/>
            <a:ext cx="1427504" cy="400110"/>
          </a:xfrm>
          <a:prstGeom prst="rect">
            <a:avLst/>
          </a:prstGeom>
        </p:spPr>
        <p:txBody>
          <a:bodyPr wrap="square">
            <a:spAutoFit/>
          </a:bodyPr>
          <a:lstStyle/>
          <a:p>
            <a:pPr algn="ctr"/>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grpSp>
        <p:nvGrpSpPr>
          <p:cNvPr id="24" name="Group 23"/>
          <p:cNvGrpSpPr/>
          <p:nvPr/>
        </p:nvGrpSpPr>
        <p:grpSpPr>
          <a:xfrm>
            <a:off x="4631964" y="2373546"/>
            <a:ext cx="599609" cy="457255"/>
            <a:chOff x="4914900" y="1812925"/>
            <a:chExt cx="441326" cy="336550"/>
          </a:xfrm>
          <a:solidFill>
            <a:schemeClr val="bg1"/>
          </a:solidFill>
        </p:grpSpPr>
        <p:sp>
          <p:nvSpPr>
            <p:cNvPr id="25" name="Freeform 5"/>
            <p:cNvSpPr/>
            <p:nvPr/>
          </p:nvSpPr>
          <p:spPr bwMode="auto">
            <a:xfrm>
              <a:off x="4914900" y="1849438"/>
              <a:ext cx="230188" cy="257175"/>
            </a:xfrm>
            <a:custGeom>
              <a:avLst/>
              <a:gdLst>
                <a:gd name="T0" fmla="*/ 18 w 145"/>
                <a:gd name="T1" fmla="*/ 143 h 162"/>
                <a:gd name="T2" fmla="*/ 18 w 145"/>
                <a:gd name="T3" fmla="*/ 21 h 162"/>
                <a:gd name="T4" fmla="*/ 124 w 145"/>
                <a:gd name="T5" fmla="*/ 21 h 162"/>
                <a:gd name="T6" fmla="*/ 145 w 145"/>
                <a:gd name="T7" fmla="*/ 0 h 162"/>
                <a:gd name="T8" fmla="*/ 0 w 145"/>
                <a:gd name="T9" fmla="*/ 0 h 162"/>
                <a:gd name="T10" fmla="*/ 0 w 145"/>
                <a:gd name="T11" fmla="*/ 162 h 162"/>
                <a:gd name="T12" fmla="*/ 68 w 145"/>
                <a:gd name="T13" fmla="*/ 162 h 162"/>
                <a:gd name="T14" fmla="*/ 77 w 145"/>
                <a:gd name="T15" fmla="*/ 143 h 162"/>
                <a:gd name="T16" fmla="*/ 18 w 145"/>
                <a:gd name="T17" fmla="*/ 14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62">
                  <a:moveTo>
                    <a:pt x="18" y="143"/>
                  </a:moveTo>
                  <a:lnTo>
                    <a:pt x="18" y="21"/>
                  </a:lnTo>
                  <a:lnTo>
                    <a:pt x="124" y="21"/>
                  </a:lnTo>
                  <a:lnTo>
                    <a:pt x="145" y="0"/>
                  </a:lnTo>
                  <a:lnTo>
                    <a:pt x="0" y="0"/>
                  </a:lnTo>
                  <a:lnTo>
                    <a:pt x="0" y="162"/>
                  </a:lnTo>
                  <a:lnTo>
                    <a:pt x="68" y="162"/>
                  </a:lnTo>
                  <a:lnTo>
                    <a:pt x="77" y="143"/>
                  </a:lnTo>
                  <a:lnTo>
                    <a:pt x="18"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6" name="Freeform 6"/>
            <p:cNvSpPr/>
            <p:nvPr/>
          </p:nvSpPr>
          <p:spPr bwMode="auto">
            <a:xfrm>
              <a:off x="5065713" y="1849438"/>
              <a:ext cx="290513" cy="257175"/>
            </a:xfrm>
            <a:custGeom>
              <a:avLst/>
              <a:gdLst>
                <a:gd name="T0" fmla="*/ 76 w 88"/>
                <a:gd name="T1" fmla="*/ 18 h 78"/>
                <a:gd name="T2" fmla="*/ 76 w 88"/>
                <a:gd name="T3" fmla="*/ 0 h 78"/>
                <a:gd name="T4" fmla="*/ 40 w 88"/>
                <a:gd name="T5" fmla="*/ 0 h 78"/>
                <a:gd name="T6" fmla="*/ 37 w 88"/>
                <a:gd name="T7" fmla="*/ 10 h 78"/>
                <a:gd name="T8" fmla="*/ 67 w 88"/>
                <a:gd name="T9" fmla="*/ 10 h 78"/>
                <a:gd name="T10" fmla="*/ 67 w 88"/>
                <a:gd name="T11" fmla="*/ 69 h 78"/>
                <a:gd name="T12" fmla="*/ 10 w 88"/>
                <a:gd name="T13" fmla="*/ 69 h 78"/>
                <a:gd name="T14" fmla="*/ 0 w 88"/>
                <a:gd name="T15" fmla="*/ 78 h 78"/>
                <a:gd name="T16" fmla="*/ 76 w 88"/>
                <a:gd name="T17" fmla="*/ 78 h 78"/>
                <a:gd name="T18" fmla="*/ 76 w 88"/>
                <a:gd name="T19" fmla="*/ 60 h 78"/>
                <a:gd name="T20" fmla="*/ 88 w 88"/>
                <a:gd name="T21" fmla="*/ 54 h 78"/>
                <a:gd name="T22" fmla="*/ 88 w 88"/>
                <a:gd name="T23" fmla="*/ 26 h 78"/>
                <a:gd name="T24" fmla="*/ 76 w 88"/>
                <a:gd name="T25"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78">
                  <a:moveTo>
                    <a:pt x="76" y="18"/>
                  </a:moveTo>
                  <a:cubicBezTo>
                    <a:pt x="76" y="0"/>
                    <a:pt x="76" y="0"/>
                    <a:pt x="76" y="0"/>
                  </a:cubicBezTo>
                  <a:cubicBezTo>
                    <a:pt x="40" y="0"/>
                    <a:pt x="40" y="0"/>
                    <a:pt x="40" y="0"/>
                  </a:cubicBezTo>
                  <a:cubicBezTo>
                    <a:pt x="37" y="10"/>
                    <a:pt x="37" y="10"/>
                    <a:pt x="37" y="10"/>
                  </a:cubicBezTo>
                  <a:cubicBezTo>
                    <a:pt x="67" y="10"/>
                    <a:pt x="67" y="10"/>
                    <a:pt x="67" y="10"/>
                  </a:cubicBezTo>
                  <a:cubicBezTo>
                    <a:pt x="67" y="69"/>
                    <a:pt x="67" y="69"/>
                    <a:pt x="67" y="69"/>
                  </a:cubicBezTo>
                  <a:cubicBezTo>
                    <a:pt x="10" y="69"/>
                    <a:pt x="10" y="69"/>
                    <a:pt x="10" y="69"/>
                  </a:cubicBezTo>
                  <a:cubicBezTo>
                    <a:pt x="0" y="78"/>
                    <a:pt x="0" y="78"/>
                    <a:pt x="0" y="78"/>
                  </a:cubicBezTo>
                  <a:cubicBezTo>
                    <a:pt x="76" y="78"/>
                    <a:pt x="76" y="78"/>
                    <a:pt x="76" y="78"/>
                  </a:cubicBezTo>
                  <a:cubicBezTo>
                    <a:pt x="76" y="60"/>
                    <a:pt x="76" y="60"/>
                    <a:pt x="76" y="60"/>
                  </a:cubicBezTo>
                  <a:cubicBezTo>
                    <a:pt x="80" y="60"/>
                    <a:pt x="88" y="61"/>
                    <a:pt x="88" y="54"/>
                  </a:cubicBezTo>
                  <a:cubicBezTo>
                    <a:pt x="88" y="26"/>
                    <a:pt x="88" y="26"/>
                    <a:pt x="88" y="26"/>
                  </a:cubicBezTo>
                  <a:cubicBezTo>
                    <a:pt x="88" y="17"/>
                    <a:pt x="79" y="18"/>
                    <a:pt x="7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7" name="Freeform 7"/>
            <p:cNvSpPr/>
            <p:nvPr/>
          </p:nvSpPr>
          <p:spPr bwMode="auto">
            <a:xfrm>
              <a:off x="4970463" y="1905000"/>
              <a:ext cx="115888" cy="144463"/>
            </a:xfrm>
            <a:custGeom>
              <a:avLst/>
              <a:gdLst>
                <a:gd name="T0" fmla="*/ 0 w 73"/>
                <a:gd name="T1" fmla="*/ 0 h 91"/>
                <a:gd name="T2" fmla="*/ 0 w 73"/>
                <a:gd name="T3" fmla="*/ 91 h 91"/>
                <a:gd name="T4" fmla="*/ 0 w 73"/>
                <a:gd name="T5" fmla="*/ 91 h 91"/>
                <a:gd name="T6" fmla="*/ 48 w 73"/>
                <a:gd name="T7" fmla="*/ 91 h 91"/>
                <a:gd name="T8" fmla="*/ 60 w 73"/>
                <a:gd name="T9" fmla="*/ 60 h 91"/>
                <a:gd name="T10" fmla="*/ 19 w 73"/>
                <a:gd name="T11" fmla="*/ 60 h 91"/>
                <a:gd name="T12" fmla="*/ 73 w 73"/>
                <a:gd name="T13" fmla="*/ 0 h 91"/>
                <a:gd name="T14" fmla="*/ 0 w 73"/>
                <a:gd name="T15" fmla="*/ 0 h 91"/>
                <a:gd name="T16" fmla="*/ 0 w 73"/>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91">
                  <a:moveTo>
                    <a:pt x="0" y="0"/>
                  </a:moveTo>
                  <a:lnTo>
                    <a:pt x="0" y="91"/>
                  </a:lnTo>
                  <a:lnTo>
                    <a:pt x="0" y="91"/>
                  </a:lnTo>
                  <a:lnTo>
                    <a:pt x="48" y="91"/>
                  </a:lnTo>
                  <a:lnTo>
                    <a:pt x="60" y="60"/>
                  </a:lnTo>
                  <a:lnTo>
                    <a:pt x="19" y="60"/>
                  </a:lnTo>
                  <a:lnTo>
                    <a:pt x="7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8" name="Freeform 8"/>
            <p:cNvSpPr/>
            <p:nvPr/>
          </p:nvSpPr>
          <p:spPr bwMode="auto">
            <a:xfrm>
              <a:off x="5126038" y="1905000"/>
              <a:ext cx="138113" cy="144463"/>
            </a:xfrm>
            <a:custGeom>
              <a:avLst/>
              <a:gdLst>
                <a:gd name="T0" fmla="*/ 66 w 87"/>
                <a:gd name="T1" fmla="*/ 21 h 91"/>
                <a:gd name="T2" fmla="*/ 0 w 87"/>
                <a:gd name="T3" fmla="*/ 91 h 91"/>
                <a:gd name="T4" fmla="*/ 87 w 87"/>
                <a:gd name="T5" fmla="*/ 91 h 91"/>
                <a:gd name="T6" fmla="*/ 87 w 87"/>
                <a:gd name="T7" fmla="*/ 0 h 91"/>
                <a:gd name="T8" fmla="*/ 31 w 87"/>
                <a:gd name="T9" fmla="*/ 0 h 91"/>
                <a:gd name="T10" fmla="*/ 24 w 87"/>
                <a:gd name="T11" fmla="*/ 21 h 91"/>
                <a:gd name="T12" fmla="*/ 66 w 87"/>
                <a:gd name="T13" fmla="*/ 21 h 91"/>
              </a:gdLst>
              <a:ahLst/>
              <a:cxnLst>
                <a:cxn ang="0">
                  <a:pos x="T0" y="T1"/>
                </a:cxn>
                <a:cxn ang="0">
                  <a:pos x="T2" y="T3"/>
                </a:cxn>
                <a:cxn ang="0">
                  <a:pos x="T4" y="T5"/>
                </a:cxn>
                <a:cxn ang="0">
                  <a:pos x="T6" y="T7"/>
                </a:cxn>
                <a:cxn ang="0">
                  <a:pos x="T8" y="T9"/>
                </a:cxn>
                <a:cxn ang="0">
                  <a:pos x="T10" y="T11"/>
                </a:cxn>
                <a:cxn ang="0">
                  <a:pos x="T12" y="T13"/>
                </a:cxn>
              </a:cxnLst>
              <a:rect l="0" t="0" r="r" b="b"/>
              <a:pathLst>
                <a:path w="87" h="91">
                  <a:moveTo>
                    <a:pt x="66" y="21"/>
                  </a:moveTo>
                  <a:lnTo>
                    <a:pt x="0" y="91"/>
                  </a:lnTo>
                  <a:lnTo>
                    <a:pt x="87" y="91"/>
                  </a:lnTo>
                  <a:lnTo>
                    <a:pt x="87" y="0"/>
                  </a:lnTo>
                  <a:lnTo>
                    <a:pt x="31" y="0"/>
                  </a:lnTo>
                  <a:lnTo>
                    <a:pt x="24" y="21"/>
                  </a:lnTo>
                  <a:lnTo>
                    <a:pt x="6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9" name="Freeform 9"/>
            <p:cNvSpPr/>
            <p:nvPr/>
          </p:nvSpPr>
          <p:spPr bwMode="auto">
            <a:xfrm>
              <a:off x="5019675" y="1812925"/>
              <a:ext cx="180975" cy="336550"/>
            </a:xfrm>
            <a:custGeom>
              <a:avLst/>
              <a:gdLst>
                <a:gd name="T0" fmla="*/ 79 w 114"/>
                <a:gd name="T1" fmla="*/ 87 h 212"/>
                <a:gd name="T2" fmla="*/ 112 w 114"/>
                <a:gd name="T3" fmla="*/ 0 h 212"/>
                <a:gd name="T4" fmla="*/ 8 w 114"/>
                <a:gd name="T5" fmla="*/ 110 h 212"/>
                <a:gd name="T6" fmla="*/ 44 w 114"/>
                <a:gd name="T7" fmla="*/ 110 h 212"/>
                <a:gd name="T8" fmla="*/ 0 w 114"/>
                <a:gd name="T9" fmla="*/ 212 h 212"/>
                <a:gd name="T10" fmla="*/ 114 w 114"/>
                <a:gd name="T11" fmla="*/ 85 h 212"/>
                <a:gd name="T12" fmla="*/ 79 w 114"/>
                <a:gd name="T13" fmla="*/ 87 h 212"/>
              </a:gdLst>
              <a:ahLst/>
              <a:cxnLst>
                <a:cxn ang="0">
                  <a:pos x="T0" y="T1"/>
                </a:cxn>
                <a:cxn ang="0">
                  <a:pos x="T2" y="T3"/>
                </a:cxn>
                <a:cxn ang="0">
                  <a:pos x="T4" y="T5"/>
                </a:cxn>
                <a:cxn ang="0">
                  <a:pos x="T6" y="T7"/>
                </a:cxn>
                <a:cxn ang="0">
                  <a:pos x="T8" y="T9"/>
                </a:cxn>
                <a:cxn ang="0">
                  <a:pos x="T10" y="T11"/>
                </a:cxn>
                <a:cxn ang="0">
                  <a:pos x="T12" y="T13"/>
                </a:cxn>
              </a:cxnLst>
              <a:rect l="0" t="0" r="r" b="b"/>
              <a:pathLst>
                <a:path w="114" h="212">
                  <a:moveTo>
                    <a:pt x="79" y="87"/>
                  </a:moveTo>
                  <a:lnTo>
                    <a:pt x="112" y="0"/>
                  </a:lnTo>
                  <a:lnTo>
                    <a:pt x="8" y="110"/>
                  </a:lnTo>
                  <a:lnTo>
                    <a:pt x="44" y="110"/>
                  </a:lnTo>
                  <a:lnTo>
                    <a:pt x="0" y="212"/>
                  </a:lnTo>
                  <a:lnTo>
                    <a:pt x="114" y="85"/>
                  </a:lnTo>
                  <a:lnTo>
                    <a:pt x="7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31" name="Rounded Rectangle 30"/>
          <p:cNvSpPr/>
          <p:nvPr/>
        </p:nvSpPr>
        <p:spPr>
          <a:xfrm>
            <a:off x="6299201" y="3767951"/>
            <a:ext cx="4250911" cy="449360"/>
          </a:xfrm>
          <a:prstGeom prst="roundRect">
            <a:avLst>
              <a:gd name="adj" fmla="val 77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cs typeface="+mn-ea"/>
              <a:sym typeface="+mn-lt"/>
            </a:endParaRPr>
          </a:p>
        </p:txBody>
      </p:sp>
      <p:sp>
        <p:nvSpPr>
          <p:cNvPr id="32" name="Rounded Rectangle 31"/>
          <p:cNvSpPr/>
          <p:nvPr/>
        </p:nvSpPr>
        <p:spPr>
          <a:xfrm>
            <a:off x="6299200" y="3767951"/>
            <a:ext cx="2540000" cy="449360"/>
          </a:xfrm>
          <a:prstGeom prst="roundRect">
            <a:avLst>
              <a:gd name="adj" fmla="val 77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sp>
        <p:nvSpPr>
          <p:cNvPr id="33" name="Rounded Rectangle 32"/>
          <p:cNvSpPr/>
          <p:nvPr/>
        </p:nvSpPr>
        <p:spPr>
          <a:xfrm>
            <a:off x="6299201" y="4465557"/>
            <a:ext cx="4250911" cy="449360"/>
          </a:xfrm>
          <a:prstGeom prst="roundRect">
            <a:avLst>
              <a:gd name="adj" fmla="val 77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cs typeface="+mn-ea"/>
              <a:sym typeface="+mn-lt"/>
            </a:endParaRPr>
          </a:p>
        </p:txBody>
      </p:sp>
      <p:sp>
        <p:nvSpPr>
          <p:cNvPr id="34" name="Rounded Rectangle 33"/>
          <p:cNvSpPr/>
          <p:nvPr/>
        </p:nvSpPr>
        <p:spPr>
          <a:xfrm>
            <a:off x="6299200" y="4465557"/>
            <a:ext cx="3962400" cy="449360"/>
          </a:xfrm>
          <a:prstGeom prst="roundRect">
            <a:avLst>
              <a:gd name="adj" fmla="val 77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sp>
        <p:nvSpPr>
          <p:cNvPr id="35" name="Rounded Rectangle 34"/>
          <p:cNvSpPr/>
          <p:nvPr/>
        </p:nvSpPr>
        <p:spPr>
          <a:xfrm>
            <a:off x="6299201" y="5190351"/>
            <a:ext cx="4250911" cy="449360"/>
          </a:xfrm>
          <a:prstGeom prst="roundRect">
            <a:avLst>
              <a:gd name="adj" fmla="val 77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cs typeface="+mn-ea"/>
              <a:sym typeface="+mn-lt"/>
            </a:endParaRPr>
          </a:p>
        </p:txBody>
      </p:sp>
      <p:sp>
        <p:nvSpPr>
          <p:cNvPr id="36" name="Rounded Rectangle 35"/>
          <p:cNvSpPr/>
          <p:nvPr/>
        </p:nvSpPr>
        <p:spPr>
          <a:xfrm>
            <a:off x="6299200" y="5190351"/>
            <a:ext cx="3048000" cy="449360"/>
          </a:xfrm>
          <a:prstGeom prst="roundRect">
            <a:avLst>
              <a:gd name="adj" fmla="val 77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sp>
        <p:nvSpPr>
          <p:cNvPr id="37" name="Rounded Rectangle 36"/>
          <p:cNvSpPr/>
          <p:nvPr/>
        </p:nvSpPr>
        <p:spPr>
          <a:xfrm>
            <a:off x="6299201" y="5887957"/>
            <a:ext cx="4250911" cy="449360"/>
          </a:xfrm>
          <a:prstGeom prst="roundRect">
            <a:avLst>
              <a:gd name="adj" fmla="val 77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cs typeface="+mn-ea"/>
              <a:sym typeface="+mn-lt"/>
            </a:endParaRPr>
          </a:p>
        </p:txBody>
      </p:sp>
      <p:sp>
        <p:nvSpPr>
          <p:cNvPr id="38" name="Rounded Rectangle 37"/>
          <p:cNvSpPr/>
          <p:nvPr/>
        </p:nvSpPr>
        <p:spPr>
          <a:xfrm>
            <a:off x="6299200" y="5887957"/>
            <a:ext cx="2540000" cy="449360"/>
          </a:xfrm>
          <a:prstGeom prst="roundRect">
            <a:avLst>
              <a:gd name="adj" fmla="val 77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sp>
        <p:nvSpPr>
          <p:cNvPr id="30" name="Rounded Rectangle 29"/>
          <p:cNvSpPr/>
          <p:nvPr/>
        </p:nvSpPr>
        <p:spPr>
          <a:xfrm>
            <a:off x="6299201" y="2006600"/>
            <a:ext cx="1507711" cy="1457131"/>
          </a:xfrm>
          <a:prstGeom prst="roundRect">
            <a:avLst>
              <a:gd name="adj" fmla="val 87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9" name="Rectangle 38"/>
          <p:cNvSpPr/>
          <p:nvPr/>
        </p:nvSpPr>
        <p:spPr>
          <a:xfrm>
            <a:off x="6351616" y="2917031"/>
            <a:ext cx="1427504" cy="400110"/>
          </a:xfrm>
          <a:prstGeom prst="rect">
            <a:avLst/>
          </a:prstGeom>
        </p:spPr>
        <p:txBody>
          <a:bodyPr wrap="square">
            <a:spAutoFit/>
          </a:bodyPr>
          <a:lstStyle/>
          <a:p>
            <a:pPr algn="ctr"/>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grpSp>
        <p:nvGrpSpPr>
          <p:cNvPr id="46" name="Group 45"/>
          <p:cNvGrpSpPr/>
          <p:nvPr/>
        </p:nvGrpSpPr>
        <p:grpSpPr>
          <a:xfrm>
            <a:off x="6706723" y="2228778"/>
            <a:ext cx="692664" cy="688253"/>
            <a:chOff x="744538" y="3198813"/>
            <a:chExt cx="249237" cy="247650"/>
          </a:xfrm>
          <a:solidFill>
            <a:schemeClr val="bg1"/>
          </a:solidFill>
        </p:grpSpPr>
        <p:sp>
          <p:nvSpPr>
            <p:cNvPr id="47"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48"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49"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50"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41"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4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43" name="直接连接符 42"/>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533401" y="0"/>
            <a:ext cx="821266" cy="936635"/>
            <a:chOff x="1" y="-242368"/>
            <a:chExt cx="821266" cy="936635"/>
          </a:xfrm>
        </p:grpSpPr>
        <p:sp>
          <p:nvSpPr>
            <p:cNvPr id="45" name="矩形 44"/>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8858" y="2035631"/>
            <a:ext cx="2990343" cy="953081"/>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8" name="Rectangle 7"/>
          <p:cNvSpPr/>
          <p:nvPr/>
        </p:nvSpPr>
        <p:spPr>
          <a:xfrm>
            <a:off x="8388858" y="3197919"/>
            <a:ext cx="2990343" cy="953081"/>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9" name="Rectangle 8"/>
          <p:cNvSpPr/>
          <p:nvPr/>
        </p:nvSpPr>
        <p:spPr>
          <a:xfrm>
            <a:off x="8388858" y="4213919"/>
            <a:ext cx="2990343" cy="953081"/>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10" name="Rectangle 9"/>
          <p:cNvSpPr/>
          <p:nvPr/>
        </p:nvSpPr>
        <p:spPr>
          <a:xfrm>
            <a:off x="8388858" y="5331519"/>
            <a:ext cx="2990343" cy="953081"/>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11" name="Rounded Rectangle 10"/>
          <p:cNvSpPr/>
          <p:nvPr/>
        </p:nvSpPr>
        <p:spPr>
          <a:xfrm>
            <a:off x="7460744" y="2108200"/>
            <a:ext cx="870457" cy="8412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2" name="Rounded Rectangle 11"/>
          <p:cNvSpPr/>
          <p:nvPr/>
        </p:nvSpPr>
        <p:spPr>
          <a:xfrm>
            <a:off x="7460744" y="3225800"/>
            <a:ext cx="870457" cy="8412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3" name="Rounded Rectangle 12"/>
          <p:cNvSpPr/>
          <p:nvPr/>
        </p:nvSpPr>
        <p:spPr>
          <a:xfrm>
            <a:off x="7460744" y="4314944"/>
            <a:ext cx="870457" cy="8412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4" name="Rounded Rectangle 13"/>
          <p:cNvSpPr/>
          <p:nvPr/>
        </p:nvSpPr>
        <p:spPr>
          <a:xfrm>
            <a:off x="7460744" y="5432544"/>
            <a:ext cx="870457" cy="8412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5" name="Rounded Rectangle 14"/>
          <p:cNvSpPr/>
          <p:nvPr/>
        </p:nvSpPr>
        <p:spPr>
          <a:xfrm>
            <a:off x="609601" y="2324428"/>
            <a:ext cx="4934457" cy="3657600"/>
          </a:xfrm>
          <a:prstGeom prst="roundRect">
            <a:avLst>
              <a:gd name="adj" fmla="val 16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pic>
        <p:nvPicPr>
          <p:cNvPr id="2" name="Picture 1"/>
          <p:cNvPicPr>
            <a:picLocks noChangeAspect="1"/>
          </p:cNvPicPr>
          <p:nvPr/>
        </p:nvPicPr>
        <p:blipFill>
          <a:blip r:embed="rId2" cstate="screen"/>
          <a:stretch>
            <a:fillRect/>
          </a:stretch>
        </p:blipFill>
        <p:spPr>
          <a:xfrm>
            <a:off x="4253653" y="2108200"/>
            <a:ext cx="2248747" cy="4090056"/>
          </a:xfrm>
          <a:prstGeom prst="rect">
            <a:avLst/>
          </a:prstGeom>
        </p:spPr>
      </p:pic>
      <p:sp>
        <p:nvSpPr>
          <p:cNvPr id="3" name="Rectangle 2"/>
          <p:cNvSpPr/>
          <p:nvPr/>
        </p:nvSpPr>
        <p:spPr>
          <a:xfrm>
            <a:off x="4470400" y="2819400"/>
            <a:ext cx="1804416" cy="2657856"/>
          </a:xfrm>
          <a:prstGeom prst="rect">
            <a:avLst/>
          </a:pr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6" name="Rectangle 15"/>
          <p:cNvSpPr/>
          <p:nvPr/>
        </p:nvSpPr>
        <p:spPr>
          <a:xfrm>
            <a:off x="785151" y="2686298"/>
            <a:ext cx="3369999" cy="1112612"/>
          </a:xfrm>
          <a:prstGeom prst="rect">
            <a:avLst/>
          </a:prstGeom>
        </p:spPr>
        <p:txBody>
          <a:bodyPr wrap="square">
            <a:spAutoFit/>
          </a:bodyPr>
          <a:lstStyle/>
          <a:p>
            <a:pPr lvl="0" algn="ctr">
              <a:lnSpc>
                <a:spcPct val="130000"/>
              </a:lnSpc>
            </a:pPr>
            <a:r>
              <a:rPr lang="zh-CN" altLang="en-US" b="1" dirty="0">
                <a:solidFill>
                  <a:schemeClr val="bg1"/>
                </a:solidFill>
                <a:cs typeface="+mn-ea"/>
                <a:sym typeface="+mn-lt"/>
              </a:rPr>
              <a:t>输入你的标题</a:t>
            </a:r>
            <a:endParaRPr lang="en-US" altLang="zh-CN" b="1" dirty="0">
              <a:solidFill>
                <a:schemeClr val="bg1"/>
              </a:solidFill>
              <a:cs typeface="+mn-ea"/>
              <a:sym typeface="+mn-lt"/>
            </a:endParaRPr>
          </a:p>
          <a:p>
            <a:pPr lvl="0" algn="ctr">
              <a:lnSpc>
                <a:spcPct val="130000"/>
              </a:lnSpc>
            </a:pPr>
            <a:r>
              <a:rPr lang="en-US" altLang="zh-CN" sz="1100" dirty="0" err="1">
                <a:solidFill>
                  <a:schemeClr val="bg1"/>
                </a:solidFill>
                <a:cs typeface="+mn-ea"/>
                <a:sym typeface="+mn-lt"/>
              </a:rPr>
              <a:t>ppt</a:t>
            </a:r>
            <a:r>
              <a:rPr lang="zh-CN" altLang="en-US" sz="1100" dirty="0">
                <a:solidFill>
                  <a:schemeClr val="bg1"/>
                </a:solidFill>
                <a:cs typeface="+mn-ea"/>
                <a:sym typeface="+mn-lt"/>
              </a:rPr>
              <a:t>模板又分为动态模板和静态模板。动态模板是通过设置动作和各种动画展示达到表达思想同步的一种时尚式模板</a:t>
            </a:r>
            <a:endParaRPr lang="en-US" altLang="zh-CN" sz="900" dirty="0">
              <a:solidFill>
                <a:schemeClr val="bg1"/>
              </a:solidFill>
              <a:cs typeface="+mn-ea"/>
              <a:sym typeface="+mn-lt"/>
            </a:endParaRPr>
          </a:p>
        </p:txBody>
      </p:sp>
      <p:sp>
        <p:nvSpPr>
          <p:cNvPr id="17" name="Rectangle 16"/>
          <p:cNvSpPr/>
          <p:nvPr/>
        </p:nvSpPr>
        <p:spPr>
          <a:xfrm>
            <a:off x="785151" y="4479697"/>
            <a:ext cx="3369999" cy="1112612"/>
          </a:xfrm>
          <a:prstGeom prst="rect">
            <a:avLst/>
          </a:prstGeom>
        </p:spPr>
        <p:txBody>
          <a:bodyPr wrap="square">
            <a:spAutoFit/>
          </a:bodyPr>
          <a:lstStyle/>
          <a:p>
            <a:pPr lvl="0" algn="ctr">
              <a:lnSpc>
                <a:spcPct val="130000"/>
              </a:lnSpc>
            </a:pPr>
            <a:r>
              <a:rPr lang="zh-CN" altLang="en-US" b="1" dirty="0">
                <a:solidFill>
                  <a:schemeClr val="bg1"/>
                </a:solidFill>
                <a:cs typeface="+mn-ea"/>
                <a:sym typeface="+mn-lt"/>
              </a:rPr>
              <a:t>输入你的标题</a:t>
            </a:r>
            <a:endParaRPr lang="en-US" altLang="zh-CN" b="1" dirty="0">
              <a:solidFill>
                <a:schemeClr val="bg1"/>
              </a:solidFill>
              <a:cs typeface="+mn-ea"/>
              <a:sym typeface="+mn-lt"/>
            </a:endParaRPr>
          </a:p>
          <a:p>
            <a:pPr lvl="0" algn="ctr">
              <a:lnSpc>
                <a:spcPct val="130000"/>
              </a:lnSpc>
            </a:pPr>
            <a:r>
              <a:rPr lang="en-US" altLang="zh-CN" sz="1100" dirty="0" err="1">
                <a:solidFill>
                  <a:schemeClr val="bg1"/>
                </a:solidFill>
                <a:cs typeface="+mn-ea"/>
                <a:sym typeface="+mn-lt"/>
              </a:rPr>
              <a:t>ppt</a:t>
            </a:r>
            <a:r>
              <a:rPr lang="zh-CN" altLang="en-US" sz="1100" dirty="0">
                <a:solidFill>
                  <a:schemeClr val="bg1"/>
                </a:solidFill>
                <a:cs typeface="+mn-ea"/>
                <a:sym typeface="+mn-lt"/>
              </a:rPr>
              <a:t>模板又分为动态模板和静态模板。动态模板是通过设置动作和各种动画展示达到表达思想同步的一种时尚式模板</a:t>
            </a:r>
            <a:endParaRPr lang="en-US" altLang="zh-CN" sz="900" dirty="0">
              <a:solidFill>
                <a:schemeClr val="bg1"/>
              </a:solidFill>
              <a:cs typeface="+mn-ea"/>
              <a:sym typeface="+mn-lt"/>
            </a:endParaRPr>
          </a:p>
        </p:txBody>
      </p:sp>
      <p:grpSp>
        <p:nvGrpSpPr>
          <p:cNvPr id="18" name="Group 17"/>
          <p:cNvGrpSpPr/>
          <p:nvPr/>
        </p:nvGrpSpPr>
        <p:grpSpPr>
          <a:xfrm>
            <a:off x="7649340" y="2413001"/>
            <a:ext cx="493265" cy="268689"/>
            <a:chOff x="6750050" y="3321051"/>
            <a:chExt cx="195263" cy="106363"/>
          </a:xfrm>
          <a:solidFill>
            <a:schemeClr val="bg1"/>
          </a:solidFill>
        </p:grpSpPr>
        <p:sp>
          <p:nvSpPr>
            <p:cNvPr id="19"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121920" tIns="60960" rIns="121920" bIns="60960" numCol="1" anchor="t" anchorCtr="0" compatLnSpc="1"/>
            <a:lstStyle/>
            <a:p>
              <a:endParaRPr lang="en-US" sz="2400">
                <a:cs typeface="+mn-ea"/>
                <a:sym typeface="+mn-lt"/>
              </a:endParaRPr>
            </a:p>
          </p:txBody>
        </p:sp>
        <p:sp>
          <p:nvSpPr>
            <p:cNvPr id="20"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121920" tIns="60960" rIns="121920" bIns="60960" numCol="1" anchor="t" anchorCtr="0" compatLnSpc="1"/>
            <a:lstStyle/>
            <a:p>
              <a:endParaRPr lang="en-US" sz="2400">
                <a:cs typeface="+mn-ea"/>
                <a:sym typeface="+mn-lt"/>
              </a:endParaRPr>
            </a:p>
          </p:txBody>
        </p:sp>
        <p:sp>
          <p:nvSpPr>
            <p:cNvPr id="21"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121920" tIns="60960" rIns="121920" bIns="60960" numCol="1" anchor="t" anchorCtr="0" compatLnSpc="1"/>
            <a:lstStyle/>
            <a:p>
              <a:endParaRPr lang="en-US" sz="2400">
                <a:cs typeface="+mn-ea"/>
                <a:sym typeface="+mn-lt"/>
              </a:endParaRPr>
            </a:p>
          </p:txBody>
        </p:sp>
      </p:grpSp>
      <p:grpSp>
        <p:nvGrpSpPr>
          <p:cNvPr id="22" name="Group 21"/>
          <p:cNvGrpSpPr/>
          <p:nvPr/>
        </p:nvGrpSpPr>
        <p:grpSpPr>
          <a:xfrm>
            <a:off x="7693453" y="4472515"/>
            <a:ext cx="405039" cy="469203"/>
            <a:chOff x="3581400" y="3905251"/>
            <a:chExt cx="160338" cy="185738"/>
          </a:xfrm>
          <a:solidFill>
            <a:schemeClr val="bg1"/>
          </a:solidFill>
        </p:grpSpPr>
        <p:sp>
          <p:nvSpPr>
            <p:cNvPr id="23"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24"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25"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26"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27" name="Group 26"/>
          <p:cNvGrpSpPr/>
          <p:nvPr/>
        </p:nvGrpSpPr>
        <p:grpSpPr>
          <a:xfrm>
            <a:off x="7641320" y="5692762"/>
            <a:ext cx="509305" cy="320821"/>
            <a:chOff x="5348288" y="3646488"/>
            <a:chExt cx="201613" cy="127000"/>
          </a:xfrm>
          <a:solidFill>
            <a:schemeClr val="bg1"/>
          </a:solidFill>
        </p:grpSpPr>
        <p:sp>
          <p:nvSpPr>
            <p:cNvPr id="28" name="Freeform 27"/>
            <p:cNvSpPr>
              <a:spLocks noEditPoints="1"/>
            </p:cNvSpPr>
            <p:nvPr/>
          </p:nvSpPr>
          <p:spPr bwMode="auto">
            <a:xfrm>
              <a:off x="5348288" y="3646488"/>
              <a:ext cx="201613" cy="127000"/>
            </a:xfrm>
            <a:custGeom>
              <a:avLst/>
              <a:gdLst>
                <a:gd name="T0" fmla="*/ 112 w 124"/>
                <a:gd name="T1" fmla="*/ 18 h 78"/>
                <a:gd name="T2" fmla="*/ 112 w 124"/>
                <a:gd name="T3" fmla="*/ 0 h 78"/>
                <a:gd name="T4" fmla="*/ 0 w 124"/>
                <a:gd name="T5" fmla="*/ 0 h 78"/>
                <a:gd name="T6" fmla="*/ 0 w 124"/>
                <a:gd name="T7" fmla="*/ 78 h 78"/>
                <a:gd name="T8" fmla="*/ 112 w 124"/>
                <a:gd name="T9" fmla="*/ 78 h 78"/>
                <a:gd name="T10" fmla="*/ 112 w 124"/>
                <a:gd name="T11" fmla="*/ 60 h 78"/>
                <a:gd name="T12" fmla="*/ 124 w 124"/>
                <a:gd name="T13" fmla="*/ 54 h 78"/>
                <a:gd name="T14" fmla="*/ 124 w 124"/>
                <a:gd name="T15" fmla="*/ 26 h 78"/>
                <a:gd name="T16" fmla="*/ 112 w 124"/>
                <a:gd name="T17" fmla="*/ 18 h 78"/>
                <a:gd name="T18" fmla="*/ 103 w 124"/>
                <a:gd name="T19" fmla="*/ 69 h 78"/>
                <a:gd name="T20" fmla="*/ 9 w 124"/>
                <a:gd name="T21" fmla="*/ 69 h 78"/>
                <a:gd name="T22" fmla="*/ 9 w 124"/>
                <a:gd name="T23" fmla="*/ 10 h 78"/>
                <a:gd name="T24" fmla="*/ 103 w 124"/>
                <a:gd name="T25" fmla="*/ 10 h 78"/>
                <a:gd name="T26" fmla="*/ 103 w 124"/>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78">
                  <a:moveTo>
                    <a:pt x="112" y="18"/>
                  </a:moveTo>
                  <a:cubicBezTo>
                    <a:pt x="112" y="0"/>
                    <a:pt x="112" y="0"/>
                    <a:pt x="112" y="0"/>
                  </a:cubicBezTo>
                  <a:cubicBezTo>
                    <a:pt x="0" y="0"/>
                    <a:pt x="0" y="0"/>
                    <a:pt x="0" y="0"/>
                  </a:cubicBezTo>
                  <a:cubicBezTo>
                    <a:pt x="0" y="78"/>
                    <a:pt x="0" y="78"/>
                    <a:pt x="0" y="78"/>
                  </a:cubicBezTo>
                  <a:cubicBezTo>
                    <a:pt x="112" y="78"/>
                    <a:pt x="112" y="78"/>
                    <a:pt x="112" y="78"/>
                  </a:cubicBezTo>
                  <a:cubicBezTo>
                    <a:pt x="112" y="60"/>
                    <a:pt x="112" y="60"/>
                    <a:pt x="112" y="60"/>
                  </a:cubicBezTo>
                  <a:cubicBezTo>
                    <a:pt x="116" y="60"/>
                    <a:pt x="124" y="61"/>
                    <a:pt x="124" y="54"/>
                  </a:cubicBezTo>
                  <a:cubicBezTo>
                    <a:pt x="124" y="26"/>
                    <a:pt x="124" y="26"/>
                    <a:pt x="124" y="26"/>
                  </a:cubicBezTo>
                  <a:cubicBezTo>
                    <a:pt x="124" y="17"/>
                    <a:pt x="115" y="18"/>
                    <a:pt x="112" y="18"/>
                  </a:cubicBezTo>
                  <a:close/>
                  <a:moveTo>
                    <a:pt x="103" y="69"/>
                  </a:moveTo>
                  <a:cubicBezTo>
                    <a:pt x="9" y="69"/>
                    <a:pt x="9" y="69"/>
                    <a:pt x="9" y="69"/>
                  </a:cubicBezTo>
                  <a:cubicBezTo>
                    <a:pt x="9" y="10"/>
                    <a:pt x="9" y="10"/>
                    <a:pt x="9" y="10"/>
                  </a:cubicBezTo>
                  <a:cubicBezTo>
                    <a:pt x="103" y="10"/>
                    <a:pt x="103" y="10"/>
                    <a:pt x="103" y="10"/>
                  </a:cubicBezTo>
                  <a:lnTo>
                    <a:pt x="10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9" name="Rectangle 28"/>
            <p:cNvSpPr>
              <a:spLocks noChangeArrowheads="1"/>
            </p:cNvSpPr>
            <p:nvPr/>
          </p:nvSpPr>
          <p:spPr bwMode="auto">
            <a:xfrm>
              <a:off x="5376863" y="3676651"/>
              <a:ext cx="36513" cy="69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30" name="Rectangle 29"/>
            <p:cNvSpPr>
              <a:spLocks noChangeArrowheads="1"/>
            </p:cNvSpPr>
            <p:nvPr/>
          </p:nvSpPr>
          <p:spPr bwMode="auto">
            <a:xfrm>
              <a:off x="5419725" y="3676651"/>
              <a:ext cx="39688" cy="69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31" name="Group 30"/>
          <p:cNvGrpSpPr/>
          <p:nvPr/>
        </p:nvGrpSpPr>
        <p:grpSpPr>
          <a:xfrm>
            <a:off x="7695457" y="3362576"/>
            <a:ext cx="401027" cy="501285"/>
            <a:chOff x="6751638" y="2265363"/>
            <a:chExt cx="158750" cy="198438"/>
          </a:xfrm>
          <a:solidFill>
            <a:schemeClr val="bg1"/>
          </a:solidFill>
        </p:grpSpPr>
        <p:sp>
          <p:nvSpPr>
            <p:cNvPr id="32" name="Freeform 18"/>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3" name="Freeform 19"/>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4" name="Freeform 20"/>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5"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37"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38"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39" name="直接连接符 38"/>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533401" y="0"/>
            <a:ext cx="821266" cy="936635"/>
            <a:chOff x="1" y="-242368"/>
            <a:chExt cx="821266" cy="936635"/>
          </a:xfrm>
        </p:grpSpPr>
        <p:sp>
          <p:nvSpPr>
            <p:cNvPr id="41" name="矩形 40"/>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srcRect/>
          <a:stretch>
            <a:fillRect/>
          </a:stretch>
        </p:blipFill>
        <p:spPr bwMode="auto">
          <a:xfrm>
            <a:off x="4195752" y="2492904"/>
            <a:ext cx="3830648" cy="347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468233" y="2857732"/>
            <a:ext cx="3286111" cy="2062753"/>
          </a:xfrm>
          <a:prstGeom prst="rect">
            <a:avLst/>
          </a:pr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Rounded Rectangle 7"/>
          <p:cNvSpPr/>
          <p:nvPr/>
        </p:nvSpPr>
        <p:spPr>
          <a:xfrm>
            <a:off x="2787144" y="2242243"/>
            <a:ext cx="1073657" cy="10376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9" name="Rounded Rectangle 8"/>
          <p:cNvSpPr/>
          <p:nvPr/>
        </p:nvSpPr>
        <p:spPr>
          <a:xfrm>
            <a:off x="2787144" y="3679493"/>
            <a:ext cx="1073657" cy="10376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0" name="Rounded Rectangle 9"/>
          <p:cNvSpPr/>
          <p:nvPr/>
        </p:nvSpPr>
        <p:spPr>
          <a:xfrm>
            <a:off x="2787144" y="5125543"/>
            <a:ext cx="1073657" cy="103763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1" name="Rounded Rectangle 10"/>
          <p:cNvSpPr/>
          <p:nvPr/>
        </p:nvSpPr>
        <p:spPr>
          <a:xfrm>
            <a:off x="8331201" y="2307518"/>
            <a:ext cx="1073657" cy="10376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2" name="Rounded Rectangle 11"/>
          <p:cNvSpPr/>
          <p:nvPr/>
        </p:nvSpPr>
        <p:spPr>
          <a:xfrm>
            <a:off x="8331201" y="3744767"/>
            <a:ext cx="1073657" cy="10376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3" name="Rounded Rectangle 12"/>
          <p:cNvSpPr/>
          <p:nvPr/>
        </p:nvSpPr>
        <p:spPr>
          <a:xfrm>
            <a:off x="8331201" y="5190818"/>
            <a:ext cx="1073657" cy="103763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4" name="Rectangle 13"/>
          <p:cNvSpPr/>
          <p:nvPr/>
        </p:nvSpPr>
        <p:spPr>
          <a:xfrm>
            <a:off x="9550400" y="2270700"/>
            <a:ext cx="2032000" cy="1172629"/>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15" name="Rectangle 14"/>
          <p:cNvSpPr/>
          <p:nvPr/>
        </p:nvSpPr>
        <p:spPr>
          <a:xfrm>
            <a:off x="653543" y="2223181"/>
            <a:ext cx="2032000" cy="1172629"/>
          </a:xfrm>
          <a:prstGeom prst="rect">
            <a:avLst/>
          </a:prstGeom>
        </p:spPr>
        <p:txBody>
          <a:bodyPr wrap="square">
            <a:spAutoFit/>
          </a:bodyPr>
          <a:lstStyle/>
          <a:p>
            <a:pPr lvl="0" algn="r">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gn="r">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16" name="Rectangle 15"/>
          <p:cNvSpPr/>
          <p:nvPr/>
        </p:nvSpPr>
        <p:spPr>
          <a:xfrm>
            <a:off x="653543" y="3693100"/>
            <a:ext cx="2032000" cy="1172629"/>
          </a:xfrm>
          <a:prstGeom prst="rect">
            <a:avLst/>
          </a:prstGeom>
        </p:spPr>
        <p:txBody>
          <a:bodyPr wrap="square">
            <a:spAutoFit/>
          </a:bodyPr>
          <a:lstStyle/>
          <a:p>
            <a:pPr lvl="0" algn="r">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gn="r">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17" name="Rectangle 16"/>
          <p:cNvSpPr/>
          <p:nvPr/>
        </p:nvSpPr>
        <p:spPr>
          <a:xfrm>
            <a:off x="653543" y="5135163"/>
            <a:ext cx="2032000" cy="1172629"/>
          </a:xfrm>
          <a:prstGeom prst="rect">
            <a:avLst/>
          </a:prstGeom>
        </p:spPr>
        <p:txBody>
          <a:bodyPr wrap="square">
            <a:spAutoFit/>
          </a:bodyPr>
          <a:lstStyle/>
          <a:p>
            <a:pPr lvl="0" algn="r">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gn="r">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18" name="Rectangle 17"/>
          <p:cNvSpPr/>
          <p:nvPr/>
        </p:nvSpPr>
        <p:spPr>
          <a:xfrm>
            <a:off x="9550400" y="3735235"/>
            <a:ext cx="2032000" cy="1172629"/>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19" name="Rectangle 18"/>
          <p:cNvSpPr/>
          <p:nvPr/>
        </p:nvSpPr>
        <p:spPr>
          <a:xfrm>
            <a:off x="9550400" y="5190817"/>
            <a:ext cx="2032000" cy="1172629"/>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20" name="Freeform 5"/>
          <p:cNvSpPr>
            <a:spLocks noEditPoints="1"/>
          </p:cNvSpPr>
          <p:nvPr/>
        </p:nvSpPr>
        <p:spPr bwMode="auto">
          <a:xfrm>
            <a:off x="8636044" y="2532932"/>
            <a:ext cx="463968" cy="537225"/>
          </a:xfrm>
          <a:custGeom>
            <a:avLst/>
            <a:gdLst>
              <a:gd name="T0" fmla="*/ 101 w 111"/>
              <a:gd name="T1" fmla="*/ 0 h 129"/>
              <a:gd name="T2" fmla="*/ 10 w 111"/>
              <a:gd name="T3" fmla="*/ 0 h 129"/>
              <a:gd name="T4" fmla="*/ 0 w 111"/>
              <a:gd name="T5" fmla="*/ 10 h 129"/>
              <a:gd name="T6" fmla="*/ 0 w 111"/>
              <a:gd name="T7" fmla="*/ 119 h 129"/>
              <a:gd name="T8" fmla="*/ 10 w 111"/>
              <a:gd name="T9" fmla="*/ 129 h 129"/>
              <a:gd name="T10" fmla="*/ 101 w 111"/>
              <a:gd name="T11" fmla="*/ 129 h 129"/>
              <a:gd name="T12" fmla="*/ 111 w 111"/>
              <a:gd name="T13" fmla="*/ 119 h 129"/>
              <a:gd name="T14" fmla="*/ 111 w 111"/>
              <a:gd name="T15" fmla="*/ 10 h 129"/>
              <a:gd name="T16" fmla="*/ 101 w 111"/>
              <a:gd name="T17" fmla="*/ 0 h 129"/>
              <a:gd name="T18" fmla="*/ 101 w 111"/>
              <a:gd name="T19" fmla="*/ 109 h 129"/>
              <a:gd name="T20" fmla="*/ 10 w 111"/>
              <a:gd name="T21" fmla="*/ 109 h 129"/>
              <a:gd name="T22" fmla="*/ 10 w 111"/>
              <a:gd name="T23" fmla="*/ 11 h 129"/>
              <a:gd name="T24" fmla="*/ 101 w 111"/>
              <a:gd name="T25" fmla="*/ 11 h 129"/>
              <a:gd name="T26" fmla="*/ 101 w 111"/>
              <a:gd name="T27" fmla="*/ 109 h 129"/>
              <a:gd name="T28" fmla="*/ 68 w 111"/>
              <a:gd name="T29" fmla="*/ 121 h 129"/>
              <a:gd name="T30" fmla="*/ 43 w 111"/>
              <a:gd name="T31" fmla="*/ 121 h 129"/>
              <a:gd name="T32" fmla="*/ 43 w 111"/>
              <a:gd name="T33" fmla="*/ 118 h 129"/>
              <a:gd name="T34" fmla="*/ 68 w 111"/>
              <a:gd name="T35" fmla="*/ 118 h 129"/>
              <a:gd name="T36" fmla="*/ 68 w 111"/>
              <a:gd name="T37" fmla="*/ 1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29">
                <a:moveTo>
                  <a:pt x="101" y="0"/>
                </a:moveTo>
                <a:cubicBezTo>
                  <a:pt x="10" y="0"/>
                  <a:pt x="10" y="0"/>
                  <a:pt x="10" y="0"/>
                </a:cubicBezTo>
                <a:cubicBezTo>
                  <a:pt x="5" y="0"/>
                  <a:pt x="0" y="4"/>
                  <a:pt x="0" y="10"/>
                </a:cubicBezTo>
                <a:cubicBezTo>
                  <a:pt x="0" y="119"/>
                  <a:pt x="0" y="119"/>
                  <a:pt x="0" y="119"/>
                </a:cubicBezTo>
                <a:cubicBezTo>
                  <a:pt x="0" y="125"/>
                  <a:pt x="5" y="129"/>
                  <a:pt x="10" y="129"/>
                </a:cubicBezTo>
                <a:cubicBezTo>
                  <a:pt x="101" y="129"/>
                  <a:pt x="101" y="129"/>
                  <a:pt x="101" y="129"/>
                </a:cubicBezTo>
                <a:cubicBezTo>
                  <a:pt x="107" y="129"/>
                  <a:pt x="111" y="125"/>
                  <a:pt x="111" y="119"/>
                </a:cubicBezTo>
                <a:cubicBezTo>
                  <a:pt x="111" y="10"/>
                  <a:pt x="111" y="10"/>
                  <a:pt x="111" y="10"/>
                </a:cubicBezTo>
                <a:cubicBezTo>
                  <a:pt x="111" y="4"/>
                  <a:pt x="107" y="0"/>
                  <a:pt x="101" y="0"/>
                </a:cubicBezTo>
                <a:close/>
                <a:moveTo>
                  <a:pt x="101" y="109"/>
                </a:moveTo>
                <a:cubicBezTo>
                  <a:pt x="10" y="109"/>
                  <a:pt x="10" y="109"/>
                  <a:pt x="10" y="109"/>
                </a:cubicBezTo>
                <a:cubicBezTo>
                  <a:pt x="10" y="11"/>
                  <a:pt x="10" y="11"/>
                  <a:pt x="10" y="11"/>
                </a:cubicBezTo>
                <a:cubicBezTo>
                  <a:pt x="101" y="11"/>
                  <a:pt x="101" y="11"/>
                  <a:pt x="101" y="11"/>
                </a:cubicBezTo>
                <a:lnTo>
                  <a:pt x="101" y="109"/>
                </a:lnTo>
                <a:close/>
                <a:moveTo>
                  <a:pt x="68" y="121"/>
                </a:moveTo>
                <a:cubicBezTo>
                  <a:pt x="43" y="121"/>
                  <a:pt x="43" y="121"/>
                  <a:pt x="43" y="121"/>
                </a:cubicBezTo>
                <a:cubicBezTo>
                  <a:pt x="43" y="118"/>
                  <a:pt x="43" y="118"/>
                  <a:pt x="43" y="118"/>
                </a:cubicBezTo>
                <a:cubicBezTo>
                  <a:pt x="68" y="118"/>
                  <a:pt x="68" y="118"/>
                  <a:pt x="68" y="118"/>
                </a:cubicBezTo>
                <a:lnTo>
                  <a:pt x="68" y="121"/>
                </a:ln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nvGrpSpPr>
          <p:cNvPr id="21" name="Group 20"/>
          <p:cNvGrpSpPr/>
          <p:nvPr/>
        </p:nvGrpSpPr>
        <p:grpSpPr>
          <a:xfrm>
            <a:off x="3173385" y="2539035"/>
            <a:ext cx="301171" cy="525016"/>
            <a:chOff x="5734050" y="3273426"/>
            <a:chExt cx="117475" cy="204788"/>
          </a:xfrm>
          <a:solidFill>
            <a:schemeClr val="bg1"/>
          </a:solidFill>
        </p:grpSpPr>
        <p:sp>
          <p:nvSpPr>
            <p:cNvPr id="22" name="Freeform 22"/>
            <p:cNvSpPr/>
            <p:nvPr/>
          </p:nvSpPr>
          <p:spPr bwMode="auto">
            <a:xfrm>
              <a:off x="5756275" y="3273426"/>
              <a:ext cx="95250" cy="204788"/>
            </a:xfrm>
            <a:custGeom>
              <a:avLst/>
              <a:gdLst>
                <a:gd name="T0" fmla="*/ 53 w 59"/>
                <a:gd name="T1" fmla="*/ 6 h 126"/>
                <a:gd name="T2" fmla="*/ 9 w 59"/>
                <a:gd name="T3" fmla="*/ 38 h 126"/>
                <a:gd name="T4" fmla="*/ 0 w 59"/>
                <a:gd name="T5" fmla="*/ 40 h 126"/>
                <a:gd name="T6" fmla="*/ 0 w 59"/>
                <a:gd name="T7" fmla="*/ 87 h 126"/>
                <a:gd name="T8" fmla="*/ 9 w 59"/>
                <a:gd name="T9" fmla="*/ 88 h 126"/>
                <a:gd name="T10" fmla="*/ 52 w 59"/>
                <a:gd name="T11" fmla="*/ 120 h 126"/>
                <a:gd name="T12" fmla="*/ 59 w 59"/>
                <a:gd name="T13" fmla="*/ 120 h 126"/>
                <a:gd name="T14" fmla="*/ 59 w 59"/>
                <a:gd name="T15" fmla="*/ 6 h 126"/>
                <a:gd name="T16" fmla="*/ 53 w 59"/>
                <a:gd name="T17"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3" y="6"/>
                  </a:moveTo>
                  <a:cubicBezTo>
                    <a:pt x="9" y="38"/>
                    <a:pt x="9" y="38"/>
                    <a:pt x="9" y="38"/>
                  </a:cubicBezTo>
                  <a:cubicBezTo>
                    <a:pt x="9" y="38"/>
                    <a:pt x="5" y="38"/>
                    <a:pt x="0" y="40"/>
                  </a:cubicBezTo>
                  <a:cubicBezTo>
                    <a:pt x="0" y="87"/>
                    <a:pt x="0" y="87"/>
                    <a:pt x="0" y="87"/>
                  </a:cubicBezTo>
                  <a:cubicBezTo>
                    <a:pt x="5" y="88"/>
                    <a:pt x="9" y="88"/>
                    <a:pt x="9" y="88"/>
                  </a:cubicBezTo>
                  <a:cubicBezTo>
                    <a:pt x="52" y="120"/>
                    <a:pt x="52" y="120"/>
                    <a:pt x="52" y="120"/>
                  </a:cubicBezTo>
                  <a:cubicBezTo>
                    <a:pt x="52" y="120"/>
                    <a:pt x="59" y="126"/>
                    <a:pt x="59" y="120"/>
                  </a:cubicBezTo>
                  <a:cubicBezTo>
                    <a:pt x="59" y="113"/>
                    <a:pt x="59" y="12"/>
                    <a:pt x="59" y="6"/>
                  </a:cubicBezTo>
                  <a:cubicBezTo>
                    <a:pt x="59" y="0"/>
                    <a:pt x="53" y="6"/>
                    <a:pt x="5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3" name="Freeform 23"/>
            <p:cNvSpPr/>
            <p:nvPr/>
          </p:nvSpPr>
          <p:spPr bwMode="auto">
            <a:xfrm>
              <a:off x="5734050" y="3341688"/>
              <a:ext cx="11113" cy="69850"/>
            </a:xfrm>
            <a:custGeom>
              <a:avLst/>
              <a:gdLst>
                <a:gd name="T0" fmla="*/ 0 w 7"/>
                <a:gd name="T1" fmla="*/ 7 h 43"/>
                <a:gd name="T2" fmla="*/ 0 w 7"/>
                <a:gd name="T3" fmla="*/ 37 h 43"/>
                <a:gd name="T4" fmla="*/ 7 w 7"/>
                <a:gd name="T5" fmla="*/ 43 h 43"/>
                <a:gd name="T6" fmla="*/ 7 w 7"/>
                <a:gd name="T7" fmla="*/ 0 h 43"/>
                <a:gd name="T8" fmla="*/ 0 w 7"/>
                <a:gd name="T9" fmla="*/ 7 h 43"/>
              </a:gdLst>
              <a:ahLst/>
              <a:cxnLst>
                <a:cxn ang="0">
                  <a:pos x="T0" y="T1"/>
                </a:cxn>
                <a:cxn ang="0">
                  <a:pos x="T2" y="T3"/>
                </a:cxn>
                <a:cxn ang="0">
                  <a:pos x="T4" y="T5"/>
                </a:cxn>
                <a:cxn ang="0">
                  <a:pos x="T6" y="T7"/>
                </a:cxn>
                <a:cxn ang="0">
                  <a:pos x="T8" y="T9"/>
                </a:cxn>
              </a:cxnLst>
              <a:rect l="0" t="0" r="r" b="b"/>
              <a:pathLst>
                <a:path w="7" h="43">
                  <a:moveTo>
                    <a:pt x="0" y="7"/>
                  </a:moveTo>
                  <a:cubicBezTo>
                    <a:pt x="0" y="16"/>
                    <a:pt x="0" y="31"/>
                    <a:pt x="0" y="37"/>
                  </a:cubicBezTo>
                  <a:cubicBezTo>
                    <a:pt x="0" y="40"/>
                    <a:pt x="3" y="42"/>
                    <a:pt x="7" y="43"/>
                  </a:cubicBezTo>
                  <a:cubicBezTo>
                    <a:pt x="7" y="0"/>
                    <a:pt x="7" y="0"/>
                    <a:pt x="7" y="0"/>
                  </a:cubicBezTo>
                  <a:cubicBezTo>
                    <a:pt x="3" y="1"/>
                    <a:pt x="0"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24" name="Group 23"/>
          <p:cNvGrpSpPr/>
          <p:nvPr/>
        </p:nvGrpSpPr>
        <p:grpSpPr>
          <a:xfrm>
            <a:off x="3020085" y="3889107"/>
            <a:ext cx="607771" cy="616637"/>
            <a:chOff x="2360613" y="2686051"/>
            <a:chExt cx="217488" cy="220662"/>
          </a:xfrm>
          <a:solidFill>
            <a:schemeClr val="bg1"/>
          </a:solidFill>
        </p:grpSpPr>
        <p:sp>
          <p:nvSpPr>
            <p:cNvPr id="2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6"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7"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28" name="Freeform 32"/>
          <p:cNvSpPr/>
          <p:nvPr/>
        </p:nvSpPr>
        <p:spPr bwMode="auto">
          <a:xfrm>
            <a:off x="3036792" y="5444162"/>
            <a:ext cx="574357" cy="50740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sp>
        <p:nvSpPr>
          <p:cNvPr id="29" name="Freeform 33"/>
          <p:cNvSpPr>
            <a:spLocks noEditPoints="1"/>
          </p:cNvSpPr>
          <p:nvPr/>
        </p:nvSpPr>
        <p:spPr bwMode="auto">
          <a:xfrm>
            <a:off x="8557214" y="5498018"/>
            <a:ext cx="621631" cy="423239"/>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sp>
        <p:nvSpPr>
          <p:cNvPr id="30" name="Freeform 12"/>
          <p:cNvSpPr>
            <a:spLocks noEditPoints="1"/>
          </p:cNvSpPr>
          <p:nvPr/>
        </p:nvSpPr>
        <p:spPr bwMode="auto">
          <a:xfrm>
            <a:off x="8729652" y="4021427"/>
            <a:ext cx="276752" cy="484317"/>
          </a:xfrm>
          <a:custGeom>
            <a:avLst/>
            <a:gdLst>
              <a:gd name="T0" fmla="*/ 9 w 66"/>
              <a:gd name="T1" fmla="*/ 0 h 116"/>
              <a:gd name="T2" fmla="*/ 0 w 66"/>
              <a:gd name="T3" fmla="*/ 108 h 116"/>
              <a:gd name="T4" fmla="*/ 58 w 66"/>
              <a:gd name="T5" fmla="*/ 116 h 116"/>
              <a:gd name="T6" fmla="*/ 66 w 66"/>
              <a:gd name="T7" fmla="*/ 8 h 116"/>
              <a:gd name="T8" fmla="*/ 22 w 66"/>
              <a:gd name="T9" fmla="*/ 6 h 116"/>
              <a:gd name="T10" fmla="*/ 45 w 66"/>
              <a:gd name="T11" fmla="*/ 8 h 116"/>
              <a:gd name="T12" fmla="*/ 22 w 66"/>
              <a:gd name="T13" fmla="*/ 6 h 116"/>
              <a:gd name="T14" fmla="*/ 60 w 66"/>
              <a:gd name="T15" fmla="*/ 14 h 116"/>
              <a:gd name="T16" fmla="*/ 7 w 66"/>
              <a:gd name="T17" fmla="*/ 60 h 116"/>
              <a:gd name="T18" fmla="*/ 44 w 66"/>
              <a:gd name="T19" fmla="*/ 82 h 116"/>
              <a:gd name="T20" fmla="*/ 59 w 66"/>
              <a:gd name="T21" fmla="*/ 75 h 116"/>
              <a:gd name="T22" fmla="*/ 44 w 66"/>
              <a:gd name="T23" fmla="*/ 82 h 116"/>
              <a:gd name="T24" fmla="*/ 59 w 66"/>
              <a:gd name="T25" fmla="*/ 94 h 116"/>
              <a:gd name="T26" fmla="*/ 44 w 66"/>
              <a:gd name="T27" fmla="*/ 86 h 116"/>
              <a:gd name="T28" fmla="*/ 44 w 66"/>
              <a:gd name="T29" fmla="*/ 71 h 116"/>
              <a:gd name="T30" fmla="*/ 59 w 66"/>
              <a:gd name="T31" fmla="*/ 64 h 116"/>
              <a:gd name="T32" fmla="*/ 44 w 66"/>
              <a:gd name="T33" fmla="*/ 71 h 116"/>
              <a:gd name="T34" fmla="*/ 8 w 66"/>
              <a:gd name="T35" fmla="*/ 105 h 116"/>
              <a:gd name="T36" fmla="*/ 23 w 66"/>
              <a:gd name="T37" fmla="*/ 98 h 116"/>
              <a:gd name="T38" fmla="*/ 23 w 66"/>
              <a:gd name="T39" fmla="*/ 94 h 116"/>
              <a:gd name="T40" fmla="*/ 8 w 66"/>
              <a:gd name="T41" fmla="*/ 86 h 116"/>
              <a:gd name="T42" fmla="*/ 23 w 66"/>
              <a:gd name="T43" fmla="*/ 94 h 116"/>
              <a:gd name="T44" fmla="*/ 8 w 66"/>
              <a:gd name="T45" fmla="*/ 82 h 116"/>
              <a:gd name="T46" fmla="*/ 23 w 66"/>
              <a:gd name="T47" fmla="*/ 75 h 116"/>
              <a:gd name="T48" fmla="*/ 23 w 66"/>
              <a:gd name="T49" fmla="*/ 71 h 116"/>
              <a:gd name="T50" fmla="*/ 8 w 66"/>
              <a:gd name="T51" fmla="*/ 64 h 116"/>
              <a:gd name="T52" fmla="*/ 23 w 66"/>
              <a:gd name="T53" fmla="*/ 71 h 116"/>
              <a:gd name="T54" fmla="*/ 26 w 66"/>
              <a:gd name="T55" fmla="*/ 105 h 116"/>
              <a:gd name="T56" fmla="*/ 41 w 66"/>
              <a:gd name="T57" fmla="*/ 98 h 116"/>
              <a:gd name="T58" fmla="*/ 41 w 66"/>
              <a:gd name="T59" fmla="*/ 94 h 116"/>
              <a:gd name="T60" fmla="*/ 26 w 66"/>
              <a:gd name="T61" fmla="*/ 86 h 116"/>
              <a:gd name="T62" fmla="*/ 41 w 66"/>
              <a:gd name="T63" fmla="*/ 94 h 116"/>
              <a:gd name="T64" fmla="*/ 26 w 66"/>
              <a:gd name="T65" fmla="*/ 82 h 116"/>
              <a:gd name="T66" fmla="*/ 41 w 66"/>
              <a:gd name="T67" fmla="*/ 75 h 116"/>
              <a:gd name="T68" fmla="*/ 41 w 66"/>
              <a:gd name="T69" fmla="*/ 71 h 116"/>
              <a:gd name="T70" fmla="*/ 26 w 66"/>
              <a:gd name="T71" fmla="*/ 64 h 116"/>
              <a:gd name="T72" fmla="*/ 41 w 66"/>
              <a:gd name="T73" fmla="*/ 71 h 116"/>
              <a:gd name="T74" fmla="*/ 59 w 66"/>
              <a:gd name="T75" fmla="*/ 98 h 116"/>
              <a:gd name="T76" fmla="*/ 44 w 66"/>
              <a:gd name="T77" fmla="*/ 105 h 116"/>
              <a:gd name="T78" fmla="*/ 58 w 66"/>
              <a:gd name="T79" fmla="*/ 116 h 116"/>
              <a:gd name="T80" fmla="*/ 52 w 66"/>
              <a:gd name="T81" fmla="*/ 114 h 116"/>
              <a:gd name="T82" fmla="*/ 58 w 66"/>
              <a:gd name="T83" fmla="*/ 111 h 116"/>
              <a:gd name="T84" fmla="*/ 58 w 66"/>
              <a:gd name="T8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 h="116">
                <a:moveTo>
                  <a:pt x="58" y="0"/>
                </a:moveTo>
                <a:cubicBezTo>
                  <a:pt x="9" y="0"/>
                  <a:pt x="9" y="0"/>
                  <a:pt x="9" y="0"/>
                </a:cubicBezTo>
                <a:cubicBezTo>
                  <a:pt x="4" y="0"/>
                  <a:pt x="0" y="4"/>
                  <a:pt x="0" y="8"/>
                </a:cubicBezTo>
                <a:cubicBezTo>
                  <a:pt x="0" y="108"/>
                  <a:pt x="0" y="108"/>
                  <a:pt x="0" y="108"/>
                </a:cubicBezTo>
                <a:cubicBezTo>
                  <a:pt x="0" y="112"/>
                  <a:pt x="4" y="116"/>
                  <a:pt x="9" y="116"/>
                </a:cubicBezTo>
                <a:cubicBezTo>
                  <a:pt x="58" y="116"/>
                  <a:pt x="58" y="116"/>
                  <a:pt x="58" y="116"/>
                </a:cubicBezTo>
                <a:cubicBezTo>
                  <a:pt x="62" y="116"/>
                  <a:pt x="66" y="112"/>
                  <a:pt x="66" y="108"/>
                </a:cubicBezTo>
                <a:cubicBezTo>
                  <a:pt x="66" y="8"/>
                  <a:pt x="66" y="8"/>
                  <a:pt x="66" y="8"/>
                </a:cubicBezTo>
                <a:cubicBezTo>
                  <a:pt x="66" y="4"/>
                  <a:pt x="62" y="0"/>
                  <a:pt x="58" y="0"/>
                </a:cubicBezTo>
                <a:close/>
                <a:moveTo>
                  <a:pt x="22" y="6"/>
                </a:moveTo>
                <a:cubicBezTo>
                  <a:pt x="45" y="6"/>
                  <a:pt x="45" y="6"/>
                  <a:pt x="45" y="6"/>
                </a:cubicBezTo>
                <a:cubicBezTo>
                  <a:pt x="45" y="8"/>
                  <a:pt x="45" y="8"/>
                  <a:pt x="45" y="8"/>
                </a:cubicBezTo>
                <a:cubicBezTo>
                  <a:pt x="22" y="8"/>
                  <a:pt x="22" y="8"/>
                  <a:pt x="22" y="8"/>
                </a:cubicBezTo>
                <a:lnTo>
                  <a:pt x="22" y="6"/>
                </a:lnTo>
                <a:close/>
                <a:moveTo>
                  <a:pt x="7" y="14"/>
                </a:moveTo>
                <a:cubicBezTo>
                  <a:pt x="60" y="14"/>
                  <a:pt x="60" y="14"/>
                  <a:pt x="60" y="14"/>
                </a:cubicBezTo>
                <a:cubicBezTo>
                  <a:pt x="60" y="60"/>
                  <a:pt x="60" y="60"/>
                  <a:pt x="60" y="60"/>
                </a:cubicBezTo>
                <a:cubicBezTo>
                  <a:pt x="7" y="60"/>
                  <a:pt x="7" y="60"/>
                  <a:pt x="7" y="60"/>
                </a:cubicBezTo>
                <a:lnTo>
                  <a:pt x="7" y="14"/>
                </a:lnTo>
                <a:close/>
                <a:moveTo>
                  <a:pt x="44" y="82"/>
                </a:moveTo>
                <a:cubicBezTo>
                  <a:pt x="44" y="75"/>
                  <a:pt x="44" y="75"/>
                  <a:pt x="44" y="75"/>
                </a:cubicBezTo>
                <a:cubicBezTo>
                  <a:pt x="59" y="75"/>
                  <a:pt x="59" y="75"/>
                  <a:pt x="59" y="75"/>
                </a:cubicBezTo>
                <a:cubicBezTo>
                  <a:pt x="59" y="82"/>
                  <a:pt x="59" y="82"/>
                  <a:pt x="59" y="82"/>
                </a:cubicBezTo>
                <a:lnTo>
                  <a:pt x="44" y="82"/>
                </a:lnTo>
                <a:close/>
                <a:moveTo>
                  <a:pt x="59" y="86"/>
                </a:moveTo>
                <a:cubicBezTo>
                  <a:pt x="59" y="94"/>
                  <a:pt x="59" y="94"/>
                  <a:pt x="59" y="94"/>
                </a:cubicBezTo>
                <a:cubicBezTo>
                  <a:pt x="44" y="94"/>
                  <a:pt x="44" y="94"/>
                  <a:pt x="44" y="94"/>
                </a:cubicBezTo>
                <a:cubicBezTo>
                  <a:pt x="44" y="86"/>
                  <a:pt x="44" y="86"/>
                  <a:pt x="44" y="86"/>
                </a:cubicBezTo>
                <a:lnTo>
                  <a:pt x="59" y="86"/>
                </a:lnTo>
                <a:close/>
                <a:moveTo>
                  <a:pt x="44" y="71"/>
                </a:moveTo>
                <a:cubicBezTo>
                  <a:pt x="44" y="64"/>
                  <a:pt x="44" y="64"/>
                  <a:pt x="44" y="64"/>
                </a:cubicBezTo>
                <a:cubicBezTo>
                  <a:pt x="59" y="64"/>
                  <a:pt x="59" y="64"/>
                  <a:pt x="59" y="64"/>
                </a:cubicBezTo>
                <a:cubicBezTo>
                  <a:pt x="59" y="71"/>
                  <a:pt x="59" y="71"/>
                  <a:pt x="59" y="71"/>
                </a:cubicBezTo>
                <a:lnTo>
                  <a:pt x="44" y="71"/>
                </a:lnTo>
                <a:close/>
                <a:moveTo>
                  <a:pt x="23" y="105"/>
                </a:moveTo>
                <a:cubicBezTo>
                  <a:pt x="8" y="105"/>
                  <a:pt x="8" y="105"/>
                  <a:pt x="8" y="105"/>
                </a:cubicBezTo>
                <a:cubicBezTo>
                  <a:pt x="8" y="98"/>
                  <a:pt x="8" y="98"/>
                  <a:pt x="8" y="98"/>
                </a:cubicBezTo>
                <a:cubicBezTo>
                  <a:pt x="23" y="98"/>
                  <a:pt x="23" y="98"/>
                  <a:pt x="23" y="98"/>
                </a:cubicBezTo>
                <a:lnTo>
                  <a:pt x="23" y="105"/>
                </a:lnTo>
                <a:close/>
                <a:moveTo>
                  <a:pt x="23" y="94"/>
                </a:moveTo>
                <a:cubicBezTo>
                  <a:pt x="8" y="94"/>
                  <a:pt x="8" y="94"/>
                  <a:pt x="8" y="94"/>
                </a:cubicBezTo>
                <a:cubicBezTo>
                  <a:pt x="8" y="86"/>
                  <a:pt x="8" y="86"/>
                  <a:pt x="8" y="86"/>
                </a:cubicBezTo>
                <a:cubicBezTo>
                  <a:pt x="23" y="86"/>
                  <a:pt x="23" y="86"/>
                  <a:pt x="23" y="86"/>
                </a:cubicBezTo>
                <a:lnTo>
                  <a:pt x="23" y="94"/>
                </a:lnTo>
                <a:close/>
                <a:moveTo>
                  <a:pt x="23" y="82"/>
                </a:moveTo>
                <a:cubicBezTo>
                  <a:pt x="8" y="82"/>
                  <a:pt x="8" y="82"/>
                  <a:pt x="8" y="82"/>
                </a:cubicBezTo>
                <a:cubicBezTo>
                  <a:pt x="8" y="75"/>
                  <a:pt x="8" y="75"/>
                  <a:pt x="8" y="75"/>
                </a:cubicBezTo>
                <a:cubicBezTo>
                  <a:pt x="23" y="75"/>
                  <a:pt x="23" y="75"/>
                  <a:pt x="23" y="75"/>
                </a:cubicBezTo>
                <a:lnTo>
                  <a:pt x="23" y="82"/>
                </a:lnTo>
                <a:close/>
                <a:moveTo>
                  <a:pt x="23" y="71"/>
                </a:moveTo>
                <a:cubicBezTo>
                  <a:pt x="8" y="71"/>
                  <a:pt x="8" y="71"/>
                  <a:pt x="8" y="71"/>
                </a:cubicBezTo>
                <a:cubicBezTo>
                  <a:pt x="8" y="64"/>
                  <a:pt x="8" y="64"/>
                  <a:pt x="8" y="64"/>
                </a:cubicBezTo>
                <a:cubicBezTo>
                  <a:pt x="23" y="64"/>
                  <a:pt x="23" y="64"/>
                  <a:pt x="23" y="64"/>
                </a:cubicBezTo>
                <a:lnTo>
                  <a:pt x="23" y="71"/>
                </a:lnTo>
                <a:close/>
                <a:moveTo>
                  <a:pt x="41" y="105"/>
                </a:moveTo>
                <a:cubicBezTo>
                  <a:pt x="26" y="105"/>
                  <a:pt x="26" y="105"/>
                  <a:pt x="26" y="105"/>
                </a:cubicBezTo>
                <a:cubicBezTo>
                  <a:pt x="26" y="98"/>
                  <a:pt x="26" y="98"/>
                  <a:pt x="26" y="98"/>
                </a:cubicBezTo>
                <a:cubicBezTo>
                  <a:pt x="41" y="98"/>
                  <a:pt x="41" y="98"/>
                  <a:pt x="41" y="98"/>
                </a:cubicBezTo>
                <a:lnTo>
                  <a:pt x="41" y="105"/>
                </a:lnTo>
                <a:close/>
                <a:moveTo>
                  <a:pt x="41" y="94"/>
                </a:moveTo>
                <a:cubicBezTo>
                  <a:pt x="26" y="94"/>
                  <a:pt x="26" y="94"/>
                  <a:pt x="26" y="94"/>
                </a:cubicBezTo>
                <a:cubicBezTo>
                  <a:pt x="26" y="86"/>
                  <a:pt x="26" y="86"/>
                  <a:pt x="26" y="86"/>
                </a:cubicBezTo>
                <a:cubicBezTo>
                  <a:pt x="41" y="86"/>
                  <a:pt x="41" y="86"/>
                  <a:pt x="41" y="86"/>
                </a:cubicBezTo>
                <a:lnTo>
                  <a:pt x="41" y="94"/>
                </a:lnTo>
                <a:close/>
                <a:moveTo>
                  <a:pt x="41" y="82"/>
                </a:moveTo>
                <a:cubicBezTo>
                  <a:pt x="26" y="82"/>
                  <a:pt x="26" y="82"/>
                  <a:pt x="26" y="82"/>
                </a:cubicBezTo>
                <a:cubicBezTo>
                  <a:pt x="26" y="75"/>
                  <a:pt x="26" y="75"/>
                  <a:pt x="26" y="75"/>
                </a:cubicBezTo>
                <a:cubicBezTo>
                  <a:pt x="41" y="75"/>
                  <a:pt x="41" y="75"/>
                  <a:pt x="41" y="75"/>
                </a:cubicBezTo>
                <a:lnTo>
                  <a:pt x="41" y="82"/>
                </a:lnTo>
                <a:close/>
                <a:moveTo>
                  <a:pt x="41" y="71"/>
                </a:moveTo>
                <a:cubicBezTo>
                  <a:pt x="26" y="71"/>
                  <a:pt x="26" y="71"/>
                  <a:pt x="26" y="71"/>
                </a:cubicBezTo>
                <a:cubicBezTo>
                  <a:pt x="26" y="64"/>
                  <a:pt x="26" y="64"/>
                  <a:pt x="26" y="64"/>
                </a:cubicBezTo>
                <a:cubicBezTo>
                  <a:pt x="41" y="64"/>
                  <a:pt x="41" y="64"/>
                  <a:pt x="41" y="64"/>
                </a:cubicBezTo>
                <a:lnTo>
                  <a:pt x="41" y="71"/>
                </a:lnTo>
                <a:close/>
                <a:moveTo>
                  <a:pt x="44" y="98"/>
                </a:moveTo>
                <a:cubicBezTo>
                  <a:pt x="59" y="98"/>
                  <a:pt x="59" y="98"/>
                  <a:pt x="59" y="98"/>
                </a:cubicBezTo>
                <a:cubicBezTo>
                  <a:pt x="59" y="105"/>
                  <a:pt x="59" y="105"/>
                  <a:pt x="59" y="105"/>
                </a:cubicBezTo>
                <a:cubicBezTo>
                  <a:pt x="44" y="105"/>
                  <a:pt x="44" y="105"/>
                  <a:pt x="44" y="105"/>
                </a:cubicBezTo>
                <a:lnTo>
                  <a:pt x="44" y="98"/>
                </a:lnTo>
                <a:close/>
                <a:moveTo>
                  <a:pt x="58" y="116"/>
                </a:moveTo>
                <a:cubicBezTo>
                  <a:pt x="54" y="116"/>
                  <a:pt x="54" y="116"/>
                  <a:pt x="54" y="116"/>
                </a:cubicBezTo>
                <a:cubicBezTo>
                  <a:pt x="53" y="116"/>
                  <a:pt x="52" y="115"/>
                  <a:pt x="52" y="114"/>
                </a:cubicBezTo>
                <a:cubicBezTo>
                  <a:pt x="52" y="112"/>
                  <a:pt x="53" y="111"/>
                  <a:pt x="54" y="111"/>
                </a:cubicBezTo>
                <a:cubicBezTo>
                  <a:pt x="58" y="111"/>
                  <a:pt x="58" y="111"/>
                  <a:pt x="58" y="111"/>
                </a:cubicBezTo>
                <a:cubicBezTo>
                  <a:pt x="59" y="111"/>
                  <a:pt x="60" y="112"/>
                  <a:pt x="60" y="114"/>
                </a:cubicBezTo>
                <a:cubicBezTo>
                  <a:pt x="60" y="115"/>
                  <a:pt x="59" y="116"/>
                  <a:pt x="58" y="116"/>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sp>
        <p:nvSpPr>
          <p:cNvPr id="32"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33"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34" name="直接连接符 33"/>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533401" y="0"/>
            <a:ext cx="821266" cy="936635"/>
            <a:chOff x="1" y="-242368"/>
            <a:chExt cx="821266" cy="936635"/>
          </a:xfrm>
        </p:grpSpPr>
        <p:sp>
          <p:nvSpPr>
            <p:cNvPr id="36" name="矩形 35"/>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flipH="1">
            <a:off x="-2658021" y="1265989"/>
            <a:ext cx="10058400" cy="5527162"/>
          </a:xfrm>
          <a:prstGeom prst="rect">
            <a:avLst/>
          </a:prstGeom>
        </p:spPr>
      </p:pic>
      <p:sp>
        <p:nvSpPr>
          <p:cNvPr id="4" name="矩形 3"/>
          <p:cNvSpPr/>
          <p:nvPr/>
        </p:nvSpPr>
        <p:spPr>
          <a:xfrm>
            <a:off x="3173149" y="1521422"/>
            <a:ext cx="2030278" cy="2225755"/>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684641" y="1399396"/>
            <a:ext cx="676654" cy="1200329"/>
          </a:xfrm>
          <a:prstGeom prst="rect">
            <a:avLst/>
          </a:prstGeom>
          <a:noFill/>
        </p:spPr>
        <p:txBody>
          <a:bodyPr wrap="square" rtlCol="0">
            <a:spAutoFit/>
          </a:bodyPr>
          <a:lstStyle/>
          <a:p>
            <a:pPr algn="ctr"/>
            <a:r>
              <a:rPr lang="zh-CN" altLang="en-US" sz="7200" b="1"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rPr>
              <a:t>目</a:t>
            </a:r>
          </a:p>
        </p:txBody>
      </p:sp>
      <p:sp>
        <p:nvSpPr>
          <p:cNvPr id="6" name="文本框 5"/>
          <p:cNvSpPr txBox="1"/>
          <p:nvPr/>
        </p:nvSpPr>
        <p:spPr>
          <a:xfrm rot="5400000">
            <a:off x="3755528" y="2403467"/>
            <a:ext cx="1877694" cy="461665"/>
          </a:xfrm>
          <a:prstGeom prst="rect">
            <a:avLst/>
          </a:prstGeom>
          <a:noFill/>
        </p:spPr>
        <p:txBody>
          <a:bodyPr wrap="square" rtlCol="0">
            <a:spAutoFit/>
          </a:bodyPr>
          <a:lstStyle/>
          <a:p>
            <a:pPr algn="dist"/>
            <a:r>
              <a:rPr lang="en-US" altLang="zh-CN" sz="2400" dirty="0">
                <a:solidFill>
                  <a:srgbClr val="A80000"/>
                </a:solidFill>
              </a:rPr>
              <a:t>CONTENTS</a:t>
            </a:r>
            <a:endParaRPr lang="zh-CN" altLang="en-US" sz="1600" dirty="0">
              <a:solidFill>
                <a:srgbClr val="A80000"/>
              </a:solidFill>
            </a:endParaRPr>
          </a:p>
        </p:txBody>
      </p:sp>
      <p:grpSp>
        <p:nvGrpSpPr>
          <p:cNvPr id="7" name="组合 6"/>
          <p:cNvGrpSpPr/>
          <p:nvPr/>
        </p:nvGrpSpPr>
        <p:grpSpPr>
          <a:xfrm>
            <a:off x="6798593" y="1521423"/>
            <a:ext cx="3387825" cy="426457"/>
            <a:chOff x="5718075" y="359356"/>
            <a:chExt cx="3387825" cy="426457"/>
          </a:xfrm>
        </p:grpSpPr>
        <p:sp>
          <p:nvSpPr>
            <p:cNvPr id="8" name="矩形 7"/>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圆角矩形 8"/>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1</a:t>
              </a:r>
              <a:endParaRPr lang="zh-CN" altLang="en-US" sz="28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grpSp>
        <p:nvGrpSpPr>
          <p:cNvPr id="11" name="组合 10"/>
          <p:cNvGrpSpPr/>
          <p:nvPr/>
        </p:nvGrpSpPr>
        <p:grpSpPr>
          <a:xfrm>
            <a:off x="6823993" y="2499725"/>
            <a:ext cx="3387825" cy="426457"/>
            <a:chOff x="5718075" y="359356"/>
            <a:chExt cx="3387825" cy="426457"/>
          </a:xfrm>
        </p:grpSpPr>
        <p:sp>
          <p:nvSpPr>
            <p:cNvPr id="12" name="矩形 11"/>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圆角矩形 12"/>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2</a:t>
              </a:r>
              <a:endParaRPr lang="zh-CN" altLang="en-US" sz="28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grpSp>
        <p:nvGrpSpPr>
          <p:cNvPr id="15" name="组合 14"/>
          <p:cNvGrpSpPr/>
          <p:nvPr/>
        </p:nvGrpSpPr>
        <p:grpSpPr>
          <a:xfrm>
            <a:off x="6798593" y="3478027"/>
            <a:ext cx="3387825" cy="426457"/>
            <a:chOff x="5718075" y="359356"/>
            <a:chExt cx="3387825" cy="426457"/>
          </a:xfrm>
        </p:grpSpPr>
        <p:sp>
          <p:nvSpPr>
            <p:cNvPr id="16" name="矩形 15"/>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圆角矩形 16"/>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3</a:t>
              </a:r>
              <a:endParaRPr lang="zh-CN" altLang="en-US"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grpSp>
        <p:nvGrpSpPr>
          <p:cNvPr id="19" name="组合 18"/>
          <p:cNvGrpSpPr/>
          <p:nvPr/>
        </p:nvGrpSpPr>
        <p:grpSpPr>
          <a:xfrm>
            <a:off x="6785893" y="4456330"/>
            <a:ext cx="3387825" cy="426457"/>
            <a:chOff x="5718075" y="359356"/>
            <a:chExt cx="3387825" cy="426457"/>
          </a:xfrm>
        </p:grpSpPr>
        <p:sp>
          <p:nvSpPr>
            <p:cNvPr id="20" name="矩形 19"/>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圆角矩形 20"/>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4</a:t>
              </a:r>
              <a:endParaRPr lang="zh-CN" altLang="en-US" sz="28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sp>
        <p:nvSpPr>
          <p:cNvPr id="23" name="文本框 22"/>
          <p:cNvSpPr txBox="1"/>
          <p:nvPr/>
        </p:nvSpPr>
        <p:spPr>
          <a:xfrm>
            <a:off x="3693112" y="2544135"/>
            <a:ext cx="676654" cy="1200329"/>
          </a:xfrm>
          <a:prstGeom prst="rect">
            <a:avLst/>
          </a:prstGeom>
          <a:noFill/>
        </p:spPr>
        <p:txBody>
          <a:bodyPr wrap="square" rtlCol="0">
            <a:spAutoFit/>
          </a:bodyPr>
          <a:lstStyle/>
          <a:p>
            <a:pPr algn="ctr"/>
            <a:r>
              <a:rPr lang="zh-CN" altLang="en-US" sz="7200" b="1"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rPr>
              <a:t>录</a:t>
            </a:r>
          </a:p>
        </p:txBody>
      </p:sp>
      <p:sp>
        <p:nvSpPr>
          <p:cNvPr id="3" name="右箭头 2"/>
          <p:cNvSpPr/>
          <p:nvPr/>
        </p:nvSpPr>
        <p:spPr>
          <a:xfrm>
            <a:off x="5805714" y="3502821"/>
            <a:ext cx="653143" cy="46703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srcRect/>
          <a:stretch>
            <a:fillRect/>
          </a:stretch>
        </p:blipFill>
        <p:spPr>
          <a:xfrm>
            <a:off x="915794" y="2209800"/>
            <a:ext cx="6399407" cy="3860800"/>
          </a:xfrm>
          <a:prstGeom prst="rect">
            <a:avLst/>
          </a:prstGeom>
        </p:spPr>
      </p:pic>
      <p:sp>
        <p:nvSpPr>
          <p:cNvPr id="16" name="Rectangle 15"/>
          <p:cNvSpPr/>
          <p:nvPr/>
        </p:nvSpPr>
        <p:spPr>
          <a:xfrm>
            <a:off x="8592058" y="2064659"/>
            <a:ext cx="2990343" cy="953081"/>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17" name="Rectangle 16"/>
          <p:cNvSpPr/>
          <p:nvPr/>
        </p:nvSpPr>
        <p:spPr>
          <a:xfrm>
            <a:off x="8592058" y="3226947"/>
            <a:ext cx="2990343" cy="953081"/>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18" name="Rectangle 17"/>
          <p:cNvSpPr/>
          <p:nvPr/>
        </p:nvSpPr>
        <p:spPr>
          <a:xfrm>
            <a:off x="8592058" y="4242947"/>
            <a:ext cx="2990343" cy="953081"/>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19" name="Rectangle 18"/>
          <p:cNvSpPr/>
          <p:nvPr/>
        </p:nvSpPr>
        <p:spPr>
          <a:xfrm>
            <a:off x="8592058" y="5360547"/>
            <a:ext cx="2990343" cy="953081"/>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20" name="Rounded Rectangle 19"/>
          <p:cNvSpPr/>
          <p:nvPr/>
        </p:nvSpPr>
        <p:spPr>
          <a:xfrm>
            <a:off x="7663944" y="2108200"/>
            <a:ext cx="870457" cy="8412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1" name="Rounded Rectangle 20"/>
          <p:cNvSpPr/>
          <p:nvPr/>
        </p:nvSpPr>
        <p:spPr>
          <a:xfrm>
            <a:off x="7663944" y="3225800"/>
            <a:ext cx="870457" cy="8412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2" name="Rounded Rectangle 21"/>
          <p:cNvSpPr/>
          <p:nvPr/>
        </p:nvSpPr>
        <p:spPr>
          <a:xfrm>
            <a:off x="7663944" y="4314944"/>
            <a:ext cx="870457" cy="8412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3" name="Rounded Rectangle 22"/>
          <p:cNvSpPr/>
          <p:nvPr/>
        </p:nvSpPr>
        <p:spPr>
          <a:xfrm>
            <a:off x="7663944" y="5432544"/>
            <a:ext cx="870457" cy="8412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28" name="Group 27"/>
          <p:cNvGrpSpPr/>
          <p:nvPr/>
        </p:nvGrpSpPr>
        <p:grpSpPr>
          <a:xfrm>
            <a:off x="7896653" y="4472515"/>
            <a:ext cx="405039" cy="469203"/>
            <a:chOff x="3581400" y="3905251"/>
            <a:chExt cx="160338" cy="185738"/>
          </a:xfrm>
          <a:solidFill>
            <a:schemeClr val="bg1"/>
          </a:solidFill>
        </p:grpSpPr>
        <p:sp>
          <p:nvSpPr>
            <p:cNvPr id="29"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30"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31"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32"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33" name="Group 32"/>
          <p:cNvGrpSpPr/>
          <p:nvPr/>
        </p:nvGrpSpPr>
        <p:grpSpPr>
          <a:xfrm>
            <a:off x="7844520" y="5692762"/>
            <a:ext cx="509305" cy="320821"/>
            <a:chOff x="5348288" y="3646488"/>
            <a:chExt cx="201613" cy="127000"/>
          </a:xfrm>
          <a:solidFill>
            <a:schemeClr val="bg1"/>
          </a:solidFill>
        </p:grpSpPr>
        <p:sp>
          <p:nvSpPr>
            <p:cNvPr id="34" name="Freeform 33"/>
            <p:cNvSpPr>
              <a:spLocks noEditPoints="1"/>
            </p:cNvSpPr>
            <p:nvPr/>
          </p:nvSpPr>
          <p:spPr bwMode="auto">
            <a:xfrm>
              <a:off x="5348288" y="3646488"/>
              <a:ext cx="201613" cy="127000"/>
            </a:xfrm>
            <a:custGeom>
              <a:avLst/>
              <a:gdLst>
                <a:gd name="T0" fmla="*/ 112 w 124"/>
                <a:gd name="T1" fmla="*/ 18 h 78"/>
                <a:gd name="T2" fmla="*/ 112 w 124"/>
                <a:gd name="T3" fmla="*/ 0 h 78"/>
                <a:gd name="T4" fmla="*/ 0 w 124"/>
                <a:gd name="T5" fmla="*/ 0 h 78"/>
                <a:gd name="T6" fmla="*/ 0 w 124"/>
                <a:gd name="T7" fmla="*/ 78 h 78"/>
                <a:gd name="T8" fmla="*/ 112 w 124"/>
                <a:gd name="T9" fmla="*/ 78 h 78"/>
                <a:gd name="T10" fmla="*/ 112 w 124"/>
                <a:gd name="T11" fmla="*/ 60 h 78"/>
                <a:gd name="T12" fmla="*/ 124 w 124"/>
                <a:gd name="T13" fmla="*/ 54 h 78"/>
                <a:gd name="T14" fmla="*/ 124 w 124"/>
                <a:gd name="T15" fmla="*/ 26 h 78"/>
                <a:gd name="T16" fmla="*/ 112 w 124"/>
                <a:gd name="T17" fmla="*/ 18 h 78"/>
                <a:gd name="T18" fmla="*/ 103 w 124"/>
                <a:gd name="T19" fmla="*/ 69 h 78"/>
                <a:gd name="T20" fmla="*/ 9 w 124"/>
                <a:gd name="T21" fmla="*/ 69 h 78"/>
                <a:gd name="T22" fmla="*/ 9 w 124"/>
                <a:gd name="T23" fmla="*/ 10 h 78"/>
                <a:gd name="T24" fmla="*/ 103 w 124"/>
                <a:gd name="T25" fmla="*/ 10 h 78"/>
                <a:gd name="T26" fmla="*/ 103 w 124"/>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78">
                  <a:moveTo>
                    <a:pt x="112" y="18"/>
                  </a:moveTo>
                  <a:cubicBezTo>
                    <a:pt x="112" y="0"/>
                    <a:pt x="112" y="0"/>
                    <a:pt x="112" y="0"/>
                  </a:cubicBezTo>
                  <a:cubicBezTo>
                    <a:pt x="0" y="0"/>
                    <a:pt x="0" y="0"/>
                    <a:pt x="0" y="0"/>
                  </a:cubicBezTo>
                  <a:cubicBezTo>
                    <a:pt x="0" y="78"/>
                    <a:pt x="0" y="78"/>
                    <a:pt x="0" y="78"/>
                  </a:cubicBezTo>
                  <a:cubicBezTo>
                    <a:pt x="112" y="78"/>
                    <a:pt x="112" y="78"/>
                    <a:pt x="112" y="78"/>
                  </a:cubicBezTo>
                  <a:cubicBezTo>
                    <a:pt x="112" y="60"/>
                    <a:pt x="112" y="60"/>
                    <a:pt x="112" y="60"/>
                  </a:cubicBezTo>
                  <a:cubicBezTo>
                    <a:pt x="116" y="60"/>
                    <a:pt x="124" y="61"/>
                    <a:pt x="124" y="54"/>
                  </a:cubicBezTo>
                  <a:cubicBezTo>
                    <a:pt x="124" y="26"/>
                    <a:pt x="124" y="26"/>
                    <a:pt x="124" y="26"/>
                  </a:cubicBezTo>
                  <a:cubicBezTo>
                    <a:pt x="124" y="17"/>
                    <a:pt x="115" y="18"/>
                    <a:pt x="112" y="18"/>
                  </a:cubicBezTo>
                  <a:close/>
                  <a:moveTo>
                    <a:pt x="103" y="69"/>
                  </a:moveTo>
                  <a:cubicBezTo>
                    <a:pt x="9" y="69"/>
                    <a:pt x="9" y="69"/>
                    <a:pt x="9" y="69"/>
                  </a:cubicBezTo>
                  <a:cubicBezTo>
                    <a:pt x="9" y="10"/>
                    <a:pt x="9" y="10"/>
                    <a:pt x="9" y="10"/>
                  </a:cubicBezTo>
                  <a:cubicBezTo>
                    <a:pt x="103" y="10"/>
                    <a:pt x="103" y="10"/>
                    <a:pt x="103" y="10"/>
                  </a:cubicBezTo>
                  <a:lnTo>
                    <a:pt x="10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5" name="Rectangle 34"/>
            <p:cNvSpPr>
              <a:spLocks noChangeArrowheads="1"/>
            </p:cNvSpPr>
            <p:nvPr/>
          </p:nvSpPr>
          <p:spPr bwMode="auto">
            <a:xfrm>
              <a:off x="5376863" y="3676651"/>
              <a:ext cx="36513" cy="69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36" name="Rectangle 35"/>
            <p:cNvSpPr>
              <a:spLocks noChangeArrowheads="1"/>
            </p:cNvSpPr>
            <p:nvPr/>
          </p:nvSpPr>
          <p:spPr bwMode="auto">
            <a:xfrm>
              <a:off x="5419725" y="3676651"/>
              <a:ext cx="39688" cy="69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42" name="Rectangle 41"/>
          <p:cNvSpPr/>
          <p:nvPr/>
        </p:nvSpPr>
        <p:spPr>
          <a:xfrm>
            <a:off x="1841500" y="2681691"/>
            <a:ext cx="4464492" cy="2750854"/>
          </a:xfrm>
          <a:prstGeom prst="rect">
            <a:avLst/>
          </a:pr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43" name="Group 42"/>
          <p:cNvGrpSpPr/>
          <p:nvPr/>
        </p:nvGrpSpPr>
        <p:grpSpPr>
          <a:xfrm>
            <a:off x="7864886" y="2330080"/>
            <a:ext cx="468572" cy="397497"/>
            <a:chOff x="1112838" y="3203576"/>
            <a:chExt cx="282575" cy="239712"/>
          </a:xfrm>
          <a:solidFill>
            <a:schemeClr val="bg1"/>
          </a:solidFill>
        </p:grpSpPr>
        <p:sp>
          <p:nvSpPr>
            <p:cNvPr id="44" name="Freeform 12"/>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4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46" name="Freeform 14"/>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47" name="Freeform 15"/>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48" name="Freeform 16"/>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49" name="Freeform 17"/>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50" name="Freeform 58"/>
          <p:cNvSpPr/>
          <p:nvPr/>
        </p:nvSpPr>
        <p:spPr bwMode="auto">
          <a:xfrm>
            <a:off x="7885997" y="3425458"/>
            <a:ext cx="426347" cy="441943"/>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sp>
        <p:nvSpPr>
          <p:cNvPr id="38"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39"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40" name="直接连接符 39"/>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533401" y="0"/>
            <a:ext cx="821266" cy="936635"/>
            <a:chOff x="1" y="-242368"/>
            <a:chExt cx="821266" cy="936635"/>
          </a:xfrm>
        </p:grpSpPr>
        <p:sp>
          <p:nvSpPr>
            <p:cNvPr id="51" name="矩形 50"/>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98349"/>
            <a:ext cx="12192000" cy="2759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pic>
        <p:nvPicPr>
          <p:cNvPr id="4" name="Picture 3"/>
          <p:cNvPicPr>
            <a:picLocks noChangeAspect="1"/>
          </p:cNvPicPr>
          <p:nvPr/>
        </p:nvPicPr>
        <p:blipFill rotWithShape="1">
          <a:blip r:embed="rId2" cstate="screen"/>
          <a:srcRect l="5354" t="8440" r="6203" b="10137"/>
          <a:stretch>
            <a:fillRect/>
          </a:stretch>
        </p:blipFill>
        <p:spPr>
          <a:xfrm>
            <a:off x="4267201" y="2006600"/>
            <a:ext cx="3518868" cy="4354285"/>
          </a:xfrm>
          <a:prstGeom prst="rect">
            <a:avLst/>
          </a:prstGeom>
        </p:spPr>
      </p:pic>
      <p:sp>
        <p:nvSpPr>
          <p:cNvPr id="7" name="Rounded Rectangle 6"/>
          <p:cNvSpPr/>
          <p:nvPr/>
        </p:nvSpPr>
        <p:spPr>
          <a:xfrm>
            <a:off x="854190" y="2809063"/>
            <a:ext cx="1092913" cy="1056248"/>
          </a:xfrm>
          <a:prstGeom prst="roundRect">
            <a:avLst>
              <a:gd name="adj" fmla="val 97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Rounded Rectangle 7"/>
          <p:cNvSpPr/>
          <p:nvPr/>
        </p:nvSpPr>
        <p:spPr>
          <a:xfrm>
            <a:off x="2828098" y="2809063"/>
            <a:ext cx="1092913" cy="1056248"/>
          </a:xfrm>
          <a:prstGeom prst="roundRect">
            <a:avLst>
              <a:gd name="adj" fmla="val 97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9" name="Rectangle 8"/>
          <p:cNvSpPr/>
          <p:nvPr/>
        </p:nvSpPr>
        <p:spPr>
          <a:xfrm>
            <a:off x="508001" y="4092555"/>
            <a:ext cx="1785292" cy="1552733"/>
          </a:xfrm>
          <a:prstGeom prst="rect">
            <a:avLst/>
          </a:prstGeom>
        </p:spPr>
        <p:txBody>
          <a:bodyPr wrap="square">
            <a:spAutoFit/>
          </a:bodyPr>
          <a:lstStyle/>
          <a:p>
            <a:pPr lvl="0" algn="ctr">
              <a:lnSpc>
                <a:spcPct val="130000"/>
              </a:lnSpc>
            </a:pPr>
            <a:r>
              <a:rPr lang="zh-CN" altLang="en-US" b="1" dirty="0">
                <a:solidFill>
                  <a:schemeClr val="bg1"/>
                </a:solidFill>
                <a:cs typeface="+mn-ea"/>
                <a:sym typeface="+mn-lt"/>
              </a:rPr>
              <a:t>输入你的标题</a:t>
            </a:r>
            <a:endParaRPr lang="en-US" altLang="zh-CN" b="1" dirty="0">
              <a:solidFill>
                <a:schemeClr val="bg1"/>
              </a:solidFill>
              <a:cs typeface="+mn-ea"/>
              <a:sym typeface="+mn-lt"/>
            </a:endParaRPr>
          </a:p>
          <a:p>
            <a:pPr lvl="0" algn="ctr">
              <a:lnSpc>
                <a:spcPct val="130000"/>
              </a:lnSpc>
            </a:pPr>
            <a:r>
              <a:rPr lang="en-US" altLang="zh-CN" sz="1100" dirty="0" err="1">
                <a:solidFill>
                  <a:schemeClr val="bg1"/>
                </a:solidFill>
                <a:cs typeface="+mn-ea"/>
                <a:sym typeface="+mn-lt"/>
              </a:rPr>
              <a:t>ppt</a:t>
            </a:r>
            <a:r>
              <a:rPr lang="zh-CN" altLang="en-US" sz="1100" dirty="0">
                <a:solidFill>
                  <a:schemeClr val="bg1"/>
                </a:solidFill>
                <a:cs typeface="+mn-ea"/>
                <a:sym typeface="+mn-lt"/>
              </a:rPr>
              <a:t>模板又分为动态模板和静态模板。动态模板是通过设置动作和各种动画展示达到表达思想同步的一种时尚式模板</a:t>
            </a:r>
            <a:endParaRPr lang="en-US" altLang="zh-CN" sz="900" dirty="0">
              <a:solidFill>
                <a:schemeClr val="bg1"/>
              </a:solidFill>
              <a:cs typeface="+mn-ea"/>
              <a:sym typeface="+mn-lt"/>
            </a:endParaRPr>
          </a:p>
        </p:txBody>
      </p:sp>
      <p:sp>
        <p:nvSpPr>
          <p:cNvPr id="10" name="Rectangle 9"/>
          <p:cNvSpPr/>
          <p:nvPr/>
        </p:nvSpPr>
        <p:spPr>
          <a:xfrm>
            <a:off x="2481909" y="4092555"/>
            <a:ext cx="1785292" cy="1552733"/>
          </a:xfrm>
          <a:prstGeom prst="rect">
            <a:avLst/>
          </a:prstGeom>
        </p:spPr>
        <p:txBody>
          <a:bodyPr wrap="square">
            <a:spAutoFit/>
          </a:bodyPr>
          <a:lstStyle/>
          <a:p>
            <a:pPr lvl="0" algn="ctr">
              <a:lnSpc>
                <a:spcPct val="130000"/>
              </a:lnSpc>
            </a:pPr>
            <a:r>
              <a:rPr lang="zh-CN" altLang="en-US" b="1" dirty="0">
                <a:solidFill>
                  <a:schemeClr val="bg1"/>
                </a:solidFill>
                <a:cs typeface="+mn-ea"/>
                <a:sym typeface="+mn-lt"/>
              </a:rPr>
              <a:t>输入你的标题</a:t>
            </a:r>
            <a:endParaRPr lang="en-US" altLang="zh-CN" b="1" dirty="0">
              <a:solidFill>
                <a:schemeClr val="bg1"/>
              </a:solidFill>
              <a:cs typeface="+mn-ea"/>
              <a:sym typeface="+mn-lt"/>
            </a:endParaRPr>
          </a:p>
          <a:p>
            <a:pPr lvl="0" algn="ctr">
              <a:lnSpc>
                <a:spcPct val="130000"/>
              </a:lnSpc>
            </a:pPr>
            <a:r>
              <a:rPr lang="en-US" altLang="zh-CN" sz="1100" dirty="0" err="1">
                <a:solidFill>
                  <a:schemeClr val="bg1"/>
                </a:solidFill>
                <a:cs typeface="+mn-ea"/>
                <a:sym typeface="+mn-lt"/>
              </a:rPr>
              <a:t>ppt</a:t>
            </a:r>
            <a:r>
              <a:rPr lang="zh-CN" altLang="en-US" sz="1100" dirty="0">
                <a:solidFill>
                  <a:schemeClr val="bg1"/>
                </a:solidFill>
                <a:cs typeface="+mn-ea"/>
                <a:sym typeface="+mn-lt"/>
              </a:rPr>
              <a:t>模板又分为动态模板和静态模板。动态模板是通过设置动作和各种动画展示达到表达思想同步的一种时尚式模板</a:t>
            </a:r>
            <a:endParaRPr lang="en-US" altLang="zh-CN" sz="900" dirty="0">
              <a:solidFill>
                <a:schemeClr val="bg1"/>
              </a:solidFill>
              <a:cs typeface="+mn-ea"/>
              <a:sym typeface="+mn-lt"/>
            </a:endParaRPr>
          </a:p>
        </p:txBody>
      </p:sp>
      <p:sp>
        <p:nvSpPr>
          <p:cNvPr id="11" name="Rounded Rectangle 10"/>
          <p:cNvSpPr/>
          <p:nvPr/>
        </p:nvSpPr>
        <p:spPr>
          <a:xfrm>
            <a:off x="8169390" y="2809063"/>
            <a:ext cx="1092913" cy="1056248"/>
          </a:xfrm>
          <a:prstGeom prst="roundRect">
            <a:avLst>
              <a:gd name="adj" fmla="val 976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2" name="Rounded Rectangle 11"/>
          <p:cNvSpPr/>
          <p:nvPr/>
        </p:nvSpPr>
        <p:spPr>
          <a:xfrm>
            <a:off x="10143298" y="2809063"/>
            <a:ext cx="1092913" cy="1056248"/>
          </a:xfrm>
          <a:prstGeom prst="roundRect">
            <a:avLst>
              <a:gd name="adj" fmla="val 976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3" name="Rectangle 12"/>
          <p:cNvSpPr/>
          <p:nvPr/>
        </p:nvSpPr>
        <p:spPr>
          <a:xfrm>
            <a:off x="7823201" y="4092556"/>
            <a:ext cx="1785292" cy="1552733"/>
          </a:xfrm>
          <a:prstGeom prst="rect">
            <a:avLst/>
          </a:prstGeom>
        </p:spPr>
        <p:txBody>
          <a:bodyPr wrap="square">
            <a:spAutoFit/>
          </a:bodyPr>
          <a:lstStyle/>
          <a:p>
            <a:pPr lvl="0" algn="ctr">
              <a:lnSpc>
                <a:spcPct val="130000"/>
              </a:lnSpc>
            </a:pPr>
            <a:r>
              <a:rPr lang="zh-CN" altLang="en-US" b="1" dirty="0">
                <a:solidFill>
                  <a:schemeClr val="bg1"/>
                </a:solidFill>
                <a:cs typeface="+mn-ea"/>
                <a:sym typeface="+mn-lt"/>
              </a:rPr>
              <a:t>输入你的标题</a:t>
            </a:r>
            <a:endParaRPr lang="en-US" altLang="zh-CN" b="1" dirty="0">
              <a:solidFill>
                <a:schemeClr val="bg1"/>
              </a:solidFill>
              <a:cs typeface="+mn-ea"/>
              <a:sym typeface="+mn-lt"/>
            </a:endParaRPr>
          </a:p>
          <a:p>
            <a:pPr lvl="0" algn="ctr">
              <a:lnSpc>
                <a:spcPct val="130000"/>
              </a:lnSpc>
            </a:pPr>
            <a:r>
              <a:rPr lang="en-US" altLang="zh-CN" sz="1100" dirty="0" err="1">
                <a:solidFill>
                  <a:schemeClr val="bg1"/>
                </a:solidFill>
                <a:cs typeface="+mn-ea"/>
                <a:sym typeface="+mn-lt"/>
              </a:rPr>
              <a:t>ppt</a:t>
            </a:r>
            <a:r>
              <a:rPr lang="zh-CN" altLang="en-US" sz="1100" dirty="0">
                <a:solidFill>
                  <a:schemeClr val="bg1"/>
                </a:solidFill>
                <a:cs typeface="+mn-ea"/>
                <a:sym typeface="+mn-lt"/>
              </a:rPr>
              <a:t>模板又分为动态模板和静态模板。动态模板是通过设置动作和各种动画展示达到表达思想同步的一种时尚式模板</a:t>
            </a:r>
            <a:endParaRPr lang="en-US" altLang="zh-CN" sz="900" dirty="0">
              <a:solidFill>
                <a:schemeClr val="bg1"/>
              </a:solidFill>
              <a:cs typeface="+mn-ea"/>
              <a:sym typeface="+mn-lt"/>
            </a:endParaRPr>
          </a:p>
        </p:txBody>
      </p:sp>
      <p:sp>
        <p:nvSpPr>
          <p:cNvPr id="14" name="Rectangle 13"/>
          <p:cNvSpPr/>
          <p:nvPr/>
        </p:nvSpPr>
        <p:spPr>
          <a:xfrm>
            <a:off x="9797109" y="4092556"/>
            <a:ext cx="1785292" cy="1552733"/>
          </a:xfrm>
          <a:prstGeom prst="rect">
            <a:avLst/>
          </a:prstGeom>
        </p:spPr>
        <p:txBody>
          <a:bodyPr wrap="square">
            <a:spAutoFit/>
          </a:bodyPr>
          <a:lstStyle/>
          <a:p>
            <a:pPr lvl="0" algn="ctr">
              <a:lnSpc>
                <a:spcPct val="130000"/>
              </a:lnSpc>
            </a:pPr>
            <a:r>
              <a:rPr lang="zh-CN" altLang="en-US" b="1" dirty="0">
                <a:solidFill>
                  <a:schemeClr val="bg1"/>
                </a:solidFill>
                <a:cs typeface="+mn-ea"/>
                <a:sym typeface="+mn-lt"/>
              </a:rPr>
              <a:t>输入你的标题</a:t>
            </a:r>
            <a:endParaRPr lang="en-US" altLang="zh-CN" b="1" dirty="0">
              <a:solidFill>
                <a:schemeClr val="bg1"/>
              </a:solidFill>
              <a:cs typeface="+mn-ea"/>
              <a:sym typeface="+mn-lt"/>
            </a:endParaRPr>
          </a:p>
          <a:p>
            <a:pPr lvl="0" algn="ctr">
              <a:lnSpc>
                <a:spcPct val="130000"/>
              </a:lnSpc>
            </a:pPr>
            <a:r>
              <a:rPr lang="en-US" altLang="zh-CN" sz="1100" dirty="0" err="1">
                <a:solidFill>
                  <a:schemeClr val="bg1"/>
                </a:solidFill>
                <a:cs typeface="+mn-ea"/>
                <a:sym typeface="+mn-lt"/>
              </a:rPr>
              <a:t>ppt</a:t>
            </a:r>
            <a:r>
              <a:rPr lang="zh-CN" altLang="en-US" sz="1100" dirty="0">
                <a:solidFill>
                  <a:schemeClr val="bg1"/>
                </a:solidFill>
                <a:cs typeface="+mn-ea"/>
                <a:sym typeface="+mn-lt"/>
              </a:rPr>
              <a:t>模板又分为动态模板和静态模板。动态模板是通过设置动作和各种动画展示达到表达思想同步的一种时尚式模板</a:t>
            </a:r>
            <a:endParaRPr lang="en-US" altLang="zh-CN" sz="900" dirty="0">
              <a:solidFill>
                <a:schemeClr val="bg1"/>
              </a:solidFill>
              <a:cs typeface="+mn-ea"/>
              <a:sym typeface="+mn-lt"/>
            </a:endParaRPr>
          </a:p>
        </p:txBody>
      </p:sp>
      <p:sp>
        <p:nvSpPr>
          <p:cNvPr id="15" name="Rectangle 14"/>
          <p:cNvSpPr/>
          <p:nvPr/>
        </p:nvSpPr>
        <p:spPr>
          <a:xfrm>
            <a:off x="4836607" y="2514601"/>
            <a:ext cx="2450592" cy="3251200"/>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16" name="Group 15"/>
          <p:cNvGrpSpPr/>
          <p:nvPr/>
        </p:nvGrpSpPr>
        <p:grpSpPr>
          <a:xfrm>
            <a:off x="10487234" y="3102585"/>
            <a:ext cx="405039" cy="469203"/>
            <a:chOff x="3581400" y="3905251"/>
            <a:chExt cx="160338" cy="185738"/>
          </a:xfrm>
          <a:solidFill>
            <a:schemeClr val="bg1"/>
          </a:solidFill>
        </p:grpSpPr>
        <p:sp>
          <p:nvSpPr>
            <p:cNvPr id="17"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18"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19"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20"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21" name="Group 20"/>
          <p:cNvGrpSpPr/>
          <p:nvPr/>
        </p:nvGrpSpPr>
        <p:grpSpPr>
          <a:xfrm>
            <a:off x="1145993" y="3176776"/>
            <a:ext cx="509305" cy="320821"/>
            <a:chOff x="5348288" y="3646488"/>
            <a:chExt cx="201613" cy="127000"/>
          </a:xfrm>
          <a:solidFill>
            <a:schemeClr val="bg1"/>
          </a:solidFill>
        </p:grpSpPr>
        <p:sp>
          <p:nvSpPr>
            <p:cNvPr id="22" name="Freeform 21"/>
            <p:cNvSpPr>
              <a:spLocks noEditPoints="1"/>
            </p:cNvSpPr>
            <p:nvPr/>
          </p:nvSpPr>
          <p:spPr bwMode="auto">
            <a:xfrm>
              <a:off x="5348288" y="3646488"/>
              <a:ext cx="201613" cy="127000"/>
            </a:xfrm>
            <a:custGeom>
              <a:avLst/>
              <a:gdLst>
                <a:gd name="T0" fmla="*/ 112 w 124"/>
                <a:gd name="T1" fmla="*/ 18 h 78"/>
                <a:gd name="T2" fmla="*/ 112 w 124"/>
                <a:gd name="T3" fmla="*/ 0 h 78"/>
                <a:gd name="T4" fmla="*/ 0 w 124"/>
                <a:gd name="T5" fmla="*/ 0 h 78"/>
                <a:gd name="T6" fmla="*/ 0 w 124"/>
                <a:gd name="T7" fmla="*/ 78 h 78"/>
                <a:gd name="T8" fmla="*/ 112 w 124"/>
                <a:gd name="T9" fmla="*/ 78 h 78"/>
                <a:gd name="T10" fmla="*/ 112 w 124"/>
                <a:gd name="T11" fmla="*/ 60 h 78"/>
                <a:gd name="T12" fmla="*/ 124 w 124"/>
                <a:gd name="T13" fmla="*/ 54 h 78"/>
                <a:gd name="T14" fmla="*/ 124 w 124"/>
                <a:gd name="T15" fmla="*/ 26 h 78"/>
                <a:gd name="T16" fmla="*/ 112 w 124"/>
                <a:gd name="T17" fmla="*/ 18 h 78"/>
                <a:gd name="T18" fmla="*/ 103 w 124"/>
                <a:gd name="T19" fmla="*/ 69 h 78"/>
                <a:gd name="T20" fmla="*/ 9 w 124"/>
                <a:gd name="T21" fmla="*/ 69 h 78"/>
                <a:gd name="T22" fmla="*/ 9 w 124"/>
                <a:gd name="T23" fmla="*/ 10 h 78"/>
                <a:gd name="T24" fmla="*/ 103 w 124"/>
                <a:gd name="T25" fmla="*/ 10 h 78"/>
                <a:gd name="T26" fmla="*/ 103 w 124"/>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78">
                  <a:moveTo>
                    <a:pt x="112" y="18"/>
                  </a:moveTo>
                  <a:cubicBezTo>
                    <a:pt x="112" y="0"/>
                    <a:pt x="112" y="0"/>
                    <a:pt x="112" y="0"/>
                  </a:cubicBezTo>
                  <a:cubicBezTo>
                    <a:pt x="0" y="0"/>
                    <a:pt x="0" y="0"/>
                    <a:pt x="0" y="0"/>
                  </a:cubicBezTo>
                  <a:cubicBezTo>
                    <a:pt x="0" y="78"/>
                    <a:pt x="0" y="78"/>
                    <a:pt x="0" y="78"/>
                  </a:cubicBezTo>
                  <a:cubicBezTo>
                    <a:pt x="112" y="78"/>
                    <a:pt x="112" y="78"/>
                    <a:pt x="112" y="78"/>
                  </a:cubicBezTo>
                  <a:cubicBezTo>
                    <a:pt x="112" y="60"/>
                    <a:pt x="112" y="60"/>
                    <a:pt x="112" y="60"/>
                  </a:cubicBezTo>
                  <a:cubicBezTo>
                    <a:pt x="116" y="60"/>
                    <a:pt x="124" y="61"/>
                    <a:pt x="124" y="54"/>
                  </a:cubicBezTo>
                  <a:cubicBezTo>
                    <a:pt x="124" y="26"/>
                    <a:pt x="124" y="26"/>
                    <a:pt x="124" y="26"/>
                  </a:cubicBezTo>
                  <a:cubicBezTo>
                    <a:pt x="124" y="17"/>
                    <a:pt x="115" y="18"/>
                    <a:pt x="112" y="18"/>
                  </a:cubicBezTo>
                  <a:close/>
                  <a:moveTo>
                    <a:pt x="103" y="69"/>
                  </a:moveTo>
                  <a:cubicBezTo>
                    <a:pt x="9" y="69"/>
                    <a:pt x="9" y="69"/>
                    <a:pt x="9" y="69"/>
                  </a:cubicBezTo>
                  <a:cubicBezTo>
                    <a:pt x="9" y="10"/>
                    <a:pt x="9" y="10"/>
                    <a:pt x="9" y="10"/>
                  </a:cubicBezTo>
                  <a:cubicBezTo>
                    <a:pt x="103" y="10"/>
                    <a:pt x="103" y="10"/>
                    <a:pt x="103" y="10"/>
                  </a:cubicBezTo>
                  <a:lnTo>
                    <a:pt x="10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3" name="Rectangle 22"/>
            <p:cNvSpPr>
              <a:spLocks noChangeArrowheads="1"/>
            </p:cNvSpPr>
            <p:nvPr/>
          </p:nvSpPr>
          <p:spPr bwMode="auto">
            <a:xfrm>
              <a:off x="5376863" y="3676651"/>
              <a:ext cx="36513" cy="69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24" name="Rectangle 23"/>
            <p:cNvSpPr>
              <a:spLocks noChangeArrowheads="1"/>
            </p:cNvSpPr>
            <p:nvPr/>
          </p:nvSpPr>
          <p:spPr bwMode="auto">
            <a:xfrm>
              <a:off x="5419725" y="3676651"/>
              <a:ext cx="39688" cy="69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25" name="Group 24"/>
          <p:cNvGrpSpPr/>
          <p:nvPr/>
        </p:nvGrpSpPr>
        <p:grpSpPr>
          <a:xfrm>
            <a:off x="3201385" y="3035308"/>
            <a:ext cx="346340" cy="603757"/>
            <a:chOff x="5734050" y="3273426"/>
            <a:chExt cx="117475" cy="204788"/>
          </a:xfrm>
          <a:solidFill>
            <a:schemeClr val="bg1"/>
          </a:solidFill>
        </p:grpSpPr>
        <p:sp>
          <p:nvSpPr>
            <p:cNvPr id="26" name="Freeform 22"/>
            <p:cNvSpPr/>
            <p:nvPr/>
          </p:nvSpPr>
          <p:spPr bwMode="auto">
            <a:xfrm>
              <a:off x="5756275" y="3273426"/>
              <a:ext cx="95250" cy="204788"/>
            </a:xfrm>
            <a:custGeom>
              <a:avLst/>
              <a:gdLst>
                <a:gd name="T0" fmla="*/ 53 w 59"/>
                <a:gd name="T1" fmla="*/ 6 h 126"/>
                <a:gd name="T2" fmla="*/ 9 w 59"/>
                <a:gd name="T3" fmla="*/ 38 h 126"/>
                <a:gd name="T4" fmla="*/ 0 w 59"/>
                <a:gd name="T5" fmla="*/ 40 h 126"/>
                <a:gd name="T6" fmla="*/ 0 w 59"/>
                <a:gd name="T7" fmla="*/ 87 h 126"/>
                <a:gd name="T8" fmla="*/ 9 w 59"/>
                <a:gd name="T9" fmla="*/ 88 h 126"/>
                <a:gd name="T10" fmla="*/ 52 w 59"/>
                <a:gd name="T11" fmla="*/ 120 h 126"/>
                <a:gd name="T12" fmla="*/ 59 w 59"/>
                <a:gd name="T13" fmla="*/ 120 h 126"/>
                <a:gd name="T14" fmla="*/ 59 w 59"/>
                <a:gd name="T15" fmla="*/ 6 h 126"/>
                <a:gd name="T16" fmla="*/ 53 w 59"/>
                <a:gd name="T17"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3" y="6"/>
                  </a:moveTo>
                  <a:cubicBezTo>
                    <a:pt x="9" y="38"/>
                    <a:pt x="9" y="38"/>
                    <a:pt x="9" y="38"/>
                  </a:cubicBezTo>
                  <a:cubicBezTo>
                    <a:pt x="9" y="38"/>
                    <a:pt x="5" y="38"/>
                    <a:pt x="0" y="40"/>
                  </a:cubicBezTo>
                  <a:cubicBezTo>
                    <a:pt x="0" y="87"/>
                    <a:pt x="0" y="87"/>
                    <a:pt x="0" y="87"/>
                  </a:cubicBezTo>
                  <a:cubicBezTo>
                    <a:pt x="5" y="88"/>
                    <a:pt x="9" y="88"/>
                    <a:pt x="9" y="88"/>
                  </a:cubicBezTo>
                  <a:cubicBezTo>
                    <a:pt x="52" y="120"/>
                    <a:pt x="52" y="120"/>
                    <a:pt x="52" y="120"/>
                  </a:cubicBezTo>
                  <a:cubicBezTo>
                    <a:pt x="52" y="120"/>
                    <a:pt x="59" y="126"/>
                    <a:pt x="59" y="120"/>
                  </a:cubicBezTo>
                  <a:cubicBezTo>
                    <a:pt x="59" y="113"/>
                    <a:pt x="59" y="12"/>
                    <a:pt x="59" y="6"/>
                  </a:cubicBezTo>
                  <a:cubicBezTo>
                    <a:pt x="59" y="0"/>
                    <a:pt x="53" y="6"/>
                    <a:pt x="5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7" name="Freeform 23"/>
            <p:cNvSpPr/>
            <p:nvPr/>
          </p:nvSpPr>
          <p:spPr bwMode="auto">
            <a:xfrm>
              <a:off x="5734050" y="3341688"/>
              <a:ext cx="11113" cy="69850"/>
            </a:xfrm>
            <a:custGeom>
              <a:avLst/>
              <a:gdLst>
                <a:gd name="T0" fmla="*/ 0 w 7"/>
                <a:gd name="T1" fmla="*/ 7 h 43"/>
                <a:gd name="T2" fmla="*/ 0 w 7"/>
                <a:gd name="T3" fmla="*/ 37 h 43"/>
                <a:gd name="T4" fmla="*/ 7 w 7"/>
                <a:gd name="T5" fmla="*/ 43 h 43"/>
                <a:gd name="T6" fmla="*/ 7 w 7"/>
                <a:gd name="T7" fmla="*/ 0 h 43"/>
                <a:gd name="T8" fmla="*/ 0 w 7"/>
                <a:gd name="T9" fmla="*/ 7 h 43"/>
              </a:gdLst>
              <a:ahLst/>
              <a:cxnLst>
                <a:cxn ang="0">
                  <a:pos x="T0" y="T1"/>
                </a:cxn>
                <a:cxn ang="0">
                  <a:pos x="T2" y="T3"/>
                </a:cxn>
                <a:cxn ang="0">
                  <a:pos x="T4" y="T5"/>
                </a:cxn>
                <a:cxn ang="0">
                  <a:pos x="T6" y="T7"/>
                </a:cxn>
                <a:cxn ang="0">
                  <a:pos x="T8" y="T9"/>
                </a:cxn>
              </a:cxnLst>
              <a:rect l="0" t="0" r="r" b="b"/>
              <a:pathLst>
                <a:path w="7" h="43">
                  <a:moveTo>
                    <a:pt x="0" y="7"/>
                  </a:moveTo>
                  <a:cubicBezTo>
                    <a:pt x="0" y="16"/>
                    <a:pt x="0" y="31"/>
                    <a:pt x="0" y="37"/>
                  </a:cubicBezTo>
                  <a:cubicBezTo>
                    <a:pt x="0" y="40"/>
                    <a:pt x="3" y="42"/>
                    <a:pt x="7" y="43"/>
                  </a:cubicBezTo>
                  <a:cubicBezTo>
                    <a:pt x="7" y="0"/>
                    <a:pt x="7" y="0"/>
                    <a:pt x="7" y="0"/>
                  </a:cubicBezTo>
                  <a:cubicBezTo>
                    <a:pt x="3" y="1"/>
                    <a:pt x="0"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28" name="Group 27"/>
          <p:cNvGrpSpPr/>
          <p:nvPr/>
        </p:nvGrpSpPr>
        <p:grpSpPr>
          <a:xfrm>
            <a:off x="8552768" y="3090975"/>
            <a:ext cx="326155" cy="492424"/>
            <a:chOff x="549275" y="4406901"/>
            <a:chExt cx="161926" cy="244475"/>
          </a:xfrm>
          <a:solidFill>
            <a:schemeClr val="bg1"/>
          </a:solidFill>
        </p:grpSpPr>
        <p:sp>
          <p:nvSpPr>
            <p:cNvPr id="2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0"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32"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33"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34" name="直接连接符 33"/>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533401" y="0"/>
            <a:ext cx="821266" cy="936635"/>
            <a:chOff x="1" y="-242368"/>
            <a:chExt cx="821266" cy="936635"/>
          </a:xfrm>
        </p:grpSpPr>
        <p:sp>
          <p:nvSpPr>
            <p:cNvPr id="36" name="矩形 35"/>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9"/>
          <p:cNvSpPr/>
          <p:nvPr/>
        </p:nvSpPr>
        <p:spPr bwMode="auto">
          <a:xfrm>
            <a:off x="1016001" y="2311400"/>
            <a:ext cx="873575" cy="939800"/>
          </a:xfrm>
          <a:custGeom>
            <a:avLst/>
            <a:gdLst>
              <a:gd name="T0" fmla="*/ 0 w 379"/>
              <a:gd name="T1" fmla="*/ 194 h 314"/>
              <a:gd name="T2" fmla="*/ 379 w 379"/>
              <a:gd name="T3" fmla="*/ 0 h 314"/>
              <a:gd name="T4" fmla="*/ 379 w 379"/>
              <a:gd name="T5" fmla="*/ 314 h 314"/>
              <a:gd name="T6" fmla="*/ 0 w 379"/>
              <a:gd name="T7" fmla="*/ 314 h 314"/>
              <a:gd name="T8" fmla="*/ 0 w 379"/>
              <a:gd name="T9" fmla="*/ 194 h 314"/>
            </a:gdLst>
            <a:ahLst/>
            <a:cxnLst>
              <a:cxn ang="0">
                <a:pos x="T0" y="T1"/>
              </a:cxn>
              <a:cxn ang="0">
                <a:pos x="T2" y="T3"/>
              </a:cxn>
              <a:cxn ang="0">
                <a:pos x="T4" y="T5"/>
              </a:cxn>
              <a:cxn ang="0">
                <a:pos x="T6" y="T7"/>
              </a:cxn>
              <a:cxn ang="0">
                <a:pos x="T8" y="T9"/>
              </a:cxn>
            </a:cxnLst>
            <a:rect l="0" t="0" r="r" b="b"/>
            <a:pathLst>
              <a:path w="379" h="314">
                <a:moveTo>
                  <a:pt x="0" y="194"/>
                </a:moveTo>
                <a:lnTo>
                  <a:pt x="379" y="0"/>
                </a:lnTo>
                <a:lnTo>
                  <a:pt x="379" y="314"/>
                </a:lnTo>
                <a:lnTo>
                  <a:pt x="0" y="314"/>
                </a:lnTo>
                <a:lnTo>
                  <a:pt x="0" y="194"/>
                </a:lnTo>
                <a:close/>
              </a:path>
            </a:pathLst>
          </a:custGeom>
          <a:solidFill>
            <a:schemeClr val="accent1">
              <a:lumMod val="75000"/>
              <a:alpha val="90000"/>
            </a:schemeClr>
          </a:solidFill>
          <a:ln>
            <a:noFill/>
          </a:ln>
        </p:spPr>
        <p:txBody>
          <a:bodyPr vert="horz" wrap="square" lIns="121920" tIns="60960" rIns="121920" bIns="60960" numCol="1" anchor="t" anchorCtr="0" compatLnSpc="1"/>
          <a:lstStyle/>
          <a:p>
            <a:endParaRPr lang="en-US" sz="2400">
              <a:cs typeface="+mn-ea"/>
              <a:sym typeface="+mn-lt"/>
            </a:endParaRPr>
          </a:p>
        </p:txBody>
      </p:sp>
      <p:sp>
        <p:nvSpPr>
          <p:cNvPr id="20" name="Rectangle 10"/>
          <p:cNvSpPr>
            <a:spLocks noChangeArrowheads="1"/>
          </p:cNvSpPr>
          <p:nvPr/>
        </p:nvSpPr>
        <p:spPr bwMode="auto">
          <a:xfrm>
            <a:off x="1016001" y="4191000"/>
            <a:ext cx="873575" cy="939800"/>
          </a:xfrm>
          <a:prstGeom prst="rect">
            <a:avLst/>
          </a:prstGeom>
          <a:solidFill>
            <a:schemeClr val="accent3">
              <a:lumMod val="75000"/>
              <a:alpha val="90000"/>
            </a:schemeClr>
          </a:solidFill>
          <a:ln>
            <a:noFill/>
          </a:ln>
        </p:spPr>
        <p:txBody>
          <a:bodyPr vert="horz" wrap="square" lIns="121920" tIns="60960" rIns="121920" bIns="60960" numCol="1" anchor="t" anchorCtr="0" compatLnSpc="1"/>
          <a:lstStyle/>
          <a:p>
            <a:endParaRPr lang="en-US" sz="2400">
              <a:cs typeface="+mn-ea"/>
              <a:sym typeface="+mn-lt"/>
            </a:endParaRPr>
          </a:p>
        </p:txBody>
      </p:sp>
      <p:sp>
        <p:nvSpPr>
          <p:cNvPr id="21" name="Rectangle 11"/>
          <p:cNvSpPr>
            <a:spLocks noChangeArrowheads="1"/>
          </p:cNvSpPr>
          <p:nvPr/>
        </p:nvSpPr>
        <p:spPr bwMode="auto">
          <a:xfrm>
            <a:off x="1016001" y="3251200"/>
            <a:ext cx="873575" cy="939800"/>
          </a:xfrm>
          <a:prstGeom prst="rect">
            <a:avLst/>
          </a:prstGeom>
          <a:solidFill>
            <a:schemeClr val="accent2">
              <a:lumMod val="75000"/>
              <a:alpha val="90000"/>
            </a:schemeClr>
          </a:solidFill>
          <a:ln>
            <a:noFill/>
          </a:ln>
        </p:spPr>
        <p:txBody>
          <a:bodyPr vert="horz" wrap="square" lIns="121920" tIns="60960" rIns="121920" bIns="60960" numCol="1" anchor="t" anchorCtr="0" compatLnSpc="1"/>
          <a:lstStyle/>
          <a:p>
            <a:endParaRPr lang="en-US" sz="2400">
              <a:cs typeface="+mn-ea"/>
              <a:sym typeface="+mn-lt"/>
            </a:endParaRPr>
          </a:p>
        </p:txBody>
      </p:sp>
      <p:sp>
        <p:nvSpPr>
          <p:cNvPr id="22" name="Freeform 12"/>
          <p:cNvSpPr/>
          <p:nvPr/>
        </p:nvSpPr>
        <p:spPr bwMode="auto">
          <a:xfrm>
            <a:off x="1016001" y="5130800"/>
            <a:ext cx="873575" cy="939800"/>
          </a:xfrm>
          <a:custGeom>
            <a:avLst/>
            <a:gdLst>
              <a:gd name="T0" fmla="*/ 0 w 379"/>
              <a:gd name="T1" fmla="*/ 120 h 314"/>
              <a:gd name="T2" fmla="*/ 379 w 379"/>
              <a:gd name="T3" fmla="*/ 314 h 314"/>
              <a:gd name="T4" fmla="*/ 379 w 379"/>
              <a:gd name="T5" fmla="*/ 0 h 314"/>
              <a:gd name="T6" fmla="*/ 0 w 379"/>
              <a:gd name="T7" fmla="*/ 0 h 314"/>
              <a:gd name="T8" fmla="*/ 0 w 379"/>
              <a:gd name="T9" fmla="*/ 120 h 314"/>
            </a:gdLst>
            <a:ahLst/>
            <a:cxnLst>
              <a:cxn ang="0">
                <a:pos x="T0" y="T1"/>
              </a:cxn>
              <a:cxn ang="0">
                <a:pos x="T2" y="T3"/>
              </a:cxn>
              <a:cxn ang="0">
                <a:pos x="T4" y="T5"/>
              </a:cxn>
              <a:cxn ang="0">
                <a:pos x="T6" y="T7"/>
              </a:cxn>
              <a:cxn ang="0">
                <a:pos x="T8" y="T9"/>
              </a:cxn>
            </a:cxnLst>
            <a:rect l="0" t="0" r="r" b="b"/>
            <a:pathLst>
              <a:path w="379" h="314">
                <a:moveTo>
                  <a:pt x="0" y="120"/>
                </a:moveTo>
                <a:lnTo>
                  <a:pt x="379" y="314"/>
                </a:lnTo>
                <a:lnTo>
                  <a:pt x="379" y="0"/>
                </a:lnTo>
                <a:lnTo>
                  <a:pt x="0" y="0"/>
                </a:lnTo>
                <a:lnTo>
                  <a:pt x="0" y="120"/>
                </a:lnTo>
                <a:close/>
              </a:path>
            </a:pathLst>
          </a:custGeom>
          <a:solidFill>
            <a:schemeClr val="accent4">
              <a:lumMod val="75000"/>
              <a:alpha val="85000"/>
            </a:schemeClr>
          </a:solidFill>
          <a:ln>
            <a:noFill/>
          </a:ln>
        </p:spPr>
        <p:txBody>
          <a:bodyPr vert="horz" wrap="square" lIns="121920" tIns="60960" rIns="121920" bIns="60960" numCol="1" anchor="t" anchorCtr="0" compatLnSpc="1"/>
          <a:lstStyle/>
          <a:p>
            <a:endParaRPr lang="en-US" sz="2400">
              <a:cs typeface="+mn-ea"/>
              <a:sym typeface="+mn-lt"/>
            </a:endParaRPr>
          </a:p>
        </p:txBody>
      </p:sp>
      <p:sp>
        <p:nvSpPr>
          <p:cNvPr id="24" name="Rectangle 23"/>
          <p:cNvSpPr/>
          <p:nvPr/>
        </p:nvSpPr>
        <p:spPr>
          <a:xfrm>
            <a:off x="8548115" y="2108201"/>
            <a:ext cx="2990343" cy="953081"/>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25" name="Rectangle 24"/>
          <p:cNvSpPr/>
          <p:nvPr/>
        </p:nvSpPr>
        <p:spPr>
          <a:xfrm>
            <a:off x="8548115" y="3270489"/>
            <a:ext cx="2990343" cy="953081"/>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26" name="Rectangle 25"/>
          <p:cNvSpPr/>
          <p:nvPr/>
        </p:nvSpPr>
        <p:spPr>
          <a:xfrm>
            <a:off x="8548115" y="4286489"/>
            <a:ext cx="2990343" cy="953081"/>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27" name="Rectangle 26"/>
          <p:cNvSpPr/>
          <p:nvPr/>
        </p:nvSpPr>
        <p:spPr>
          <a:xfrm>
            <a:off x="8548115" y="5404089"/>
            <a:ext cx="2990343" cy="953081"/>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28" name="Rounded Rectangle 27"/>
          <p:cNvSpPr/>
          <p:nvPr/>
        </p:nvSpPr>
        <p:spPr>
          <a:xfrm>
            <a:off x="7620001" y="2108200"/>
            <a:ext cx="870457" cy="8412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9" name="Rounded Rectangle 28"/>
          <p:cNvSpPr/>
          <p:nvPr/>
        </p:nvSpPr>
        <p:spPr>
          <a:xfrm>
            <a:off x="7620001" y="3225800"/>
            <a:ext cx="870457" cy="8412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0" name="Rounded Rectangle 29"/>
          <p:cNvSpPr/>
          <p:nvPr/>
        </p:nvSpPr>
        <p:spPr>
          <a:xfrm>
            <a:off x="7620001" y="4314944"/>
            <a:ext cx="870457" cy="8412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1" name="Rounded Rectangle 30"/>
          <p:cNvSpPr/>
          <p:nvPr/>
        </p:nvSpPr>
        <p:spPr>
          <a:xfrm>
            <a:off x="7620001" y="5432544"/>
            <a:ext cx="870457" cy="8412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47" name="Rectangle 46"/>
          <p:cNvSpPr/>
          <p:nvPr/>
        </p:nvSpPr>
        <p:spPr>
          <a:xfrm>
            <a:off x="1889575" y="2311400"/>
            <a:ext cx="4257229" cy="939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cs typeface="+mn-ea"/>
                <a:sym typeface="+mn-lt"/>
              </a:rPr>
              <a:t>添加标题</a:t>
            </a:r>
            <a:endParaRPr lang="en-US" altLang="zh-CN" sz="2800" dirty="0">
              <a:solidFill>
                <a:schemeClr val="bg1"/>
              </a:solidFill>
              <a:cs typeface="+mn-ea"/>
              <a:sym typeface="+mn-lt"/>
            </a:endParaRPr>
          </a:p>
        </p:txBody>
      </p:sp>
      <p:sp>
        <p:nvSpPr>
          <p:cNvPr id="48" name="Rectangle 47"/>
          <p:cNvSpPr/>
          <p:nvPr/>
        </p:nvSpPr>
        <p:spPr>
          <a:xfrm>
            <a:off x="1889575" y="3251200"/>
            <a:ext cx="4257229" cy="939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cs typeface="+mn-ea"/>
                <a:sym typeface="+mn-lt"/>
              </a:rPr>
              <a:t>添加标题</a:t>
            </a:r>
            <a:endParaRPr lang="en-US" altLang="zh-CN" sz="2800" dirty="0">
              <a:solidFill>
                <a:schemeClr val="bg1"/>
              </a:solidFill>
              <a:cs typeface="+mn-ea"/>
              <a:sym typeface="+mn-lt"/>
            </a:endParaRPr>
          </a:p>
        </p:txBody>
      </p:sp>
      <p:sp>
        <p:nvSpPr>
          <p:cNvPr id="49" name="Rectangle 48"/>
          <p:cNvSpPr/>
          <p:nvPr/>
        </p:nvSpPr>
        <p:spPr>
          <a:xfrm>
            <a:off x="1889575" y="4191000"/>
            <a:ext cx="4257229" cy="939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cs typeface="+mn-ea"/>
                <a:sym typeface="+mn-lt"/>
              </a:rPr>
              <a:t>添加标题</a:t>
            </a:r>
            <a:endParaRPr lang="en-US" altLang="zh-CN" sz="2800" dirty="0">
              <a:solidFill>
                <a:schemeClr val="bg1"/>
              </a:solidFill>
              <a:cs typeface="+mn-ea"/>
              <a:sym typeface="+mn-lt"/>
            </a:endParaRPr>
          </a:p>
        </p:txBody>
      </p:sp>
      <p:sp>
        <p:nvSpPr>
          <p:cNvPr id="50" name="Rectangle 49"/>
          <p:cNvSpPr/>
          <p:nvPr/>
        </p:nvSpPr>
        <p:spPr>
          <a:xfrm>
            <a:off x="1889575" y="5130800"/>
            <a:ext cx="4257229" cy="939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cs typeface="+mn-ea"/>
                <a:sym typeface="+mn-lt"/>
              </a:rPr>
              <a:t>添加标题</a:t>
            </a:r>
            <a:endParaRPr lang="en-US" altLang="zh-CN" sz="2800" dirty="0">
              <a:solidFill>
                <a:schemeClr val="bg1"/>
              </a:solidFill>
              <a:cs typeface="+mn-ea"/>
              <a:sym typeface="+mn-lt"/>
            </a:endParaRPr>
          </a:p>
        </p:txBody>
      </p:sp>
      <p:grpSp>
        <p:nvGrpSpPr>
          <p:cNvPr id="66" name="Group 65"/>
          <p:cNvGrpSpPr/>
          <p:nvPr/>
        </p:nvGrpSpPr>
        <p:grpSpPr>
          <a:xfrm>
            <a:off x="7765806" y="3358989"/>
            <a:ext cx="578845" cy="574881"/>
            <a:chOff x="1979613" y="3067051"/>
            <a:chExt cx="231775" cy="230188"/>
          </a:xfrm>
          <a:solidFill>
            <a:schemeClr val="bg1"/>
          </a:solidFill>
        </p:grpSpPr>
        <p:sp>
          <p:nvSpPr>
            <p:cNvPr id="67"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68"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69"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70" name="Group 69"/>
          <p:cNvGrpSpPr/>
          <p:nvPr/>
        </p:nvGrpSpPr>
        <p:grpSpPr>
          <a:xfrm>
            <a:off x="7816652" y="4505769"/>
            <a:ext cx="477152" cy="459609"/>
            <a:chOff x="4616450" y="1549401"/>
            <a:chExt cx="215900" cy="207963"/>
          </a:xfrm>
          <a:solidFill>
            <a:schemeClr val="bg1"/>
          </a:solidFill>
        </p:grpSpPr>
        <p:sp>
          <p:nvSpPr>
            <p:cNvPr id="71"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72"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73" name="Group 72"/>
          <p:cNvGrpSpPr/>
          <p:nvPr/>
        </p:nvGrpSpPr>
        <p:grpSpPr>
          <a:xfrm>
            <a:off x="7747564" y="2318225"/>
            <a:ext cx="615328" cy="421207"/>
            <a:chOff x="2324100" y="1814513"/>
            <a:chExt cx="266700" cy="182563"/>
          </a:xfrm>
          <a:solidFill>
            <a:schemeClr val="bg1"/>
          </a:solidFill>
        </p:grpSpPr>
        <p:sp>
          <p:nvSpPr>
            <p:cNvPr id="74" name="Freeform 73"/>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75" name="Freeform 74"/>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76" name="Group 75"/>
          <p:cNvGrpSpPr/>
          <p:nvPr/>
        </p:nvGrpSpPr>
        <p:grpSpPr>
          <a:xfrm>
            <a:off x="7737013" y="5617457"/>
            <a:ext cx="636433" cy="471433"/>
            <a:chOff x="4598988" y="3619501"/>
            <a:chExt cx="214313" cy="158750"/>
          </a:xfrm>
          <a:solidFill>
            <a:schemeClr val="bg1"/>
          </a:solidFill>
        </p:grpSpPr>
        <p:sp>
          <p:nvSpPr>
            <p:cNvPr id="77" name="Freeform 24"/>
            <p:cNvSpPr/>
            <p:nvPr/>
          </p:nvSpPr>
          <p:spPr bwMode="auto">
            <a:xfrm>
              <a:off x="4675188" y="3729038"/>
              <a:ext cx="61913" cy="49213"/>
            </a:xfrm>
            <a:custGeom>
              <a:avLst/>
              <a:gdLst>
                <a:gd name="T0" fmla="*/ 36 w 38"/>
                <a:gd name="T1" fmla="*/ 10 h 30"/>
                <a:gd name="T2" fmla="*/ 1 w 38"/>
                <a:gd name="T3" fmla="*/ 11 h 30"/>
                <a:gd name="T4" fmla="*/ 1 w 38"/>
                <a:gd name="T5" fmla="*/ 13 h 30"/>
                <a:gd name="T6" fmla="*/ 19 w 38"/>
                <a:gd name="T7" fmla="*/ 30 h 30"/>
                <a:gd name="T8" fmla="*/ 36 w 38"/>
                <a:gd name="T9" fmla="*/ 13 h 30"/>
                <a:gd name="T10" fmla="*/ 36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6" y="10"/>
                  </a:moveTo>
                  <a:cubicBezTo>
                    <a:pt x="26" y="1"/>
                    <a:pt x="12" y="0"/>
                    <a:pt x="1" y="11"/>
                  </a:cubicBezTo>
                  <a:cubicBezTo>
                    <a:pt x="0" y="11"/>
                    <a:pt x="0" y="12"/>
                    <a:pt x="1" y="13"/>
                  </a:cubicBezTo>
                  <a:cubicBezTo>
                    <a:pt x="19" y="30"/>
                    <a:pt x="19" y="30"/>
                    <a:pt x="19" y="30"/>
                  </a:cubicBezTo>
                  <a:cubicBezTo>
                    <a:pt x="36" y="13"/>
                    <a:pt x="36" y="13"/>
                    <a:pt x="36" y="13"/>
                  </a:cubicBezTo>
                  <a:cubicBezTo>
                    <a:pt x="38" y="11"/>
                    <a:pt x="37" y="11"/>
                    <a:pt x="3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78" name="Freeform 25"/>
            <p:cNvSpPr/>
            <p:nvPr/>
          </p:nvSpPr>
          <p:spPr bwMode="auto">
            <a:xfrm>
              <a:off x="4633913" y="3675063"/>
              <a:ext cx="142875" cy="63500"/>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79" name="Freeform 26"/>
            <p:cNvSpPr/>
            <p:nvPr/>
          </p:nvSpPr>
          <p:spPr bwMode="auto">
            <a:xfrm>
              <a:off x="4598988" y="3619501"/>
              <a:ext cx="214313" cy="82550"/>
            </a:xfrm>
            <a:custGeom>
              <a:avLst/>
              <a:gdLst>
                <a:gd name="T0" fmla="*/ 131 w 132"/>
                <a:gd name="T1" fmla="*/ 36 h 51"/>
                <a:gd name="T2" fmla="*/ 131 w 132"/>
                <a:gd name="T3" fmla="*/ 36 h 51"/>
                <a:gd name="T4" fmla="*/ 1 w 132"/>
                <a:gd name="T5" fmla="*/ 36 h 51"/>
                <a:gd name="T6" fmla="*/ 1 w 132"/>
                <a:gd name="T7" fmla="*/ 38 h 51"/>
                <a:gd name="T8" fmla="*/ 13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6" y="0"/>
                    <a:pt x="1" y="36"/>
                  </a:cubicBezTo>
                  <a:cubicBezTo>
                    <a:pt x="0" y="37"/>
                    <a:pt x="0" y="37"/>
                    <a:pt x="1" y="38"/>
                  </a:cubicBezTo>
                  <a:cubicBezTo>
                    <a:pt x="13" y="51"/>
                    <a:pt x="13" y="51"/>
                    <a:pt x="13" y="51"/>
                  </a:cubicBezTo>
                  <a:cubicBezTo>
                    <a:pt x="14" y="51"/>
                    <a:pt x="15" y="51"/>
                    <a:pt x="16" y="51"/>
                  </a:cubicBezTo>
                  <a:cubicBezTo>
                    <a:pt x="43" y="23"/>
                    <a:pt x="88" y="23"/>
                    <a:pt x="116" y="51"/>
                  </a:cubicBezTo>
                  <a:cubicBezTo>
                    <a:pt x="117" y="51"/>
                    <a:pt x="118" y="51"/>
                    <a:pt x="118" y="51"/>
                  </a:cubicBezTo>
                  <a:cubicBezTo>
                    <a:pt x="131" y="38"/>
                    <a:pt x="131" y="38"/>
                    <a:pt x="131" y="38"/>
                  </a:cubicBezTo>
                  <a:cubicBezTo>
                    <a:pt x="131" y="38"/>
                    <a:pt x="131" y="38"/>
                    <a:pt x="131" y="38"/>
                  </a:cubicBezTo>
                  <a:cubicBezTo>
                    <a:pt x="132" y="37"/>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36"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37"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38" name="直接连接符 37"/>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533401" y="0"/>
            <a:ext cx="821266" cy="936635"/>
            <a:chOff x="1" y="-242368"/>
            <a:chExt cx="821266" cy="936635"/>
          </a:xfrm>
        </p:grpSpPr>
        <p:sp>
          <p:nvSpPr>
            <p:cNvPr id="40" name="矩形 39"/>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812801" y="2108200"/>
            <a:ext cx="2719881" cy="2426797"/>
            <a:chOff x="609600" y="1581150"/>
            <a:chExt cx="2039911" cy="1820098"/>
          </a:xfrm>
          <a:solidFill>
            <a:schemeClr val="accent1"/>
          </a:solidFill>
        </p:grpSpPr>
        <p:sp>
          <p:nvSpPr>
            <p:cNvPr id="4" name="Rounded Rectangle 3"/>
            <p:cNvSpPr/>
            <p:nvPr/>
          </p:nvSpPr>
          <p:spPr>
            <a:xfrm>
              <a:off x="609600" y="1581150"/>
              <a:ext cx="1883278" cy="1820098"/>
            </a:xfrm>
            <a:prstGeom prst="roundRect">
              <a:avLst>
                <a:gd name="adj" fmla="val 80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 name="Right Triangle 1"/>
            <p:cNvSpPr/>
            <p:nvPr/>
          </p:nvSpPr>
          <p:spPr>
            <a:xfrm rot="18853506" flipH="1">
              <a:off x="1777521" y="2058362"/>
              <a:ext cx="878305" cy="8656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15" name="Group 14"/>
          <p:cNvGrpSpPr/>
          <p:nvPr/>
        </p:nvGrpSpPr>
        <p:grpSpPr>
          <a:xfrm>
            <a:off x="4569007" y="2108200"/>
            <a:ext cx="2722875" cy="2426797"/>
            <a:chOff x="3426755" y="1581150"/>
            <a:chExt cx="2042156" cy="1820098"/>
          </a:xfrm>
          <a:solidFill>
            <a:schemeClr val="accent2"/>
          </a:solidFill>
        </p:grpSpPr>
        <p:sp>
          <p:nvSpPr>
            <p:cNvPr id="7" name="Rounded Rectangle 6"/>
            <p:cNvSpPr/>
            <p:nvPr/>
          </p:nvSpPr>
          <p:spPr>
            <a:xfrm>
              <a:off x="3426755" y="1581150"/>
              <a:ext cx="1883278" cy="1820098"/>
            </a:xfrm>
            <a:prstGeom prst="roundRect">
              <a:avLst>
                <a:gd name="adj" fmla="val 80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Right Triangle 7"/>
            <p:cNvSpPr/>
            <p:nvPr/>
          </p:nvSpPr>
          <p:spPr>
            <a:xfrm rot="18853506" flipH="1">
              <a:off x="4596921" y="2058362"/>
              <a:ext cx="878305" cy="8656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16" name="Group 15"/>
          <p:cNvGrpSpPr/>
          <p:nvPr/>
        </p:nvGrpSpPr>
        <p:grpSpPr>
          <a:xfrm>
            <a:off x="8229601" y="2108200"/>
            <a:ext cx="2719881" cy="2426797"/>
            <a:chOff x="6172200" y="1581150"/>
            <a:chExt cx="2039911" cy="1820098"/>
          </a:xfrm>
          <a:solidFill>
            <a:schemeClr val="accent3"/>
          </a:solidFill>
        </p:grpSpPr>
        <p:sp>
          <p:nvSpPr>
            <p:cNvPr id="9" name="Rounded Rectangle 8"/>
            <p:cNvSpPr/>
            <p:nvPr/>
          </p:nvSpPr>
          <p:spPr>
            <a:xfrm>
              <a:off x="6172200" y="1581150"/>
              <a:ext cx="1883278" cy="1820098"/>
            </a:xfrm>
            <a:prstGeom prst="roundRect">
              <a:avLst>
                <a:gd name="adj" fmla="val 80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0" name="Right Triangle 9"/>
            <p:cNvSpPr/>
            <p:nvPr/>
          </p:nvSpPr>
          <p:spPr>
            <a:xfrm rot="18853506" flipH="1">
              <a:off x="7340121" y="2058362"/>
              <a:ext cx="878305" cy="8656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sp>
        <p:nvSpPr>
          <p:cNvPr id="11" name="Rectangle 10"/>
          <p:cNvSpPr/>
          <p:nvPr/>
        </p:nvSpPr>
        <p:spPr>
          <a:xfrm>
            <a:off x="748545" y="4836161"/>
            <a:ext cx="2575292" cy="1112612"/>
          </a:xfrm>
          <a:prstGeom prst="rect">
            <a:avLst/>
          </a:prstGeom>
        </p:spPr>
        <p:txBody>
          <a:bodyPr wrap="square">
            <a:spAutoFit/>
          </a:bodyPr>
          <a:lstStyle/>
          <a:p>
            <a:pPr lvl="0" algn="ctr">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gn="ctr">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7" name="Rectangle 16"/>
          <p:cNvSpPr/>
          <p:nvPr/>
        </p:nvSpPr>
        <p:spPr>
          <a:xfrm>
            <a:off x="4536879" y="4836161"/>
            <a:ext cx="2575292" cy="1112612"/>
          </a:xfrm>
          <a:prstGeom prst="rect">
            <a:avLst/>
          </a:prstGeom>
        </p:spPr>
        <p:txBody>
          <a:bodyPr wrap="square">
            <a:spAutoFit/>
          </a:bodyPr>
          <a:lstStyle/>
          <a:p>
            <a:pPr lvl="0" algn="ctr">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gn="ctr">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8" name="Rectangle 17"/>
          <p:cNvSpPr/>
          <p:nvPr/>
        </p:nvSpPr>
        <p:spPr>
          <a:xfrm>
            <a:off x="8197473" y="4836161"/>
            <a:ext cx="2575292" cy="1112612"/>
          </a:xfrm>
          <a:prstGeom prst="rect">
            <a:avLst/>
          </a:prstGeom>
        </p:spPr>
        <p:txBody>
          <a:bodyPr wrap="square">
            <a:spAutoFit/>
          </a:bodyPr>
          <a:lstStyle/>
          <a:p>
            <a:pPr lvl="0" algn="ctr">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gn="ctr">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grpSp>
        <p:nvGrpSpPr>
          <p:cNvPr id="19" name="Group 18"/>
          <p:cNvGrpSpPr/>
          <p:nvPr/>
        </p:nvGrpSpPr>
        <p:grpSpPr>
          <a:xfrm>
            <a:off x="8636000" y="2925389"/>
            <a:ext cx="1596595" cy="869691"/>
            <a:chOff x="6750050" y="3321051"/>
            <a:chExt cx="195263" cy="106363"/>
          </a:xfrm>
          <a:solidFill>
            <a:schemeClr val="bg1"/>
          </a:solidFill>
        </p:grpSpPr>
        <p:sp>
          <p:nvSpPr>
            <p:cNvPr id="20"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121920" tIns="60960" rIns="121920" bIns="60960" numCol="1" anchor="t" anchorCtr="0" compatLnSpc="1"/>
            <a:lstStyle/>
            <a:p>
              <a:endParaRPr lang="en-US" sz="2400">
                <a:cs typeface="+mn-ea"/>
                <a:sym typeface="+mn-lt"/>
              </a:endParaRPr>
            </a:p>
          </p:txBody>
        </p:sp>
        <p:sp>
          <p:nvSpPr>
            <p:cNvPr id="21"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121920" tIns="60960" rIns="121920" bIns="60960" numCol="1" anchor="t" anchorCtr="0" compatLnSpc="1"/>
            <a:lstStyle/>
            <a:p>
              <a:endParaRPr lang="en-US" sz="2400">
                <a:cs typeface="+mn-ea"/>
                <a:sym typeface="+mn-lt"/>
              </a:endParaRPr>
            </a:p>
          </p:txBody>
        </p:sp>
        <p:sp>
          <p:nvSpPr>
            <p:cNvPr id="22"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121920" tIns="60960" rIns="121920" bIns="60960" numCol="1" anchor="t" anchorCtr="0" compatLnSpc="1"/>
            <a:lstStyle/>
            <a:p>
              <a:endParaRPr lang="en-US" sz="2400">
                <a:cs typeface="+mn-ea"/>
                <a:sym typeface="+mn-lt"/>
              </a:endParaRPr>
            </a:p>
          </p:txBody>
        </p:sp>
      </p:grpSp>
      <p:grpSp>
        <p:nvGrpSpPr>
          <p:cNvPr id="23" name="Group 22"/>
          <p:cNvGrpSpPr/>
          <p:nvPr/>
        </p:nvGrpSpPr>
        <p:grpSpPr>
          <a:xfrm>
            <a:off x="1394900" y="2665782"/>
            <a:ext cx="1282579" cy="1273796"/>
            <a:chOff x="1979613" y="3067051"/>
            <a:chExt cx="231775" cy="230188"/>
          </a:xfrm>
          <a:solidFill>
            <a:schemeClr val="bg1"/>
          </a:solidFill>
        </p:grpSpPr>
        <p:sp>
          <p:nvSpPr>
            <p:cNvPr id="2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27" name="Group 26"/>
          <p:cNvGrpSpPr/>
          <p:nvPr/>
        </p:nvGrpSpPr>
        <p:grpSpPr>
          <a:xfrm>
            <a:off x="5267072" y="2704344"/>
            <a:ext cx="1251457" cy="1205449"/>
            <a:chOff x="4616450" y="1549401"/>
            <a:chExt cx="215900" cy="207963"/>
          </a:xfrm>
          <a:solidFill>
            <a:schemeClr val="bg1"/>
          </a:solidFill>
        </p:grpSpPr>
        <p:sp>
          <p:nvSpPr>
            <p:cNvPr id="28"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9"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31"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3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33" name="直接连接符 32"/>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533401" y="0"/>
            <a:ext cx="821266" cy="936635"/>
            <a:chOff x="1" y="-242368"/>
            <a:chExt cx="821266" cy="936635"/>
          </a:xfrm>
        </p:grpSpPr>
        <p:sp>
          <p:nvSpPr>
            <p:cNvPr id="35" name="矩形 34"/>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flipH="1">
            <a:off x="-2658021" y="1265989"/>
            <a:ext cx="10058400" cy="5527162"/>
          </a:xfrm>
          <a:prstGeom prst="rect">
            <a:avLst/>
          </a:prstGeom>
        </p:spPr>
      </p:pic>
      <p:sp>
        <p:nvSpPr>
          <p:cNvPr id="4" name="矩形 3"/>
          <p:cNvSpPr/>
          <p:nvPr/>
        </p:nvSpPr>
        <p:spPr>
          <a:xfrm>
            <a:off x="3173149" y="1521422"/>
            <a:ext cx="2030278" cy="2225755"/>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684641" y="1399396"/>
            <a:ext cx="676654" cy="1200329"/>
          </a:xfrm>
          <a:prstGeom prst="rect">
            <a:avLst/>
          </a:prstGeom>
          <a:noFill/>
        </p:spPr>
        <p:txBody>
          <a:bodyPr wrap="square" rtlCol="0">
            <a:spAutoFit/>
          </a:bodyPr>
          <a:lstStyle/>
          <a:p>
            <a:pPr algn="ctr"/>
            <a:r>
              <a:rPr lang="zh-CN" altLang="en-US" sz="7200" b="1"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rPr>
              <a:t>目</a:t>
            </a:r>
          </a:p>
        </p:txBody>
      </p:sp>
      <p:sp>
        <p:nvSpPr>
          <p:cNvPr id="6" name="文本框 5"/>
          <p:cNvSpPr txBox="1"/>
          <p:nvPr/>
        </p:nvSpPr>
        <p:spPr>
          <a:xfrm rot="5400000">
            <a:off x="3755528" y="2403467"/>
            <a:ext cx="1877694" cy="461665"/>
          </a:xfrm>
          <a:prstGeom prst="rect">
            <a:avLst/>
          </a:prstGeom>
          <a:noFill/>
        </p:spPr>
        <p:txBody>
          <a:bodyPr wrap="square" rtlCol="0">
            <a:spAutoFit/>
          </a:bodyPr>
          <a:lstStyle/>
          <a:p>
            <a:pPr algn="dist"/>
            <a:r>
              <a:rPr lang="en-US" altLang="zh-CN" sz="2400" dirty="0">
                <a:solidFill>
                  <a:srgbClr val="A80000"/>
                </a:solidFill>
              </a:rPr>
              <a:t>CONTENTS</a:t>
            </a:r>
            <a:endParaRPr lang="zh-CN" altLang="en-US" sz="1600" dirty="0">
              <a:solidFill>
                <a:srgbClr val="A80000"/>
              </a:solidFill>
            </a:endParaRPr>
          </a:p>
        </p:txBody>
      </p:sp>
      <p:grpSp>
        <p:nvGrpSpPr>
          <p:cNvPr id="7" name="组合 6"/>
          <p:cNvGrpSpPr/>
          <p:nvPr/>
        </p:nvGrpSpPr>
        <p:grpSpPr>
          <a:xfrm>
            <a:off x="6798593" y="1521423"/>
            <a:ext cx="3387825" cy="426457"/>
            <a:chOff x="5718075" y="359356"/>
            <a:chExt cx="3387825" cy="426457"/>
          </a:xfrm>
        </p:grpSpPr>
        <p:sp>
          <p:nvSpPr>
            <p:cNvPr id="8" name="矩形 7"/>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圆角矩形 8"/>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1</a:t>
              </a:r>
              <a:endParaRPr lang="zh-CN" altLang="en-US" sz="28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grpSp>
        <p:nvGrpSpPr>
          <p:cNvPr id="11" name="组合 10"/>
          <p:cNvGrpSpPr/>
          <p:nvPr/>
        </p:nvGrpSpPr>
        <p:grpSpPr>
          <a:xfrm>
            <a:off x="6823993" y="2499725"/>
            <a:ext cx="3387825" cy="426457"/>
            <a:chOff x="5718075" y="359356"/>
            <a:chExt cx="3387825" cy="426457"/>
          </a:xfrm>
        </p:grpSpPr>
        <p:sp>
          <p:nvSpPr>
            <p:cNvPr id="12" name="矩形 11"/>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圆角矩形 12"/>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2</a:t>
              </a:r>
              <a:endParaRPr lang="zh-CN" altLang="en-US" sz="28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grpSp>
        <p:nvGrpSpPr>
          <p:cNvPr id="15" name="组合 14"/>
          <p:cNvGrpSpPr/>
          <p:nvPr/>
        </p:nvGrpSpPr>
        <p:grpSpPr>
          <a:xfrm>
            <a:off x="6798593" y="3478027"/>
            <a:ext cx="3387825" cy="426457"/>
            <a:chOff x="5718075" y="359356"/>
            <a:chExt cx="3387825" cy="426457"/>
          </a:xfrm>
        </p:grpSpPr>
        <p:sp>
          <p:nvSpPr>
            <p:cNvPr id="16" name="矩形 15"/>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圆角矩形 16"/>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3</a:t>
              </a:r>
              <a:endParaRPr lang="zh-CN" altLang="en-US"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grpSp>
        <p:nvGrpSpPr>
          <p:cNvPr id="19" name="组合 18"/>
          <p:cNvGrpSpPr/>
          <p:nvPr/>
        </p:nvGrpSpPr>
        <p:grpSpPr>
          <a:xfrm>
            <a:off x="6785893" y="4456330"/>
            <a:ext cx="3387825" cy="426457"/>
            <a:chOff x="5718075" y="359356"/>
            <a:chExt cx="3387825" cy="426457"/>
          </a:xfrm>
        </p:grpSpPr>
        <p:sp>
          <p:nvSpPr>
            <p:cNvPr id="20" name="矩形 19"/>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圆角矩形 20"/>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4</a:t>
              </a:r>
              <a:endParaRPr lang="zh-CN" altLang="en-US" sz="28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sp>
        <p:nvSpPr>
          <p:cNvPr id="23" name="文本框 22"/>
          <p:cNvSpPr txBox="1"/>
          <p:nvPr/>
        </p:nvSpPr>
        <p:spPr>
          <a:xfrm>
            <a:off x="3693112" y="2544135"/>
            <a:ext cx="676654" cy="1200329"/>
          </a:xfrm>
          <a:prstGeom prst="rect">
            <a:avLst/>
          </a:prstGeom>
          <a:noFill/>
        </p:spPr>
        <p:txBody>
          <a:bodyPr wrap="square" rtlCol="0">
            <a:spAutoFit/>
          </a:bodyPr>
          <a:lstStyle/>
          <a:p>
            <a:pPr algn="ctr"/>
            <a:r>
              <a:rPr lang="zh-CN" altLang="en-US" sz="7200" b="1"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rPr>
              <a:t>录</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flipH="1">
            <a:off x="-2658021" y="1265989"/>
            <a:ext cx="10058400" cy="5527162"/>
          </a:xfrm>
          <a:prstGeom prst="rect">
            <a:avLst/>
          </a:prstGeom>
        </p:spPr>
      </p:pic>
      <p:sp>
        <p:nvSpPr>
          <p:cNvPr id="4" name="矩形 3"/>
          <p:cNvSpPr/>
          <p:nvPr/>
        </p:nvSpPr>
        <p:spPr>
          <a:xfrm>
            <a:off x="3173149" y="1521422"/>
            <a:ext cx="2030278" cy="2225755"/>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684641" y="1399396"/>
            <a:ext cx="676654" cy="1200329"/>
          </a:xfrm>
          <a:prstGeom prst="rect">
            <a:avLst/>
          </a:prstGeom>
          <a:noFill/>
        </p:spPr>
        <p:txBody>
          <a:bodyPr wrap="square" rtlCol="0">
            <a:spAutoFit/>
          </a:bodyPr>
          <a:lstStyle/>
          <a:p>
            <a:pPr algn="ctr"/>
            <a:r>
              <a:rPr lang="zh-CN" altLang="en-US" sz="7200" b="1"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rPr>
              <a:t>目</a:t>
            </a:r>
          </a:p>
        </p:txBody>
      </p:sp>
      <p:sp>
        <p:nvSpPr>
          <p:cNvPr id="6" name="文本框 5"/>
          <p:cNvSpPr txBox="1"/>
          <p:nvPr/>
        </p:nvSpPr>
        <p:spPr>
          <a:xfrm rot="5400000">
            <a:off x="3755528" y="2403467"/>
            <a:ext cx="1877694" cy="461665"/>
          </a:xfrm>
          <a:prstGeom prst="rect">
            <a:avLst/>
          </a:prstGeom>
          <a:noFill/>
        </p:spPr>
        <p:txBody>
          <a:bodyPr wrap="square" rtlCol="0">
            <a:spAutoFit/>
          </a:bodyPr>
          <a:lstStyle/>
          <a:p>
            <a:pPr algn="dist"/>
            <a:r>
              <a:rPr lang="en-US" altLang="zh-CN" sz="2400" dirty="0">
                <a:solidFill>
                  <a:srgbClr val="A80000"/>
                </a:solidFill>
              </a:rPr>
              <a:t>CONTENTS</a:t>
            </a:r>
            <a:endParaRPr lang="zh-CN" altLang="en-US" sz="1600" dirty="0">
              <a:solidFill>
                <a:srgbClr val="A80000"/>
              </a:solidFill>
            </a:endParaRPr>
          </a:p>
        </p:txBody>
      </p:sp>
      <p:grpSp>
        <p:nvGrpSpPr>
          <p:cNvPr id="7" name="组合 6"/>
          <p:cNvGrpSpPr/>
          <p:nvPr/>
        </p:nvGrpSpPr>
        <p:grpSpPr>
          <a:xfrm>
            <a:off x="6798593" y="1521423"/>
            <a:ext cx="3387825" cy="426457"/>
            <a:chOff x="5718075" y="359356"/>
            <a:chExt cx="3387825" cy="426457"/>
          </a:xfrm>
        </p:grpSpPr>
        <p:sp>
          <p:nvSpPr>
            <p:cNvPr id="8" name="矩形 7"/>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圆角矩形 8"/>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1</a:t>
              </a:r>
              <a:endParaRPr lang="zh-CN" altLang="en-US" sz="28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grpSp>
        <p:nvGrpSpPr>
          <p:cNvPr id="11" name="组合 10"/>
          <p:cNvGrpSpPr/>
          <p:nvPr/>
        </p:nvGrpSpPr>
        <p:grpSpPr>
          <a:xfrm>
            <a:off x="6823993" y="2499725"/>
            <a:ext cx="3387825" cy="426457"/>
            <a:chOff x="5718075" y="359356"/>
            <a:chExt cx="3387825" cy="426457"/>
          </a:xfrm>
        </p:grpSpPr>
        <p:sp>
          <p:nvSpPr>
            <p:cNvPr id="12" name="矩形 11"/>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圆角矩形 12"/>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2</a:t>
              </a:r>
              <a:endParaRPr lang="zh-CN" altLang="en-US" sz="28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grpSp>
        <p:nvGrpSpPr>
          <p:cNvPr id="15" name="组合 14"/>
          <p:cNvGrpSpPr/>
          <p:nvPr/>
        </p:nvGrpSpPr>
        <p:grpSpPr>
          <a:xfrm>
            <a:off x="6798593" y="3478027"/>
            <a:ext cx="3387825" cy="426457"/>
            <a:chOff x="5718075" y="359356"/>
            <a:chExt cx="3387825" cy="426457"/>
          </a:xfrm>
        </p:grpSpPr>
        <p:sp>
          <p:nvSpPr>
            <p:cNvPr id="16" name="矩形 15"/>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圆角矩形 16"/>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3</a:t>
              </a:r>
              <a:endParaRPr lang="zh-CN" altLang="en-US"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grpSp>
        <p:nvGrpSpPr>
          <p:cNvPr id="19" name="组合 18"/>
          <p:cNvGrpSpPr/>
          <p:nvPr/>
        </p:nvGrpSpPr>
        <p:grpSpPr>
          <a:xfrm>
            <a:off x="6785893" y="4456330"/>
            <a:ext cx="3387825" cy="426457"/>
            <a:chOff x="5718075" y="359356"/>
            <a:chExt cx="3387825" cy="426457"/>
          </a:xfrm>
        </p:grpSpPr>
        <p:sp>
          <p:nvSpPr>
            <p:cNvPr id="20" name="矩形 19"/>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圆角矩形 20"/>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4</a:t>
              </a:r>
              <a:endParaRPr lang="zh-CN" altLang="en-US" sz="28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sp>
        <p:nvSpPr>
          <p:cNvPr id="23" name="文本框 22"/>
          <p:cNvSpPr txBox="1"/>
          <p:nvPr/>
        </p:nvSpPr>
        <p:spPr>
          <a:xfrm>
            <a:off x="3693112" y="2544135"/>
            <a:ext cx="676654" cy="1200329"/>
          </a:xfrm>
          <a:prstGeom prst="rect">
            <a:avLst/>
          </a:prstGeom>
          <a:noFill/>
        </p:spPr>
        <p:txBody>
          <a:bodyPr wrap="square" rtlCol="0">
            <a:spAutoFit/>
          </a:bodyPr>
          <a:lstStyle/>
          <a:p>
            <a:pPr algn="ctr"/>
            <a:r>
              <a:rPr lang="zh-CN" altLang="en-US" sz="7200" b="1"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rPr>
              <a:t>录</a:t>
            </a:r>
          </a:p>
        </p:txBody>
      </p:sp>
      <p:sp>
        <p:nvSpPr>
          <p:cNvPr id="3" name="右箭头 2"/>
          <p:cNvSpPr/>
          <p:nvPr/>
        </p:nvSpPr>
        <p:spPr>
          <a:xfrm>
            <a:off x="5805714" y="4456330"/>
            <a:ext cx="653143" cy="46703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785707" y="2108200"/>
          <a:ext cx="7037493" cy="4233333"/>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9360915" y="2311400"/>
            <a:ext cx="2075943" cy="1172629"/>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8" name="Rectangle 7"/>
          <p:cNvSpPr/>
          <p:nvPr/>
        </p:nvSpPr>
        <p:spPr>
          <a:xfrm>
            <a:off x="9360915" y="3550800"/>
            <a:ext cx="2075943" cy="1172629"/>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9" name="Rectangle 8"/>
          <p:cNvSpPr/>
          <p:nvPr/>
        </p:nvSpPr>
        <p:spPr>
          <a:xfrm>
            <a:off x="9360915" y="4810700"/>
            <a:ext cx="2075943" cy="1172629"/>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10" name="Rounded Rectangle 9"/>
          <p:cNvSpPr/>
          <p:nvPr/>
        </p:nvSpPr>
        <p:spPr>
          <a:xfrm>
            <a:off x="8432801" y="2453700"/>
            <a:ext cx="870457" cy="8412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mn-ea"/>
                <a:sym typeface="+mn-lt"/>
              </a:rPr>
              <a:t>01</a:t>
            </a:r>
          </a:p>
        </p:txBody>
      </p:sp>
      <p:sp>
        <p:nvSpPr>
          <p:cNvPr id="11" name="Rounded Rectangle 10"/>
          <p:cNvSpPr/>
          <p:nvPr/>
        </p:nvSpPr>
        <p:spPr>
          <a:xfrm>
            <a:off x="8432801" y="3693100"/>
            <a:ext cx="870457" cy="8412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mn-ea"/>
                <a:sym typeface="+mn-lt"/>
              </a:rPr>
              <a:t>02</a:t>
            </a:r>
          </a:p>
        </p:txBody>
      </p:sp>
      <p:sp>
        <p:nvSpPr>
          <p:cNvPr id="12" name="Rounded Rectangle 11"/>
          <p:cNvSpPr/>
          <p:nvPr/>
        </p:nvSpPr>
        <p:spPr>
          <a:xfrm>
            <a:off x="8432801" y="4924544"/>
            <a:ext cx="870457" cy="8412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mn-ea"/>
                <a:sym typeface="+mn-lt"/>
              </a:rPr>
              <a:t>03</a:t>
            </a:r>
          </a:p>
        </p:txBody>
      </p:sp>
      <p:sp>
        <p:nvSpPr>
          <p:cNvPr id="14"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15"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16" name="直接连接符 15"/>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533401" y="0"/>
            <a:ext cx="821266" cy="936635"/>
            <a:chOff x="1" y="-242368"/>
            <a:chExt cx="821266" cy="936635"/>
          </a:xfrm>
        </p:grpSpPr>
        <p:sp>
          <p:nvSpPr>
            <p:cNvPr id="18" name="矩形 17"/>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57163" y="2006600"/>
            <a:ext cx="1450037" cy="1401392"/>
          </a:xfrm>
          <a:prstGeom prst="roundRect">
            <a:avLst>
              <a:gd name="adj" fmla="val 823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Rounded Rectangle 6"/>
          <p:cNvSpPr/>
          <p:nvPr/>
        </p:nvSpPr>
        <p:spPr>
          <a:xfrm>
            <a:off x="914400" y="4124372"/>
            <a:ext cx="1420427" cy="1372776"/>
          </a:xfrm>
          <a:prstGeom prst="roundRect">
            <a:avLst>
              <a:gd name="adj" fmla="val 82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Rounded Rectangle 7"/>
          <p:cNvSpPr/>
          <p:nvPr/>
        </p:nvSpPr>
        <p:spPr>
          <a:xfrm>
            <a:off x="3149600" y="4124372"/>
            <a:ext cx="1420427" cy="1372776"/>
          </a:xfrm>
          <a:prstGeom prst="roundRect">
            <a:avLst>
              <a:gd name="adj" fmla="val 82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9" name="Rounded Rectangle 8"/>
          <p:cNvSpPr/>
          <p:nvPr/>
        </p:nvSpPr>
        <p:spPr>
          <a:xfrm>
            <a:off x="5371968" y="4124372"/>
            <a:ext cx="1420427" cy="1372776"/>
          </a:xfrm>
          <a:prstGeom prst="roundRect">
            <a:avLst>
              <a:gd name="adj" fmla="val 823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0" name="Rounded Rectangle 9"/>
          <p:cNvSpPr/>
          <p:nvPr/>
        </p:nvSpPr>
        <p:spPr>
          <a:xfrm>
            <a:off x="7621973" y="4124372"/>
            <a:ext cx="1420427" cy="1372776"/>
          </a:xfrm>
          <a:prstGeom prst="roundRect">
            <a:avLst>
              <a:gd name="adj" fmla="val 82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1" name="Rounded Rectangle 10"/>
          <p:cNvSpPr/>
          <p:nvPr/>
        </p:nvSpPr>
        <p:spPr>
          <a:xfrm>
            <a:off x="9857173" y="4124372"/>
            <a:ext cx="1420427" cy="1372776"/>
          </a:xfrm>
          <a:prstGeom prst="roundRect">
            <a:avLst>
              <a:gd name="adj" fmla="val 823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cxnSp>
        <p:nvCxnSpPr>
          <p:cNvPr id="12" name="Straight Connector 11"/>
          <p:cNvCxnSpPr>
            <a:stCxn id="7" idx="0"/>
            <a:endCxn id="4" idx="2"/>
          </p:cNvCxnSpPr>
          <p:nvPr/>
        </p:nvCxnSpPr>
        <p:spPr>
          <a:xfrm flipV="1">
            <a:off x="1624613" y="3407993"/>
            <a:ext cx="4457568" cy="7163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2"/>
            <a:endCxn id="8" idx="0"/>
          </p:cNvCxnSpPr>
          <p:nvPr/>
        </p:nvCxnSpPr>
        <p:spPr>
          <a:xfrm flipH="1">
            <a:off x="3859813" y="3407993"/>
            <a:ext cx="2222368" cy="7163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2"/>
            <a:endCxn id="9" idx="0"/>
          </p:cNvCxnSpPr>
          <p:nvPr/>
        </p:nvCxnSpPr>
        <p:spPr>
          <a:xfrm>
            <a:off x="6082181" y="3407993"/>
            <a:ext cx="0" cy="7163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2"/>
            <a:endCxn id="10" idx="0"/>
          </p:cNvCxnSpPr>
          <p:nvPr/>
        </p:nvCxnSpPr>
        <p:spPr>
          <a:xfrm>
            <a:off x="6082182" y="3407993"/>
            <a:ext cx="2250005" cy="7163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2"/>
            <a:endCxn id="11" idx="0"/>
          </p:cNvCxnSpPr>
          <p:nvPr/>
        </p:nvCxnSpPr>
        <p:spPr>
          <a:xfrm>
            <a:off x="6082182" y="3407993"/>
            <a:ext cx="4485205" cy="7163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88242" y="5560240"/>
            <a:ext cx="1872743" cy="812530"/>
          </a:xfrm>
          <a:prstGeom prst="rect">
            <a:avLst/>
          </a:prstGeom>
        </p:spPr>
        <p:txBody>
          <a:bodyPr wrap="square">
            <a:spAutoFit/>
          </a:bodyPr>
          <a:lstStyle/>
          <a:p>
            <a:pPr lvl="0" algn="ctr">
              <a:lnSpc>
                <a:spcPct val="130000"/>
              </a:lnSpc>
            </a:pPr>
            <a:r>
              <a:rPr lang="en-US" altLang="zh-CN" sz="900" dirty="0" err="1">
                <a:solidFill>
                  <a:prstClr val="black">
                    <a:lumMod val="65000"/>
                    <a:lumOff val="35000"/>
                  </a:prstClr>
                </a:solidFill>
                <a:cs typeface="+mn-ea"/>
                <a:sym typeface="+mn-lt"/>
              </a:rPr>
              <a:t>ppt</a:t>
            </a:r>
            <a:r>
              <a:rPr lang="zh-CN" altLang="en-US" sz="9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600" dirty="0">
              <a:solidFill>
                <a:prstClr val="black">
                  <a:lumMod val="65000"/>
                  <a:lumOff val="35000"/>
                </a:prstClr>
              </a:solidFill>
              <a:cs typeface="+mn-ea"/>
              <a:sym typeface="+mn-lt"/>
            </a:endParaRPr>
          </a:p>
        </p:txBody>
      </p:sp>
      <p:sp>
        <p:nvSpPr>
          <p:cNvPr id="22" name="Rectangle 21"/>
          <p:cNvSpPr/>
          <p:nvPr/>
        </p:nvSpPr>
        <p:spPr>
          <a:xfrm>
            <a:off x="2902458" y="5560240"/>
            <a:ext cx="1872743" cy="812530"/>
          </a:xfrm>
          <a:prstGeom prst="rect">
            <a:avLst/>
          </a:prstGeom>
        </p:spPr>
        <p:txBody>
          <a:bodyPr wrap="square">
            <a:spAutoFit/>
          </a:bodyPr>
          <a:lstStyle/>
          <a:p>
            <a:pPr lvl="0" algn="ctr">
              <a:lnSpc>
                <a:spcPct val="130000"/>
              </a:lnSpc>
            </a:pPr>
            <a:r>
              <a:rPr lang="en-US" altLang="zh-CN" sz="900" dirty="0" err="1">
                <a:solidFill>
                  <a:prstClr val="black">
                    <a:lumMod val="65000"/>
                    <a:lumOff val="35000"/>
                  </a:prstClr>
                </a:solidFill>
                <a:cs typeface="+mn-ea"/>
                <a:sym typeface="+mn-lt"/>
              </a:rPr>
              <a:t>ppt</a:t>
            </a:r>
            <a:r>
              <a:rPr lang="zh-CN" altLang="en-US" sz="9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600" dirty="0">
              <a:solidFill>
                <a:prstClr val="black">
                  <a:lumMod val="65000"/>
                  <a:lumOff val="35000"/>
                </a:prstClr>
              </a:solidFill>
              <a:cs typeface="+mn-ea"/>
              <a:sym typeface="+mn-lt"/>
            </a:endParaRPr>
          </a:p>
        </p:txBody>
      </p:sp>
      <p:sp>
        <p:nvSpPr>
          <p:cNvPr id="23" name="Rectangle 22"/>
          <p:cNvSpPr/>
          <p:nvPr/>
        </p:nvSpPr>
        <p:spPr>
          <a:xfrm>
            <a:off x="5137658" y="5560240"/>
            <a:ext cx="1872743" cy="812530"/>
          </a:xfrm>
          <a:prstGeom prst="rect">
            <a:avLst/>
          </a:prstGeom>
        </p:spPr>
        <p:txBody>
          <a:bodyPr wrap="square">
            <a:spAutoFit/>
          </a:bodyPr>
          <a:lstStyle/>
          <a:p>
            <a:pPr lvl="0" algn="ctr">
              <a:lnSpc>
                <a:spcPct val="130000"/>
              </a:lnSpc>
            </a:pPr>
            <a:r>
              <a:rPr lang="en-US" altLang="zh-CN" sz="900" dirty="0" err="1">
                <a:solidFill>
                  <a:prstClr val="black">
                    <a:lumMod val="65000"/>
                    <a:lumOff val="35000"/>
                  </a:prstClr>
                </a:solidFill>
                <a:cs typeface="+mn-ea"/>
                <a:sym typeface="+mn-lt"/>
              </a:rPr>
              <a:t>ppt</a:t>
            </a:r>
            <a:r>
              <a:rPr lang="zh-CN" altLang="en-US" sz="9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600" dirty="0">
              <a:solidFill>
                <a:prstClr val="black">
                  <a:lumMod val="65000"/>
                  <a:lumOff val="35000"/>
                </a:prstClr>
              </a:solidFill>
              <a:cs typeface="+mn-ea"/>
              <a:sym typeface="+mn-lt"/>
            </a:endParaRPr>
          </a:p>
        </p:txBody>
      </p:sp>
      <p:sp>
        <p:nvSpPr>
          <p:cNvPr id="24" name="Rectangle 23"/>
          <p:cNvSpPr/>
          <p:nvPr/>
        </p:nvSpPr>
        <p:spPr>
          <a:xfrm>
            <a:off x="7372858" y="5560240"/>
            <a:ext cx="1872743" cy="812530"/>
          </a:xfrm>
          <a:prstGeom prst="rect">
            <a:avLst/>
          </a:prstGeom>
        </p:spPr>
        <p:txBody>
          <a:bodyPr wrap="square">
            <a:spAutoFit/>
          </a:bodyPr>
          <a:lstStyle/>
          <a:p>
            <a:pPr lvl="0" algn="ctr">
              <a:lnSpc>
                <a:spcPct val="130000"/>
              </a:lnSpc>
            </a:pPr>
            <a:r>
              <a:rPr lang="en-US" altLang="zh-CN" sz="900" dirty="0" err="1">
                <a:solidFill>
                  <a:prstClr val="black">
                    <a:lumMod val="65000"/>
                    <a:lumOff val="35000"/>
                  </a:prstClr>
                </a:solidFill>
                <a:cs typeface="+mn-ea"/>
                <a:sym typeface="+mn-lt"/>
              </a:rPr>
              <a:t>ppt</a:t>
            </a:r>
            <a:r>
              <a:rPr lang="zh-CN" altLang="en-US" sz="9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600" dirty="0">
              <a:solidFill>
                <a:prstClr val="black">
                  <a:lumMod val="65000"/>
                  <a:lumOff val="35000"/>
                </a:prstClr>
              </a:solidFill>
              <a:cs typeface="+mn-ea"/>
              <a:sym typeface="+mn-lt"/>
            </a:endParaRPr>
          </a:p>
        </p:txBody>
      </p:sp>
      <p:sp>
        <p:nvSpPr>
          <p:cNvPr id="25" name="Rectangle 24"/>
          <p:cNvSpPr/>
          <p:nvPr/>
        </p:nvSpPr>
        <p:spPr>
          <a:xfrm>
            <a:off x="9608058" y="5560240"/>
            <a:ext cx="1872743" cy="812530"/>
          </a:xfrm>
          <a:prstGeom prst="rect">
            <a:avLst/>
          </a:prstGeom>
        </p:spPr>
        <p:txBody>
          <a:bodyPr wrap="square">
            <a:spAutoFit/>
          </a:bodyPr>
          <a:lstStyle/>
          <a:p>
            <a:pPr lvl="0" algn="ctr">
              <a:lnSpc>
                <a:spcPct val="130000"/>
              </a:lnSpc>
            </a:pPr>
            <a:r>
              <a:rPr lang="en-US" altLang="zh-CN" sz="900" dirty="0" err="1">
                <a:solidFill>
                  <a:prstClr val="black">
                    <a:lumMod val="65000"/>
                    <a:lumOff val="35000"/>
                  </a:prstClr>
                </a:solidFill>
                <a:cs typeface="+mn-ea"/>
                <a:sym typeface="+mn-lt"/>
              </a:rPr>
              <a:t>ppt</a:t>
            </a:r>
            <a:r>
              <a:rPr lang="zh-CN" altLang="en-US" sz="9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600" dirty="0">
              <a:solidFill>
                <a:prstClr val="black">
                  <a:lumMod val="65000"/>
                  <a:lumOff val="35000"/>
                </a:prstClr>
              </a:solidFill>
              <a:cs typeface="+mn-ea"/>
              <a:sym typeface="+mn-lt"/>
            </a:endParaRPr>
          </a:p>
        </p:txBody>
      </p:sp>
      <p:sp>
        <p:nvSpPr>
          <p:cNvPr id="26" name="Freeform 58"/>
          <p:cNvSpPr/>
          <p:nvPr/>
        </p:nvSpPr>
        <p:spPr bwMode="auto">
          <a:xfrm>
            <a:off x="5856648" y="2311401"/>
            <a:ext cx="451067" cy="4675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sp>
        <p:nvSpPr>
          <p:cNvPr id="27" name="Rectangle 26"/>
          <p:cNvSpPr/>
          <p:nvPr/>
        </p:nvSpPr>
        <p:spPr>
          <a:xfrm>
            <a:off x="5320181" y="2827621"/>
            <a:ext cx="1524000" cy="400110"/>
          </a:xfrm>
          <a:prstGeom prst="rect">
            <a:avLst/>
          </a:prstGeom>
        </p:spPr>
        <p:txBody>
          <a:bodyPr wrap="square">
            <a:spAutoFit/>
          </a:bodyPr>
          <a:lstStyle/>
          <a:p>
            <a:pPr algn="ctr"/>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sp>
        <p:nvSpPr>
          <p:cNvPr id="28" name="Rectangle 27"/>
          <p:cNvSpPr/>
          <p:nvPr/>
        </p:nvSpPr>
        <p:spPr>
          <a:xfrm>
            <a:off x="5312028" y="5007087"/>
            <a:ext cx="1524000" cy="400110"/>
          </a:xfrm>
          <a:prstGeom prst="rect">
            <a:avLst/>
          </a:prstGeom>
        </p:spPr>
        <p:txBody>
          <a:bodyPr wrap="square">
            <a:spAutoFit/>
          </a:bodyPr>
          <a:lstStyle/>
          <a:p>
            <a:pPr algn="ctr"/>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sp>
        <p:nvSpPr>
          <p:cNvPr id="29" name="Rectangle 28"/>
          <p:cNvSpPr/>
          <p:nvPr/>
        </p:nvSpPr>
        <p:spPr>
          <a:xfrm>
            <a:off x="7590433" y="5007087"/>
            <a:ext cx="1524000" cy="400110"/>
          </a:xfrm>
          <a:prstGeom prst="rect">
            <a:avLst/>
          </a:prstGeom>
        </p:spPr>
        <p:txBody>
          <a:bodyPr wrap="square">
            <a:spAutoFit/>
          </a:bodyPr>
          <a:lstStyle/>
          <a:p>
            <a:pPr algn="ctr"/>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sp>
        <p:nvSpPr>
          <p:cNvPr id="30" name="Rectangle 29"/>
          <p:cNvSpPr/>
          <p:nvPr/>
        </p:nvSpPr>
        <p:spPr>
          <a:xfrm>
            <a:off x="9805387" y="5007087"/>
            <a:ext cx="1524000" cy="400110"/>
          </a:xfrm>
          <a:prstGeom prst="rect">
            <a:avLst/>
          </a:prstGeom>
        </p:spPr>
        <p:txBody>
          <a:bodyPr wrap="square">
            <a:spAutoFit/>
          </a:bodyPr>
          <a:lstStyle/>
          <a:p>
            <a:pPr algn="ctr"/>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sp>
        <p:nvSpPr>
          <p:cNvPr id="31" name="Rectangle 30"/>
          <p:cNvSpPr/>
          <p:nvPr/>
        </p:nvSpPr>
        <p:spPr>
          <a:xfrm>
            <a:off x="3076828" y="5007087"/>
            <a:ext cx="1524000" cy="400110"/>
          </a:xfrm>
          <a:prstGeom prst="rect">
            <a:avLst/>
          </a:prstGeom>
        </p:spPr>
        <p:txBody>
          <a:bodyPr wrap="square">
            <a:spAutoFit/>
          </a:bodyPr>
          <a:lstStyle/>
          <a:p>
            <a:pPr algn="ctr"/>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sp>
        <p:nvSpPr>
          <p:cNvPr id="32" name="Rectangle 31"/>
          <p:cNvSpPr/>
          <p:nvPr/>
        </p:nvSpPr>
        <p:spPr>
          <a:xfrm>
            <a:off x="862613" y="5007087"/>
            <a:ext cx="1524000" cy="400110"/>
          </a:xfrm>
          <a:prstGeom prst="rect">
            <a:avLst/>
          </a:prstGeom>
        </p:spPr>
        <p:txBody>
          <a:bodyPr wrap="square">
            <a:spAutoFit/>
          </a:bodyPr>
          <a:lstStyle/>
          <a:p>
            <a:pPr algn="ctr"/>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grpSp>
        <p:nvGrpSpPr>
          <p:cNvPr id="33" name="Group 32"/>
          <p:cNvGrpSpPr/>
          <p:nvPr/>
        </p:nvGrpSpPr>
        <p:grpSpPr>
          <a:xfrm>
            <a:off x="10258214" y="4485405"/>
            <a:ext cx="572429" cy="311812"/>
            <a:chOff x="6750050" y="3321051"/>
            <a:chExt cx="195263" cy="106363"/>
          </a:xfrm>
          <a:solidFill>
            <a:schemeClr val="bg1"/>
          </a:solidFill>
        </p:grpSpPr>
        <p:sp>
          <p:nvSpPr>
            <p:cNvPr id="34"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121920" tIns="60960" rIns="121920" bIns="60960" numCol="1" anchor="t" anchorCtr="0" compatLnSpc="1"/>
            <a:lstStyle/>
            <a:p>
              <a:endParaRPr lang="en-US" sz="2400">
                <a:cs typeface="+mn-ea"/>
                <a:sym typeface="+mn-lt"/>
              </a:endParaRPr>
            </a:p>
          </p:txBody>
        </p:sp>
        <p:sp>
          <p:nvSpPr>
            <p:cNvPr id="35"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121920" tIns="60960" rIns="121920" bIns="60960" numCol="1" anchor="t" anchorCtr="0" compatLnSpc="1"/>
            <a:lstStyle/>
            <a:p>
              <a:endParaRPr lang="en-US" sz="2400">
                <a:cs typeface="+mn-ea"/>
                <a:sym typeface="+mn-lt"/>
              </a:endParaRPr>
            </a:p>
          </p:txBody>
        </p:sp>
        <p:sp>
          <p:nvSpPr>
            <p:cNvPr id="36"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121920" tIns="60960" rIns="121920" bIns="60960" numCol="1" anchor="t" anchorCtr="0" compatLnSpc="1"/>
            <a:lstStyle/>
            <a:p>
              <a:endParaRPr lang="en-US" sz="2400">
                <a:cs typeface="+mn-ea"/>
                <a:sym typeface="+mn-lt"/>
              </a:endParaRPr>
            </a:p>
          </p:txBody>
        </p:sp>
      </p:grpSp>
      <p:sp>
        <p:nvSpPr>
          <p:cNvPr id="37" name="Freeform 59"/>
          <p:cNvSpPr>
            <a:spLocks noEditPoints="1"/>
          </p:cNvSpPr>
          <p:nvPr/>
        </p:nvSpPr>
        <p:spPr bwMode="auto">
          <a:xfrm>
            <a:off x="5900808" y="4379413"/>
            <a:ext cx="390577" cy="523796"/>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nvGrpSpPr>
          <p:cNvPr id="38" name="Group 37"/>
          <p:cNvGrpSpPr/>
          <p:nvPr/>
        </p:nvGrpSpPr>
        <p:grpSpPr>
          <a:xfrm>
            <a:off x="1306905" y="4423833"/>
            <a:ext cx="635415" cy="434956"/>
            <a:chOff x="2324100" y="1814513"/>
            <a:chExt cx="266700" cy="182563"/>
          </a:xfrm>
          <a:solidFill>
            <a:schemeClr val="bg1"/>
          </a:solidFill>
        </p:grpSpPr>
        <p:sp>
          <p:nvSpPr>
            <p:cNvPr id="39" name="Freeform 38"/>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40" name="Freeform 39"/>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41" name="Group 40"/>
          <p:cNvGrpSpPr/>
          <p:nvPr/>
        </p:nvGrpSpPr>
        <p:grpSpPr>
          <a:xfrm>
            <a:off x="3665658" y="4339431"/>
            <a:ext cx="346340" cy="603757"/>
            <a:chOff x="5734050" y="3273426"/>
            <a:chExt cx="117475" cy="204788"/>
          </a:xfrm>
          <a:solidFill>
            <a:schemeClr val="bg1"/>
          </a:solidFill>
        </p:grpSpPr>
        <p:sp>
          <p:nvSpPr>
            <p:cNvPr id="42" name="Freeform 22"/>
            <p:cNvSpPr/>
            <p:nvPr/>
          </p:nvSpPr>
          <p:spPr bwMode="auto">
            <a:xfrm>
              <a:off x="5756275" y="3273426"/>
              <a:ext cx="95250" cy="204788"/>
            </a:xfrm>
            <a:custGeom>
              <a:avLst/>
              <a:gdLst>
                <a:gd name="T0" fmla="*/ 53 w 59"/>
                <a:gd name="T1" fmla="*/ 6 h 126"/>
                <a:gd name="T2" fmla="*/ 9 w 59"/>
                <a:gd name="T3" fmla="*/ 38 h 126"/>
                <a:gd name="T4" fmla="*/ 0 w 59"/>
                <a:gd name="T5" fmla="*/ 40 h 126"/>
                <a:gd name="T6" fmla="*/ 0 w 59"/>
                <a:gd name="T7" fmla="*/ 87 h 126"/>
                <a:gd name="T8" fmla="*/ 9 w 59"/>
                <a:gd name="T9" fmla="*/ 88 h 126"/>
                <a:gd name="T10" fmla="*/ 52 w 59"/>
                <a:gd name="T11" fmla="*/ 120 h 126"/>
                <a:gd name="T12" fmla="*/ 59 w 59"/>
                <a:gd name="T13" fmla="*/ 120 h 126"/>
                <a:gd name="T14" fmla="*/ 59 w 59"/>
                <a:gd name="T15" fmla="*/ 6 h 126"/>
                <a:gd name="T16" fmla="*/ 53 w 59"/>
                <a:gd name="T17"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3" y="6"/>
                  </a:moveTo>
                  <a:cubicBezTo>
                    <a:pt x="9" y="38"/>
                    <a:pt x="9" y="38"/>
                    <a:pt x="9" y="38"/>
                  </a:cubicBezTo>
                  <a:cubicBezTo>
                    <a:pt x="9" y="38"/>
                    <a:pt x="5" y="38"/>
                    <a:pt x="0" y="40"/>
                  </a:cubicBezTo>
                  <a:cubicBezTo>
                    <a:pt x="0" y="87"/>
                    <a:pt x="0" y="87"/>
                    <a:pt x="0" y="87"/>
                  </a:cubicBezTo>
                  <a:cubicBezTo>
                    <a:pt x="5" y="88"/>
                    <a:pt x="9" y="88"/>
                    <a:pt x="9" y="88"/>
                  </a:cubicBezTo>
                  <a:cubicBezTo>
                    <a:pt x="52" y="120"/>
                    <a:pt x="52" y="120"/>
                    <a:pt x="52" y="120"/>
                  </a:cubicBezTo>
                  <a:cubicBezTo>
                    <a:pt x="52" y="120"/>
                    <a:pt x="59" y="126"/>
                    <a:pt x="59" y="120"/>
                  </a:cubicBezTo>
                  <a:cubicBezTo>
                    <a:pt x="59" y="113"/>
                    <a:pt x="59" y="12"/>
                    <a:pt x="59" y="6"/>
                  </a:cubicBezTo>
                  <a:cubicBezTo>
                    <a:pt x="59" y="0"/>
                    <a:pt x="53" y="6"/>
                    <a:pt x="5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43" name="Freeform 23"/>
            <p:cNvSpPr/>
            <p:nvPr/>
          </p:nvSpPr>
          <p:spPr bwMode="auto">
            <a:xfrm>
              <a:off x="5734050" y="3341688"/>
              <a:ext cx="11113" cy="69850"/>
            </a:xfrm>
            <a:custGeom>
              <a:avLst/>
              <a:gdLst>
                <a:gd name="T0" fmla="*/ 0 w 7"/>
                <a:gd name="T1" fmla="*/ 7 h 43"/>
                <a:gd name="T2" fmla="*/ 0 w 7"/>
                <a:gd name="T3" fmla="*/ 37 h 43"/>
                <a:gd name="T4" fmla="*/ 7 w 7"/>
                <a:gd name="T5" fmla="*/ 43 h 43"/>
                <a:gd name="T6" fmla="*/ 7 w 7"/>
                <a:gd name="T7" fmla="*/ 0 h 43"/>
                <a:gd name="T8" fmla="*/ 0 w 7"/>
                <a:gd name="T9" fmla="*/ 7 h 43"/>
              </a:gdLst>
              <a:ahLst/>
              <a:cxnLst>
                <a:cxn ang="0">
                  <a:pos x="T0" y="T1"/>
                </a:cxn>
                <a:cxn ang="0">
                  <a:pos x="T2" y="T3"/>
                </a:cxn>
                <a:cxn ang="0">
                  <a:pos x="T4" y="T5"/>
                </a:cxn>
                <a:cxn ang="0">
                  <a:pos x="T6" y="T7"/>
                </a:cxn>
                <a:cxn ang="0">
                  <a:pos x="T8" y="T9"/>
                </a:cxn>
              </a:cxnLst>
              <a:rect l="0" t="0" r="r" b="b"/>
              <a:pathLst>
                <a:path w="7" h="43">
                  <a:moveTo>
                    <a:pt x="0" y="7"/>
                  </a:moveTo>
                  <a:cubicBezTo>
                    <a:pt x="0" y="16"/>
                    <a:pt x="0" y="31"/>
                    <a:pt x="0" y="37"/>
                  </a:cubicBezTo>
                  <a:cubicBezTo>
                    <a:pt x="0" y="40"/>
                    <a:pt x="3" y="42"/>
                    <a:pt x="7" y="43"/>
                  </a:cubicBezTo>
                  <a:cubicBezTo>
                    <a:pt x="7" y="0"/>
                    <a:pt x="7" y="0"/>
                    <a:pt x="7" y="0"/>
                  </a:cubicBezTo>
                  <a:cubicBezTo>
                    <a:pt x="3" y="1"/>
                    <a:pt x="0"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44" name="Group 43"/>
          <p:cNvGrpSpPr/>
          <p:nvPr/>
        </p:nvGrpSpPr>
        <p:grpSpPr>
          <a:xfrm>
            <a:off x="8189356" y="4395097"/>
            <a:ext cx="326155" cy="492424"/>
            <a:chOff x="549275" y="4406901"/>
            <a:chExt cx="161926" cy="244475"/>
          </a:xfrm>
          <a:solidFill>
            <a:schemeClr val="bg1"/>
          </a:solidFill>
        </p:grpSpPr>
        <p:sp>
          <p:nvSpPr>
            <p:cNvPr id="4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46"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48"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49"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50" name="直接连接符 49"/>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533401" y="0"/>
            <a:ext cx="821266" cy="936635"/>
            <a:chOff x="1" y="-242368"/>
            <a:chExt cx="821266" cy="936635"/>
          </a:xfrm>
        </p:grpSpPr>
        <p:sp>
          <p:nvSpPr>
            <p:cNvPr id="52" name="矩形 51"/>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srcRect l="5354" t="8440" r="6203" b="10137"/>
          <a:stretch>
            <a:fillRect/>
          </a:stretch>
        </p:blipFill>
        <p:spPr>
          <a:xfrm>
            <a:off x="1016001" y="1905000"/>
            <a:ext cx="3683081" cy="4557485"/>
          </a:xfrm>
          <a:prstGeom prst="rect">
            <a:avLst/>
          </a:prstGeom>
        </p:spPr>
      </p:pic>
      <p:pic>
        <p:nvPicPr>
          <p:cNvPr id="7" name="Picture 6"/>
          <p:cNvPicPr>
            <a:picLocks noChangeAspect="1"/>
          </p:cNvPicPr>
          <p:nvPr/>
        </p:nvPicPr>
        <p:blipFill rotWithShape="1">
          <a:blip r:embed="rId3" cstate="screen"/>
          <a:srcRect/>
          <a:stretch>
            <a:fillRect/>
          </a:stretch>
        </p:blipFill>
        <p:spPr>
          <a:xfrm>
            <a:off x="5150984" y="2514600"/>
            <a:ext cx="6736217" cy="4064000"/>
          </a:xfrm>
          <a:prstGeom prst="rect">
            <a:avLst/>
          </a:prstGeom>
        </p:spPr>
      </p:pic>
      <p:graphicFrame>
        <p:nvGraphicFramePr>
          <p:cNvPr id="8" name="Chart 7"/>
          <p:cNvGraphicFramePr/>
          <p:nvPr/>
        </p:nvGraphicFramePr>
        <p:xfrm>
          <a:off x="6400800" y="2892831"/>
          <a:ext cx="4064000"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1509140" y="2517553"/>
          <a:ext cx="2696800" cy="2264032"/>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2159263" y="3259721"/>
            <a:ext cx="1396556" cy="748988"/>
          </a:xfrm>
          <a:prstGeom prst="rect">
            <a:avLst/>
          </a:prstGeom>
        </p:spPr>
        <p:txBody>
          <a:bodyPr wrap="square">
            <a:spAutoFit/>
          </a:bodyPr>
          <a:lstStyle/>
          <a:p>
            <a:r>
              <a:rPr lang="en-US" sz="4265" dirty="0">
                <a:solidFill>
                  <a:schemeClr val="tx1">
                    <a:lumMod val="65000"/>
                    <a:lumOff val="35000"/>
                  </a:schemeClr>
                </a:solidFill>
                <a:cs typeface="+mn-ea"/>
                <a:sym typeface="+mn-lt"/>
              </a:rPr>
              <a:t>80%</a:t>
            </a:r>
            <a:endParaRPr lang="en-US" sz="2665" dirty="0">
              <a:solidFill>
                <a:schemeClr val="tx1">
                  <a:lumMod val="65000"/>
                  <a:lumOff val="35000"/>
                </a:schemeClr>
              </a:solidFill>
              <a:cs typeface="+mn-ea"/>
              <a:sym typeface="+mn-lt"/>
            </a:endParaRPr>
          </a:p>
        </p:txBody>
      </p:sp>
      <p:sp>
        <p:nvSpPr>
          <p:cNvPr id="11" name="Rectangle 10"/>
          <p:cNvSpPr/>
          <p:nvPr/>
        </p:nvSpPr>
        <p:spPr>
          <a:xfrm>
            <a:off x="1603362" y="4648200"/>
            <a:ext cx="2480958" cy="972574"/>
          </a:xfrm>
          <a:prstGeom prst="rect">
            <a:avLst/>
          </a:prstGeom>
        </p:spPr>
        <p:txBody>
          <a:bodyPr wrap="square">
            <a:spAutoFit/>
          </a:bodyPr>
          <a:lstStyle/>
          <a:p>
            <a:pPr lvl="0" algn="ctr">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gn="ctr">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12" name="Rectangle 11"/>
          <p:cNvSpPr/>
          <p:nvPr/>
        </p:nvSpPr>
        <p:spPr>
          <a:xfrm>
            <a:off x="6494080" y="4953001"/>
            <a:ext cx="3869121" cy="892552"/>
          </a:xfrm>
          <a:prstGeom prst="rect">
            <a:avLst/>
          </a:prstGeom>
        </p:spPr>
        <p:txBody>
          <a:bodyPr wrap="square">
            <a:spAutoFit/>
          </a:bodyPr>
          <a:lstStyle/>
          <a:p>
            <a:pPr lvl="0" algn="ctr">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gn="ctr">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4"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15"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16" name="直接连接符 15"/>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533401" y="0"/>
            <a:ext cx="821266" cy="936635"/>
            <a:chOff x="1" y="-242368"/>
            <a:chExt cx="821266" cy="936635"/>
          </a:xfrm>
        </p:grpSpPr>
        <p:sp>
          <p:nvSpPr>
            <p:cNvPr id="18" name="矩形 17"/>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4122980" y="3760954"/>
            <a:ext cx="3773109" cy="2309647"/>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4"/>
          </a:solidFill>
          <a:ln>
            <a:noFill/>
          </a:ln>
        </p:spPr>
        <p:txBody>
          <a:bodyPr vert="horz" wrap="square" lIns="121920" tIns="60960" rIns="121920" bIns="60960" numCol="1" anchor="t" anchorCtr="0" compatLnSpc="1"/>
          <a:lstStyle/>
          <a:p>
            <a:endParaRPr lang="en-US" sz="2400">
              <a:cs typeface="+mn-ea"/>
              <a:sym typeface="+mn-lt"/>
            </a:endParaRPr>
          </a:p>
        </p:txBody>
      </p:sp>
      <p:sp>
        <p:nvSpPr>
          <p:cNvPr id="7" name="Freeform 5"/>
          <p:cNvSpPr/>
          <p:nvPr/>
        </p:nvSpPr>
        <p:spPr bwMode="auto">
          <a:xfrm>
            <a:off x="4122980" y="3264561"/>
            <a:ext cx="3773109" cy="2309647"/>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3"/>
          </a:solidFill>
          <a:ln>
            <a:noFill/>
          </a:ln>
        </p:spPr>
        <p:txBody>
          <a:bodyPr vert="horz" wrap="square" lIns="121920" tIns="60960" rIns="121920" bIns="60960" numCol="1" anchor="t" anchorCtr="0" compatLnSpc="1"/>
          <a:lstStyle/>
          <a:p>
            <a:endParaRPr lang="en-US" sz="2400">
              <a:cs typeface="+mn-ea"/>
              <a:sym typeface="+mn-lt"/>
            </a:endParaRPr>
          </a:p>
        </p:txBody>
      </p:sp>
      <p:sp>
        <p:nvSpPr>
          <p:cNvPr id="9" name="Freeform 5"/>
          <p:cNvSpPr/>
          <p:nvPr/>
        </p:nvSpPr>
        <p:spPr bwMode="auto">
          <a:xfrm>
            <a:off x="4122980" y="2773310"/>
            <a:ext cx="3773109" cy="2309647"/>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2"/>
          </a:solidFill>
          <a:ln>
            <a:noFill/>
          </a:ln>
        </p:spPr>
        <p:txBody>
          <a:bodyPr vert="horz" wrap="square" lIns="121920" tIns="60960" rIns="121920" bIns="60960" numCol="1" anchor="t" anchorCtr="0" compatLnSpc="1"/>
          <a:lstStyle/>
          <a:p>
            <a:endParaRPr lang="en-US" sz="2400">
              <a:cs typeface="+mn-ea"/>
              <a:sym typeface="+mn-lt"/>
            </a:endParaRPr>
          </a:p>
        </p:txBody>
      </p:sp>
      <p:sp>
        <p:nvSpPr>
          <p:cNvPr id="8" name="Freeform 5"/>
          <p:cNvSpPr/>
          <p:nvPr/>
        </p:nvSpPr>
        <p:spPr bwMode="auto">
          <a:xfrm>
            <a:off x="4122980" y="2192041"/>
            <a:ext cx="3773109" cy="2309647"/>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1"/>
          </a:solidFill>
          <a:ln>
            <a:noFill/>
          </a:ln>
        </p:spPr>
        <p:txBody>
          <a:bodyPr vert="horz" wrap="square" lIns="121920" tIns="60960" rIns="121920" bIns="60960" numCol="1" anchor="t" anchorCtr="0" compatLnSpc="1"/>
          <a:lstStyle/>
          <a:p>
            <a:endParaRPr lang="en-US" sz="2400">
              <a:cs typeface="+mn-ea"/>
              <a:sym typeface="+mn-lt"/>
            </a:endParaRPr>
          </a:p>
        </p:txBody>
      </p:sp>
      <p:sp>
        <p:nvSpPr>
          <p:cNvPr id="11" name="Rectangle 10"/>
          <p:cNvSpPr/>
          <p:nvPr/>
        </p:nvSpPr>
        <p:spPr>
          <a:xfrm>
            <a:off x="9360915" y="2961700"/>
            <a:ext cx="2075943" cy="1172629"/>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12" name="Rectangle 11"/>
          <p:cNvSpPr/>
          <p:nvPr/>
        </p:nvSpPr>
        <p:spPr>
          <a:xfrm>
            <a:off x="9360915" y="4201100"/>
            <a:ext cx="2075943" cy="1172629"/>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13" name="Rounded Rectangle 12"/>
          <p:cNvSpPr/>
          <p:nvPr/>
        </p:nvSpPr>
        <p:spPr>
          <a:xfrm>
            <a:off x="8432801" y="3104000"/>
            <a:ext cx="870457" cy="8412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4" name="Rounded Rectangle 13"/>
          <p:cNvSpPr/>
          <p:nvPr/>
        </p:nvSpPr>
        <p:spPr>
          <a:xfrm>
            <a:off x="8432801" y="4343400"/>
            <a:ext cx="870457" cy="8412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5" name="Rectangle 14"/>
          <p:cNvSpPr/>
          <p:nvPr/>
        </p:nvSpPr>
        <p:spPr>
          <a:xfrm>
            <a:off x="508001" y="2961700"/>
            <a:ext cx="2075943" cy="1172629"/>
          </a:xfrm>
          <a:prstGeom prst="rect">
            <a:avLst/>
          </a:prstGeom>
        </p:spPr>
        <p:txBody>
          <a:bodyPr wrap="square">
            <a:spAutoFit/>
          </a:bodyPr>
          <a:lstStyle/>
          <a:p>
            <a:pPr lvl="0" algn="r">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gn="r">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16" name="Rectangle 15"/>
          <p:cNvSpPr/>
          <p:nvPr/>
        </p:nvSpPr>
        <p:spPr>
          <a:xfrm>
            <a:off x="508001" y="4201100"/>
            <a:ext cx="2075943" cy="1172629"/>
          </a:xfrm>
          <a:prstGeom prst="rect">
            <a:avLst/>
          </a:prstGeom>
        </p:spPr>
        <p:txBody>
          <a:bodyPr wrap="square">
            <a:spAutoFit/>
          </a:bodyPr>
          <a:lstStyle/>
          <a:p>
            <a:pPr lvl="0" algn="r">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gn="r">
              <a:lnSpc>
                <a:spcPct val="130000"/>
              </a:lnSpc>
            </a:pPr>
            <a:r>
              <a:rPr lang="en-US" altLang="zh-CN" sz="1000" dirty="0" err="1">
                <a:solidFill>
                  <a:prstClr val="black">
                    <a:lumMod val="65000"/>
                    <a:lumOff val="35000"/>
                  </a:prstClr>
                </a:solidFill>
                <a:cs typeface="+mn-ea"/>
                <a:sym typeface="+mn-lt"/>
              </a:rPr>
              <a:t>ppt</a:t>
            </a:r>
            <a:r>
              <a:rPr lang="zh-CN" altLang="en-US" sz="10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700" dirty="0">
              <a:solidFill>
                <a:prstClr val="black">
                  <a:lumMod val="65000"/>
                  <a:lumOff val="35000"/>
                </a:prstClr>
              </a:solidFill>
              <a:cs typeface="+mn-ea"/>
              <a:sym typeface="+mn-lt"/>
            </a:endParaRPr>
          </a:p>
        </p:txBody>
      </p:sp>
      <p:sp>
        <p:nvSpPr>
          <p:cNvPr id="17" name="Rounded Rectangle 16"/>
          <p:cNvSpPr/>
          <p:nvPr/>
        </p:nvSpPr>
        <p:spPr>
          <a:xfrm>
            <a:off x="2743201" y="3104000"/>
            <a:ext cx="870457" cy="8412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8" name="Rounded Rectangle 17"/>
          <p:cNvSpPr/>
          <p:nvPr/>
        </p:nvSpPr>
        <p:spPr>
          <a:xfrm>
            <a:off x="2743201" y="4343400"/>
            <a:ext cx="870457" cy="8412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19" name="Group 18"/>
          <p:cNvGrpSpPr/>
          <p:nvPr/>
        </p:nvGrpSpPr>
        <p:grpSpPr>
          <a:xfrm>
            <a:off x="8569158" y="3229529"/>
            <a:ext cx="597740" cy="593647"/>
            <a:chOff x="1979613" y="3067051"/>
            <a:chExt cx="231775" cy="230188"/>
          </a:xfrm>
          <a:solidFill>
            <a:schemeClr val="bg1"/>
          </a:solidFill>
        </p:grpSpPr>
        <p:sp>
          <p:nvSpPr>
            <p:cNvPr id="2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23" name="Group 22"/>
          <p:cNvGrpSpPr/>
          <p:nvPr/>
        </p:nvGrpSpPr>
        <p:grpSpPr>
          <a:xfrm>
            <a:off x="8609382" y="4559571"/>
            <a:ext cx="492727" cy="474612"/>
            <a:chOff x="4616450" y="1549401"/>
            <a:chExt cx="215900" cy="207963"/>
          </a:xfrm>
          <a:solidFill>
            <a:schemeClr val="bg1"/>
          </a:solidFill>
        </p:grpSpPr>
        <p:sp>
          <p:nvSpPr>
            <p:cNvPr id="24"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5"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26" name="Freeform 59"/>
          <p:cNvSpPr>
            <a:spLocks noEditPoints="1"/>
          </p:cNvSpPr>
          <p:nvPr/>
        </p:nvSpPr>
        <p:spPr bwMode="auto">
          <a:xfrm>
            <a:off x="2952615" y="4459755"/>
            <a:ext cx="428332" cy="574428"/>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nvGrpSpPr>
          <p:cNvPr id="27" name="Group 26"/>
          <p:cNvGrpSpPr/>
          <p:nvPr/>
        </p:nvGrpSpPr>
        <p:grpSpPr>
          <a:xfrm>
            <a:off x="2975909" y="3291751"/>
            <a:ext cx="405039" cy="469203"/>
            <a:chOff x="3581400" y="3905251"/>
            <a:chExt cx="160338" cy="185738"/>
          </a:xfrm>
          <a:solidFill>
            <a:schemeClr val="bg1"/>
          </a:solidFill>
        </p:grpSpPr>
        <p:sp>
          <p:nvSpPr>
            <p:cNvPr id="28"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29"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30"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31"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33"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34"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35" name="直接连接符 34"/>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533401" y="0"/>
            <a:ext cx="821266" cy="936635"/>
            <a:chOff x="1" y="-242368"/>
            <a:chExt cx="821266" cy="936635"/>
          </a:xfrm>
        </p:grpSpPr>
        <p:sp>
          <p:nvSpPr>
            <p:cNvPr id="37" name="矩形 36"/>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screen"/>
          <a:stretch>
            <a:fillRect/>
          </a:stretch>
        </p:blipFill>
        <p:spPr>
          <a:xfrm>
            <a:off x="0" y="0"/>
            <a:ext cx="10713962" cy="6858000"/>
          </a:xfrm>
          <a:prstGeom prst="rect">
            <a:avLst/>
          </a:prstGeom>
        </p:spPr>
      </p:pic>
      <p:sp>
        <p:nvSpPr>
          <p:cNvPr id="6" name="PA_文本框 7"/>
          <p:cNvSpPr txBox="1"/>
          <p:nvPr>
            <p:custDataLst>
              <p:tags r:id="rId1"/>
            </p:custDataLst>
          </p:nvPr>
        </p:nvSpPr>
        <p:spPr>
          <a:xfrm>
            <a:off x="1435017" y="1581834"/>
            <a:ext cx="9800844" cy="1569660"/>
          </a:xfrm>
          <a:prstGeom prst="rect">
            <a:avLst/>
          </a:prstGeom>
          <a:noFill/>
        </p:spPr>
        <p:txBody>
          <a:bodyPr wrap="square" rtlCol="0">
            <a:spAutoFit/>
          </a:bodyPr>
          <a:lstStyle/>
          <a:p>
            <a:pPr algn="ctr"/>
            <a:r>
              <a:rPr lang="zh-CN" altLang="en-US" sz="9600" dirty="0">
                <a:ln w="19050">
                  <a:solidFill>
                    <a:schemeClr val="bg1"/>
                  </a:solidFill>
                </a:ln>
                <a:gradFill>
                  <a:gsLst>
                    <a:gs pos="0">
                      <a:schemeClr val="accent1"/>
                    </a:gs>
                    <a:gs pos="30000">
                      <a:schemeClr val="accent2"/>
                    </a:gs>
                    <a:gs pos="63000">
                      <a:schemeClr val="accent1"/>
                    </a:gs>
                    <a:gs pos="100000">
                      <a:schemeClr val="accent4"/>
                    </a:gs>
                  </a:gsLst>
                  <a:lin ang="5400000" scaled="1"/>
                </a:gradFill>
                <a:effectLst>
                  <a:outerShdw blurRad="38100" dist="38100" dir="2700000" algn="tl">
                    <a:srgbClr val="000000">
                      <a:alpha val="43137"/>
                    </a:srgbClr>
                  </a:outerShdw>
                </a:effectLst>
                <a:latin typeface="汉仪雪君体简" panose="02010604000101010101" pitchFamily="2" charset="-122"/>
                <a:ea typeface="汉仪雪君体简" panose="02010604000101010101" pitchFamily="2" charset="-122"/>
              </a:rPr>
              <a:t>谢谢聆听</a:t>
            </a:r>
          </a:p>
        </p:txBody>
      </p:sp>
      <p:sp>
        <p:nvSpPr>
          <p:cNvPr id="7" name="PA_文本框 51">
            <a:hlinkClick r:id="" action="ppaction://hlinkshowjump?jump=nextslide"/>
          </p:cNvPr>
          <p:cNvSpPr txBox="1">
            <a:spLocks noChangeArrowheads="1"/>
          </p:cNvSpPr>
          <p:nvPr>
            <p:custDataLst>
              <p:tags r:id="rId2"/>
            </p:custDataLst>
          </p:nvPr>
        </p:nvSpPr>
        <p:spPr bwMode="auto">
          <a:xfrm>
            <a:off x="2372153" y="3732189"/>
            <a:ext cx="7447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r>
              <a:rPr lang="zh-CN" altLang="en-US" dirty="0">
                <a:blipFill>
                  <a:blip r:embed="rId5"/>
                  <a:stretch>
                    <a:fillRect/>
                  </a:stretch>
                </a:blipFill>
                <a:latin typeface="微软雅黑" panose="020B0503020204020204" pitchFamily="34" charset="-122"/>
                <a:ea typeface="微软雅黑" panose="020B0503020204020204" pitchFamily="34" charset="-122"/>
              </a:rPr>
              <a:t>党建工作汇报，政府工作汇报，机关单位汇报</a:t>
            </a:r>
          </a:p>
        </p:txBody>
      </p:sp>
      <p:sp>
        <p:nvSpPr>
          <p:cNvPr id="9" name="Freeform 7"/>
          <p:cNvSpPr>
            <a:spLocks noChangeAspect="1" noEditPoints="1"/>
          </p:cNvSpPr>
          <p:nvPr/>
        </p:nvSpPr>
        <p:spPr bwMode="auto">
          <a:xfrm>
            <a:off x="2951461" y="4312748"/>
            <a:ext cx="392459" cy="395293"/>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accent1"/>
          </a:solidFill>
          <a:ln>
            <a:noFill/>
          </a:ln>
        </p:spPr>
        <p:txBody>
          <a:bodyPr vert="horz" wrap="square" lIns="91416" tIns="45708" rIns="91416" bIns="45708" numCol="1" anchor="t" anchorCtr="0" compatLnSpc="1"/>
          <a:lstStyle/>
          <a:p>
            <a:endParaRPr lang="zh-CN" altLang="en-US" sz="240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10" name="TextBox 27"/>
          <p:cNvSpPr txBox="1"/>
          <p:nvPr/>
        </p:nvSpPr>
        <p:spPr>
          <a:xfrm>
            <a:off x="3415197" y="4343357"/>
            <a:ext cx="1404503" cy="338530"/>
          </a:xfrm>
          <a:prstGeom prst="rect">
            <a:avLst/>
          </a:prstGeom>
          <a:solidFill>
            <a:schemeClr val="accent1"/>
          </a:solidFill>
          <a:ln>
            <a:noFill/>
          </a:ln>
        </p:spPr>
        <p:txBody>
          <a:bodyPr wrap="none" lIns="91416" tIns="45708" rIns="91416" bIns="45708" rtlCol="0">
            <a:spAutoFit/>
          </a:bodyPr>
          <a:lstStyle>
            <a:defPPr>
              <a:defRPr lang="zh-CN"/>
            </a:defPPr>
            <a:lvl1pPr>
              <a:defRPr sz="2000">
                <a:solidFill>
                  <a:schemeClr val="accent2"/>
                </a:solidFill>
                <a:latin typeface="+mn-ea"/>
                <a:ea typeface="+mn-ea"/>
              </a:defRPr>
            </a:lvl1pPr>
          </a:lstStyle>
          <a:p>
            <a:r>
              <a:rPr lang="zh-CN" altLang="en-US" sz="1600" dirty="0">
                <a:latin typeface="微软雅黑" panose="020B0503020204020204" pitchFamily="34" charset="-122"/>
                <a:ea typeface="微软雅黑" panose="020B0503020204020204" pitchFamily="34" charset="-122"/>
                <a:cs typeface="+mn-ea"/>
                <a:sym typeface="+mn-lt"/>
              </a:rPr>
              <a:t>报告人：</a:t>
            </a:r>
            <a:r>
              <a:rPr lang="en-US" altLang="zh-CN" sz="1600" dirty="0">
                <a:latin typeface="微软雅黑" panose="020B0503020204020204" pitchFamily="34" charset="-122"/>
                <a:ea typeface="微软雅黑" panose="020B0503020204020204" pitchFamily="34" charset="-122"/>
                <a:cs typeface="+mn-ea"/>
                <a:sym typeface="+mn-lt"/>
              </a:rPr>
              <a:t>XXX</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1" name="Freeform 10"/>
          <p:cNvSpPr>
            <a:spLocks noChangeAspect="1" noEditPoints="1"/>
          </p:cNvSpPr>
          <p:nvPr/>
        </p:nvSpPr>
        <p:spPr bwMode="auto">
          <a:xfrm>
            <a:off x="6655647" y="4313144"/>
            <a:ext cx="394501" cy="394501"/>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12" name="TextBox 29"/>
          <p:cNvSpPr txBox="1"/>
          <p:nvPr/>
        </p:nvSpPr>
        <p:spPr>
          <a:xfrm>
            <a:off x="7129939" y="4343357"/>
            <a:ext cx="1659380" cy="338530"/>
          </a:xfrm>
          <a:prstGeom prst="rect">
            <a:avLst/>
          </a:prstGeom>
          <a:solidFill>
            <a:schemeClr val="accent1"/>
          </a:solidFill>
          <a:ln>
            <a:noFill/>
          </a:ln>
        </p:spPr>
        <p:txBody>
          <a:bodyPr wrap="none" lIns="91416" tIns="45708" rIns="91416" bIns="45708" rtlCol="0">
            <a:spAutoFit/>
          </a:bodyPr>
          <a:lstStyle>
            <a:defPPr>
              <a:defRPr lang="zh-CN"/>
            </a:defPPr>
            <a:lvl1pPr>
              <a:defRPr sz="2000">
                <a:solidFill>
                  <a:schemeClr val="accent2"/>
                </a:solidFill>
                <a:latin typeface="+mn-ea"/>
                <a:ea typeface="+mn-ea"/>
              </a:defRPr>
            </a:lvl1pPr>
          </a:lstStyle>
          <a:p>
            <a:r>
              <a:rPr lang="zh-CN" altLang="en-US" sz="1600" dirty="0">
                <a:latin typeface="微软雅黑" panose="020B0503020204020204" pitchFamily="34" charset="-122"/>
                <a:ea typeface="微软雅黑" panose="020B0503020204020204" pitchFamily="34" charset="-122"/>
                <a:cs typeface="+mn-ea"/>
                <a:sym typeface="+mn-lt"/>
              </a:rPr>
              <a:t>部   门： 党政办</a:t>
            </a:r>
            <a:endParaRPr lang="zh-CN" altLang="zh-CN" sz="160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flipH="1">
            <a:off x="-2658021" y="1265989"/>
            <a:ext cx="10058400" cy="5527162"/>
          </a:xfrm>
          <a:prstGeom prst="rect">
            <a:avLst/>
          </a:prstGeom>
        </p:spPr>
      </p:pic>
      <p:sp>
        <p:nvSpPr>
          <p:cNvPr id="4" name="矩形 3"/>
          <p:cNvSpPr/>
          <p:nvPr/>
        </p:nvSpPr>
        <p:spPr>
          <a:xfrm>
            <a:off x="3173149" y="1521422"/>
            <a:ext cx="2030278" cy="2225755"/>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684641" y="1399396"/>
            <a:ext cx="676654" cy="1200329"/>
          </a:xfrm>
          <a:prstGeom prst="rect">
            <a:avLst/>
          </a:prstGeom>
          <a:noFill/>
        </p:spPr>
        <p:txBody>
          <a:bodyPr wrap="square" rtlCol="0">
            <a:spAutoFit/>
          </a:bodyPr>
          <a:lstStyle/>
          <a:p>
            <a:pPr algn="ctr"/>
            <a:r>
              <a:rPr lang="zh-CN" altLang="en-US" sz="7200" b="1"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rPr>
              <a:t>目</a:t>
            </a:r>
          </a:p>
        </p:txBody>
      </p:sp>
      <p:sp>
        <p:nvSpPr>
          <p:cNvPr id="6" name="文本框 5"/>
          <p:cNvSpPr txBox="1"/>
          <p:nvPr/>
        </p:nvSpPr>
        <p:spPr>
          <a:xfrm rot="5400000">
            <a:off x="3755528" y="2403467"/>
            <a:ext cx="1877694" cy="461665"/>
          </a:xfrm>
          <a:prstGeom prst="rect">
            <a:avLst/>
          </a:prstGeom>
          <a:noFill/>
        </p:spPr>
        <p:txBody>
          <a:bodyPr wrap="square" rtlCol="0">
            <a:spAutoFit/>
          </a:bodyPr>
          <a:lstStyle/>
          <a:p>
            <a:pPr algn="dist"/>
            <a:r>
              <a:rPr lang="en-US" altLang="zh-CN" sz="2400" dirty="0">
                <a:solidFill>
                  <a:srgbClr val="A80000"/>
                </a:solidFill>
              </a:rPr>
              <a:t>CONTENTS</a:t>
            </a:r>
            <a:endParaRPr lang="zh-CN" altLang="en-US" sz="1600" dirty="0">
              <a:solidFill>
                <a:srgbClr val="A80000"/>
              </a:solidFill>
            </a:endParaRPr>
          </a:p>
        </p:txBody>
      </p:sp>
      <p:grpSp>
        <p:nvGrpSpPr>
          <p:cNvPr id="7" name="组合 6"/>
          <p:cNvGrpSpPr/>
          <p:nvPr/>
        </p:nvGrpSpPr>
        <p:grpSpPr>
          <a:xfrm>
            <a:off x="6798593" y="1521423"/>
            <a:ext cx="3387825" cy="426457"/>
            <a:chOff x="5718075" y="359356"/>
            <a:chExt cx="3387825" cy="426457"/>
          </a:xfrm>
        </p:grpSpPr>
        <p:sp>
          <p:nvSpPr>
            <p:cNvPr id="8" name="矩形 7"/>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圆角矩形 8"/>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1</a:t>
              </a:r>
              <a:endParaRPr lang="zh-CN" altLang="en-US" sz="28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grpSp>
        <p:nvGrpSpPr>
          <p:cNvPr id="11" name="组合 10"/>
          <p:cNvGrpSpPr/>
          <p:nvPr/>
        </p:nvGrpSpPr>
        <p:grpSpPr>
          <a:xfrm>
            <a:off x="6823993" y="2499725"/>
            <a:ext cx="3387825" cy="426457"/>
            <a:chOff x="5718075" y="359356"/>
            <a:chExt cx="3387825" cy="426457"/>
          </a:xfrm>
        </p:grpSpPr>
        <p:sp>
          <p:nvSpPr>
            <p:cNvPr id="12" name="矩形 11"/>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圆角矩形 12"/>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2</a:t>
              </a:r>
              <a:endParaRPr lang="zh-CN" altLang="en-US" sz="28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grpSp>
        <p:nvGrpSpPr>
          <p:cNvPr id="15" name="组合 14"/>
          <p:cNvGrpSpPr/>
          <p:nvPr/>
        </p:nvGrpSpPr>
        <p:grpSpPr>
          <a:xfrm>
            <a:off x="6798593" y="3478027"/>
            <a:ext cx="3387825" cy="426457"/>
            <a:chOff x="5718075" y="359356"/>
            <a:chExt cx="3387825" cy="426457"/>
          </a:xfrm>
        </p:grpSpPr>
        <p:sp>
          <p:nvSpPr>
            <p:cNvPr id="16" name="矩形 15"/>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圆角矩形 16"/>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3</a:t>
              </a:r>
              <a:endParaRPr lang="zh-CN" altLang="en-US"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grpSp>
        <p:nvGrpSpPr>
          <p:cNvPr id="19" name="组合 18"/>
          <p:cNvGrpSpPr/>
          <p:nvPr/>
        </p:nvGrpSpPr>
        <p:grpSpPr>
          <a:xfrm>
            <a:off x="6785893" y="4456330"/>
            <a:ext cx="3387825" cy="426457"/>
            <a:chOff x="5718075" y="359356"/>
            <a:chExt cx="3387825" cy="426457"/>
          </a:xfrm>
        </p:grpSpPr>
        <p:sp>
          <p:nvSpPr>
            <p:cNvPr id="20" name="矩形 19"/>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圆角矩形 20"/>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4</a:t>
              </a:r>
              <a:endParaRPr lang="zh-CN" altLang="en-US" sz="28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sp>
        <p:nvSpPr>
          <p:cNvPr id="23" name="文本框 22"/>
          <p:cNvSpPr txBox="1"/>
          <p:nvPr/>
        </p:nvSpPr>
        <p:spPr>
          <a:xfrm>
            <a:off x="3693112" y="2544135"/>
            <a:ext cx="676654" cy="1200329"/>
          </a:xfrm>
          <a:prstGeom prst="rect">
            <a:avLst/>
          </a:prstGeom>
          <a:noFill/>
        </p:spPr>
        <p:txBody>
          <a:bodyPr wrap="square" rtlCol="0">
            <a:spAutoFit/>
          </a:bodyPr>
          <a:lstStyle/>
          <a:p>
            <a:pPr algn="ctr"/>
            <a:r>
              <a:rPr lang="zh-CN" altLang="en-US" sz="7200" b="1"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rPr>
              <a:t>录</a:t>
            </a:r>
          </a:p>
        </p:txBody>
      </p:sp>
      <p:sp>
        <p:nvSpPr>
          <p:cNvPr id="3" name="右箭头 2"/>
          <p:cNvSpPr/>
          <p:nvPr/>
        </p:nvSpPr>
        <p:spPr>
          <a:xfrm>
            <a:off x="5805714" y="1521422"/>
            <a:ext cx="653143" cy="46703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sp>
        <p:nvSpPr>
          <p:cNvPr id="6"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13" name="Rectangle 12"/>
          <p:cNvSpPr/>
          <p:nvPr/>
        </p:nvSpPr>
        <p:spPr>
          <a:xfrm>
            <a:off x="8287258" y="2156278"/>
            <a:ext cx="2990343" cy="812530"/>
          </a:xfrm>
          <a:prstGeom prst="rect">
            <a:avLst/>
          </a:prstGeom>
        </p:spPr>
        <p:txBody>
          <a:bodyPr wrap="square">
            <a:spAutoFit/>
          </a:bodyPr>
          <a:lstStyle/>
          <a:p>
            <a:pPr>
              <a:lnSpc>
                <a:spcPct val="130000"/>
              </a:lnSpc>
            </a:pPr>
            <a:r>
              <a:rPr lang="zh-CN" altLang="en-US" sz="1400" b="1" dirty="0">
                <a:solidFill>
                  <a:schemeClr val="tx1">
                    <a:lumMod val="65000"/>
                    <a:lumOff val="35000"/>
                  </a:schemeClr>
                </a:solidFill>
                <a:cs typeface="+mn-ea"/>
                <a:sym typeface="+mn-lt"/>
              </a:rPr>
              <a:t>输入你的标题</a:t>
            </a:r>
            <a:endParaRPr lang="en-US" altLang="zh-CN" sz="1400" b="1" dirty="0">
              <a:solidFill>
                <a:schemeClr val="tx1">
                  <a:lumMod val="65000"/>
                  <a:lumOff val="35000"/>
                </a:schemeClr>
              </a:solidFill>
              <a:cs typeface="+mn-ea"/>
              <a:sym typeface="+mn-lt"/>
            </a:endParaRPr>
          </a:p>
          <a:p>
            <a:pPr>
              <a:lnSpc>
                <a:spcPct val="130000"/>
              </a:lnSpc>
            </a:pPr>
            <a:r>
              <a:rPr lang="zh-CN" altLang="en-US" sz="1100" dirty="0">
                <a:solidFill>
                  <a:schemeClr val="tx1">
                    <a:lumMod val="65000"/>
                    <a:lumOff val="35000"/>
                  </a:schemeClr>
                </a:solidFill>
                <a:cs typeface="+mn-ea"/>
                <a:sym typeface="+mn-lt"/>
              </a:rPr>
              <a:t>动态模板是通过设置动作和各种动画展示达到表达思想同步的一种时尚式模板</a:t>
            </a:r>
            <a:endParaRPr lang="en-US" sz="900" dirty="0">
              <a:solidFill>
                <a:schemeClr val="tx1">
                  <a:lumMod val="65000"/>
                  <a:lumOff val="35000"/>
                </a:schemeClr>
              </a:solidFill>
              <a:cs typeface="+mn-ea"/>
              <a:sym typeface="+mn-lt"/>
            </a:endParaRPr>
          </a:p>
        </p:txBody>
      </p:sp>
      <p:sp>
        <p:nvSpPr>
          <p:cNvPr id="14" name="Rectangle 13"/>
          <p:cNvSpPr/>
          <p:nvPr/>
        </p:nvSpPr>
        <p:spPr>
          <a:xfrm>
            <a:off x="8287258" y="3270489"/>
            <a:ext cx="2990343" cy="810543"/>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zh-CN" altLang="en-US" sz="1100" dirty="0">
                <a:solidFill>
                  <a:prstClr val="black">
                    <a:lumMod val="65000"/>
                    <a:lumOff val="35000"/>
                  </a:prstClr>
                </a:solidFill>
                <a:cs typeface="+mn-ea"/>
                <a:sym typeface="+mn-lt"/>
              </a:rPr>
              <a:t>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5" name="Rectangle 14"/>
          <p:cNvSpPr/>
          <p:nvPr/>
        </p:nvSpPr>
        <p:spPr>
          <a:xfrm>
            <a:off x="8287258" y="4286489"/>
            <a:ext cx="2990343" cy="810543"/>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zh-CN" altLang="en-US" sz="1100" dirty="0">
                <a:solidFill>
                  <a:prstClr val="black">
                    <a:lumMod val="65000"/>
                    <a:lumOff val="35000"/>
                  </a:prstClr>
                </a:solidFill>
                <a:cs typeface="+mn-ea"/>
                <a:sym typeface="+mn-lt"/>
              </a:rPr>
              <a:t>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6" name="Rectangle 15"/>
          <p:cNvSpPr/>
          <p:nvPr/>
        </p:nvSpPr>
        <p:spPr>
          <a:xfrm>
            <a:off x="8287258" y="5404089"/>
            <a:ext cx="2990343" cy="810543"/>
          </a:xfrm>
          <a:prstGeom prst="rect">
            <a:avLst/>
          </a:prstGeom>
        </p:spPr>
        <p:txBody>
          <a:bodyPr wrap="square">
            <a:spAutoFit/>
          </a:bodyPr>
          <a:lstStyle/>
          <a:p>
            <a:pPr lvl="0">
              <a:lnSpc>
                <a:spcPct val="130000"/>
              </a:lnSpc>
            </a:pPr>
            <a:r>
              <a:rPr lang="zh-CN" altLang="en-US" sz="1400" b="1" dirty="0">
                <a:solidFill>
                  <a:prstClr val="black">
                    <a:lumMod val="65000"/>
                    <a:lumOff val="35000"/>
                  </a:prstClr>
                </a:solidFill>
                <a:cs typeface="+mn-ea"/>
                <a:sym typeface="+mn-lt"/>
              </a:rPr>
              <a:t>输入你的标题</a:t>
            </a:r>
            <a:endParaRPr lang="en-US" altLang="zh-CN" sz="1400" b="1" dirty="0">
              <a:solidFill>
                <a:prstClr val="black">
                  <a:lumMod val="65000"/>
                  <a:lumOff val="35000"/>
                </a:prstClr>
              </a:solidFill>
              <a:cs typeface="+mn-ea"/>
              <a:sym typeface="+mn-lt"/>
            </a:endParaRPr>
          </a:p>
          <a:p>
            <a:pPr lvl="0">
              <a:lnSpc>
                <a:spcPct val="130000"/>
              </a:lnSpc>
            </a:pPr>
            <a:r>
              <a:rPr lang="zh-CN" altLang="en-US" sz="1100" dirty="0">
                <a:solidFill>
                  <a:prstClr val="black">
                    <a:lumMod val="65000"/>
                    <a:lumOff val="35000"/>
                  </a:prstClr>
                </a:solidFill>
                <a:cs typeface="+mn-ea"/>
                <a:sym typeface="+mn-lt"/>
              </a:rPr>
              <a:t>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2" name="Rectangle 11"/>
          <p:cNvSpPr/>
          <p:nvPr/>
        </p:nvSpPr>
        <p:spPr>
          <a:xfrm>
            <a:off x="4042536" y="2156278"/>
            <a:ext cx="2967865" cy="4117521"/>
          </a:xfrm>
          <a:prstGeom prst="rect">
            <a:avLst/>
          </a:prstGeom>
          <a:blipFill>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1" name="Rectangle 20"/>
          <p:cNvSpPr/>
          <p:nvPr/>
        </p:nvSpPr>
        <p:spPr>
          <a:xfrm>
            <a:off x="812801" y="2156278"/>
            <a:ext cx="2967865" cy="4117521"/>
          </a:xfrm>
          <a:prstGeom prst="rect">
            <a:avLst/>
          </a:prstGeom>
          <a:blipFill>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 name="Rounded Rectangle 2"/>
          <p:cNvSpPr/>
          <p:nvPr/>
        </p:nvSpPr>
        <p:spPr>
          <a:xfrm>
            <a:off x="7359144" y="2108200"/>
            <a:ext cx="870457" cy="8412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3" name="Rounded Rectangle 22"/>
          <p:cNvSpPr/>
          <p:nvPr/>
        </p:nvSpPr>
        <p:spPr>
          <a:xfrm>
            <a:off x="7359144" y="3225800"/>
            <a:ext cx="870457" cy="8412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4" name="Rounded Rectangle 23"/>
          <p:cNvSpPr/>
          <p:nvPr/>
        </p:nvSpPr>
        <p:spPr>
          <a:xfrm>
            <a:off x="7359144" y="4314944"/>
            <a:ext cx="870457" cy="8412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5" name="Rounded Rectangle 24"/>
          <p:cNvSpPr/>
          <p:nvPr/>
        </p:nvSpPr>
        <p:spPr>
          <a:xfrm>
            <a:off x="7359144" y="5432544"/>
            <a:ext cx="870457" cy="8412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6" name="Freeform 11"/>
          <p:cNvSpPr>
            <a:spLocks noEditPoints="1"/>
          </p:cNvSpPr>
          <p:nvPr/>
        </p:nvSpPr>
        <p:spPr bwMode="auto">
          <a:xfrm>
            <a:off x="7545744" y="4514670"/>
            <a:ext cx="497253" cy="441805"/>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sp>
        <p:nvSpPr>
          <p:cNvPr id="27" name="Freeform 10"/>
          <p:cNvSpPr>
            <a:spLocks noEditPoints="1"/>
          </p:cNvSpPr>
          <p:nvPr/>
        </p:nvSpPr>
        <p:spPr bwMode="auto">
          <a:xfrm>
            <a:off x="7544299" y="3399550"/>
            <a:ext cx="500143" cy="493757"/>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sp>
        <p:nvSpPr>
          <p:cNvPr id="28" name="Freeform 33"/>
          <p:cNvSpPr>
            <a:spLocks noEditPoints="1"/>
          </p:cNvSpPr>
          <p:nvPr/>
        </p:nvSpPr>
        <p:spPr bwMode="auto">
          <a:xfrm>
            <a:off x="7476791" y="2312604"/>
            <a:ext cx="635159" cy="432448"/>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nvGrpSpPr>
          <p:cNvPr id="29" name="Group 28"/>
          <p:cNvGrpSpPr/>
          <p:nvPr/>
        </p:nvGrpSpPr>
        <p:grpSpPr>
          <a:xfrm>
            <a:off x="7570864" y="5573788"/>
            <a:ext cx="447013" cy="558769"/>
            <a:chOff x="6751638" y="2265363"/>
            <a:chExt cx="158750" cy="198438"/>
          </a:xfrm>
          <a:solidFill>
            <a:schemeClr val="bg1"/>
          </a:solidFill>
        </p:grpSpPr>
        <p:sp>
          <p:nvSpPr>
            <p:cNvPr id="30" name="Freeform 18"/>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1" name="Freeform 19"/>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2" name="Freeform 20"/>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3"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cxnSp>
        <p:nvCxnSpPr>
          <p:cNvPr id="35" name="直接连接符 34"/>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533401" y="0"/>
            <a:ext cx="821266" cy="936635"/>
            <a:chOff x="1" y="-242368"/>
            <a:chExt cx="821266" cy="936635"/>
          </a:xfrm>
        </p:grpSpPr>
        <p:sp>
          <p:nvSpPr>
            <p:cNvPr id="37" name="矩形 36"/>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36800" y="5083626"/>
            <a:ext cx="3251200" cy="1131207"/>
          </a:xfrm>
          <a:prstGeom prst="rect">
            <a:avLst/>
          </a:prstGeom>
        </p:spPr>
        <p:txBody>
          <a:bodyPr wrap="square">
            <a:spAutoFit/>
          </a:bodyPr>
          <a:lstStyle/>
          <a:p>
            <a:pPr lvl="0">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0" name="Rectangle 9"/>
          <p:cNvSpPr/>
          <p:nvPr/>
        </p:nvSpPr>
        <p:spPr>
          <a:xfrm>
            <a:off x="2336800" y="3662048"/>
            <a:ext cx="3251200" cy="1131207"/>
          </a:xfrm>
          <a:prstGeom prst="rect">
            <a:avLst/>
          </a:prstGeom>
        </p:spPr>
        <p:txBody>
          <a:bodyPr wrap="square">
            <a:spAutoFit/>
          </a:bodyPr>
          <a:lstStyle/>
          <a:p>
            <a:pPr lvl="0">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1" name="Rectangle 10"/>
          <p:cNvSpPr/>
          <p:nvPr/>
        </p:nvSpPr>
        <p:spPr>
          <a:xfrm>
            <a:off x="2336800" y="2206804"/>
            <a:ext cx="3251200" cy="1091196"/>
          </a:xfrm>
          <a:prstGeom prst="rect">
            <a:avLst/>
          </a:prstGeom>
        </p:spPr>
        <p:txBody>
          <a:bodyPr wrap="square">
            <a:spAutoFit/>
          </a:bodyPr>
          <a:lstStyle/>
          <a:p>
            <a:pPr lvl="0">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8" name="Rounded Rectangle 17"/>
          <p:cNvSpPr/>
          <p:nvPr/>
        </p:nvSpPr>
        <p:spPr>
          <a:xfrm>
            <a:off x="1117600" y="2242243"/>
            <a:ext cx="1073657" cy="10376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9" name="Rounded Rectangle 18"/>
          <p:cNvSpPr/>
          <p:nvPr/>
        </p:nvSpPr>
        <p:spPr>
          <a:xfrm>
            <a:off x="1117600" y="3679493"/>
            <a:ext cx="1073657" cy="10376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0" name="Rounded Rectangle 19"/>
          <p:cNvSpPr/>
          <p:nvPr/>
        </p:nvSpPr>
        <p:spPr>
          <a:xfrm>
            <a:off x="1117600" y="5125543"/>
            <a:ext cx="1073657" cy="103763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1" name="Rectangle 20"/>
          <p:cNvSpPr/>
          <p:nvPr/>
        </p:nvSpPr>
        <p:spPr>
          <a:xfrm>
            <a:off x="8128000" y="5115652"/>
            <a:ext cx="3251200" cy="1131207"/>
          </a:xfrm>
          <a:prstGeom prst="rect">
            <a:avLst/>
          </a:prstGeom>
        </p:spPr>
        <p:txBody>
          <a:bodyPr wrap="square">
            <a:spAutoFit/>
          </a:bodyPr>
          <a:lstStyle/>
          <a:p>
            <a:pPr lvl="0">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22" name="Rectangle 21"/>
          <p:cNvSpPr/>
          <p:nvPr/>
        </p:nvSpPr>
        <p:spPr>
          <a:xfrm>
            <a:off x="8128000" y="3694073"/>
            <a:ext cx="3251200" cy="1131207"/>
          </a:xfrm>
          <a:prstGeom prst="rect">
            <a:avLst/>
          </a:prstGeom>
        </p:spPr>
        <p:txBody>
          <a:bodyPr wrap="square">
            <a:spAutoFit/>
          </a:bodyPr>
          <a:lstStyle/>
          <a:p>
            <a:pPr lvl="0">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23" name="Rectangle 22"/>
          <p:cNvSpPr/>
          <p:nvPr/>
        </p:nvSpPr>
        <p:spPr>
          <a:xfrm>
            <a:off x="8128000" y="2238829"/>
            <a:ext cx="3251200" cy="1131207"/>
          </a:xfrm>
          <a:prstGeom prst="rect">
            <a:avLst/>
          </a:prstGeom>
        </p:spPr>
        <p:txBody>
          <a:bodyPr wrap="square">
            <a:spAutoFit/>
          </a:bodyPr>
          <a:lstStyle/>
          <a:p>
            <a:pPr lvl="0">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24" name="Rounded Rectangle 23"/>
          <p:cNvSpPr/>
          <p:nvPr/>
        </p:nvSpPr>
        <p:spPr>
          <a:xfrm>
            <a:off x="6908800" y="2274269"/>
            <a:ext cx="1073657" cy="10376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5" name="Rounded Rectangle 24"/>
          <p:cNvSpPr/>
          <p:nvPr/>
        </p:nvSpPr>
        <p:spPr>
          <a:xfrm>
            <a:off x="6908800" y="3711518"/>
            <a:ext cx="1073657" cy="10376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6" name="Rounded Rectangle 25"/>
          <p:cNvSpPr/>
          <p:nvPr/>
        </p:nvSpPr>
        <p:spPr>
          <a:xfrm>
            <a:off x="6908800" y="5157569"/>
            <a:ext cx="1073657" cy="103763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27" name="Group 26"/>
          <p:cNvGrpSpPr/>
          <p:nvPr/>
        </p:nvGrpSpPr>
        <p:grpSpPr>
          <a:xfrm>
            <a:off x="1385817" y="3968279"/>
            <a:ext cx="519747" cy="524115"/>
            <a:chOff x="6418263" y="2255838"/>
            <a:chExt cx="188913" cy="190501"/>
          </a:xfrm>
          <a:solidFill>
            <a:schemeClr val="bg1"/>
          </a:solidFill>
        </p:grpSpPr>
        <p:sp>
          <p:nvSpPr>
            <p:cNvPr id="28"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29"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30" name="Freeform 38"/>
          <p:cNvSpPr>
            <a:spLocks noEditPoints="1"/>
          </p:cNvSpPr>
          <p:nvPr/>
        </p:nvSpPr>
        <p:spPr bwMode="auto">
          <a:xfrm>
            <a:off x="1385817" y="2508713"/>
            <a:ext cx="537219" cy="528481"/>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nvGrpSpPr>
          <p:cNvPr id="35" name="Group 34"/>
          <p:cNvGrpSpPr/>
          <p:nvPr/>
        </p:nvGrpSpPr>
        <p:grpSpPr>
          <a:xfrm>
            <a:off x="7223521" y="2526183"/>
            <a:ext cx="441129" cy="511011"/>
            <a:chOff x="3581400" y="3905251"/>
            <a:chExt cx="160338" cy="185738"/>
          </a:xfrm>
          <a:solidFill>
            <a:schemeClr val="bg1"/>
          </a:solidFill>
        </p:grpSpPr>
        <p:sp>
          <p:nvSpPr>
            <p:cNvPr id="36"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37"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38"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39"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40" name="Group 39"/>
          <p:cNvGrpSpPr/>
          <p:nvPr/>
        </p:nvGrpSpPr>
        <p:grpSpPr>
          <a:xfrm>
            <a:off x="7164559" y="5390308"/>
            <a:ext cx="593995" cy="572157"/>
            <a:chOff x="4616450" y="1549401"/>
            <a:chExt cx="215900" cy="207963"/>
          </a:xfrm>
          <a:solidFill>
            <a:schemeClr val="bg1"/>
          </a:solidFill>
        </p:grpSpPr>
        <p:sp>
          <p:nvSpPr>
            <p:cNvPr id="41"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42"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43" name="Freeform 32"/>
          <p:cNvSpPr/>
          <p:nvPr/>
        </p:nvSpPr>
        <p:spPr bwMode="auto">
          <a:xfrm>
            <a:off x="7133352" y="4015492"/>
            <a:ext cx="605547" cy="534957"/>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sp>
        <p:nvSpPr>
          <p:cNvPr id="44" name="Freeform 58"/>
          <p:cNvSpPr/>
          <p:nvPr/>
        </p:nvSpPr>
        <p:spPr bwMode="auto">
          <a:xfrm>
            <a:off x="1388437" y="5392114"/>
            <a:ext cx="517127" cy="53604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sp>
        <p:nvSpPr>
          <p:cNvPr id="32"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33"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34" name="直接连接符 33"/>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533401" y="0"/>
            <a:ext cx="821266" cy="936635"/>
            <a:chOff x="1" y="-242368"/>
            <a:chExt cx="821266" cy="936635"/>
          </a:xfrm>
        </p:grpSpPr>
        <p:sp>
          <p:nvSpPr>
            <p:cNvPr id="46" name="矩形 45"/>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1750" y="2108202"/>
            <a:ext cx="2478725" cy="4063999"/>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Rectangle 6"/>
          <p:cNvSpPr/>
          <p:nvPr/>
        </p:nvSpPr>
        <p:spPr>
          <a:xfrm>
            <a:off x="3466211" y="2108202"/>
            <a:ext cx="2478725" cy="4063999"/>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Rectangle 7"/>
          <p:cNvSpPr/>
          <p:nvPr/>
        </p:nvSpPr>
        <p:spPr>
          <a:xfrm>
            <a:off x="6117971" y="2108202"/>
            <a:ext cx="2478725" cy="4063999"/>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9" name="Rectangle 8"/>
          <p:cNvSpPr/>
          <p:nvPr/>
        </p:nvSpPr>
        <p:spPr>
          <a:xfrm>
            <a:off x="8798875" y="2108201"/>
            <a:ext cx="2478725" cy="4063999"/>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4" name="Rounded Rectangle 13"/>
          <p:cNvSpPr/>
          <p:nvPr/>
        </p:nvSpPr>
        <p:spPr>
          <a:xfrm>
            <a:off x="1272662" y="2514600"/>
            <a:ext cx="1576901" cy="1524000"/>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5" name="Rounded Rectangle 14"/>
          <p:cNvSpPr/>
          <p:nvPr/>
        </p:nvSpPr>
        <p:spPr>
          <a:xfrm>
            <a:off x="3917123" y="2514600"/>
            <a:ext cx="1576901" cy="1524000"/>
          </a:xfrm>
          <a:prstGeom prst="roundRect">
            <a:avLst>
              <a:gd name="adj" fmla="val 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6" name="Rounded Rectangle 15"/>
          <p:cNvSpPr/>
          <p:nvPr/>
        </p:nvSpPr>
        <p:spPr>
          <a:xfrm>
            <a:off x="6568883" y="2514600"/>
            <a:ext cx="1576901" cy="1524000"/>
          </a:xfrm>
          <a:prstGeom prst="roundRect">
            <a:avLst>
              <a:gd name="adj" fmla="val 74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7" name="Rounded Rectangle 16"/>
          <p:cNvSpPr/>
          <p:nvPr/>
        </p:nvSpPr>
        <p:spPr>
          <a:xfrm>
            <a:off x="9249787" y="2514600"/>
            <a:ext cx="1576901" cy="1524000"/>
          </a:xfrm>
          <a:prstGeom prst="roundRect">
            <a:avLst>
              <a:gd name="adj" fmla="val 74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8" name="Rectangle 17"/>
          <p:cNvSpPr/>
          <p:nvPr/>
        </p:nvSpPr>
        <p:spPr>
          <a:xfrm>
            <a:off x="943512" y="4272915"/>
            <a:ext cx="2235200" cy="812530"/>
          </a:xfrm>
          <a:prstGeom prst="rect">
            <a:avLst/>
          </a:prstGeom>
        </p:spPr>
        <p:txBody>
          <a:bodyPr wrap="square">
            <a:spAutoFit/>
          </a:bodyPr>
          <a:lstStyle/>
          <a:p>
            <a:pPr lvl="0" algn="ctr">
              <a:lnSpc>
                <a:spcPct val="130000"/>
              </a:lnSpc>
            </a:pPr>
            <a:r>
              <a:rPr lang="zh-CN" altLang="en-US" sz="1200" dirty="0">
                <a:solidFill>
                  <a:prstClr val="black">
                    <a:lumMod val="65000"/>
                    <a:lumOff val="35000"/>
                  </a:prstClr>
                </a:solidFill>
                <a:cs typeface="+mn-ea"/>
                <a:sym typeface="+mn-lt"/>
              </a:rPr>
              <a:t>动态模板是通过设置动作和各种动画展示达到表达思想同步的一种时尚式模板</a:t>
            </a:r>
            <a:endParaRPr lang="en-US" altLang="zh-CN" sz="1000" dirty="0">
              <a:solidFill>
                <a:prstClr val="black">
                  <a:lumMod val="65000"/>
                  <a:lumOff val="35000"/>
                </a:prstClr>
              </a:solidFill>
              <a:cs typeface="+mn-ea"/>
              <a:sym typeface="+mn-lt"/>
            </a:endParaRPr>
          </a:p>
        </p:txBody>
      </p:sp>
      <p:sp>
        <p:nvSpPr>
          <p:cNvPr id="19" name="Rounded Rectangle 18"/>
          <p:cNvSpPr/>
          <p:nvPr/>
        </p:nvSpPr>
        <p:spPr>
          <a:xfrm>
            <a:off x="1286839" y="5416128"/>
            <a:ext cx="1576901" cy="496145"/>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cs typeface="+mn-ea"/>
                <a:sym typeface="+mn-lt"/>
              </a:rPr>
              <a:t>添加标题</a:t>
            </a:r>
            <a:endParaRPr lang="en-US" sz="1865" b="1" dirty="0">
              <a:cs typeface="+mn-ea"/>
              <a:sym typeface="+mn-lt"/>
            </a:endParaRPr>
          </a:p>
        </p:txBody>
      </p:sp>
      <p:sp>
        <p:nvSpPr>
          <p:cNvPr id="21" name="Rectangle 20"/>
          <p:cNvSpPr/>
          <p:nvPr/>
        </p:nvSpPr>
        <p:spPr>
          <a:xfrm>
            <a:off x="3587973" y="4272915"/>
            <a:ext cx="2235200" cy="812530"/>
          </a:xfrm>
          <a:prstGeom prst="rect">
            <a:avLst/>
          </a:prstGeom>
        </p:spPr>
        <p:txBody>
          <a:bodyPr wrap="square">
            <a:spAutoFit/>
          </a:bodyPr>
          <a:lstStyle/>
          <a:p>
            <a:pPr lvl="0" algn="ctr">
              <a:lnSpc>
                <a:spcPct val="130000"/>
              </a:lnSpc>
            </a:pPr>
            <a:r>
              <a:rPr lang="zh-CN" altLang="en-US" sz="1200" dirty="0">
                <a:solidFill>
                  <a:prstClr val="black">
                    <a:lumMod val="65000"/>
                    <a:lumOff val="35000"/>
                  </a:prstClr>
                </a:solidFill>
                <a:cs typeface="+mn-ea"/>
                <a:sym typeface="+mn-lt"/>
              </a:rPr>
              <a:t>动态模板是通过设置动作和各种动画展示达到表达思想同步的一种时尚式模板</a:t>
            </a:r>
            <a:endParaRPr lang="en-US" altLang="zh-CN" sz="1000" dirty="0">
              <a:solidFill>
                <a:prstClr val="black">
                  <a:lumMod val="65000"/>
                  <a:lumOff val="35000"/>
                </a:prstClr>
              </a:solidFill>
              <a:cs typeface="+mn-ea"/>
              <a:sym typeface="+mn-lt"/>
            </a:endParaRPr>
          </a:p>
        </p:txBody>
      </p:sp>
      <p:sp>
        <p:nvSpPr>
          <p:cNvPr id="22" name="Rounded Rectangle 21"/>
          <p:cNvSpPr/>
          <p:nvPr/>
        </p:nvSpPr>
        <p:spPr>
          <a:xfrm>
            <a:off x="3917123" y="5416128"/>
            <a:ext cx="1576901" cy="496145"/>
          </a:xfrm>
          <a:prstGeom prst="roundRect">
            <a:avLst>
              <a:gd name="adj" fmla="val 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cs typeface="+mn-ea"/>
                <a:sym typeface="+mn-lt"/>
              </a:rPr>
              <a:t>添加标题</a:t>
            </a:r>
            <a:endParaRPr lang="en-US" sz="1865" b="1" dirty="0">
              <a:cs typeface="+mn-ea"/>
              <a:sym typeface="+mn-lt"/>
            </a:endParaRPr>
          </a:p>
        </p:txBody>
      </p:sp>
      <p:sp>
        <p:nvSpPr>
          <p:cNvPr id="23" name="Rectangle 22"/>
          <p:cNvSpPr/>
          <p:nvPr/>
        </p:nvSpPr>
        <p:spPr>
          <a:xfrm>
            <a:off x="6239733" y="4272915"/>
            <a:ext cx="2235200" cy="812530"/>
          </a:xfrm>
          <a:prstGeom prst="rect">
            <a:avLst/>
          </a:prstGeom>
        </p:spPr>
        <p:txBody>
          <a:bodyPr wrap="square">
            <a:spAutoFit/>
          </a:bodyPr>
          <a:lstStyle/>
          <a:p>
            <a:pPr lvl="0" algn="ctr">
              <a:lnSpc>
                <a:spcPct val="130000"/>
              </a:lnSpc>
            </a:pPr>
            <a:r>
              <a:rPr lang="zh-CN" altLang="en-US" sz="1200" dirty="0">
                <a:solidFill>
                  <a:prstClr val="black">
                    <a:lumMod val="65000"/>
                    <a:lumOff val="35000"/>
                  </a:prstClr>
                </a:solidFill>
                <a:cs typeface="+mn-ea"/>
                <a:sym typeface="+mn-lt"/>
              </a:rPr>
              <a:t>动态模板是通过设置动作和各种动画展示达到表达思想同步的一种时尚式模板</a:t>
            </a:r>
            <a:endParaRPr lang="en-US" altLang="zh-CN" sz="1000" dirty="0">
              <a:solidFill>
                <a:prstClr val="black">
                  <a:lumMod val="65000"/>
                  <a:lumOff val="35000"/>
                </a:prstClr>
              </a:solidFill>
              <a:cs typeface="+mn-ea"/>
              <a:sym typeface="+mn-lt"/>
            </a:endParaRPr>
          </a:p>
        </p:txBody>
      </p:sp>
      <p:sp>
        <p:nvSpPr>
          <p:cNvPr id="24" name="Rounded Rectangle 23"/>
          <p:cNvSpPr/>
          <p:nvPr/>
        </p:nvSpPr>
        <p:spPr>
          <a:xfrm>
            <a:off x="6568883" y="5416128"/>
            <a:ext cx="1576901" cy="496145"/>
          </a:xfrm>
          <a:prstGeom prst="roundRect">
            <a:avLst>
              <a:gd name="adj" fmla="val 74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cs typeface="+mn-ea"/>
                <a:sym typeface="+mn-lt"/>
              </a:rPr>
              <a:t>添加标题</a:t>
            </a:r>
            <a:endParaRPr lang="en-US" sz="1865" b="1" dirty="0">
              <a:cs typeface="+mn-ea"/>
              <a:sym typeface="+mn-lt"/>
            </a:endParaRPr>
          </a:p>
        </p:txBody>
      </p:sp>
      <p:sp>
        <p:nvSpPr>
          <p:cNvPr id="25" name="Rectangle 24"/>
          <p:cNvSpPr/>
          <p:nvPr/>
        </p:nvSpPr>
        <p:spPr>
          <a:xfrm>
            <a:off x="8920637" y="4272915"/>
            <a:ext cx="2235200" cy="812530"/>
          </a:xfrm>
          <a:prstGeom prst="rect">
            <a:avLst/>
          </a:prstGeom>
        </p:spPr>
        <p:txBody>
          <a:bodyPr wrap="square">
            <a:spAutoFit/>
          </a:bodyPr>
          <a:lstStyle/>
          <a:p>
            <a:pPr lvl="0" algn="ctr">
              <a:lnSpc>
                <a:spcPct val="130000"/>
              </a:lnSpc>
            </a:pPr>
            <a:r>
              <a:rPr lang="zh-CN" altLang="en-US" sz="1200" dirty="0">
                <a:solidFill>
                  <a:prstClr val="black">
                    <a:lumMod val="65000"/>
                    <a:lumOff val="35000"/>
                  </a:prstClr>
                </a:solidFill>
                <a:cs typeface="+mn-ea"/>
                <a:sym typeface="+mn-lt"/>
              </a:rPr>
              <a:t>动态模板是通过设置动作和各种动画展示达到表达思想同步的一种时尚式模板</a:t>
            </a:r>
            <a:endParaRPr lang="en-US" altLang="zh-CN" sz="1000" dirty="0">
              <a:solidFill>
                <a:prstClr val="black">
                  <a:lumMod val="65000"/>
                  <a:lumOff val="35000"/>
                </a:prstClr>
              </a:solidFill>
              <a:cs typeface="+mn-ea"/>
              <a:sym typeface="+mn-lt"/>
            </a:endParaRPr>
          </a:p>
        </p:txBody>
      </p:sp>
      <p:sp>
        <p:nvSpPr>
          <p:cNvPr id="26" name="Rounded Rectangle 25"/>
          <p:cNvSpPr/>
          <p:nvPr/>
        </p:nvSpPr>
        <p:spPr>
          <a:xfrm>
            <a:off x="9085212" y="5416128"/>
            <a:ext cx="1906051" cy="496145"/>
          </a:xfrm>
          <a:prstGeom prst="roundRect">
            <a:avLst>
              <a:gd name="adj" fmla="val 74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cs typeface="+mn-ea"/>
                <a:sym typeface="+mn-lt"/>
              </a:rPr>
              <a:t>添加标题</a:t>
            </a:r>
            <a:endParaRPr lang="en-US" sz="1865" b="1" dirty="0">
              <a:cs typeface="+mn-ea"/>
              <a:sym typeface="+mn-lt"/>
            </a:endParaRPr>
          </a:p>
        </p:txBody>
      </p:sp>
      <p:grpSp>
        <p:nvGrpSpPr>
          <p:cNvPr id="27" name="Group 26"/>
          <p:cNvGrpSpPr/>
          <p:nvPr/>
        </p:nvGrpSpPr>
        <p:grpSpPr>
          <a:xfrm>
            <a:off x="6823725" y="3017260"/>
            <a:ext cx="1067216" cy="581329"/>
            <a:chOff x="6750050" y="3321051"/>
            <a:chExt cx="195263" cy="106363"/>
          </a:xfrm>
          <a:solidFill>
            <a:schemeClr val="bg1"/>
          </a:solidFill>
        </p:grpSpPr>
        <p:sp>
          <p:nvSpPr>
            <p:cNvPr id="28"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121920" tIns="60960" rIns="121920" bIns="60960" numCol="1" anchor="t" anchorCtr="0" compatLnSpc="1"/>
            <a:lstStyle/>
            <a:p>
              <a:endParaRPr lang="en-US" sz="2400">
                <a:cs typeface="+mn-ea"/>
                <a:sym typeface="+mn-lt"/>
              </a:endParaRPr>
            </a:p>
          </p:txBody>
        </p:sp>
        <p:sp>
          <p:nvSpPr>
            <p:cNvPr id="29"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121920" tIns="60960" rIns="121920" bIns="60960" numCol="1" anchor="t" anchorCtr="0" compatLnSpc="1"/>
            <a:lstStyle/>
            <a:p>
              <a:endParaRPr lang="en-US" sz="2400">
                <a:cs typeface="+mn-ea"/>
                <a:sym typeface="+mn-lt"/>
              </a:endParaRPr>
            </a:p>
          </p:txBody>
        </p:sp>
        <p:sp>
          <p:nvSpPr>
            <p:cNvPr id="30"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121920" tIns="60960" rIns="121920" bIns="60960" numCol="1" anchor="t" anchorCtr="0" compatLnSpc="1"/>
            <a:lstStyle/>
            <a:p>
              <a:endParaRPr lang="en-US" sz="2400">
                <a:cs typeface="+mn-ea"/>
                <a:sym typeface="+mn-lt"/>
              </a:endParaRPr>
            </a:p>
          </p:txBody>
        </p:sp>
      </p:grpSp>
      <p:grpSp>
        <p:nvGrpSpPr>
          <p:cNvPr id="31" name="Group 30"/>
          <p:cNvGrpSpPr/>
          <p:nvPr/>
        </p:nvGrpSpPr>
        <p:grpSpPr>
          <a:xfrm>
            <a:off x="4240245" y="2849155"/>
            <a:ext cx="930657" cy="924731"/>
            <a:chOff x="744538" y="3198813"/>
            <a:chExt cx="249237" cy="247650"/>
          </a:xfrm>
          <a:solidFill>
            <a:schemeClr val="bg1"/>
          </a:solidFill>
        </p:grpSpPr>
        <p:sp>
          <p:nvSpPr>
            <p:cNvPr id="32"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3"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4"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5"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36" name="Group 35"/>
          <p:cNvGrpSpPr/>
          <p:nvPr/>
        </p:nvGrpSpPr>
        <p:grpSpPr>
          <a:xfrm>
            <a:off x="1628384" y="2846836"/>
            <a:ext cx="865456" cy="859529"/>
            <a:chOff x="1979613" y="3067051"/>
            <a:chExt cx="231775" cy="230188"/>
          </a:xfrm>
          <a:solidFill>
            <a:schemeClr val="bg1"/>
          </a:solidFill>
        </p:grpSpPr>
        <p:sp>
          <p:nvSpPr>
            <p:cNvPr id="37"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8"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9"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40" name="Group 39"/>
          <p:cNvGrpSpPr/>
          <p:nvPr/>
        </p:nvGrpSpPr>
        <p:grpSpPr>
          <a:xfrm>
            <a:off x="9632183" y="2895944"/>
            <a:ext cx="812111" cy="823957"/>
            <a:chOff x="2360613" y="2686051"/>
            <a:chExt cx="217488" cy="220662"/>
          </a:xfrm>
          <a:solidFill>
            <a:schemeClr val="bg1"/>
          </a:solidFill>
        </p:grpSpPr>
        <p:sp>
          <p:nvSpPr>
            <p:cNvPr id="41"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42"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43"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45"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46"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47" name="直接连接符 46"/>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533401" y="0"/>
            <a:ext cx="821266" cy="936635"/>
            <a:chOff x="1" y="-242368"/>
            <a:chExt cx="821266" cy="936635"/>
          </a:xfrm>
        </p:grpSpPr>
        <p:sp>
          <p:nvSpPr>
            <p:cNvPr id="49" name="矩形 48"/>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582542" y="2363245"/>
            <a:ext cx="2349533" cy="2270712"/>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Rounded Rectangle 7"/>
          <p:cNvSpPr/>
          <p:nvPr/>
        </p:nvSpPr>
        <p:spPr>
          <a:xfrm>
            <a:off x="2003539" y="2846664"/>
            <a:ext cx="2349533" cy="2270712"/>
          </a:xfrm>
          <a:prstGeom prst="roundRect">
            <a:avLst>
              <a:gd name="adj" fmla="val 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Rounded Rectangle 6"/>
          <p:cNvSpPr/>
          <p:nvPr/>
        </p:nvSpPr>
        <p:spPr>
          <a:xfrm>
            <a:off x="1424538" y="3323276"/>
            <a:ext cx="2349533" cy="2270712"/>
          </a:xfrm>
          <a:prstGeom prst="roundRect">
            <a:avLst>
              <a:gd name="adj" fmla="val 74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4" name="Rounded Rectangle 3"/>
          <p:cNvSpPr/>
          <p:nvPr/>
        </p:nvSpPr>
        <p:spPr>
          <a:xfrm>
            <a:off x="914400" y="3799888"/>
            <a:ext cx="2349533" cy="2270712"/>
          </a:xfrm>
          <a:prstGeom prst="roundRect">
            <a:avLst>
              <a:gd name="adj" fmla="val 74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0" name="Rectangle 9"/>
          <p:cNvSpPr/>
          <p:nvPr/>
        </p:nvSpPr>
        <p:spPr>
          <a:xfrm>
            <a:off x="6966458" y="2108201"/>
            <a:ext cx="4311143" cy="892552"/>
          </a:xfrm>
          <a:prstGeom prst="rect">
            <a:avLst/>
          </a:prstGeom>
        </p:spPr>
        <p:txBody>
          <a:bodyPr wrap="square">
            <a:spAutoFit/>
          </a:bodyPr>
          <a:lstStyle/>
          <a:p>
            <a:pPr lvl="0">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1" name="Rectangle 10"/>
          <p:cNvSpPr/>
          <p:nvPr/>
        </p:nvSpPr>
        <p:spPr>
          <a:xfrm>
            <a:off x="6966458" y="3270489"/>
            <a:ext cx="4311143" cy="892552"/>
          </a:xfrm>
          <a:prstGeom prst="rect">
            <a:avLst/>
          </a:prstGeom>
        </p:spPr>
        <p:txBody>
          <a:bodyPr wrap="square">
            <a:spAutoFit/>
          </a:bodyPr>
          <a:lstStyle/>
          <a:p>
            <a:pPr lvl="0">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2" name="Rectangle 11"/>
          <p:cNvSpPr/>
          <p:nvPr/>
        </p:nvSpPr>
        <p:spPr>
          <a:xfrm>
            <a:off x="6966458" y="4286489"/>
            <a:ext cx="4311143" cy="892552"/>
          </a:xfrm>
          <a:prstGeom prst="rect">
            <a:avLst/>
          </a:prstGeom>
        </p:spPr>
        <p:txBody>
          <a:bodyPr wrap="square">
            <a:spAutoFit/>
          </a:bodyPr>
          <a:lstStyle/>
          <a:p>
            <a:pPr lvl="0">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3" name="Rectangle 12"/>
          <p:cNvSpPr/>
          <p:nvPr/>
        </p:nvSpPr>
        <p:spPr>
          <a:xfrm>
            <a:off x="6966458" y="5404089"/>
            <a:ext cx="4311143" cy="892552"/>
          </a:xfrm>
          <a:prstGeom prst="rect">
            <a:avLst/>
          </a:prstGeom>
        </p:spPr>
        <p:txBody>
          <a:bodyPr wrap="square">
            <a:spAutoFit/>
          </a:bodyPr>
          <a:lstStyle/>
          <a:p>
            <a:pPr lvl="0">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4" name="Rounded Rectangle 13"/>
          <p:cNvSpPr/>
          <p:nvPr/>
        </p:nvSpPr>
        <p:spPr>
          <a:xfrm>
            <a:off x="5994401" y="2108200"/>
            <a:ext cx="870457" cy="8412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5" name="Rounded Rectangle 14"/>
          <p:cNvSpPr/>
          <p:nvPr/>
        </p:nvSpPr>
        <p:spPr>
          <a:xfrm>
            <a:off x="5994401" y="3225800"/>
            <a:ext cx="870457" cy="8412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6" name="Rounded Rectangle 15"/>
          <p:cNvSpPr/>
          <p:nvPr/>
        </p:nvSpPr>
        <p:spPr>
          <a:xfrm>
            <a:off x="5994401" y="4314944"/>
            <a:ext cx="870457" cy="8412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7" name="Rounded Rectangle 16"/>
          <p:cNvSpPr/>
          <p:nvPr/>
        </p:nvSpPr>
        <p:spPr>
          <a:xfrm>
            <a:off x="5994401" y="5432544"/>
            <a:ext cx="870457" cy="8412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26" name="Group 25"/>
          <p:cNvGrpSpPr/>
          <p:nvPr/>
        </p:nvGrpSpPr>
        <p:grpSpPr>
          <a:xfrm>
            <a:off x="6203875" y="5580496"/>
            <a:ext cx="470773" cy="545352"/>
            <a:chOff x="3581400" y="3905251"/>
            <a:chExt cx="160338" cy="185738"/>
          </a:xfrm>
          <a:solidFill>
            <a:schemeClr val="bg1"/>
          </a:solidFill>
        </p:grpSpPr>
        <p:sp>
          <p:nvSpPr>
            <p:cNvPr id="27"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28"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29"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30"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31" name="Group 30"/>
          <p:cNvGrpSpPr/>
          <p:nvPr/>
        </p:nvGrpSpPr>
        <p:grpSpPr>
          <a:xfrm>
            <a:off x="6146719" y="4458633"/>
            <a:ext cx="565819" cy="545017"/>
            <a:chOff x="4616450" y="1549401"/>
            <a:chExt cx="215900" cy="207963"/>
          </a:xfrm>
          <a:solidFill>
            <a:schemeClr val="bg1"/>
          </a:solidFill>
        </p:grpSpPr>
        <p:sp>
          <p:nvSpPr>
            <p:cNvPr id="32"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3"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34" name="Group 33"/>
          <p:cNvGrpSpPr/>
          <p:nvPr/>
        </p:nvGrpSpPr>
        <p:grpSpPr>
          <a:xfrm>
            <a:off x="6223127" y="2365218"/>
            <a:ext cx="417341" cy="405829"/>
            <a:chOff x="390525" y="2455863"/>
            <a:chExt cx="230188" cy="223838"/>
          </a:xfrm>
          <a:solidFill>
            <a:schemeClr val="bg1"/>
          </a:solidFill>
        </p:grpSpPr>
        <p:sp>
          <p:nvSpPr>
            <p:cNvPr id="35"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6"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
          <p:nvSpPr>
            <p:cNvPr id="37"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38"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39"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sp>
          <p:nvSpPr>
            <p:cNvPr id="40"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41" name="Freeform 58"/>
          <p:cNvSpPr/>
          <p:nvPr/>
        </p:nvSpPr>
        <p:spPr bwMode="auto">
          <a:xfrm>
            <a:off x="6184608" y="3392444"/>
            <a:ext cx="490041" cy="5079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sp>
        <p:nvSpPr>
          <p:cNvPr id="43"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44"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45" name="直接连接符 44"/>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533401" y="0"/>
            <a:ext cx="821266" cy="936635"/>
            <a:chOff x="1" y="-242368"/>
            <a:chExt cx="821266" cy="936635"/>
          </a:xfrm>
        </p:grpSpPr>
        <p:sp>
          <p:nvSpPr>
            <p:cNvPr id="47" name="矩形 46"/>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2800" y="2019822"/>
            <a:ext cx="2032000" cy="2120380"/>
            <a:chOff x="609600" y="1514866"/>
            <a:chExt cx="1524000" cy="1590285"/>
          </a:xfrm>
        </p:grpSpPr>
        <p:sp>
          <p:nvSpPr>
            <p:cNvPr id="4" name="Rounded Rectangle 3"/>
            <p:cNvSpPr/>
            <p:nvPr/>
          </p:nvSpPr>
          <p:spPr>
            <a:xfrm>
              <a:off x="609600" y="1514866"/>
              <a:ext cx="304800" cy="1590285"/>
            </a:xfrm>
            <a:prstGeom prst="roundRect">
              <a:avLst>
                <a:gd name="adj" fmla="val 2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Rounded Rectangle 6"/>
            <p:cNvSpPr/>
            <p:nvPr/>
          </p:nvSpPr>
          <p:spPr>
            <a:xfrm>
              <a:off x="1021080" y="1514866"/>
              <a:ext cx="304800" cy="1590285"/>
            </a:xfrm>
            <a:prstGeom prst="roundRect">
              <a:avLst>
                <a:gd name="adj" fmla="val 2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8" name="Rounded Rectangle 7"/>
            <p:cNvSpPr/>
            <p:nvPr/>
          </p:nvSpPr>
          <p:spPr>
            <a:xfrm>
              <a:off x="1427480" y="1835473"/>
              <a:ext cx="304800" cy="1269678"/>
            </a:xfrm>
            <a:prstGeom prst="roundRect">
              <a:avLst>
                <a:gd name="adj" fmla="val 274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9" name="Rounded Rectangle 8"/>
            <p:cNvSpPr/>
            <p:nvPr/>
          </p:nvSpPr>
          <p:spPr>
            <a:xfrm>
              <a:off x="1828800" y="2242017"/>
              <a:ext cx="304800" cy="863134"/>
            </a:xfrm>
            <a:prstGeom prst="roundRect">
              <a:avLst>
                <a:gd name="adj" fmla="val 274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sp>
        <p:nvSpPr>
          <p:cNvPr id="10" name="Rectangle 9"/>
          <p:cNvSpPr/>
          <p:nvPr/>
        </p:nvSpPr>
        <p:spPr>
          <a:xfrm>
            <a:off x="694002" y="4208668"/>
            <a:ext cx="2340591" cy="1332673"/>
          </a:xfrm>
          <a:prstGeom prst="rect">
            <a:avLst/>
          </a:prstGeom>
        </p:spPr>
        <p:txBody>
          <a:bodyPr wrap="square">
            <a:spAutoFit/>
          </a:bodyPr>
          <a:lstStyle/>
          <a:p>
            <a:pPr lvl="0">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1" name="Rectangle 10"/>
          <p:cNvSpPr/>
          <p:nvPr/>
        </p:nvSpPr>
        <p:spPr>
          <a:xfrm>
            <a:off x="3440989" y="4208668"/>
            <a:ext cx="2340591" cy="1332673"/>
          </a:xfrm>
          <a:prstGeom prst="rect">
            <a:avLst/>
          </a:prstGeom>
        </p:spPr>
        <p:txBody>
          <a:bodyPr wrap="square">
            <a:spAutoFit/>
          </a:bodyPr>
          <a:lstStyle/>
          <a:p>
            <a:pPr lvl="0">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2" name="Rectangle 11"/>
          <p:cNvSpPr/>
          <p:nvPr/>
        </p:nvSpPr>
        <p:spPr>
          <a:xfrm>
            <a:off x="6184189" y="4208668"/>
            <a:ext cx="2340591" cy="1332673"/>
          </a:xfrm>
          <a:prstGeom prst="rect">
            <a:avLst/>
          </a:prstGeom>
        </p:spPr>
        <p:txBody>
          <a:bodyPr wrap="square">
            <a:spAutoFit/>
          </a:bodyPr>
          <a:lstStyle/>
          <a:p>
            <a:pPr lvl="0">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3" name="Rectangle 12"/>
          <p:cNvSpPr/>
          <p:nvPr/>
        </p:nvSpPr>
        <p:spPr>
          <a:xfrm>
            <a:off x="8937009" y="4208668"/>
            <a:ext cx="2340591" cy="1332673"/>
          </a:xfrm>
          <a:prstGeom prst="rect">
            <a:avLst/>
          </a:prstGeom>
        </p:spPr>
        <p:txBody>
          <a:bodyPr wrap="square">
            <a:spAutoFit/>
          </a:bodyPr>
          <a:lstStyle/>
          <a:p>
            <a:pPr lvl="0">
              <a:lnSpc>
                <a:spcPct val="130000"/>
              </a:lnSpc>
            </a:pPr>
            <a:r>
              <a:rPr lang="zh-CN" altLang="en-US" b="1" dirty="0">
                <a:solidFill>
                  <a:prstClr val="black">
                    <a:lumMod val="65000"/>
                    <a:lumOff val="35000"/>
                  </a:prstClr>
                </a:solidFill>
                <a:cs typeface="+mn-ea"/>
                <a:sym typeface="+mn-lt"/>
              </a:rPr>
              <a:t>输入你的标题</a:t>
            </a:r>
            <a:endParaRPr lang="en-US" altLang="zh-CN" b="1" dirty="0">
              <a:solidFill>
                <a:prstClr val="black">
                  <a:lumMod val="65000"/>
                  <a:lumOff val="35000"/>
                </a:prstClr>
              </a:solidFill>
              <a:cs typeface="+mn-ea"/>
              <a:sym typeface="+mn-lt"/>
            </a:endParaRPr>
          </a:p>
          <a:p>
            <a:pPr lvl="0">
              <a:lnSpc>
                <a:spcPct val="130000"/>
              </a:lnSpc>
            </a:pPr>
            <a:r>
              <a:rPr lang="en-US" altLang="zh-CN" sz="1100" dirty="0" err="1">
                <a:solidFill>
                  <a:prstClr val="black">
                    <a:lumMod val="65000"/>
                    <a:lumOff val="35000"/>
                  </a:prstClr>
                </a:solidFill>
                <a:cs typeface="+mn-ea"/>
                <a:sym typeface="+mn-lt"/>
              </a:rPr>
              <a:t>ppt</a:t>
            </a:r>
            <a:r>
              <a:rPr lang="zh-CN" altLang="en-US" sz="1100" dirty="0">
                <a:solidFill>
                  <a:prstClr val="black">
                    <a:lumMod val="65000"/>
                    <a:lumOff val="35000"/>
                  </a:prstClr>
                </a:solidFill>
                <a:cs typeface="+mn-ea"/>
                <a:sym typeface="+mn-lt"/>
              </a:rPr>
              <a:t>模板又分为动态模板和静态模板。动态模板是通过设置动作和各种动画展示达到表达思想同步的一种时尚式模板</a:t>
            </a:r>
            <a:endParaRPr lang="en-US" altLang="zh-CN" sz="900" dirty="0">
              <a:solidFill>
                <a:prstClr val="black">
                  <a:lumMod val="65000"/>
                  <a:lumOff val="35000"/>
                </a:prstClr>
              </a:solidFill>
              <a:cs typeface="+mn-ea"/>
              <a:sym typeface="+mn-lt"/>
            </a:endParaRPr>
          </a:p>
        </p:txBody>
      </p:sp>
      <p:sp>
        <p:nvSpPr>
          <p:cNvPr id="14" name="Rectangle 13"/>
          <p:cNvSpPr/>
          <p:nvPr/>
        </p:nvSpPr>
        <p:spPr>
          <a:xfrm>
            <a:off x="1320801" y="5890513"/>
            <a:ext cx="2120188" cy="379656"/>
          </a:xfrm>
          <a:prstGeom prst="rect">
            <a:avLst/>
          </a:prstGeom>
        </p:spPr>
        <p:txBody>
          <a:bodyPr wrap="square">
            <a:spAutoFit/>
          </a:bodyPr>
          <a:lstStyle/>
          <a:p>
            <a:r>
              <a:rPr lang="zh-CN" altLang="en-US" sz="1865" b="1" dirty="0">
                <a:solidFill>
                  <a:schemeClr val="tx1">
                    <a:lumMod val="65000"/>
                    <a:lumOff val="35000"/>
                  </a:schemeClr>
                </a:solidFill>
                <a:cs typeface="+mn-ea"/>
                <a:sym typeface="+mn-lt"/>
              </a:rPr>
              <a:t>添加标题</a:t>
            </a:r>
            <a:endParaRPr lang="en-US" sz="1400" dirty="0">
              <a:solidFill>
                <a:schemeClr val="tx1">
                  <a:lumMod val="65000"/>
                  <a:lumOff val="35000"/>
                </a:schemeClr>
              </a:solidFill>
              <a:cs typeface="+mn-ea"/>
              <a:sym typeface="+mn-lt"/>
            </a:endParaRPr>
          </a:p>
        </p:txBody>
      </p:sp>
      <p:sp>
        <p:nvSpPr>
          <p:cNvPr id="15" name="Rounded Rectangle 14"/>
          <p:cNvSpPr/>
          <p:nvPr/>
        </p:nvSpPr>
        <p:spPr>
          <a:xfrm>
            <a:off x="829650" y="5861450"/>
            <a:ext cx="531791" cy="513951"/>
          </a:xfrm>
          <a:prstGeom prst="roundRect">
            <a:avLst>
              <a:gd name="adj" fmla="val 98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mn-ea"/>
                <a:sym typeface="+mn-lt"/>
              </a:rPr>
              <a:t>01</a:t>
            </a:r>
          </a:p>
        </p:txBody>
      </p:sp>
      <p:sp>
        <p:nvSpPr>
          <p:cNvPr id="16" name="Rectangle 15"/>
          <p:cNvSpPr/>
          <p:nvPr/>
        </p:nvSpPr>
        <p:spPr>
          <a:xfrm>
            <a:off x="4047151" y="5896464"/>
            <a:ext cx="2120188" cy="379656"/>
          </a:xfrm>
          <a:prstGeom prst="rect">
            <a:avLst/>
          </a:prstGeom>
        </p:spPr>
        <p:txBody>
          <a:bodyPr wrap="square">
            <a:spAutoFit/>
          </a:bodyPr>
          <a:lstStyle/>
          <a:p>
            <a:r>
              <a:rPr lang="zh-CN" altLang="en-US" sz="1865" b="1" dirty="0">
                <a:solidFill>
                  <a:schemeClr val="tx1">
                    <a:lumMod val="65000"/>
                    <a:lumOff val="35000"/>
                  </a:schemeClr>
                </a:solidFill>
                <a:cs typeface="+mn-ea"/>
                <a:sym typeface="+mn-lt"/>
              </a:rPr>
              <a:t>添加标题</a:t>
            </a:r>
          </a:p>
        </p:txBody>
      </p:sp>
      <p:sp>
        <p:nvSpPr>
          <p:cNvPr id="17" name="Rounded Rectangle 16"/>
          <p:cNvSpPr/>
          <p:nvPr/>
        </p:nvSpPr>
        <p:spPr>
          <a:xfrm>
            <a:off x="3556001" y="5867401"/>
            <a:ext cx="531791" cy="513951"/>
          </a:xfrm>
          <a:prstGeom prst="roundRect">
            <a:avLst>
              <a:gd name="adj" fmla="val 98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mn-ea"/>
                <a:sym typeface="+mn-lt"/>
              </a:rPr>
              <a:t>02</a:t>
            </a:r>
          </a:p>
        </p:txBody>
      </p:sp>
      <p:sp>
        <p:nvSpPr>
          <p:cNvPr id="18" name="Rectangle 17"/>
          <p:cNvSpPr/>
          <p:nvPr/>
        </p:nvSpPr>
        <p:spPr>
          <a:xfrm>
            <a:off x="6790351" y="5896464"/>
            <a:ext cx="2120188" cy="379656"/>
          </a:xfrm>
          <a:prstGeom prst="rect">
            <a:avLst/>
          </a:prstGeom>
        </p:spPr>
        <p:txBody>
          <a:bodyPr wrap="square">
            <a:spAutoFit/>
          </a:bodyPr>
          <a:lstStyle/>
          <a:p>
            <a:r>
              <a:rPr lang="zh-CN" altLang="en-US" sz="1865" b="1" dirty="0">
                <a:solidFill>
                  <a:schemeClr val="tx1">
                    <a:lumMod val="65000"/>
                    <a:lumOff val="35000"/>
                  </a:schemeClr>
                </a:solidFill>
                <a:cs typeface="+mn-ea"/>
                <a:sym typeface="+mn-lt"/>
              </a:rPr>
              <a:t>添加标题</a:t>
            </a:r>
          </a:p>
        </p:txBody>
      </p:sp>
      <p:sp>
        <p:nvSpPr>
          <p:cNvPr id="19" name="Rounded Rectangle 18"/>
          <p:cNvSpPr/>
          <p:nvPr/>
        </p:nvSpPr>
        <p:spPr>
          <a:xfrm>
            <a:off x="6299201" y="5867401"/>
            <a:ext cx="531791" cy="513951"/>
          </a:xfrm>
          <a:prstGeom prst="roundRect">
            <a:avLst>
              <a:gd name="adj" fmla="val 983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mn-ea"/>
                <a:sym typeface="+mn-lt"/>
              </a:rPr>
              <a:t>03</a:t>
            </a:r>
          </a:p>
        </p:txBody>
      </p:sp>
      <p:sp>
        <p:nvSpPr>
          <p:cNvPr id="20" name="Rectangle 19"/>
          <p:cNvSpPr/>
          <p:nvPr/>
        </p:nvSpPr>
        <p:spPr>
          <a:xfrm>
            <a:off x="9516702" y="5902415"/>
            <a:ext cx="2120188" cy="379656"/>
          </a:xfrm>
          <a:prstGeom prst="rect">
            <a:avLst/>
          </a:prstGeom>
        </p:spPr>
        <p:txBody>
          <a:bodyPr wrap="square">
            <a:spAutoFit/>
          </a:bodyPr>
          <a:lstStyle/>
          <a:p>
            <a:r>
              <a:rPr lang="zh-CN" altLang="en-US" sz="1865" b="1" dirty="0">
                <a:solidFill>
                  <a:schemeClr val="tx1">
                    <a:lumMod val="65000"/>
                    <a:lumOff val="35000"/>
                  </a:schemeClr>
                </a:solidFill>
                <a:cs typeface="+mn-ea"/>
                <a:sym typeface="+mn-lt"/>
              </a:rPr>
              <a:t>添加标题</a:t>
            </a:r>
          </a:p>
        </p:txBody>
      </p:sp>
      <p:sp>
        <p:nvSpPr>
          <p:cNvPr id="21" name="Rounded Rectangle 20"/>
          <p:cNvSpPr/>
          <p:nvPr/>
        </p:nvSpPr>
        <p:spPr>
          <a:xfrm>
            <a:off x="9025551" y="5873351"/>
            <a:ext cx="531791" cy="513951"/>
          </a:xfrm>
          <a:prstGeom prst="roundRect">
            <a:avLst>
              <a:gd name="adj" fmla="val 98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mn-ea"/>
                <a:sym typeface="+mn-lt"/>
              </a:rPr>
              <a:t>04</a:t>
            </a:r>
          </a:p>
        </p:txBody>
      </p:sp>
      <p:grpSp>
        <p:nvGrpSpPr>
          <p:cNvPr id="3" name="Group 2"/>
          <p:cNvGrpSpPr/>
          <p:nvPr/>
        </p:nvGrpSpPr>
        <p:grpSpPr>
          <a:xfrm>
            <a:off x="3556000" y="2019822"/>
            <a:ext cx="2032000" cy="2120380"/>
            <a:chOff x="2667000" y="1514866"/>
            <a:chExt cx="1524000" cy="1590285"/>
          </a:xfrm>
        </p:grpSpPr>
        <p:sp>
          <p:nvSpPr>
            <p:cNvPr id="24" name="Rounded Rectangle 23"/>
            <p:cNvSpPr/>
            <p:nvPr/>
          </p:nvSpPr>
          <p:spPr>
            <a:xfrm>
              <a:off x="2667000" y="2242017"/>
              <a:ext cx="304800" cy="863134"/>
            </a:xfrm>
            <a:prstGeom prst="roundRect">
              <a:avLst>
                <a:gd name="adj" fmla="val 2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5" name="Rounded Rectangle 24"/>
            <p:cNvSpPr/>
            <p:nvPr/>
          </p:nvSpPr>
          <p:spPr>
            <a:xfrm>
              <a:off x="3078480" y="2038350"/>
              <a:ext cx="304800" cy="1066801"/>
            </a:xfrm>
            <a:prstGeom prst="roundRect">
              <a:avLst>
                <a:gd name="adj" fmla="val 2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6" name="Rounded Rectangle 25"/>
            <p:cNvSpPr/>
            <p:nvPr/>
          </p:nvSpPr>
          <p:spPr>
            <a:xfrm>
              <a:off x="3484880" y="1835473"/>
              <a:ext cx="304800" cy="1269678"/>
            </a:xfrm>
            <a:prstGeom prst="roundRect">
              <a:avLst>
                <a:gd name="adj" fmla="val 274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7" name="Rounded Rectangle 26"/>
            <p:cNvSpPr/>
            <p:nvPr/>
          </p:nvSpPr>
          <p:spPr>
            <a:xfrm>
              <a:off x="3886200" y="1514866"/>
              <a:ext cx="304800" cy="1590285"/>
            </a:xfrm>
            <a:prstGeom prst="roundRect">
              <a:avLst>
                <a:gd name="adj" fmla="val 274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22" name="Group 21"/>
          <p:cNvGrpSpPr/>
          <p:nvPr/>
        </p:nvGrpSpPr>
        <p:grpSpPr>
          <a:xfrm>
            <a:off x="6299200" y="2311401"/>
            <a:ext cx="2032000" cy="1828801"/>
            <a:chOff x="4724400" y="1733550"/>
            <a:chExt cx="1524000" cy="1371601"/>
          </a:xfrm>
        </p:grpSpPr>
        <p:sp>
          <p:nvSpPr>
            <p:cNvPr id="29" name="Rounded Rectangle 28"/>
            <p:cNvSpPr/>
            <p:nvPr/>
          </p:nvSpPr>
          <p:spPr>
            <a:xfrm>
              <a:off x="4724400" y="2242017"/>
              <a:ext cx="304800" cy="863134"/>
            </a:xfrm>
            <a:prstGeom prst="roundRect">
              <a:avLst>
                <a:gd name="adj" fmla="val 2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0" name="Rounded Rectangle 29"/>
            <p:cNvSpPr/>
            <p:nvPr/>
          </p:nvSpPr>
          <p:spPr>
            <a:xfrm>
              <a:off x="5135880" y="2470312"/>
              <a:ext cx="304800" cy="634839"/>
            </a:xfrm>
            <a:prstGeom prst="roundRect">
              <a:avLst>
                <a:gd name="adj" fmla="val 2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1" name="Rounded Rectangle 30"/>
            <p:cNvSpPr/>
            <p:nvPr/>
          </p:nvSpPr>
          <p:spPr>
            <a:xfrm>
              <a:off x="5542280" y="1835473"/>
              <a:ext cx="304800" cy="1269678"/>
            </a:xfrm>
            <a:prstGeom prst="roundRect">
              <a:avLst>
                <a:gd name="adj" fmla="val 274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2" name="Rounded Rectangle 31"/>
            <p:cNvSpPr/>
            <p:nvPr/>
          </p:nvSpPr>
          <p:spPr>
            <a:xfrm>
              <a:off x="5943600" y="1733550"/>
              <a:ext cx="304800" cy="1371601"/>
            </a:xfrm>
            <a:prstGeom prst="roundRect">
              <a:avLst>
                <a:gd name="adj" fmla="val 274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23" name="Group 22"/>
          <p:cNvGrpSpPr/>
          <p:nvPr/>
        </p:nvGrpSpPr>
        <p:grpSpPr>
          <a:xfrm>
            <a:off x="9042400" y="2019822"/>
            <a:ext cx="2032000" cy="2120380"/>
            <a:chOff x="6781800" y="1514866"/>
            <a:chExt cx="1524000" cy="1590285"/>
          </a:xfrm>
        </p:grpSpPr>
        <p:sp>
          <p:nvSpPr>
            <p:cNvPr id="34" name="Rounded Rectangle 33"/>
            <p:cNvSpPr/>
            <p:nvPr/>
          </p:nvSpPr>
          <p:spPr>
            <a:xfrm>
              <a:off x="6781800" y="2242017"/>
              <a:ext cx="304800" cy="863134"/>
            </a:xfrm>
            <a:prstGeom prst="roundRect">
              <a:avLst>
                <a:gd name="adj" fmla="val 2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5" name="Rounded Rectangle 34"/>
            <p:cNvSpPr/>
            <p:nvPr/>
          </p:nvSpPr>
          <p:spPr>
            <a:xfrm>
              <a:off x="7193280" y="1514866"/>
              <a:ext cx="304800" cy="1590285"/>
            </a:xfrm>
            <a:prstGeom prst="roundRect">
              <a:avLst>
                <a:gd name="adj" fmla="val 2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6" name="Rounded Rectangle 35"/>
            <p:cNvSpPr/>
            <p:nvPr/>
          </p:nvSpPr>
          <p:spPr>
            <a:xfrm>
              <a:off x="7599680" y="1835473"/>
              <a:ext cx="304800" cy="1269678"/>
            </a:xfrm>
            <a:prstGeom prst="roundRect">
              <a:avLst>
                <a:gd name="adj" fmla="val 274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7" name="Rounded Rectangle 36"/>
            <p:cNvSpPr/>
            <p:nvPr/>
          </p:nvSpPr>
          <p:spPr>
            <a:xfrm>
              <a:off x="8001000" y="1514866"/>
              <a:ext cx="304800" cy="1590285"/>
            </a:xfrm>
            <a:prstGeom prst="roundRect">
              <a:avLst>
                <a:gd name="adj" fmla="val 274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sp>
        <p:nvSpPr>
          <p:cNvPr id="39" name="Text Box 7"/>
          <p:cNvSpPr txBox="1">
            <a:spLocks noChangeArrowheads="1"/>
          </p:cNvSpPr>
          <p:nvPr/>
        </p:nvSpPr>
        <p:spPr bwMode="auto">
          <a:xfrm>
            <a:off x="812800" y="1161134"/>
            <a:ext cx="10464800" cy="5940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模板对于</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就像衣服对于人。一套好的</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模板可以让一篇</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文稿的形象迅速提升，大大增加可观赏性。同时</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模板可以让</a:t>
            </a:r>
            <a:r>
              <a:rPr lang="en-US" altLang="zh-CN" sz="1400" dirty="0">
                <a:solidFill>
                  <a:schemeClr val="tx1">
                    <a:lumMod val="65000"/>
                    <a:lumOff val="35000"/>
                  </a:schemeClr>
                </a:solidFill>
                <a:cs typeface="+mn-ea"/>
                <a:sym typeface="+mn-lt"/>
              </a:rPr>
              <a:t>PPT</a:t>
            </a:r>
            <a:r>
              <a:rPr lang="zh-CN" altLang="en-US" sz="1400" dirty="0">
                <a:solidFill>
                  <a:schemeClr val="tx1">
                    <a:lumMod val="65000"/>
                    <a:lumOff val="35000"/>
                  </a:schemeClr>
                </a:solidFill>
                <a:cs typeface="+mn-ea"/>
                <a:sym typeface="+mn-lt"/>
              </a:rPr>
              <a:t>思路更清晰、逻辑更严谨，更方便处理图表、文字、图片等内容。</a:t>
            </a:r>
            <a:endParaRPr lang="en-US" sz="1400" i="1" dirty="0">
              <a:solidFill>
                <a:schemeClr val="tx1">
                  <a:lumMod val="65000"/>
                  <a:lumOff val="35000"/>
                </a:schemeClr>
              </a:solidFill>
              <a:cs typeface="+mn-ea"/>
              <a:sym typeface="+mn-lt"/>
            </a:endParaRPr>
          </a:p>
        </p:txBody>
      </p:sp>
      <p:sp>
        <p:nvSpPr>
          <p:cNvPr id="40"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rPr>
              <a:t>在此输入你的标题</a:t>
            </a:r>
            <a:endParaRPr lang="en-CA" sz="3200"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cs typeface="+mn-ea"/>
              <a:sym typeface="+mn-lt"/>
            </a:endParaRPr>
          </a:p>
        </p:txBody>
      </p:sp>
      <p:cxnSp>
        <p:nvCxnSpPr>
          <p:cNvPr id="41" name="直接连接符 40"/>
          <p:cNvCxnSpPr/>
          <p:nvPr/>
        </p:nvCxnSpPr>
        <p:spPr>
          <a:xfrm>
            <a:off x="533400" y="936635"/>
            <a:ext cx="111325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533401" y="0"/>
            <a:ext cx="821266" cy="936635"/>
            <a:chOff x="1" y="-242368"/>
            <a:chExt cx="821266" cy="936635"/>
          </a:xfrm>
        </p:grpSpPr>
        <p:sp>
          <p:nvSpPr>
            <p:cNvPr id="43" name="矩形 42"/>
            <p:cNvSpPr/>
            <p:nvPr/>
          </p:nvSpPr>
          <p:spPr>
            <a:xfrm>
              <a:off x="1" y="-242368"/>
              <a:ext cx="821266" cy="936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flipH="1">
            <a:off x="-2658021" y="1265989"/>
            <a:ext cx="10058400" cy="5527162"/>
          </a:xfrm>
          <a:prstGeom prst="rect">
            <a:avLst/>
          </a:prstGeom>
        </p:spPr>
      </p:pic>
      <p:sp>
        <p:nvSpPr>
          <p:cNvPr id="4" name="矩形 3"/>
          <p:cNvSpPr/>
          <p:nvPr/>
        </p:nvSpPr>
        <p:spPr>
          <a:xfrm>
            <a:off x="3173149" y="1521422"/>
            <a:ext cx="2030278" cy="2225755"/>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684641" y="1399396"/>
            <a:ext cx="676654" cy="1200329"/>
          </a:xfrm>
          <a:prstGeom prst="rect">
            <a:avLst/>
          </a:prstGeom>
          <a:noFill/>
        </p:spPr>
        <p:txBody>
          <a:bodyPr wrap="square" rtlCol="0">
            <a:spAutoFit/>
          </a:bodyPr>
          <a:lstStyle/>
          <a:p>
            <a:pPr algn="ctr"/>
            <a:r>
              <a:rPr lang="zh-CN" altLang="en-US" sz="7200" b="1"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rPr>
              <a:t>目</a:t>
            </a:r>
          </a:p>
        </p:txBody>
      </p:sp>
      <p:sp>
        <p:nvSpPr>
          <p:cNvPr id="6" name="文本框 5"/>
          <p:cNvSpPr txBox="1"/>
          <p:nvPr/>
        </p:nvSpPr>
        <p:spPr>
          <a:xfrm rot="5400000">
            <a:off x="3755528" y="2403467"/>
            <a:ext cx="1877694" cy="461665"/>
          </a:xfrm>
          <a:prstGeom prst="rect">
            <a:avLst/>
          </a:prstGeom>
          <a:noFill/>
        </p:spPr>
        <p:txBody>
          <a:bodyPr wrap="square" rtlCol="0">
            <a:spAutoFit/>
          </a:bodyPr>
          <a:lstStyle/>
          <a:p>
            <a:pPr algn="dist"/>
            <a:r>
              <a:rPr lang="en-US" altLang="zh-CN" sz="2400" dirty="0">
                <a:solidFill>
                  <a:srgbClr val="A80000"/>
                </a:solidFill>
              </a:rPr>
              <a:t>CONTENTS</a:t>
            </a:r>
            <a:endParaRPr lang="zh-CN" altLang="en-US" sz="1600" dirty="0">
              <a:solidFill>
                <a:srgbClr val="A80000"/>
              </a:solidFill>
            </a:endParaRPr>
          </a:p>
        </p:txBody>
      </p:sp>
      <p:grpSp>
        <p:nvGrpSpPr>
          <p:cNvPr id="7" name="组合 6"/>
          <p:cNvGrpSpPr/>
          <p:nvPr/>
        </p:nvGrpSpPr>
        <p:grpSpPr>
          <a:xfrm>
            <a:off x="6798593" y="1521423"/>
            <a:ext cx="3387825" cy="426457"/>
            <a:chOff x="5718075" y="359356"/>
            <a:chExt cx="3387825" cy="426457"/>
          </a:xfrm>
        </p:grpSpPr>
        <p:sp>
          <p:nvSpPr>
            <p:cNvPr id="8" name="矩形 7"/>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圆角矩形 8"/>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1</a:t>
              </a:r>
              <a:endParaRPr lang="zh-CN" altLang="en-US" sz="28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grpSp>
        <p:nvGrpSpPr>
          <p:cNvPr id="11" name="组合 10"/>
          <p:cNvGrpSpPr/>
          <p:nvPr/>
        </p:nvGrpSpPr>
        <p:grpSpPr>
          <a:xfrm>
            <a:off x="6823993" y="2499725"/>
            <a:ext cx="3387825" cy="426457"/>
            <a:chOff x="5718075" y="359356"/>
            <a:chExt cx="3387825" cy="426457"/>
          </a:xfrm>
        </p:grpSpPr>
        <p:sp>
          <p:nvSpPr>
            <p:cNvPr id="12" name="矩形 11"/>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圆角矩形 12"/>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2</a:t>
              </a:r>
              <a:endParaRPr lang="zh-CN" altLang="en-US" sz="28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grpSp>
        <p:nvGrpSpPr>
          <p:cNvPr id="15" name="组合 14"/>
          <p:cNvGrpSpPr/>
          <p:nvPr/>
        </p:nvGrpSpPr>
        <p:grpSpPr>
          <a:xfrm>
            <a:off x="6798593" y="3478027"/>
            <a:ext cx="3387825" cy="426457"/>
            <a:chOff x="5718075" y="359356"/>
            <a:chExt cx="3387825" cy="426457"/>
          </a:xfrm>
        </p:grpSpPr>
        <p:sp>
          <p:nvSpPr>
            <p:cNvPr id="16" name="矩形 15"/>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圆角矩形 16"/>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3</a:t>
              </a:r>
              <a:endParaRPr lang="zh-CN" altLang="en-US"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grpSp>
        <p:nvGrpSpPr>
          <p:cNvPr id="19" name="组合 18"/>
          <p:cNvGrpSpPr/>
          <p:nvPr/>
        </p:nvGrpSpPr>
        <p:grpSpPr>
          <a:xfrm>
            <a:off x="6785893" y="4456330"/>
            <a:ext cx="3387825" cy="426457"/>
            <a:chOff x="5718075" y="359356"/>
            <a:chExt cx="3387825" cy="426457"/>
          </a:xfrm>
        </p:grpSpPr>
        <p:sp>
          <p:nvSpPr>
            <p:cNvPr id="20" name="矩形 19"/>
            <p:cNvSpPr/>
            <p:nvPr/>
          </p:nvSpPr>
          <p:spPr>
            <a:xfrm>
              <a:off x="5718075" y="359356"/>
              <a:ext cx="3375125" cy="426457"/>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圆角矩形 20"/>
            <p:cNvSpPr/>
            <p:nvPr/>
          </p:nvSpPr>
          <p:spPr>
            <a:xfrm>
              <a:off x="5799831" y="384150"/>
              <a:ext cx="376868" cy="37686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4</a:t>
              </a:r>
              <a:endParaRPr lang="zh-CN" altLang="en-US" sz="28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6248400" y="387918"/>
              <a:ext cx="2857500" cy="369332"/>
            </a:xfrm>
            <a:prstGeom prst="rect">
              <a:avLst/>
            </a:prstGeom>
            <a:noFill/>
          </p:spPr>
          <p:txBody>
            <a:bodyPr wrap="square" rtlCol="0">
              <a:spAutoFit/>
            </a:bodyPr>
            <a:lstStyle/>
            <a:p>
              <a:r>
                <a:rPr lang="zh-CN" altLang="en-US" dirty="0">
                  <a:solidFill>
                    <a:srgbClr val="A80000"/>
                  </a:solidFill>
                  <a:latin typeface="微软雅黑" panose="020B0503020204020204" pitchFamily="34" charset="-122"/>
                  <a:ea typeface="微软雅黑" panose="020B0503020204020204" pitchFamily="34" charset="-122"/>
                </a:rPr>
                <a:t>点击此处添加您的标题</a:t>
              </a:r>
            </a:p>
          </p:txBody>
        </p:sp>
      </p:grpSp>
      <p:sp>
        <p:nvSpPr>
          <p:cNvPr id="23" name="文本框 22"/>
          <p:cNvSpPr txBox="1"/>
          <p:nvPr/>
        </p:nvSpPr>
        <p:spPr>
          <a:xfrm>
            <a:off x="3693112" y="2544135"/>
            <a:ext cx="676654" cy="1200329"/>
          </a:xfrm>
          <a:prstGeom prst="rect">
            <a:avLst/>
          </a:prstGeom>
          <a:noFill/>
        </p:spPr>
        <p:txBody>
          <a:bodyPr wrap="square" rtlCol="0">
            <a:spAutoFit/>
          </a:bodyPr>
          <a:lstStyle/>
          <a:p>
            <a:pPr algn="ctr"/>
            <a:r>
              <a:rPr lang="zh-CN" altLang="en-US" sz="7200" b="1" spc="-300" dirty="0">
                <a:gradFill>
                  <a:gsLst>
                    <a:gs pos="0">
                      <a:schemeClr val="accent1"/>
                    </a:gs>
                    <a:gs pos="30000">
                      <a:schemeClr val="accent2"/>
                    </a:gs>
                    <a:gs pos="63000">
                      <a:schemeClr val="accent1"/>
                    </a:gs>
                    <a:gs pos="100000">
                      <a:schemeClr val="accent4"/>
                    </a:gs>
                  </a:gsLst>
                  <a:lin ang="5400000" scaled="1"/>
                </a:gradFill>
                <a:latin typeface="汉仪雪君体简" panose="02010604000101010101" pitchFamily="2" charset="-122"/>
                <a:ea typeface="汉仪雪君体简" panose="02010604000101010101" pitchFamily="2" charset="-122"/>
              </a:rPr>
              <a:t>录</a:t>
            </a:r>
          </a:p>
        </p:txBody>
      </p:sp>
      <p:sp>
        <p:nvSpPr>
          <p:cNvPr id="3" name="右箭头 2"/>
          <p:cNvSpPr/>
          <p:nvPr/>
        </p:nvSpPr>
        <p:spPr>
          <a:xfrm>
            <a:off x="5805714" y="2479435"/>
            <a:ext cx="653143" cy="46703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www.2ppt.com">
  <a:themeElements>
    <a:clrScheme name="党政">
      <a:dk1>
        <a:sysClr val="windowText" lastClr="000000"/>
      </a:dk1>
      <a:lt1>
        <a:sysClr val="window" lastClr="FFFFFF"/>
      </a:lt1>
      <a:dk2>
        <a:srgbClr val="44546A"/>
      </a:dk2>
      <a:lt2>
        <a:srgbClr val="E7E6E6"/>
      </a:lt2>
      <a:accent1>
        <a:srgbClr val="C00000"/>
      </a:accent1>
      <a:accent2>
        <a:srgbClr val="FFC000"/>
      </a:accent2>
      <a:accent3>
        <a:srgbClr val="C00000"/>
      </a:accent3>
      <a:accent4>
        <a:srgbClr val="FFC000"/>
      </a:accent4>
      <a:accent5>
        <a:srgbClr val="C00000"/>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3449</Words>
  <Application>Microsoft Office PowerPoint</Application>
  <PresentationFormat>宽屏</PresentationFormat>
  <Paragraphs>268</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汉仪大宋简</vt:lpstr>
      <vt:lpstr>汉仪雪君体简</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2022-03-16T02:35:55Z</dcterms:created>
  <dcterms:modified xsi:type="dcterms:W3CDTF">2023-01-10T07:26:16Z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B6EC9E52538C47E28F9D8412A0146182</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