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9"/>
  </p:notesMasterIdLst>
  <p:handoutMasterIdLst>
    <p:handoutMasterId r:id="rId30"/>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499A"/>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66" d="100"/>
          <a:sy n="66" d="100"/>
        </p:scale>
        <p:origin x="-2934" y="-1812"/>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CD1F03-AB20-4AE6-8A96-54F954FC07BD}"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41F517-13D2-4592-B628-D610C94EFF1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967740" rtl="0" eaLnBrk="1" fontAlgn="auto" latinLnBrk="0" hangingPunct="1">
              <a:lnSpc>
                <a:spcPct val="100000"/>
              </a:lnSpc>
              <a:spcBef>
                <a:spcPts val="0"/>
              </a:spcBef>
              <a:spcAft>
                <a:spcPts val="0"/>
              </a:spcAft>
              <a:buClrTx/>
              <a:buSzTx/>
              <a:buFontTx/>
              <a:buNone/>
              <a:defRPr/>
            </a:pPr>
            <a:fld id="{32CEEF91-2149-4F37-8E47-B55672E4ED7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ln>
        </p:spPr>
      </p:sp>
      <p:sp>
        <p:nvSpPr>
          <p:cNvPr id="8192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ln>
        </p:spPr>
      </p:sp>
      <p:sp>
        <p:nvSpPr>
          <p:cNvPr id="77826"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967740" rtl="0" eaLnBrk="1" fontAlgn="auto" latinLnBrk="0" hangingPunct="1">
              <a:lnSpc>
                <a:spcPct val="100000"/>
              </a:lnSpc>
              <a:spcBef>
                <a:spcPts val="0"/>
              </a:spcBef>
              <a:spcAft>
                <a:spcPts val="0"/>
              </a:spcAft>
              <a:buClrTx/>
              <a:buSzTx/>
              <a:buFontTx/>
              <a:buNone/>
              <a:defRPr/>
            </a:pPr>
            <a:fld id="{868A64EC-841C-4FB0-9D3E-DBD26FA0B98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ln>
        </p:spPr>
      </p:sp>
      <p:sp>
        <p:nvSpPr>
          <p:cNvPr id="40962"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967740" rtl="0" eaLnBrk="1" fontAlgn="auto" latinLnBrk="0" hangingPunct="1">
              <a:lnSpc>
                <a:spcPct val="100000"/>
              </a:lnSpc>
              <a:spcBef>
                <a:spcPts val="0"/>
              </a:spcBef>
              <a:spcAft>
                <a:spcPts val="0"/>
              </a:spcAft>
              <a:buClrTx/>
              <a:buSzTx/>
              <a:buFontTx/>
              <a:buNone/>
              <a:defRPr/>
            </a:pPr>
            <a:fld id="{9060C064-B996-4170-95A9-C0C5644824F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967740" rtl="0" eaLnBrk="1" fontAlgn="auto" latinLnBrk="0" hangingPunct="1">
              <a:lnSpc>
                <a:spcPct val="100000"/>
              </a:lnSpc>
              <a:spcBef>
                <a:spcPts val="0"/>
              </a:spcBef>
              <a:spcAft>
                <a:spcPts val="0"/>
              </a:spcAft>
              <a:buClrTx/>
              <a:buSzTx/>
              <a:buFontTx/>
              <a:buNone/>
              <a:defRPr/>
            </a:pPr>
            <a:fld id="{B78E9D46-741A-427D-AC6E-BC20FD226AC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marL="0" marR="0" lvl="0" indent="0" algn="r" defTabSz="914400" rtl="0" eaLnBrk="1" fontAlgn="base" latinLnBrk="0" hangingPunct="1">
              <a:lnSpc>
                <a:spcPct val="100000"/>
              </a:lnSpc>
              <a:spcBef>
                <a:spcPct val="0"/>
              </a:spcBef>
              <a:spcAft>
                <a:spcPct val="0"/>
              </a:spcAft>
              <a:buClrTx/>
              <a:buSzTx/>
              <a:buFontTx/>
              <a:buNone/>
              <a:defRPr/>
            </a:pPr>
            <a:fld id="{A3664DAC-3ADF-4D9F-B880-8E539DAB63AE}" type="slidenum">
              <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rPr>
              <a:t>21</a:t>
            </a:fld>
            <a:endParaRPr kumimoji="0" lang="en-US" altLang="zh-CN"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noFill/>
          <a:ln>
            <a:solidFill>
              <a:srgbClr val="000000"/>
            </a:solidFill>
            <a:miter lim="800000"/>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marL="0" marR="0" lvl="0" indent="0" algn="r" defTabSz="914400" rtl="0" eaLnBrk="1" fontAlgn="base" latinLnBrk="0" hangingPunct="1">
              <a:lnSpc>
                <a:spcPct val="100000"/>
              </a:lnSpc>
              <a:spcBef>
                <a:spcPct val="0"/>
              </a:spcBef>
              <a:spcAft>
                <a:spcPct val="0"/>
              </a:spcAft>
              <a:buClrTx/>
              <a:buSzTx/>
              <a:buFontTx/>
              <a:buNone/>
              <a:defRPr/>
            </a:pPr>
            <a:fld id="{217A158F-A650-4C9D-BA02-AC44375989BD}"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23</a:t>
            </a:fld>
            <a:endParaRPr kumimoji="0" lang="en-US" altLang="zh-CN"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noFill/>
          <a:ln>
            <a:solidFill>
              <a:srgbClr val="000000"/>
            </a:solidFill>
            <a:miter lim="800000"/>
          </a:ln>
        </p:spPr>
      </p:sp>
      <p:sp>
        <p:nvSpPr>
          <p:cNvPr id="9216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marL="0" marR="0" lvl="0" indent="0" algn="r" defTabSz="914400" rtl="0" eaLnBrk="1" fontAlgn="base" latinLnBrk="0" hangingPunct="1">
              <a:lnSpc>
                <a:spcPct val="100000"/>
              </a:lnSpc>
              <a:spcBef>
                <a:spcPct val="0"/>
              </a:spcBef>
              <a:spcAft>
                <a:spcPct val="0"/>
              </a:spcAft>
              <a:buClrTx/>
              <a:buSzTx/>
              <a:buFontTx/>
              <a:buNone/>
              <a:defRPr/>
            </a:pPr>
            <a:fld id="{E0A6D23D-918E-4D14-BED2-55CCDA9DEFBA}"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7</a:t>
            </a:fld>
            <a:endParaRPr kumimoji="0" lang="en-US" altLang="zh-CN"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marL="0" marR="0" lvl="0" indent="0" algn="r" defTabSz="914400" rtl="0" eaLnBrk="1" fontAlgn="base" latinLnBrk="0" hangingPunct="1">
              <a:lnSpc>
                <a:spcPct val="100000"/>
              </a:lnSpc>
              <a:spcBef>
                <a:spcPct val="0"/>
              </a:spcBef>
              <a:spcAft>
                <a:spcPct val="0"/>
              </a:spcAft>
              <a:buClrTx/>
              <a:buSzTx/>
              <a:buFontTx/>
              <a:buNone/>
              <a:defRPr/>
            </a:pPr>
            <a:fld id="{0E0DCBDB-5CBD-4E40-ACBC-3BAC759E1C67}" type="slidenum">
              <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rPr>
              <a:t>10</a:t>
            </a:fld>
            <a:endParaRPr kumimoji="0" lang="en-US" altLang="zh-CN"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marL="0" marR="0" lvl="0" indent="0" algn="r" defTabSz="967740" rtl="0" eaLnBrk="1" fontAlgn="auto" latinLnBrk="0" hangingPunct="1">
              <a:lnSpc>
                <a:spcPct val="100000"/>
              </a:lnSpc>
              <a:spcBef>
                <a:spcPts val="0"/>
              </a:spcBef>
              <a:spcAft>
                <a:spcPts val="0"/>
              </a:spcAft>
              <a:buClrTx/>
              <a:buSzTx/>
              <a:buFontTx/>
              <a:buNone/>
              <a:defRPr/>
            </a:pPr>
            <a:fld id="{A72A449C-56EA-430B-8F08-734A34E1FC93}"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cstate="screen"/>
          <a:srcRect t="-7327"/>
          <a:stretch>
            <a:fillRect/>
          </a:stretch>
        </p:blipFill>
        <p:spPr>
          <a:xfrm flipV="1">
            <a:off x="0" y="-14514"/>
            <a:ext cx="9144000" cy="1145002"/>
          </a:xfrm>
          <a:prstGeom prst="rect">
            <a:avLst/>
          </a:prstGeom>
        </p:spPr>
      </p:pic>
      <p:sp>
        <p:nvSpPr>
          <p:cNvPr id="4" name="标题 3"/>
          <p:cNvSpPr>
            <a:spLocks noGrp="1"/>
          </p:cNvSpPr>
          <p:nvPr>
            <p:ph type="title" hasCustomPrompt="1"/>
          </p:nvPr>
        </p:nvSpPr>
        <p:spPr>
          <a:xfrm>
            <a:off x="457200" y="32207"/>
            <a:ext cx="8229600" cy="533854"/>
          </a:xfrm>
          <a:prstGeom prst="rect">
            <a:avLst/>
          </a:prstGeom>
        </p:spPr>
        <p:txBody>
          <a:bodyPr/>
          <a:lstStyle>
            <a:lvl1pPr algn="l">
              <a:defRPr sz="2800" b="1">
                <a:solidFill>
                  <a:schemeClr val="bg1"/>
                </a:solidFill>
              </a:defRPr>
            </a:lvl1pPr>
          </a:lstStyle>
          <a:p>
            <a:r>
              <a:rPr lang="zh-CN" altLang="en-US" dirty="0" smtClean="0"/>
              <a:t>单击此处编辑母版标题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7550092" y="4658567"/>
            <a:ext cx="775136" cy="245110"/>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 www.2ppt.com/sucai/</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 www.2ppt.com/tubiao/      </a:t>
            </a:r>
          </a:p>
          <a:p>
            <a:pPr defTabSz="914400"/>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pPr defTabSz="914400"/>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 www.2ppt.com/excel/  </a:t>
            </a:r>
          </a:p>
          <a:p>
            <a:pPr defTabSz="914400"/>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 www.2ppt.com/ziliao/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 www.2ppt.com/kejian/ </a:t>
            </a:r>
          </a:p>
          <a:p>
            <a:pPr defTabSz="914400"/>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 www.2ppt.com/fanwen/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 www.2ppt.com/shiti/  </a:t>
            </a:r>
          </a:p>
          <a:p>
            <a:pPr defTabSz="914400"/>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 www.2ppt.com/jiaoan/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defTabSz="914400"/>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 www.2ppt.com/ziti/</a:t>
            </a:r>
            <a:endParaRPr lang="en-US" altLang="zh-CN" sz="100" dirty="0">
              <a:solidFill>
                <a:prstClr val="white"/>
              </a:solidFill>
              <a:latin typeface="Calibri" panose="020F0502020204030204"/>
              <a:ea typeface="宋体" panose="02010600030101010101" pitchFamily="2" charset="-122"/>
            </a:endParaRPr>
          </a:p>
          <a:p>
            <a:pPr defTabSz="914400"/>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902" y="205620"/>
            <a:ext cx="8230197" cy="857250"/>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56902" y="1200452"/>
            <a:ext cx="8230197" cy="3394227"/>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1350" b="0" i="0" u="none" strike="noStrike" kern="1200" cap="none" spc="0" normalizeH="0" baseline="0" noProof="0" smtClean="0">
                <a:ln>
                  <a:noFill/>
                </a:ln>
                <a:solidFill>
                  <a:prstClr val="black"/>
                </a:solidFill>
                <a:effectLst/>
                <a:uLnTx/>
                <a:uFillTx/>
                <a:latin typeface="Arial" panose="020B0604020202020204"/>
                <a:ea typeface="微软雅黑" panose="020B0503020204020204" pitchFamily="34" charset="-122"/>
                <a:cs typeface="+mn-cs"/>
              </a:rPr>
              <a:t>2023-01-10</a:t>
            </a:fld>
            <a:endParaRPr kumimoji="0" lang="zh-CN" altLang="en-US" sz="1350" b="0" i="0" u="none" strike="noStrike" kern="1200" cap="none" spc="0" normalizeH="0" baseline="0" noProof="0">
              <a:ln>
                <a:noFill/>
              </a:ln>
              <a:solidFill>
                <a:prstClr val="black"/>
              </a:solidFill>
              <a:effectLst/>
              <a:uLnTx/>
              <a:uFillTx/>
              <a:latin typeface="Arial" panose="020B0604020202020204"/>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Arial" panose="020B0604020202020204"/>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1350" b="0" i="0" u="none" strike="noStrike" kern="1200" cap="none" spc="0" normalizeH="0" baseline="0" noProof="0" smtClean="0">
                <a:ln>
                  <a:noFill/>
                </a:ln>
                <a:solidFill>
                  <a:prstClr val="black"/>
                </a:solidFill>
                <a:effectLst/>
                <a:uLnTx/>
                <a:uFillTx/>
                <a:latin typeface="Arial" panose="020B0604020202020204"/>
                <a:ea typeface="微软雅黑" panose="020B0503020204020204" pitchFamily="34" charset="-122"/>
                <a:cs typeface="+mn-cs"/>
              </a:rPr>
              <a:t>‹#›</a:t>
            </a:fld>
            <a:endParaRPr kumimoji="0" lang="zh-CN" altLang="en-US" sz="1350" b="0" i="0" u="none" strike="noStrike" kern="1200" cap="none" spc="0" normalizeH="0" baseline="0" noProof="0">
              <a:ln>
                <a:noFill/>
              </a:ln>
              <a:solidFill>
                <a:prstClr val="black"/>
              </a:solidFill>
              <a:effectLst/>
              <a:uLnTx/>
              <a:uFillTx/>
              <a:latin typeface="Arial" panose="020B0604020202020204"/>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theme" Target="../theme/theme2.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Lst>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par>
    </p:tnLst>
  </p:timing>
  <p:txStyles>
    <p:titleStyle>
      <a:lvl1pPr algn="ctr" defTabSz="909320" rtl="0" eaLnBrk="0" fontAlgn="base" hangingPunct="0">
        <a:spcBef>
          <a:spcPct val="0"/>
        </a:spcBef>
        <a:spcAft>
          <a:spcPct val="0"/>
        </a:spcAft>
        <a:defRPr sz="4420" kern="1200">
          <a:solidFill>
            <a:schemeClr val="tx1"/>
          </a:solidFill>
          <a:latin typeface="+mj-lt"/>
          <a:ea typeface="+mj-ea"/>
          <a:cs typeface="+mj-cs"/>
        </a:defRPr>
      </a:lvl1pPr>
      <a:lvl2pPr algn="ctr" defTabSz="909320" rtl="0" eaLnBrk="0" fontAlgn="base" hangingPunct="0">
        <a:spcBef>
          <a:spcPct val="0"/>
        </a:spcBef>
        <a:spcAft>
          <a:spcPct val="0"/>
        </a:spcAft>
        <a:defRPr sz="4420">
          <a:solidFill>
            <a:schemeClr val="tx1"/>
          </a:solidFill>
          <a:latin typeface="Arial" panose="020B0604020202020204" pitchFamily="34" charset="0"/>
          <a:ea typeface="微软雅黑" panose="020B0503020204020204" pitchFamily="34" charset="-122"/>
        </a:defRPr>
      </a:lvl2pPr>
      <a:lvl3pPr algn="ctr" defTabSz="909320" rtl="0" eaLnBrk="0" fontAlgn="base" hangingPunct="0">
        <a:spcBef>
          <a:spcPct val="0"/>
        </a:spcBef>
        <a:spcAft>
          <a:spcPct val="0"/>
        </a:spcAft>
        <a:defRPr sz="4420">
          <a:solidFill>
            <a:schemeClr val="tx1"/>
          </a:solidFill>
          <a:latin typeface="Arial" panose="020B0604020202020204" pitchFamily="34" charset="0"/>
          <a:ea typeface="微软雅黑" panose="020B0503020204020204" pitchFamily="34" charset="-122"/>
        </a:defRPr>
      </a:lvl3pPr>
      <a:lvl4pPr algn="ctr" defTabSz="909320" rtl="0" eaLnBrk="0" fontAlgn="base" hangingPunct="0">
        <a:spcBef>
          <a:spcPct val="0"/>
        </a:spcBef>
        <a:spcAft>
          <a:spcPct val="0"/>
        </a:spcAft>
        <a:defRPr sz="4420">
          <a:solidFill>
            <a:schemeClr val="tx1"/>
          </a:solidFill>
          <a:latin typeface="Arial" panose="020B0604020202020204" pitchFamily="34" charset="0"/>
          <a:ea typeface="微软雅黑" panose="020B0503020204020204" pitchFamily="34" charset="-122"/>
        </a:defRPr>
      </a:lvl4pPr>
      <a:lvl5pPr algn="ctr" defTabSz="909320" rtl="0" eaLnBrk="0" fontAlgn="base" hangingPunct="0">
        <a:spcBef>
          <a:spcPct val="0"/>
        </a:spcBef>
        <a:spcAft>
          <a:spcPct val="0"/>
        </a:spcAft>
        <a:defRPr sz="4420">
          <a:solidFill>
            <a:schemeClr val="tx1"/>
          </a:solidFill>
          <a:latin typeface="Arial" panose="020B0604020202020204" pitchFamily="34" charset="0"/>
          <a:ea typeface="微软雅黑" panose="020B0503020204020204" pitchFamily="34" charset="-122"/>
        </a:defRPr>
      </a:lvl5pPr>
      <a:lvl6pPr marL="429895" algn="ctr" defTabSz="909320" rtl="0" fontAlgn="base">
        <a:spcBef>
          <a:spcPct val="0"/>
        </a:spcBef>
        <a:spcAft>
          <a:spcPct val="0"/>
        </a:spcAft>
        <a:defRPr sz="4420">
          <a:solidFill>
            <a:schemeClr val="tx1"/>
          </a:solidFill>
          <a:latin typeface="Arial" panose="020B0604020202020204" pitchFamily="34" charset="0"/>
          <a:ea typeface="微软雅黑" panose="020B0503020204020204" pitchFamily="34" charset="-122"/>
        </a:defRPr>
      </a:lvl6pPr>
      <a:lvl7pPr marL="859790" algn="ctr" defTabSz="909320" rtl="0" fontAlgn="base">
        <a:spcBef>
          <a:spcPct val="0"/>
        </a:spcBef>
        <a:spcAft>
          <a:spcPct val="0"/>
        </a:spcAft>
        <a:defRPr sz="4420">
          <a:solidFill>
            <a:schemeClr val="tx1"/>
          </a:solidFill>
          <a:latin typeface="Arial" panose="020B0604020202020204" pitchFamily="34" charset="0"/>
          <a:ea typeface="微软雅黑" panose="020B0503020204020204" pitchFamily="34" charset="-122"/>
        </a:defRPr>
      </a:lvl7pPr>
      <a:lvl8pPr marL="1290320" algn="ctr" defTabSz="909320" rtl="0" fontAlgn="base">
        <a:spcBef>
          <a:spcPct val="0"/>
        </a:spcBef>
        <a:spcAft>
          <a:spcPct val="0"/>
        </a:spcAft>
        <a:defRPr sz="4420">
          <a:solidFill>
            <a:schemeClr val="tx1"/>
          </a:solidFill>
          <a:latin typeface="Arial" panose="020B0604020202020204" pitchFamily="34" charset="0"/>
          <a:ea typeface="微软雅黑" panose="020B0503020204020204" pitchFamily="34" charset="-122"/>
        </a:defRPr>
      </a:lvl8pPr>
      <a:lvl9pPr marL="1720215" algn="ctr" defTabSz="909320" rtl="0" fontAlgn="base">
        <a:spcBef>
          <a:spcPct val="0"/>
        </a:spcBef>
        <a:spcAft>
          <a:spcPct val="0"/>
        </a:spcAft>
        <a:defRPr sz="4420">
          <a:solidFill>
            <a:schemeClr val="tx1"/>
          </a:solidFill>
          <a:latin typeface="Arial" panose="020B0604020202020204" pitchFamily="34" charset="0"/>
          <a:ea typeface="微软雅黑" panose="020B0503020204020204" pitchFamily="34" charset="-122"/>
        </a:defRPr>
      </a:lvl9pPr>
    </p:titleStyle>
    <p:bodyStyle>
      <a:lvl1pPr marL="340360" indent="-340360" algn="l" defTabSz="90932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39140" indent="-283845" algn="l" defTabSz="909320" rtl="0" eaLnBrk="0" fontAlgn="base" hangingPunct="0">
        <a:spcBef>
          <a:spcPct val="20000"/>
        </a:spcBef>
        <a:spcAft>
          <a:spcPct val="0"/>
        </a:spcAft>
        <a:buFont typeface="Arial" panose="020B0604020202020204" pitchFamily="34" charset="0"/>
        <a:buChar char="–"/>
        <a:defRPr sz="2820" kern="1200">
          <a:solidFill>
            <a:schemeClr val="tx1"/>
          </a:solidFill>
          <a:latin typeface="+mn-lt"/>
          <a:ea typeface="+mn-ea"/>
          <a:cs typeface="+mn-cs"/>
        </a:defRPr>
      </a:lvl2pPr>
      <a:lvl3pPr marL="1137920" indent="-226695" algn="l" defTabSz="909320" rtl="0" eaLnBrk="0" fontAlgn="base" hangingPunct="0">
        <a:spcBef>
          <a:spcPct val="20000"/>
        </a:spcBef>
        <a:spcAft>
          <a:spcPct val="0"/>
        </a:spcAft>
        <a:buFont typeface="Arial" panose="020B0604020202020204" pitchFamily="34" charset="0"/>
        <a:buChar char="•"/>
        <a:defRPr sz="2350" kern="1200">
          <a:solidFill>
            <a:schemeClr val="tx1"/>
          </a:solidFill>
          <a:latin typeface="+mn-lt"/>
          <a:ea typeface="+mn-ea"/>
          <a:cs typeface="+mn-cs"/>
        </a:defRPr>
      </a:lvl3pPr>
      <a:lvl4pPr marL="1591945" indent="-226695" algn="l" defTabSz="909320" rtl="0" eaLnBrk="0" fontAlgn="base" hangingPunct="0">
        <a:spcBef>
          <a:spcPct val="20000"/>
        </a:spcBef>
        <a:spcAft>
          <a:spcPct val="0"/>
        </a:spcAft>
        <a:buFont typeface="Arial" panose="020B0604020202020204" pitchFamily="34" charset="0"/>
        <a:buChar char="–"/>
        <a:defRPr sz="1975" kern="1200">
          <a:solidFill>
            <a:schemeClr val="tx1"/>
          </a:solidFill>
          <a:latin typeface="+mn-lt"/>
          <a:ea typeface="+mn-ea"/>
          <a:cs typeface="+mn-cs"/>
        </a:defRPr>
      </a:lvl4pPr>
      <a:lvl5pPr marL="2047240" indent="-226695" algn="l" defTabSz="909320" rtl="0" eaLnBrk="0" fontAlgn="base" hangingPunct="0">
        <a:spcBef>
          <a:spcPct val="20000"/>
        </a:spcBef>
        <a:spcAft>
          <a:spcPct val="0"/>
        </a:spcAft>
        <a:buFont typeface="Arial" panose="020B0604020202020204" pitchFamily="34" charset="0"/>
        <a:buChar char="»"/>
        <a:defRPr sz="1975" kern="1200">
          <a:solidFill>
            <a:schemeClr val="tx1"/>
          </a:solidFill>
          <a:latin typeface="+mn-lt"/>
          <a:ea typeface="+mn-ea"/>
          <a:cs typeface="+mn-cs"/>
        </a:defRPr>
      </a:lvl5pPr>
      <a:lvl6pPr marL="2503170" indent="-227330" algn="l" defTabSz="910590" rtl="0" eaLnBrk="1" latinLnBrk="0" hangingPunct="1">
        <a:spcBef>
          <a:spcPct val="20000"/>
        </a:spcBef>
        <a:buFont typeface="Arial" panose="020B0604020202020204" pitchFamily="34" charset="0"/>
        <a:buChar char="•"/>
        <a:defRPr sz="1975" kern="1200">
          <a:solidFill>
            <a:schemeClr val="tx1"/>
          </a:solidFill>
          <a:latin typeface="+mn-lt"/>
          <a:ea typeface="+mn-ea"/>
          <a:cs typeface="+mn-cs"/>
        </a:defRPr>
      </a:lvl6pPr>
      <a:lvl7pPr marL="2958465" indent="-227330" algn="l" defTabSz="910590" rtl="0" eaLnBrk="1" latinLnBrk="0" hangingPunct="1">
        <a:spcBef>
          <a:spcPct val="20000"/>
        </a:spcBef>
        <a:buFont typeface="Arial" panose="020B0604020202020204" pitchFamily="34" charset="0"/>
        <a:buChar char="•"/>
        <a:defRPr sz="1975" kern="1200">
          <a:solidFill>
            <a:schemeClr val="tx1"/>
          </a:solidFill>
          <a:latin typeface="+mn-lt"/>
          <a:ea typeface="+mn-ea"/>
          <a:cs typeface="+mn-cs"/>
        </a:defRPr>
      </a:lvl7pPr>
      <a:lvl8pPr marL="3413760" indent="-227330" algn="l" defTabSz="910590" rtl="0" eaLnBrk="1" latinLnBrk="0" hangingPunct="1">
        <a:spcBef>
          <a:spcPct val="20000"/>
        </a:spcBef>
        <a:buFont typeface="Arial" panose="020B0604020202020204" pitchFamily="34" charset="0"/>
        <a:buChar char="•"/>
        <a:defRPr sz="1975" kern="1200">
          <a:solidFill>
            <a:schemeClr val="tx1"/>
          </a:solidFill>
          <a:latin typeface="+mn-lt"/>
          <a:ea typeface="+mn-ea"/>
          <a:cs typeface="+mn-cs"/>
        </a:defRPr>
      </a:lvl8pPr>
      <a:lvl9pPr marL="3869055" indent="-227330" algn="l" defTabSz="910590" rtl="0" eaLnBrk="1" latinLnBrk="0" hangingPunct="1">
        <a:spcBef>
          <a:spcPct val="20000"/>
        </a:spcBef>
        <a:buFont typeface="Arial" panose="020B0604020202020204" pitchFamily="34" charset="0"/>
        <a:buChar char="•"/>
        <a:defRPr sz="1975" kern="1200">
          <a:solidFill>
            <a:schemeClr val="tx1"/>
          </a:solidFill>
          <a:latin typeface="+mn-lt"/>
          <a:ea typeface="+mn-ea"/>
          <a:cs typeface="+mn-cs"/>
        </a:defRPr>
      </a:lvl9pPr>
    </p:bodyStyle>
    <p:otherStyle>
      <a:defPPr>
        <a:defRPr lang="zh-CN"/>
      </a:defPPr>
      <a:lvl1pPr marL="0" algn="l" defTabSz="910590" rtl="0" eaLnBrk="1" latinLnBrk="0" hangingPunct="1">
        <a:defRPr sz="1785" kern="1200">
          <a:solidFill>
            <a:schemeClr val="tx1"/>
          </a:solidFill>
          <a:latin typeface="+mn-lt"/>
          <a:ea typeface="+mn-ea"/>
          <a:cs typeface="+mn-cs"/>
        </a:defRPr>
      </a:lvl1pPr>
      <a:lvl2pPr marL="455295" algn="l" defTabSz="910590" rtl="0" eaLnBrk="1" latinLnBrk="0" hangingPunct="1">
        <a:defRPr sz="1785" kern="1200">
          <a:solidFill>
            <a:schemeClr val="tx1"/>
          </a:solidFill>
          <a:latin typeface="+mn-lt"/>
          <a:ea typeface="+mn-ea"/>
          <a:cs typeface="+mn-cs"/>
        </a:defRPr>
      </a:lvl2pPr>
      <a:lvl3pPr marL="910590" algn="l" defTabSz="910590" rtl="0" eaLnBrk="1" latinLnBrk="0" hangingPunct="1">
        <a:defRPr sz="1785" kern="1200">
          <a:solidFill>
            <a:schemeClr val="tx1"/>
          </a:solidFill>
          <a:latin typeface="+mn-lt"/>
          <a:ea typeface="+mn-ea"/>
          <a:cs typeface="+mn-cs"/>
        </a:defRPr>
      </a:lvl3pPr>
      <a:lvl4pPr marL="1365250" algn="l" defTabSz="910590" rtl="0" eaLnBrk="1" latinLnBrk="0" hangingPunct="1">
        <a:defRPr sz="1785" kern="1200">
          <a:solidFill>
            <a:schemeClr val="tx1"/>
          </a:solidFill>
          <a:latin typeface="+mn-lt"/>
          <a:ea typeface="+mn-ea"/>
          <a:cs typeface="+mn-cs"/>
        </a:defRPr>
      </a:lvl4pPr>
      <a:lvl5pPr marL="1820545" algn="l" defTabSz="910590" rtl="0" eaLnBrk="1" latinLnBrk="0" hangingPunct="1">
        <a:defRPr sz="1785" kern="1200">
          <a:solidFill>
            <a:schemeClr val="tx1"/>
          </a:solidFill>
          <a:latin typeface="+mn-lt"/>
          <a:ea typeface="+mn-ea"/>
          <a:cs typeface="+mn-cs"/>
        </a:defRPr>
      </a:lvl5pPr>
      <a:lvl6pPr marL="2275840" algn="l" defTabSz="910590" rtl="0" eaLnBrk="1" latinLnBrk="0" hangingPunct="1">
        <a:defRPr sz="1785" kern="1200">
          <a:solidFill>
            <a:schemeClr val="tx1"/>
          </a:solidFill>
          <a:latin typeface="+mn-lt"/>
          <a:ea typeface="+mn-ea"/>
          <a:cs typeface="+mn-cs"/>
        </a:defRPr>
      </a:lvl6pPr>
      <a:lvl7pPr marL="2731135" algn="l" defTabSz="910590" rtl="0" eaLnBrk="1" latinLnBrk="0" hangingPunct="1">
        <a:defRPr sz="1785" kern="1200">
          <a:solidFill>
            <a:schemeClr val="tx1"/>
          </a:solidFill>
          <a:latin typeface="+mn-lt"/>
          <a:ea typeface="+mn-ea"/>
          <a:cs typeface="+mn-cs"/>
        </a:defRPr>
      </a:lvl7pPr>
      <a:lvl8pPr marL="3185795" algn="l" defTabSz="910590" rtl="0" eaLnBrk="1" latinLnBrk="0" hangingPunct="1">
        <a:defRPr sz="1785" kern="1200">
          <a:solidFill>
            <a:schemeClr val="tx1"/>
          </a:solidFill>
          <a:latin typeface="+mn-lt"/>
          <a:ea typeface="+mn-ea"/>
          <a:cs typeface="+mn-cs"/>
        </a:defRPr>
      </a:lvl8pPr>
      <a:lvl9pPr marL="3641090" algn="l" defTabSz="910590" rtl="0" eaLnBrk="1" latinLnBrk="0" hangingPunct="1">
        <a:defRPr sz="17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screen"/>
          <a:stretch>
            <a:fillRect/>
          </a:stretch>
        </p:blipFill>
        <p:spPr>
          <a:xfrm>
            <a:off x="-22702" y="2954786"/>
            <a:ext cx="9144000" cy="2199441"/>
          </a:xfrm>
          <a:prstGeom prst="rect">
            <a:avLst/>
          </a:prstGeom>
        </p:spPr>
      </p:pic>
      <p:grpSp>
        <p:nvGrpSpPr>
          <p:cNvPr id="16" name="组合 15"/>
          <p:cNvGrpSpPr/>
          <p:nvPr/>
        </p:nvGrpSpPr>
        <p:grpSpPr>
          <a:xfrm>
            <a:off x="1747814" y="846409"/>
            <a:ext cx="1870428" cy="1870428"/>
            <a:chOff x="304800" y="673100"/>
            <a:chExt cx="4000500" cy="4000500"/>
          </a:xfrm>
          <a:effectLst>
            <a:outerShdw blurRad="444500" dist="254000" dir="810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椭圆 1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椭圆 18"/>
          <p:cNvSpPr/>
          <p:nvPr/>
        </p:nvSpPr>
        <p:spPr>
          <a:xfrm>
            <a:off x="576178" y="1587425"/>
            <a:ext cx="677676" cy="677676"/>
          </a:xfrm>
          <a:prstGeom prst="ellipse">
            <a:avLst/>
          </a:prstGeom>
          <a:solidFill>
            <a:srgbClr val="15499A"/>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898898" y="507680"/>
            <a:ext cx="274777" cy="274777"/>
          </a:xfrm>
          <a:prstGeom prst="ellipse">
            <a:avLst/>
          </a:prstGeom>
          <a:solidFill>
            <a:srgbClr val="15499A"/>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4870435" y="2666867"/>
            <a:ext cx="301060" cy="301060"/>
            <a:chOff x="304800" y="673100"/>
            <a:chExt cx="4000500" cy="4000500"/>
          </a:xfrm>
          <a:effectLst>
            <a:outerShdw blurRad="381000" dist="152400" dir="8100000" algn="tr" rotWithShape="0">
              <a:prstClr val="black">
                <a:alpha val="7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椭圆 22"/>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4044971" y="1641695"/>
            <a:ext cx="623903" cy="623903"/>
            <a:chOff x="304800" y="673100"/>
            <a:chExt cx="4000500" cy="4000500"/>
          </a:xfrm>
          <a:effectLst>
            <a:outerShdw blurRad="317500" dist="190500" dir="8100000" algn="tr" rotWithShape="0">
              <a:prstClr val="black">
                <a:alpha val="50000"/>
              </a:prstClr>
            </a:outerShdw>
          </a:effectLst>
        </p:grpSpPr>
        <p:sp>
          <p:nvSpPr>
            <p:cNvPr id="25" name="同心圆 2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椭圆 2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 name="组合 26"/>
          <p:cNvGrpSpPr/>
          <p:nvPr/>
        </p:nvGrpSpPr>
        <p:grpSpPr>
          <a:xfrm>
            <a:off x="3590561" y="2545213"/>
            <a:ext cx="219777" cy="219777"/>
            <a:chOff x="304800" y="673100"/>
            <a:chExt cx="4000500" cy="4000500"/>
          </a:xfrm>
          <a:effectLst>
            <a:outerShdw blurRad="381000" dist="152400" dir="8100000" algn="tr" rotWithShape="0">
              <a:prstClr val="black">
                <a:alpha val="70000"/>
              </a:prstClr>
            </a:outerShdw>
          </a:effectLst>
        </p:grpSpPr>
        <p:sp>
          <p:nvSpPr>
            <p:cNvPr id="28" name="同心圆 2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椭圆 28"/>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p:cNvGrpSpPr/>
          <p:nvPr/>
        </p:nvGrpSpPr>
        <p:grpSpPr>
          <a:xfrm>
            <a:off x="432219" y="4349008"/>
            <a:ext cx="287919" cy="287919"/>
            <a:chOff x="304800" y="673100"/>
            <a:chExt cx="4000500" cy="4000500"/>
          </a:xfrm>
          <a:effectLst>
            <a:outerShdw blurRad="381000" dist="152400" dir="8100000" algn="tr" rotWithShape="0">
              <a:prstClr val="black">
                <a:alpha val="70000"/>
              </a:prstClr>
            </a:outerShdw>
          </a:effectLst>
        </p:grpSpPr>
        <p:sp>
          <p:nvSpPr>
            <p:cNvPr id="31" name="同心圆 3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2" name="椭圆 31"/>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椭圆 32"/>
          <p:cNvSpPr/>
          <p:nvPr/>
        </p:nvSpPr>
        <p:spPr>
          <a:xfrm>
            <a:off x="4534785" y="1054817"/>
            <a:ext cx="274777" cy="274777"/>
          </a:xfrm>
          <a:prstGeom prst="ellipse">
            <a:avLst/>
          </a:prstGeom>
          <a:solidFill>
            <a:srgbClr val="15499A"/>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a:off x="7580013" y="3949930"/>
            <a:ext cx="713989" cy="713989"/>
            <a:chOff x="304800" y="673100"/>
            <a:chExt cx="4000500" cy="4000500"/>
          </a:xfrm>
          <a:effectLst>
            <a:outerShdw blurRad="317500" dist="190500" dir="8100000" algn="tr" rotWithShape="0">
              <a:prstClr val="black">
                <a:alpha val="50000"/>
              </a:prstClr>
            </a:outerShdw>
          </a:effectLst>
        </p:grpSpPr>
        <p:sp>
          <p:nvSpPr>
            <p:cNvPr id="36" name="同心圆 3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 name="椭圆 3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8" name="TextBox 7"/>
          <p:cNvSpPr>
            <a:spLocks noChangeArrowheads="1"/>
          </p:cNvSpPr>
          <p:nvPr/>
        </p:nvSpPr>
        <p:spPr bwMode="auto">
          <a:xfrm>
            <a:off x="893199" y="3921461"/>
            <a:ext cx="661380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4400"/>
            <a:r>
              <a:rPr lang="zh-CN" altLang="en-US" sz="3200" b="1" dirty="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太平洋保险工作汇报</a:t>
            </a:r>
            <a:r>
              <a:rPr lang="en-US" altLang="zh-CN" sz="3200" b="1" dirty="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PPT</a:t>
            </a:r>
            <a:endParaRPr lang="zh-CN" altLang="en-US" sz="32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40" name="直接连接符 39"/>
          <p:cNvCxnSpPr/>
          <p:nvPr/>
        </p:nvCxnSpPr>
        <p:spPr>
          <a:xfrm>
            <a:off x="965527" y="4580809"/>
            <a:ext cx="5447228" cy="0"/>
          </a:xfrm>
          <a:prstGeom prst="line">
            <a:avLst/>
          </a:prstGeom>
          <a:ln w="635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65527" y="3519690"/>
            <a:ext cx="2698175" cy="400110"/>
          </a:xfrm>
          <a:prstGeom prst="rect">
            <a:avLst/>
          </a:prstGeom>
          <a:noFill/>
        </p:spPr>
        <p:txBody>
          <a:bodyPr wrap="none" rtlCol="0">
            <a:spAutoFit/>
          </a:bodyPr>
          <a:lstStyle/>
          <a:p>
            <a:r>
              <a:rPr lang="en-US" altLang="zh-CN" sz="2000" dirty="0" smtClean="0">
                <a:solidFill>
                  <a:schemeClr val="bg1"/>
                </a:solidFill>
                <a:latin typeface="+mn-ea"/>
              </a:rPr>
              <a:t>20XX  POWERPOINT</a:t>
            </a:r>
            <a:endParaRPr lang="zh-CN" altLang="en-US" sz="2000" dirty="0">
              <a:solidFill>
                <a:schemeClr val="bg1"/>
              </a:solidFill>
              <a:latin typeface="+mn-ea"/>
            </a:endParaRPr>
          </a:p>
        </p:txBody>
      </p:sp>
      <p:pic>
        <p:nvPicPr>
          <p:cNvPr id="5" name="图片 4"/>
          <p:cNvPicPr>
            <a:picLocks noChangeAspect="1"/>
          </p:cNvPicPr>
          <p:nvPr/>
        </p:nvPicPr>
        <p:blipFill rotWithShape="1">
          <a:blip r:embed="rId3" cstate="screen"/>
          <a:srcRect/>
          <a:stretch>
            <a:fillRect/>
          </a:stretch>
        </p:blipFill>
        <p:spPr>
          <a:xfrm>
            <a:off x="2182840" y="1131157"/>
            <a:ext cx="1262449" cy="1227262"/>
          </a:xfrm>
          <a:prstGeom prst="rect">
            <a:avLst/>
          </a:prstGeom>
        </p:spPr>
      </p:pic>
      <p:pic>
        <p:nvPicPr>
          <p:cNvPr id="41" name="图片 40"/>
          <p:cNvPicPr>
            <a:picLocks noChangeAspect="1"/>
          </p:cNvPicPr>
          <p:nvPr/>
        </p:nvPicPr>
        <p:blipFill rotWithShape="1">
          <a:blip r:embed="rId4" cstate="screen"/>
          <a:srcRect/>
          <a:stretch>
            <a:fillRect/>
          </a:stretch>
        </p:blipFill>
        <p:spPr>
          <a:xfrm>
            <a:off x="5297714" y="1285107"/>
            <a:ext cx="3225999" cy="10962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1000"/>
                                        <p:tgtEl>
                                          <p:spTgt spid="6"/>
                                        </p:tgtEl>
                                      </p:cBhvr>
                                    </p:animEffect>
                                  </p:childTnLst>
                                </p:cTn>
                              </p:par>
                            </p:childTnLst>
                          </p:cTn>
                        </p:par>
                        <p:par>
                          <p:cTn id="8" fill="hold">
                            <p:stCondLst>
                              <p:cond delay="1000"/>
                            </p:stCondLst>
                            <p:childTnLst>
                              <p:par>
                                <p:cTn id="9" presetID="1" presetClass="entr" presetSubtype="0" fill="hold" nodeType="afterEffect">
                                  <p:stCondLst>
                                    <p:cond delay="400"/>
                                  </p:stCondLst>
                                  <p:childTnLst>
                                    <p:set>
                                      <p:cBhvr>
                                        <p:cTn id="10" dur="1" fill="hold">
                                          <p:stCondLst>
                                            <p:cond delay="0"/>
                                          </p:stCondLst>
                                        </p:cTn>
                                        <p:tgtEl>
                                          <p:spTgt spid="16"/>
                                        </p:tgtEl>
                                        <p:attrNameLst>
                                          <p:attrName>style.visibility</p:attrName>
                                        </p:attrNameLst>
                                      </p:cBhvr>
                                      <p:to>
                                        <p:strVal val="visible"/>
                                      </p:to>
                                    </p:set>
                                  </p:childTnLst>
                                </p:cTn>
                              </p:par>
                              <p:par>
                                <p:cTn id="11" presetID="53" presetClass="entr" presetSubtype="16" fill="hold" nodeType="withEffect">
                                  <p:stCondLst>
                                    <p:cond delay="40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Effect transition="in" filter="fade">
                                      <p:cBhvr>
                                        <p:cTn id="15" dur="1000"/>
                                        <p:tgtEl>
                                          <p:spTgt spid="16"/>
                                        </p:tgtEl>
                                      </p:cBhvr>
                                    </p:animEffect>
                                  </p:childTnLst>
                                </p:cTn>
                              </p:par>
                              <p:par>
                                <p:cTn id="16" presetID="64" presetClass="path" presetSubtype="0" fill="hold" nodeType="withEffect">
                                  <p:stCondLst>
                                    <p:cond delay="400"/>
                                  </p:stCondLst>
                                  <p:childTnLst>
                                    <p:animMotion origin="layout" path="M -4.72222E-6 -4.68026E-6 L 0.38872 0.84338 " pathEditMode="relative" rAng="0" ptsTypes="AA">
                                      <p:cBhvr>
                                        <p:cTn id="17" dur="1000" spd="-100000" fill="hold"/>
                                        <p:tgtEl>
                                          <p:spTgt spid="16"/>
                                        </p:tgtEl>
                                        <p:attrNameLst>
                                          <p:attrName>ppt_x</p:attrName>
                                          <p:attrName>ppt_y</p:attrName>
                                        </p:attrNameLst>
                                      </p:cBhvr>
                                      <p:rCtr x="19427" y="42169"/>
                                    </p:animMotion>
                                  </p:childTnLst>
                                </p:cTn>
                              </p:par>
                              <p:par>
                                <p:cTn id="18" presetID="1" presetClass="entr" presetSubtype="0" fill="hold" grpId="0" nodeType="withEffect">
                                  <p:stCondLst>
                                    <p:cond delay="300"/>
                                  </p:stCondLst>
                                  <p:childTnLst>
                                    <p:set>
                                      <p:cBhvr>
                                        <p:cTn id="19" dur="1" fill="hold">
                                          <p:stCondLst>
                                            <p:cond delay="0"/>
                                          </p:stCondLst>
                                        </p:cTn>
                                        <p:tgtEl>
                                          <p:spTgt spid="20"/>
                                        </p:tgtEl>
                                        <p:attrNameLst>
                                          <p:attrName>style.visibility</p:attrName>
                                        </p:attrNameLst>
                                      </p:cBhvr>
                                      <p:to>
                                        <p:strVal val="visible"/>
                                      </p:to>
                                    </p:set>
                                  </p:childTnLst>
                                </p:cTn>
                              </p:par>
                              <p:par>
                                <p:cTn id="20" presetID="53" presetClass="entr" presetSubtype="16" fill="hold" grpId="1" nodeType="withEffect">
                                  <p:stCondLst>
                                    <p:cond delay="300"/>
                                  </p:stCondLst>
                                  <p:childTnLst>
                                    <p:set>
                                      <p:cBhvr>
                                        <p:cTn id="21" dur="1" fill="hold">
                                          <p:stCondLst>
                                            <p:cond delay="0"/>
                                          </p:stCondLst>
                                        </p:cTn>
                                        <p:tgtEl>
                                          <p:spTgt spid="20"/>
                                        </p:tgtEl>
                                        <p:attrNameLst>
                                          <p:attrName>style.visibility</p:attrName>
                                        </p:attrNameLst>
                                      </p:cBhvr>
                                      <p:to>
                                        <p:strVal val="visible"/>
                                      </p:to>
                                    </p:set>
                                    <p:anim calcmode="lin" valueType="num">
                                      <p:cBhvr>
                                        <p:cTn id="22" dur="1000" fill="hold"/>
                                        <p:tgtEl>
                                          <p:spTgt spid="20"/>
                                        </p:tgtEl>
                                        <p:attrNameLst>
                                          <p:attrName>ppt_w</p:attrName>
                                        </p:attrNameLst>
                                      </p:cBhvr>
                                      <p:tavLst>
                                        <p:tav tm="0">
                                          <p:val>
                                            <p:fltVal val="0"/>
                                          </p:val>
                                        </p:tav>
                                        <p:tav tm="100000">
                                          <p:val>
                                            <p:strVal val="#ppt_w"/>
                                          </p:val>
                                        </p:tav>
                                      </p:tavLst>
                                    </p:anim>
                                    <p:anim calcmode="lin" valueType="num">
                                      <p:cBhvr>
                                        <p:cTn id="23" dur="1000" fill="hold"/>
                                        <p:tgtEl>
                                          <p:spTgt spid="20"/>
                                        </p:tgtEl>
                                        <p:attrNameLst>
                                          <p:attrName>ppt_h</p:attrName>
                                        </p:attrNameLst>
                                      </p:cBhvr>
                                      <p:tavLst>
                                        <p:tav tm="0">
                                          <p:val>
                                            <p:fltVal val="0"/>
                                          </p:val>
                                        </p:tav>
                                        <p:tav tm="100000">
                                          <p:val>
                                            <p:strVal val="#ppt_h"/>
                                          </p:val>
                                        </p:tav>
                                      </p:tavLst>
                                    </p:anim>
                                    <p:animEffect transition="in" filter="fade">
                                      <p:cBhvr>
                                        <p:cTn id="24" dur="1000"/>
                                        <p:tgtEl>
                                          <p:spTgt spid="20"/>
                                        </p:tgtEl>
                                      </p:cBhvr>
                                    </p:animEffect>
                                  </p:childTnLst>
                                </p:cTn>
                              </p:par>
                              <p:par>
                                <p:cTn id="25" presetID="64" presetClass="path" presetSubtype="0" fill="hold" grpId="2" nodeType="withEffect">
                                  <p:stCondLst>
                                    <p:cond delay="300"/>
                                  </p:stCondLst>
                                  <p:childTnLst>
                                    <p:animMotion origin="layout" path="M 2.77778E-6 2.422E-6 L 0.39375 -0.33797 " pathEditMode="relative" rAng="0" ptsTypes="AA">
                                      <p:cBhvr>
                                        <p:cTn id="26" dur="1000" spd="-100000" fill="hold"/>
                                        <p:tgtEl>
                                          <p:spTgt spid="20"/>
                                        </p:tgtEl>
                                        <p:attrNameLst>
                                          <p:attrName>ppt_x</p:attrName>
                                          <p:attrName>ppt_y</p:attrName>
                                        </p:attrNameLst>
                                      </p:cBhvr>
                                      <p:rCtr x="19688" y="-16898"/>
                                    </p:animMotion>
                                  </p:childTnLst>
                                </p:cTn>
                              </p:par>
                              <p:par>
                                <p:cTn id="27" presetID="1" presetClass="entr" presetSubtype="0" fill="hold" nodeType="withEffect">
                                  <p:stCondLst>
                                    <p:cond delay="300"/>
                                  </p:stCondLst>
                                  <p:childTnLst>
                                    <p:set>
                                      <p:cBhvr>
                                        <p:cTn id="28" dur="1" fill="hold">
                                          <p:stCondLst>
                                            <p:cond delay="0"/>
                                          </p:stCondLst>
                                        </p:cTn>
                                        <p:tgtEl>
                                          <p:spTgt spid="21"/>
                                        </p:tgtEl>
                                        <p:attrNameLst>
                                          <p:attrName>style.visibility</p:attrName>
                                        </p:attrNameLst>
                                      </p:cBhvr>
                                      <p:to>
                                        <p:strVal val="visible"/>
                                      </p:to>
                                    </p:set>
                                  </p:childTnLst>
                                </p:cTn>
                              </p:par>
                              <p:par>
                                <p:cTn id="29" presetID="53" presetClass="entr" presetSubtype="16" fill="hold" nodeType="withEffect">
                                  <p:stCondLst>
                                    <p:cond delay="30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fltVal val="0"/>
                                          </p:val>
                                        </p:tav>
                                        <p:tav tm="100000">
                                          <p:val>
                                            <p:strVal val="#ppt_w"/>
                                          </p:val>
                                        </p:tav>
                                      </p:tavLst>
                                    </p:anim>
                                    <p:anim calcmode="lin" valueType="num">
                                      <p:cBhvr>
                                        <p:cTn id="32" dur="1000" fill="hold"/>
                                        <p:tgtEl>
                                          <p:spTgt spid="21"/>
                                        </p:tgtEl>
                                        <p:attrNameLst>
                                          <p:attrName>ppt_h</p:attrName>
                                        </p:attrNameLst>
                                      </p:cBhvr>
                                      <p:tavLst>
                                        <p:tav tm="0">
                                          <p:val>
                                            <p:fltVal val="0"/>
                                          </p:val>
                                        </p:tav>
                                        <p:tav tm="100000">
                                          <p:val>
                                            <p:strVal val="#ppt_h"/>
                                          </p:val>
                                        </p:tav>
                                      </p:tavLst>
                                    </p:anim>
                                    <p:animEffect transition="in" filter="fade">
                                      <p:cBhvr>
                                        <p:cTn id="33" dur="1000"/>
                                        <p:tgtEl>
                                          <p:spTgt spid="21"/>
                                        </p:tgtEl>
                                      </p:cBhvr>
                                    </p:animEffect>
                                  </p:childTnLst>
                                </p:cTn>
                              </p:par>
                              <p:par>
                                <p:cTn id="34" presetID="64" presetClass="path" presetSubtype="0" fill="hold" nodeType="withEffect">
                                  <p:stCondLst>
                                    <p:cond delay="300"/>
                                  </p:stCondLst>
                                  <p:childTnLst>
                                    <p:animMotion origin="layout" path="M -5.55556E-7 -1.46123E-6 L 0.20451 0.58418 " pathEditMode="relative" rAng="0" ptsTypes="AA">
                                      <p:cBhvr>
                                        <p:cTn id="35" dur="1000" spd="-100000" fill="hold"/>
                                        <p:tgtEl>
                                          <p:spTgt spid="21"/>
                                        </p:tgtEl>
                                        <p:attrNameLst>
                                          <p:attrName>ppt_x</p:attrName>
                                          <p:attrName>ppt_y</p:attrName>
                                        </p:attrNameLst>
                                      </p:cBhvr>
                                      <p:rCtr x="10226" y="29194"/>
                                    </p:animMotion>
                                  </p:childTnLst>
                                </p:cTn>
                              </p:par>
                              <p:par>
                                <p:cTn id="36" presetID="1" presetClass="entr" presetSubtype="0" fill="hold" nodeType="with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par>
                                <p:cTn id="38" presetID="53" presetClass="entr" presetSubtype="16" fill="hold" nodeType="with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1000" fill="hold"/>
                                        <p:tgtEl>
                                          <p:spTgt spid="24"/>
                                        </p:tgtEl>
                                        <p:attrNameLst>
                                          <p:attrName>ppt_w</p:attrName>
                                        </p:attrNameLst>
                                      </p:cBhvr>
                                      <p:tavLst>
                                        <p:tav tm="0">
                                          <p:val>
                                            <p:fltVal val="0"/>
                                          </p:val>
                                        </p:tav>
                                        <p:tav tm="100000">
                                          <p:val>
                                            <p:strVal val="#ppt_w"/>
                                          </p:val>
                                        </p:tav>
                                      </p:tavLst>
                                    </p:anim>
                                    <p:anim calcmode="lin" valueType="num">
                                      <p:cBhvr>
                                        <p:cTn id="41" dur="1000" fill="hold"/>
                                        <p:tgtEl>
                                          <p:spTgt spid="24"/>
                                        </p:tgtEl>
                                        <p:attrNameLst>
                                          <p:attrName>ppt_h</p:attrName>
                                        </p:attrNameLst>
                                      </p:cBhvr>
                                      <p:tavLst>
                                        <p:tav tm="0">
                                          <p:val>
                                            <p:fltVal val="0"/>
                                          </p:val>
                                        </p:tav>
                                        <p:tav tm="100000">
                                          <p:val>
                                            <p:strVal val="#ppt_h"/>
                                          </p:val>
                                        </p:tav>
                                      </p:tavLst>
                                    </p:anim>
                                    <p:animEffect transition="in" filter="fade">
                                      <p:cBhvr>
                                        <p:cTn id="42" dur="1000"/>
                                        <p:tgtEl>
                                          <p:spTgt spid="24"/>
                                        </p:tgtEl>
                                      </p:cBhvr>
                                    </p:animEffect>
                                  </p:childTnLst>
                                </p:cTn>
                              </p:par>
                              <p:par>
                                <p:cTn id="43" presetID="64" presetClass="path" presetSubtype="0" fill="hold" nodeType="withEffect">
                                  <p:stCondLst>
                                    <p:cond delay="0"/>
                                  </p:stCondLst>
                                  <p:childTnLst>
                                    <p:animMotion origin="layout" path="M 1.11111E-6 3.7037E-7 L -0.52465 -0.50957 " pathEditMode="relative" rAng="0" ptsTypes="AA">
                                      <p:cBhvr>
                                        <p:cTn id="44" dur="1000" spd="-100000" fill="hold"/>
                                        <p:tgtEl>
                                          <p:spTgt spid="24"/>
                                        </p:tgtEl>
                                        <p:attrNameLst>
                                          <p:attrName>ppt_x</p:attrName>
                                          <p:attrName>ppt_y</p:attrName>
                                        </p:attrNameLst>
                                      </p:cBhvr>
                                      <p:rCtr x="-26233" y="-25494"/>
                                    </p:animMotion>
                                  </p:childTnLst>
                                </p:cTn>
                              </p:par>
                              <p:par>
                                <p:cTn id="45" presetID="1" presetClass="entr" presetSubtype="0" fill="hold" grpId="0" nodeType="withEffect">
                                  <p:stCondLst>
                                    <p:cond delay="200"/>
                                  </p:stCondLst>
                                  <p:childTnLst>
                                    <p:set>
                                      <p:cBhvr>
                                        <p:cTn id="46" dur="1" fill="hold">
                                          <p:stCondLst>
                                            <p:cond delay="0"/>
                                          </p:stCondLst>
                                        </p:cTn>
                                        <p:tgtEl>
                                          <p:spTgt spid="33"/>
                                        </p:tgtEl>
                                        <p:attrNameLst>
                                          <p:attrName>style.visibility</p:attrName>
                                        </p:attrNameLst>
                                      </p:cBhvr>
                                      <p:to>
                                        <p:strVal val="visible"/>
                                      </p:to>
                                    </p:set>
                                  </p:childTnLst>
                                </p:cTn>
                              </p:par>
                              <p:par>
                                <p:cTn id="47" presetID="53" presetClass="entr" presetSubtype="16" fill="hold" grpId="1" nodeType="withEffect">
                                  <p:stCondLst>
                                    <p:cond delay="200"/>
                                  </p:stCondLst>
                                  <p:childTnLst>
                                    <p:set>
                                      <p:cBhvr>
                                        <p:cTn id="48" dur="1" fill="hold">
                                          <p:stCondLst>
                                            <p:cond delay="0"/>
                                          </p:stCondLst>
                                        </p:cTn>
                                        <p:tgtEl>
                                          <p:spTgt spid="33"/>
                                        </p:tgtEl>
                                        <p:attrNameLst>
                                          <p:attrName>style.visibility</p:attrName>
                                        </p:attrNameLst>
                                      </p:cBhvr>
                                      <p:to>
                                        <p:strVal val="visible"/>
                                      </p:to>
                                    </p:set>
                                    <p:anim calcmode="lin" valueType="num">
                                      <p:cBhvr>
                                        <p:cTn id="49" dur="1000" fill="hold"/>
                                        <p:tgtEl>
                                          <p:spTgt spid="33"/>
                                        </p:tgtEl>
                                        <p:attrNameLst>
                                          <p:attrName>ppt_w</p:attrName>
                                        </p:attrNameLst>
                                      </p:cBhvr>
                                      <p:tavLst>
                                        <p:tav tm="0">
                                          <p:val>
                                            <p:fltVal val="0"/>
                                          </p:val>
                                        </p:tav>
                                        <p:tav tm="100000">
                                          <p:val>
                                            <p:strVal val="#ppt_w"/>
                                          </p:val>
                                        </p:tav>
                                      </p:tavLst>
                                    </p:anim>
                                    <p:anim calcmode="lin" valueType="num">
                                      <p:cBhvr>
                                        <p:cTn id="50" dur="1000" fill="hold"/>
                                        <p:tgtEl>
                                          <p:spTgt spid="33"/>
                                        </p:tgtEl>
                                        <p:attrNameLst>
                                          <p:attrName>ppt_h</p:attrName>
                                        </p:attrNameLst>
                                      </p:cBhvr>
                                      <p:tavLst>
                                        <p:tav tm="0">
                                          <p:val>
                                            <p:fltVal val="0"/>
                                          </p:val>
                                        </p:tav>
                                        <p:tav tm="100000">
                                          <p:val>
                                            <p:strVal val="#ppt_h"/>
                                          </p:val>
                                        </p:tav>
                                      </p:tavLst>
                                    </p:anim>
                                    <p:animEffect transition="in" filter="fade">
                                      <p:cBhvr>
                                        <p:cTn id="51" dur="1000"/>
                                        <p:tgtEl>
                                          <p:spTgt spid="33"/>
                                        </p:tgtEl>
                                      </p:cBhvr>
                                    </p:animEffect>
                                  </p:childTnLst>
                                </p:cTn>
                              </p:par>
                              <p:par>
                                <p:cTn id="52" presetID="64" presetClass="path" presetSubtype="0" fill="hold" grpId="2" nodeType="withEffect">
                                  <p:stCondLst>
                                    <p:cond delay="200"/>
                                  </p:stCondLst>
                                  <p:childTnLst>
                                    <p:animMotion origin="layout" path="M -2.22222E-6 1.18319E-6 L 0.21702 -0.37071 " pathEditMode="relative" rAng="0" ptsTypes="AA">
                                      <p:cBhvr>
                                        <p:cTn id="53" dur="1000" spd="-100000" fill="hold"/>
                                        <p:tgtEl>
                                          <p:spTgt spid="33"/>
                                        </p:tgtEl>
                                        <p:attrNameLst>
                                          <p:attrName>ppt_x</p:attrName>
                                          <p:attrName>ppt_y</p:attrName>
                                        </p:attrNameLst>
                                      </p:cBhvr>
                                      <p:rCtr x="10851" y="-18536"/>
                                    </p:animMotion>
                                  </p:childTnLst>
                                </p:cTn>
                              </p:par>
                              <p:par>
                                <p:cTn id="54" presetID="1" presetClass="entr" presetSubtype="0" fill="hold" grpId="0" nodeType="withEffect">
                                  <p:stCondLst>
                                    <p:cond delay="200"/>
                                  </p:stCondLst>
                                  <p:childTnLst>
                                    <p:set>
                                      <p:cBhvr>
                                        <p:cTn id="55" dur="1" fill="hold">
                                          <p:stCondLst>
                                            <p:cond delay="0"/>
                                          </p:stCondLst>
                                        </p:cTn>
                                        <p:tgtEl>
                                          <p:spTgt spid="19"/>
                                        </p:tgtEl>
                                        <p:attrNameLst>
                                          <p:attrName>style.visibility</p:attrName>
                                        </p:attrNameLst>
                                      </p:cBhvr>
                                      <p:to>
                                        <p:strVal val="visible"/>
                                      </p:to>
                                    </p:set>
                                  </p:childTnLst>
                                </p:cTn>
                              </p:par>
                              <p:par>
                                <p:cTn id="56" presetID="53" presetClass="entr" presetSubtype="16" fill="hold" grpId="1" nodeType="withEffect">
                                  <p:stCondLst>
                                    <p:cond delay="200"/>
                                  </p:stCondLst>
                                  <p:childTnLst>
                                    <p:set>
                                      <p:cBhvr>
                                        <p:cTn id="57" dur="1" fill="hold">
                                          <p:stCondLst>
                                            <p:cond delay="0"/>
                                          </p:stCondLst>
                                        </p:cTn>
                                        <p:tgtEl>
                                          <p:spTgt spid="19"/>
                                        </p:tgtEl>
                                        <p:attrNameLst>
                                          <p:attrName>style.visibility</p:attrName>
                                        </p:attrNameLst>
                                      </p:cBhvr>
                                      <p:to>
                                        <p:strVal val="visible"/>
                                      </p:to>
                                    </p:set>
                                    <p:anim calcmode="lin" valueType="num">
                                      <p:cBhvr>
                                        <p:cTn id="58" dur="1000" fill="hold"/>
                                        <p:tgtEl>
                                          <p:spTgt spid="19"/>
                                        </p:tgtEl>
                                        <p:attrNameLst>
                                          <p:attrName>ppt_w</p:attrName>
                                        </p:attrNameLst>
                                      </p:cBhvr>
                                      <p:tavLst>
                                        <p:tav tm="0">
                                          <p:val>
                                            <p:fltVal val="0"/>
                                          </p:val>
                                        </p:tav>
                                        <p:tav tm="100000">
                                          <p:val>
                                            <p:strVal val="#ppt_w"/>
                                          </p:val>
                                        </p:tav>
                                      </p:tavLst>
                                    </p:anim>
                                    <p:anim calcmode="lin" valueType="num">
                                      <p:cBhvr>
                                        <p:cTn id="59" dur="1000" fill="hold"/>
                                        <p:tgtEl>
                                          <p:spTgt spid="19"/>
                                        </p:tgtEl>
                                        <p:attrNameLst>
                                          <p:attrName>ppt_h</p:attrName>
                                        </p:attrNameLst>
                                      </p:cBhvr>
                                      <p:tavLst>
                                        <p:tav tm="0">
                                          <p:val>
                                            <p:fltVal val="0"/>
                                          </p:val>
                                        </p:tav>
                                        <p:tav tm="100000">
                                          <p:val>
                                            <p:strVal val="#ppt_h"/>
                                          </p:val>
                                        </p:tav>
                                      </p:tavLst>
                                    </p:anim>
                                    <p:animEffect transition="in" filter="fade">
                                      <p:cBhvr>
                                        <p:cTn id="60" dur="1000"/>
                                        <p:tgtEl>
                                          <p:spTgt spid="19"/>
                                        </p:tgtEl>
                                      </p:cBhvr>
                                    </p:animEffect>
                                  </p:childTnLst>
                                </p:cTn>
                              </p:par>
                              <p:par>
                                <p:cTn id="61" presetID="64" presetClass="path" presetSubtype="0" fill="hold" grpId="2" nodeType="withEffect">
                                  <p:stCondLst>
                                    <p:cond delay="200"/>
                                  </p:stCondLst>
                                  <p:childTnLst>
                                    <p:animMotion origin="layout" path="M 0 -2.71605E-6 L 0.12309 0.575 " pathEditMode="relative" rAng="0" ptsTypes="AA">
                                      <p:cBhvr>
                                        <p:cTn id="62" dur="1000" spd="-100000" fill="hold"/>
                                        <p:tgtEl>
                                          <p:spTgt spid="19"/>
                                        </p:tgtEl>
                                        <p:attrNameLst>
                                          <p:attrName>ppt_x</p:attrName>
                                          <p:attrName>ppt_y</p:attrName>
                                        </p:attrNameLst>
                                      </p:cBhvr>
                                      <p:rCtr x="6146" y="28735"/>
                                    </p:animMotion>
                                  </p:childTnLst>
                                </p:cTn>
                              </p:par>
                              <p:par>
                                <p:cTn id="63" presetID="1" presetClass="entr" presetSubtype="0" fill="hold" nodeType="withEffect">
                                  <p:stCondLst>
                                    <p:cond delay="400"/>
                                  </p:stCondLst>
                                  <p:childTnLst>
                                    <p:set>
                                      <p:cBhvr>
                                        <p:cTn id="64" dur="1" fill="hold">
                                          <p:stCondLst>
                                            <p:cond delay="0"/>
                                          </p:stCondLst>
                                        </p:cTn>
                                        <p:tgtEl>
                                          <p:spTgt spid="27"/>
                                        </p:tgtEl>
                                        <p:attrNameLst>
                                          <p:attrName>style.visibility</p:attrName>
                                        </p:attrNameLst>
                                      </p:cBhvr>
                                      <p:to>
                                        <p:strVal val="visible"/>
                                      </p:to>
                                    </p:set>
                                  </p:childTnLst>
                                </p:cTn>
                              </p:par>
                              <p:par>
                                <p:cTn id="65" presetID="53" presetClass="entr" presetSubtype="16" fill="hold" nodeType="withEffect">
                                  <p:stCondLst>
                                    <p:cond delay="400"/>
                                  </p:stCondLst>
                                  <p:childTnLst>
                                    <p:set>
                                      <p:cBhvr>
                                        <p:cTn id="66" dur="1" fill="hold">
                                          <p:stCondLst>
                                            <p:cond delay="0"/>
                                          </p:stCondLst>
                                        </p:cTn>
                                        <p:tgtEl>
                                          <p:spTgt spid="27"/>
                                        </p:tgtEl>
                                        <p:attrNameLst>
                                          <p:attrName>style.visibility</p:attrName>
                                        </p:attrNameLst>
                                      </p:cBhvr>
                                      <p:to>
                                        <p:strVal val="visible"/>
                                      </p:to>
                                    </p:set>
                                    <p:anim calcmode="lin" valueType="num">
                                      <p:cBhvr>
                                        <p:cTn id="67" dur="1000" fill="hold"/>
                                        <p:tgtEl>
                                          <p:spTgt spid="27"/>
                                        </p:tgtEl>
                                        <p:attrNameLst>
                                          <p:attrName>ppt_w</p:attrName>
                                        </p:attrNameLst>
                                      </p:cBhvr>
                                      <p:tavLst>
                                        <p:tav tm="0">
                                          <p:val>
                                            <p:fltVal val="0"/>
                                          </p:val>
                                        </p:tav>
                                        <p:tav tm="100000">
                                          <p:val>
                                            <p:strVal val="#ppt_w"/>
                                          </p:val>
                                        </p:tav>
                                      </p:tavLst>
                                    </p:anim>
                                    <p:anim calcmode="lin" valueType="num">
                                      <p:cBhvr>
                                        <p:cTn id="68" dur="1000" fill="hold"/>
                                        <p:tgtEl>
                                          <p:spTgt spid="27"/>
                                        </p:tgtEl>
                                        <p:attrNameLst>
                                          <p:attrName>ppt_h</p:attrName>
                                        </p:attrNameLst>
                                      </p:cBhvr>
                                      <p:tavLst>
                                        <p:tav tm="0">
                                          <p:val>
                                            <p:fltVal val="0"/>
                                          </p:val>
                                        </p:tav>
                                        <p:tav tm="100000">
                                          <p:val>
                                            <p:strVal val="#ppt_h"/>
                                          </p:val>
                                        </p:tav>
                                      </p:tavLst>
                                    </p:anim>
                                    <p:animEffect transition="in" filter="fade">
                                      <p:cBhvr>
                                        <p:cTn id="69" dur="1000"/>
                                        <p:tgtEl>
                                          <p:spTgt spid="27"/>
                                        </p:tgtEl>
                                      </p:cBhvr>
                                    </p:animEffect>
                                  </p:childTnLst>
                                </p:cTn>
                              </p:par>
                              <p:par>
                                <p:cTn id="70" presetID="64" presetClass="path" presetSubtype="0" fill="hold" nodeType="withEffect">
                                  <p:stCondLst>
                                    <p:cond delay="400"/>
                                  </p:stCondLst>
                                  <p:childTnLst>
                                    <p:animMotion origin="layout" path="M 2.5E-6 6.17284E-7 L -0.71736 -0.40556 " pathEditMode="relative" rAng="0" ptsTypes="AA">
                                      <p:cBhvr>
                                        <p:cTn id="71" dur="1000" spd="-100000" fill="hold"/>
                                        <p:tgtEl>
                                          <p:spTgt spid="27"/>
                                        </p:tgtEl>
                                        <p:attrNameLst>
                                          <p:attrName>ppt_x</p:attrName>
                                          <p:attrName>ppt_y</p:attrName>
                                        </p:attrNameLst>
                                      </p:cBhvr>
                                      <p:rCtr x="-35868" y="-20278"/>
                                    </p:animMotion>
                                  </p:childTnLst>
                                </p:cTn>
                              </p:par>
                              <p:par>
                                <p:cTn id="72" presetID="1" presetClass="entr" presetSubtype="0" fill="hold" nodeType="withEffect">
                                  <p:stCondLst>
                                    <p:cond delay="300"/>
                                  </p:stCondLst>
                                  <p:childTnLst>
                                    <p:set>
                                      <p:cBhvr>
                                        <p:cTn id="73" dur="1" fill="hold">
                                          <p:stCondLst>
                                            <p:cond delay="0"/>
                                          </p:stCondLst>
                                        </p:cTn>
                                        <p:tgtEl>
                                          <p:spTgt spid="30"/>
                                        </p:tgtEl>
                                        <p:attrNameLst>
                                          <p:attrName>style.visibility</p:attrName>
                                        </p:attrNameLst>
                                      </p:cBhvr>
                                      <p:to>
                                        <p:strVal val="visible"/>
                                      </p:to>
                                    </p:set>
                                  </p:childTnLst>
                                </p:cTn>
                              </p:par>
                              <p:par>
                                <p:cTn id="74" presetID="53" presetClass="entr" presetSubtype="16" fill="hold" nodeType="withEffect">
                                  <p:stCondLst>
                                    <p:cond delay="300"/>
                                  </p:stCondLst>
                                  <p:childTnLst>
                                    <p:set>
                                      <p:cBhvr>
                                        <p:cTn id="75" dur="1" fill="hold">
                                          <p:stCondLst>
                                            <p:cond delay="0"/>
                                          </p:stCondLst>
                                        </p:cTn>
                                        <p:tgtEl>
                                          <p:spTgt spid="30"/>
                                        </p:tgtEl>
                                        <p:attrNameLst>
                                          <p:attrName>style.visibility</p:attrName>
                                        </p:attrNameLst>
                                      </p:cBhvr>
                                      <p:to>
                                        <p:strVal val="visible"/>
                                      </p:to>
                                    </p:set>
                                    <p:anim calcmode="lin" valueType="num">
                                      <p:cBhvr>
                                        <p:cTn id="76" dur="1000" fill="hold"/>
                                        <p:tgtEl>
                                          <p:spTgt spid="30"/>
                                        </p:tgtEl>
                                        <p:attrNameLst>
                                          <p:attrName>ppt_w</p:attrName>
                                        </p:attrNameLst>
                                      </p:cBhvr>
                                      <p:tavLst>
                                        <p:tav tm="0">
                                          <p:val>
                                            <p:fltVal val="0"/>
                                          </p:val>
                                        </p:tav>
                                        <p:tav tm="100000">
                                          <p:val>
                                            <p:strVal val="#ppt_w"/>
                                          </p:val>
                                        </p:tav>
                                      </p:tavLst>
                                    </p:anim>
                                    <p:anim calcmode="lin" valueType="num">
                                      <p:cBhvr>
                                        <p:cTn id="77" dur="1000" fill="hold"/>
                                        <p:tgtEl>
                                          <p:spTgt spid="30"/>
                                        </p:tgtEl>
                                        <p:attrNameLst>
                                          <p:attrName>ppt_h</p:attrName>
                                        </p:attrNameLst>
                                      </p:cBhvr>
                                      <p:tavLst>
                                        <p:tav tm="0">
                                          <p:val>
                                            <p:fltVal val="0"/>
                                          </p:val>
                                        </p:tav>
                                        <p:tav tm="100000">
                                          <p:val>
                                            <p:strVal val="#ppt_h"/>
                                          </p:val>
                                        </p:tav>
                                      </p:tavLst>
                                    </p:anim>
                                    <p:animEffect transition="in" filter="fade">
                                      <p:cBhvr>
                                        <p:cTn id="78" dur="1000"/>
                                        <p:tgtEl>
                                          <p:spTgt spid="30"/>
                                        </p:tgtEl>
                                      </p:cBhvr>
                                    </p:animEffect>
                                  </p:childTnLst>
                                </p:cTn>
                              </p:par>
                              <p:par>
                                <p:cTn id="79" presetID="64" presetClass="path" presetSubtype="0" fill="hold" nodeType="withEffect">
                                  <p:stCondLst>
                                    <p:cond delay="300"/>
                                  </p:stCondLst>
                                  <p:childTnLst>
                                    <p:animMotion origin="layout" path="M -8.33333E-7 3.20988E-6 L 1.0349 -0.87346 " pathEditMode="relative" rAng="0" ptsTypes="AA">
                                      <p:cBhvr>
                                        <p:cTn id="80" dur="1000" spd="-100000" fill="hold"/>
                                        <p:tgtEl>
                                          <p:spTgt spid="30"/>
                                        </p:tgtEl>
                                        <p:attrNameLst>
                                          <p:attrName>ppt_x</p:attrName>
                                          <p:attrName>ppt_y</p:attrName>
                                        </p:attrNameLst>
                                      </p:cBhvr>
                                      <p:rCtr x="51736" y="-43673"/>
                                    </p:animMotion>
                                  </p:childTnLst>
                                </p:cTn>
                              </p:par>
                              <p:par>
                                <p:cTn id="81" presetID="1" presetClass="entr" presetSubtype="0" fill="hold" nodeType="withEffect">
                                  <p:stCondLst>
                                    <p:cond delay="200"/>
                                  </p:stCondLst>
                                  <p:childTnLst>
                                    <p:set>
                                      <p:cBhvr>
                                        <p:cTn id="82" dur="1" fill="hold">
                                          <p:stCondLst>
                                            <p:cond delay="0"/>
                                          </p:stCondLst>
                                        </p:cTn>
                                        <p:tgtEl>
                                          <p:spTgt spid="35"/>
                                        </p:tgtEl>
                                        <p:attrNameLst>
                                          <p:attrName>style.visibility</p:attrName>
                                        </p:attrNameLst>
                                      </p:cBhvr>
                                      <p:to>
                                        <p:strVal val="visible"/>
                                      </p:to>
                                    </p:set>
                                  </p:childTnLst>
                                </p:cTn>
                              </p:par>
                              <p:par>
                                <p:cTn id="83" presetID="53" presetClass="entr" presetSubtype="16" fill="hold" nodeType="withEffect">
                                  <p:stCondLst>
                                    <p:cond delay="200"/>
                                  </p:stCondLst>
                                  <p:childTnLst>
                                    <p:set>
                                      <p:cBhvr>
                                        <p:cTn id="84" dur="1" fill="hold">
                                          <p:stCondLst>
                                            <p:cond delay="0"/>
                                          </p:stCondLst>
                                        </p:cTn>
                                        <p:tgtEl>
                                          <p:spTgt spid="35"/>
                                        </p:tgtEl>
                                        <p:attrNameLst>
                                          <p:attrName>style.visibility</p:attrName>
                                        </p:attrNameLst>
                                      </p:cBhvr>
                                      <p:to>
                                        <p:strVal val="visible"/>
                                      </p:to>
                                    </p:set>
                                    <p:anim calcmode="lin" valueType="num">
                                      <p:cBhvr>
                                        <p:cTn id="85" dur="1000" fill="hold"/>
                                        <p:tgtEl>
                                          <p:spTgt spid="35"/>
                                        </p:tgtEl>
                                        <p:attrNameLst>
                                          <p:attrName>ppt_w</p:attrName>
                                        </p:attrNameLst>
                                      </p:cBhvr>
                                      <p:tavLst>
                                        <p:tav tm="0">
                                          <p:val>
                                            <p:fltVal val="0"/>
                                          </p:val>
                                        </p:tav>
                                        <p:tav tm="100000">
                                          <p:val>
                                            <p:strVal val="#ppt_w"/>
                                          </p:val>
                                        </p:tav>
                                      </p:tavLst>
                                    </p:anim>
                                    <p:anim calcmode="lin" valueType="num">
                                      <p:cBhvr>
                                        <p:cTn id="86" dur="1000" fill="hold"/>
                                        <p:tgtEl>
                                          <p:spTgt spid="35"/>
                                        </p:tgtEl>
                                        <p:attrNameLst>
                                          <p:attrName>ppt_h</p:attrName>
                                        </p:attrNameLst>
                                      </p:cBhvr>
                                      <p:tavLst>
                                        <p:tav tm="0">
                                          <p:val>
                                            <p:fltVal val="0"/>
                                          </p:val>
                                        </p:tav>
                                        <p:tav tm="100000">
                                          <p:val>
                                            <p:strVal val="#ppt_h"/>
                                          </p:val>
                                        </p:tav>
                                      </p:tavLst>
                                    </p:anim>
                                    <p:animEffect transition="in" filter="fade">
                                      <p:cBhvr>
                                        <p:cTn id="87" dur="1000"/>
                                        <p:tgtEl>
                                          <p:spTgt spid="35"/>
                                        </p:tgtEl>
                                      </p:cBhvr>
                                    </p:animEffect>
                                  </p:childTnLst>
                                </p:cTn>
                              </p:par>
                              <p:par>
                                <p:cTn id="88" presetID="64" presetClass="path" presetSubtype="0" fill="hold" nodeType="withEffect">
                                  <p:stCondLst>
                                    <p:cond delay="200"/>
                                  </p:stCondLst>
                                  <p:childTnLst>
                                    <p:animMotion origin="layout" path="M 4.44444E-6 4.32099E-6 L -0.64115 -0.9497 " pathEditMode="relative" rAng="0" ptsTypes="AA">
                                      <p:cBhvr>
                                        <p:cTn id="89" dur="1000" spd="-100000" fill="hold"/>
                                        <p:tgtEl>
                                          <p:spTgt spid="35"/>
                                        </p:tgtEl>
                                        <p:attrNameLst>
                                          <p:attrName>ppt_x</p:attrName>
                                          <p:attrName>ppt_y</p:attrName>
                                        </p:attrNameLst>
                                      </p:cBhvr>
                                      <p:rCtr x="-32066" y="-47500"/>
                                    </p:animMotion>
                                  </p:childTnLst>
                                </p:cTn>
                              </p:par>
                            </p:childTnLst>
                          </p:cTn>
                        </p:par>
                        <p:par>
                          <p:cTn id="90" fill="hold">
                            <p:stCondLst>
                              <p:cond delay="1400"/>
                            </p:stCondLst>
                            <p:childTnLst>
                              <p:par>
                                <p:cTn id="91" presetID="53" presetClass="entr" presetSubtype="16" fill="hold" nodeType="afterEffect">
                                  <p:stCondLst>
                                    <p:cond delay="0"/>
                                  </p:stCondLst>
                                  <p:childTnLst>
                                    <p:set>
                                      <p:cBhvr>
                                        <p:cTn id="92" dur="1" fill="hold">
                                          <p:stCondLst>
                                            <p:cond delay="0"/>
                                          </p:stCondLst>
                                        </p:cTn>
                                        <p:tgtEl>
                                          <p:spTgt spid="5"/>
                                        </p:tgtEl>
                                        <p:attrNameLst>
                                          <p:attrName>style.visibility</p:attrName>
                                        </p:attrNameLst>
                                      </p:cBhvr>
                                      <p:to>
                                        <p:strVal val="visible"/>
                                      </p:to>
                                    </p:set>
                                    <p:anim calcmode="lin" valueType="num">
                                      <p:cBhvr>
                                        <p:cTn id="93" dur="500" fill="hold"/>
                                        <p:tgtEl>
                                          <p:spTgt spid="5"/>
                                        </p:tgtEl>
                                        <p:attrNameLst>
                                          <p:attrName>ppt_w</p:attrName>
                                        </p:attrNameLst>
                                      </p:cBhvr>
                                      <p:tavLst>
                                        <p:tav tm="0">
                                          <p:val>
                                            <p:fltVal val="0"/>
                                          </p:val>
                                        </p:tav>
                                        <p:tav tm="100000">
                                          <p:val>
                                            <p:strVal val="#ppt_w"/>
                                          </p:val>
                                        </p:tav>
                                      </p:tavLst>
                                    </p:anim>
                                    <p:anim calcmode="lin" valueType="num">
                                      <p:cBhvr>
                                        <p:cTn id="94" dur="500" fill="hold"/>
                                        <p:tgtEl>
                                          <p:spTgt spid="5"/>
                                        </p:tgtEl>
                                        <p:attrNameLst>
                                          <p:attrName>ppt_h</p:attrName>
                                        </p:attrNameLst>
                                      </p:cBhvr>
                                      <p:tavLst>
                                        <p:tav tm="0">
                                          <p:val>
                                            <p:fltVal val="0"/>
                                          </p:val>
                                        </p:tav>
                                        <p:tav tm="100000">
                                          <p:val>
                                            <p:strVal val="#ppt_h"/>
                                          </p:val>
                                        </p:tav>
                                      </p:tavLst>
                                    </p:anim>
                                    <p:animEffect transition="in" filter="fade">
                                      <p:cBhvr>
                                        <p:cTn id="95" dur="500"/>
                                        <p:tgtEl>
                                          <p:spTgt spid="5"/>
                                        </p:tgtEl>
                                      </p:cBhvr>
                                    </p:animEffect>
                                  </p:childTnLst>
                                </p:cTn>
                              </p:par>
                            </p:childTnLst>
                          </p:cTn>
                        </p:par>
                        <p:par>
                          <p:cTn id="96" fill="hold">
                            <p:stCondLst>
                              <p:cond delay="1900"/>
                            </p:stCondLst>
                            <p:childTnLst>
                              <p:par>
                                <p:cTn id="97" presetID="49" presetClass="entr" presetSubtype="0" decel="100000" fill="hold" nodeType="afterEffect">
                                  <p:stCondLst>
                                    <p:cond delay="0"/>
                                  </p:stCondLst>
                                  <p:childTnLst>
                                    <p:set>
                                      <p:cBhvr>
                                        <p:cTn id="98" dur="1" fill="hold">
                                          <p:stCondLst>
                                            <p:cond delay="0"/>
                                          </p:stCondLst>
                                        </p:cTn>
                                        <p:tgtEl>
                                          <p:spTgt spid="41"/>
                                        </p:tgtEl>
                                        <p:attrNameLst>
                                          <p:attrName>style.visibility</p:attrName>
                                        </p:attrNameLst>
                                      </p:cBhvr>
                                      <p:to>
                                        <p:strVal val="visible"/>
                                      </p:to>
                                    </p:set>
                                    <p:anim calcmode="lin" valueType="num">
                                      <p:cBhvr>
                                        <p:cTn id="99" dur="1000" fill="hold"/>
                                        <p:tgtEl>
                                          <p:spTgt spid="41"/>
                                        </p:tgtEl>
                                        <p:attrNameLst>
                                          <p:attrName>ppt_w</p:attrName>
                                        </p:attrNameLst>
                                      </p:cBhvr>
                                      <p:tavLst>
                                        <p:tav tm="0">
                                          <p:val>
                                            <p:fltVal val="0"/>
                                          </p:val>
                                        </p:tav>
                                        <p:tav tm="100000">
                                          <p:val>
                                            <p:strVal val="#ppt_w"/>
                                          </p:val>
                                        </p:tav>
                                      </p:tavLst>
                                    </p:anim>
                                    <p:anim calcmode="lin" valueType="num">
                                      <p:cBhvr>
                                        <p:cTn id="100" dur="1000" fill="hold"/>
                                        <p:tgtEl>
                                          <p:spTgt spid="41"/>
                                        </p:tgtEl>
                                        <p:attrNameLst>
                                          <p:attrName>ppt_h</p:attrName>
                                        </p:attrNameLst>
                                      </p:cBhvr>
                                      <p:tavLst>
                                        <p:tav tm="0">
                                          <p:val>
                                            <p:fltVal val="0"/>
                                          </p:val>
                                        </p:tav>
                                        <p:tav tm="100000">
                                          <p:val>
                                            <p:strVal val="#ppt_h"/>
                                          </p:val>
                                        </p:tav>
                                      </p:tavLst>
                                    </p:anim>
                                    <p:anim calcmode="lin" valueType="num">
                                      <p:cBhvr>
                                        <p:cTn id="101" dur="1000" fill="hold"/>
                                        <p:tgtEl>
                                          <p:spTgt spid="41"/>
                                        </p:tgtEl>
                                        <p:attrNameLst>
                                          <p:attrName>style.rotation</p:attrName>
                                        </p:attrNameLst>
                                      </p:cBhvr>
                                      <p:tavLst>
                                        <p:tav tm="0">
                                          <p:val>
                                            <p:fltVal val="360"/>
                                          </p:val>
                                        </p:tav>
                                        <p:tav tm="100000">
                                          <p:val>
                                            <p:fltVal val="0"/>
                                          </p:val>
                                        </p:tav>
                                      </p:tavLst>
                                    </p:anim>
                                    <p:animEffect transition="in" filter="fade">
                                      <p:cBhvr>
                                        <p:cTn id="102" dur="1000"/>
                                        <p:tgtEl>
                                          <p:spTgt spid="41"/>
                                        </p:tgtEl>
                                      </p:cBhvr>
                                    </p:animEffect>
                                  </p:childTnLst>
                                </p:cTn>
                              </p:par>
                            </p:childTnLst>
                          </p:cTn>
                        </p:par>
                        <p:par>
                          <p:cTn id="103" fill="hold">
                            <p:stCondLst>
                              <p:cond delay="2900"/>
                            </p:stCondLst>
                            <p:childTnLst>
                              <p:par>
                                <p:cTn id="104" presetID="22" presetClass="entr" presetSubtype="8" fill="hold" grpId="0" nodeType="afterEffect">
                                  <p:stCondLst>
                                    <p:cond delay="0"/>
                                  </p:stCondLst>
                                  <p:childTnLst>
                                    <p:set>
                                      <p:cBhvr>
                                        <p:cTn id="105" dur="1" fill="hold">
                                          <p:stCondLst>
                                            <p:cond delay="0"/>
                                          </p:stCondLst>
                                        </p:cTn>
                                        <p:tgtEl>
                                          <p:spTgt spid="7"/>
                                        </p:tgtEl>
                                        <p:attrNameLst>
                                          <p:attrName>style.visibility</p:attrName>
                                        </p:attrNameLst>
                                      </p:cBhvr>
                                      <p:to>
                                        <p:strVal val="visible"/>
                                      </p:to>
                                    </p:set>
                                    <p:animEffect transition="in" filter="wipe(left)">
                                      <p:cBhvr>
                                        <p:cTn id="106" dur="500"/>
                                        <p:tgtEl>
                                          <p:spTgt spid="7"/>
                                        </p:tgtEl>
                                      </p:cBhvr>
                                    </p:animEffect>
                                  </p:childTnLst>
                                </p:cTn>
                              </p:par>
                            </p:childTnLst>
                          </p:cTn>
                        </p:par>
                        <p:par>
                          <p:cTn id="107" fill="hold">
                            <p:stCondLst>
                              <p:cond delay="3400"/>
                            </p:stCondLst>
                            <p:childTnLst>
                              <p:par>
                                <p:cTn id="108" presetID="52" presetClass="entr" presetSubtype="0" fill="hold" grpId="0" nodeType="afterEffect">
                                  <p:stCondLst>
                                    <p:cond delay="0"/>
                                  </p:stCondLst>
                                  <p:iterate type="lt">
                                    <p:tmPct val="10000"/>
                                  </p:iterate>
                                  <p:childTnLst>
                                    <p:set>
                                      <p:cBhvr>
                                        <p:cTn id="109" dur="1" fill="hold">
                                          <p:stCondLst>
                                            <p:cond delay="0"/>
                                          </p:stCondLst>
                                        </p:cTn>
                                        <p:tgtEl>
                                          <p:spTgt spid="38"/>
                                        </p:tgtEl>
                                        <p:attrNameLst>
                                          <p:attrName>style.visibility</p:attrName>
                                        </p:attrNameLst>
                                      </p:cBhvr>
                                      <p:to>
                                        <p:strVal val="visible"/>
                                      </p:to>
                                    </p:set>
                                    <p:animScale>
                                      <p:cBhvr>
                                        <p:cTn id="110"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1" dur="1000" decel="50000" fill="hold">
                                          <p:stCondLst>
                                            <p:cond delay="0"/>
                                          </p:stCondLst>
                                        </p:cTn>
                                        <p:tgtEl>
                                          <p:spTgt spid="38"/>
                                        </p:tgtEl>
                                        <p:attrNameLst>
                                          <p:attrName>ppt_x</p:attrName>
                                          <p:attrName>ppt_y</p:attrName>
                                        </p:attrNameLst>
                                      </p:cBhvr>
                                    </p:animMotion>
                                    <p:animEffect transition="in" filter="fade">
                                      <p:cBhvr>
                                        <p:cTn id="112" dur="1000"/>
                                        <p:tgtEl>
                                          <p:spTgt spid="38"/>
                                        </p:tgtEl>
                                      </p:cBhvr>
                                    </p:animEffect>
                                  </p:childTnLst>
                                </p:cTn>
                              </p:par>
                            </p:childTnLst>
                          </p:cTn>
                        </p:par>
                        <p:par>
                          <p:cTn id="113" fill="hold">
                            <p:stCondLst>
                              <p:cond delay="5500"/>
                            </p:stCondLst>
                            <p:childTnLst>
                              <p:par>
                                <p:cTn id="114" presetID="2" presetClass="entr" presetSubtype="8" fill="hold" nodeType="afterEffect">
                                  <p:stCondLst>
                                    <p:cond delay="0"/>
                                  </p:stCondLst>
                                  <p:childTnLst>
                                    <p:set>
                                      <p:cBhvr>
                                        <p:cTn id="115" dur="1" fill="hold">
                                          <p:stCondLst>
                                            <p:cond delay="0"/>
                                          </p:stCondLst>
                                        </p:cTn>
                                        <p:tgtEl>
                                          <p:spTgt spid="40"/>
                                        </p:tgtEl>
                                        <p:attrNameLst>
                                          <p:attrName>style.visibility</p:attrName>
                                        </p:attrNameLst>
                                      </p:cBhvr>
                                      <p:to>
                                        <p:strVal val="visible"/>
                                      </p:to>
                                    </p:set>
                                    <p:anim calcmode="lin" valueType="num">
                                      <p:cBhvr additive="base">
                                        <p:cTn id="116" dur="500" fill="hold"/>
                                        <p:tgtEl>
                                          <p:spTgt spid="40"/>
                                        </p:tgtEl>
                                        <p:attrNameLst>
                                          <p:attrName>ppt_x</p:attrName>
                                        </p:attrNameLst>
                                      </p:cBhvr>
                                      <p:tavLst>
                                        <p:tav tm="0">
                                          <p:val>
                                            <p:strVal val="0-#ppt_w/2"/>
                                          </p:val>
                                        </p:tav>
                                        <p:tav tm="100000">
                                          <p:val>
                                            <p:strVal val="#ppt_x"/>
                                          </p:val>
                                        </p:tav>
                                      </p:tavLst>
                                    </p:anim>
                                    <p:anim calcmode="lin" valueType="num">
                                      <p:cBhvr additive="base">
                                        <p:cTn id="117"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19" grpId="2" animBg="1"/>
      <p:bldP spid="20" grpId="0" animBg="1"/>
      <p:bldP spid="20" grpId="1" animBg="1"/>
      <p:bldP spid="20" grpId="2" animBg="1"/>
      <p:bldP spid="33" grpId="0" animBg="1"/>
      <p:bldP spid="33" grpId="1" animBg="1"/>
      <p:bldP spid="33" grpId="2" animBg="1"/>
      <p:bldP spid="38"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482285" y="1460853"/>
            <a:ext cx="1342334" cy="1325910"/>
          </a:xfrm>
          <a:prstGeom prst="ellipse">
            <a:avLst/>
          </a:prstGeom>
          <a:solidFill>
            <a:schemeClr val="tx2"/>
          </a:solidFill>
          <a:ln w="9525" algn="ctr">
            <a:noFill/>
            <a:miter lim="800000"/>
          </a:ln>
        </p:spPr>
        <p:txBody>
          <a:bodyPr lIns="68271" tIns="34136" rIns="68271" bIns="34136" anchor="ct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301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01</a:t>
            </a:r>
          </a:p>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endParaRPr kumimoji="0" lang="zh-CN" altLang="zh-CN" sz="94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endParaRPr>
          </a:p>
        </p:txBody>
      </p:sp>
      <p:sp>
        <p:nvSpPr>
          <p:cNvPr id="13" name="AutoShape 50"/>
          <p:cNvSpPr>
            <a:spLocks noChangeArrowheads="1"/>
          </p:cNvSpPr>
          <p:nvPr/>
        </p:nvSpPr>
        <p:spPr bwMode="gray">
          <a:xfrm>
            <a:off x="4439111" y="1926714"/>
            <a:ext cx="347902" cy="394189"/>
          </a:xfrm>
          <a:prstGeom prst="chevron">
            <a:avLst>
              <a:gd name="adj" fmla="val 52514"/>
            </a:avLst>
          </a:prstGeom>
          <a:solidFill>
            <a:schemeClr val="bg2"/>
          </a:solidFill>
          <a:ln w="9525">
            <a:noFill/>
            <a:miter lim="800000"/>
          </a:ln>
        </p:spPr>
        <p:txBody>
          <a:bodyPr wrap="none" lIns="68271" tIns="34136" rIns="68271" bIns="34136" anchor="ctr"/>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13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14" name="AutoShape 51"/>
          <p:cNvSpPr>
            <a:spLocks noChangeArrowheads="1"/>
          </p:cNvSpPr>
          <p:nvPr/>
        </p:nvSpPr>
        <p:spPr bwMode="gray">
          <a:xfrm>
            <a:off x="2132207" y="1926714"/>
            <a:ext cx="349395" cy="394189"/>
          </a:xfrm>
          <a:prstGeom prst="chevron">
            <a:avLst>
              <a:gd name="adj" fmla="val 52514"/>
            </a:avLst>
          </a:prstGeom>
          <a:solidFill>
            <a:schemeClr val="bg2"/>
          </a:solidFill>
          <a:ln w="9525">
            <a:noFill/>
            <a:miter lim="800000"/>
          </a:ln>
        </p:spPr>
        <p:txBody>
          <a:bodyPr wrap="none" lIns="68271" tIns="34136" rIns="68271" bIns="34136" anchor="ctr"/>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13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18" name="椭圆 17"/>
          <p:cNvSpPr>
            <a:spLocks noChangeArrowheads="1"/>
          </p:cNvSpPr>
          <p:nvPr/>
        </p:nvSpPr>
        <p:spPr bwMode="auto">
          <a:xfrm>
            <a:off x="2789189" y="1460853"/>
            <a:ext cx="1340841" cy="1325910"/>
          </a:xfrm>
          <a:prstGeom prst="ellipse">
            <a:avLst/>
          </a:prstGeom>
          <a:solidFill>
            <a:schemeClr val="bg2"/>
          </a:solidFill>
          <a:ln w="9525" algn="ctr">
            <a:noFill/>
            <a:miter lim="800000"/>
          </a:ln>
        </p:spPr>
        <p:txBody>
          <a:bodyPr lIns="68271" tIns="34136" rIns="68271" bIns="34136" anchor="ct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301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02</a:t>
            </a:r>
          </a:p>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endParaRPr kumimoji="0" lang="zh-CN" altLang="zh-CN" sz="94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endParaRPr>
          </a:p>
          <a:p>
            <a:pPr marL="0" marR="0" lvl="0" indent="0" algn="ctr" defTabSz="682625" rtl="0" eaLnBrk="1" fontAlgn="base" latinLnBrk="0" hangingPunct="1">
              <a:lnSpc>
                <a:spcPct val="100000"/>
              </a:lnSpc>
              <a:spcBef>
                <a:spcPct val="0"/>
              </a:spcBef>
              <a:spcAft>
                <a:spcPct val="0"/>
              </a:spcAft>
              <a:buClrTx/>
              <a:buSzTx/>
              <a:buFontTx/>
              <a:buNone/>
              <a:defRPr/>
            </a:pPr>
            <a:endParaRPr kumimoji="0" lang="zh-CN" altLang="zh-CN" sz="94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cs"/>
            </a:endParaRPr>
          </a:p>
        </p:txBody>
      </p:sp>
      <p:sp>
        <p:nvSpPr>
          <p:cNvPr id="21" name="椭圆 20"/>
          <p:cNvSpPr>
            <a:spLocks noChangeArrowheads="1"/>
          </p:cNvSpPr>
          <p:nvPr/>
        </p:nvSpPr>
        <p:spPr bwMode="auto">
          <a:xfrm>
            <a:off x="5094599" y="1460853"/>
            <a:ext cx="1343828" cy="1325910"/>
          </a:xfrm>
          <a:prstGeom prst="ellipse">
            <a:avLst/>
          </a:prstGeom>
          <a:solidFill>
            <a:schemeClr val="tx2"/>
          </a:solidFill>
          <a:ln w="9525" algn="ctr">
            <a:noFill/>
            <a:miter lim="800000"/>
          </a:ln>
        </p:spPr>
        <p:txBody>
          <a:bodyPr lIns="68271" tIns="34136" rIns="68271" bIns="34136" anchor="ct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301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03</a:t>
            </a:r>
          </a:p>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endParaRPr kumimoji="0" lang="zh-CN" altLang="zh-CN" sz="94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endParaRPr>
          </a:p>
          <a:p>
            <a:pPr marL="0" marR="0" lvl="0" indent="0" algn="ctr" defTabSz="682625" rtl="0" eaLnBrk="1" fontAlgn="base" latinLnBrk="0" hangingPunct="1">
              <a:lnSpc>
                <a:spcPct val="100000"/>
              </a:lnSpc>
              <a:spcBef>
                <a:spcPct val="0"/>
              </a:spcBef>
              <a:spcAft>
                <a:spcPct val="0"/>
              </a:spcAft>
              <a:buClrTx/>
              <a:buSzTx/>
              <a:buFontTx/>
              <a:buNone/>
              <a:defRPr/>
            </a:pPr>
            <a:endParaRPr kumimoji="0" lang="zh-CN" altLang="zh-CN" sz="94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cs"/>
            </a:endParaRPr>
          </a:p>
        </p:txBody>
      </p:sp>
      <p:sp>
        <p:nvSpPr>
          <p:cNvPr id="23" name="AutoShape 50"/>
          <p:cNvSpPr>
            <a:spLocks noChangeArrowheads="1"/>
          </p:cNvSpPr>
          <p:nvPr/>
        </p:nvSpPr>
        <p:spPr bwMode="gray">
          <a:xfrm>
            <a:off x="6744522" y="1926714"/>
            <a:ext cx="349395" cy="394189"/>
          </a:xfrm>
          <a:prstGeom prst="chevron">
            <a:avLst>
              <a:gd name="adj" fmla="val 52514"/>
            </a:avLst>
          </a:prstGeom>
          <a:solidFill>
            <a:schemeClr val="bg2"/>
          </a:solidFill>
          <a:ln w="9525">
            <a:noFill/>
            <a:miter lim="800000"/>
          </a:ln>
        </p:spPr>
        <p:txBody>
          <a:bodyPr wrap="none" lIns="68271" tIns="34136" rIns="68271" bIns="34136" anchor="ctr"/>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13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25" name="椭圆 24"/>
          <p:cNvSpPr>
            <a:spLocks noChangeArrowheads="1"/>
          </p:cNvSpPr>
          <p:nvPr/>
        </p:nvSpPr>
        <p:spPr bwMode="auto">
          <a:xfrm>
            <a:off x="7401504" y="1460853"/>
            <a:ext cx="1342334" cy="1325910"/>
          </a:xfrm>
          <a:prstGeom prst="ellipse">
            <a:avLst/>
          </a:prstGeom>
          <a:solidFill>
            <a:schemeClr val="bg2"/>
          </a:solidFill>
          <a:ln w="9525" algn="ctr">
            <a:noFill/>
            <a:miter lim="800000"/>
          </a:ln>
        </p:spPr>
        <p:txBody>
          <a:bodyPr lIns="68271" tIns="34136" rIns="68271" bIns="34136" anchor="ct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301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04</a:t>
            </a:r>
          </a:p>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endParaRPr kumimoji="0" lang="zh-CN" altLang="zh-CN" sz="94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endParaRPr>
          </a:p>
        </p:txBody>
      </p:sp>
      <p:sp>
        <p:nvSpPr>
          <p:cNvPr id="4" name="TextBox 3"/>
          <p:cNvSpPr txBox="1">
            <a:spLocks noChangeArrowheads="1"/>
          </p:cNvSpPr>
          <p:nvPr/>
        </p:nvSpPr>
        <p:spPr bwMode="auto">
          <a:xfrm>
            <a:off x="294149" y="3767757"/>
            <a:ext cx="1772359" cy="1303049"/>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cxnSp>
        <p:nvCxnSpPr>
          <p:cNvPr id="6" name="直接连接符 5"/>
          <p:cNvCxnSpPr/>
          <p:nvPr/>
        </p:nvCxnSpPr>
        <p:spPr>
          <a:xfrm>
            <a:off x="294149" y="3572156"/>
            <a:ext cx="1772359"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55328" y="3095843"/>
            <a:ext cx="1811180" cy="367345"/>
          </a:xfrm>
          <a:prstGeom prst="rect">
            <a:avLst/>
          </a:prstGeom>
          <a:noFill/>
          <a:ln w="9525">
            <a:noFill/>
            <a:miter lim="800000"/>
          </a:ln>
        </p:spPr>
        <p:txBody>
          <a:bodyPr>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0099CC"/>
                </a:solidFill>
                <a:effectLst/>
                <a:uLnTx/>
                <a:uFillTx/>
                <a:latin typeface="微软雅黑" panose="020B0503020204020204" pitchFamily="34" charset="-122"/>
                <a:ea typeface="微软雅黑" panose="020B0503020204020204" pitchFamily="34" charset="-122"/>
                <a:cs typeface="+mn-cs"/>
              </a:rPr>
              <a:t>标题内容</a:t>
            </a:r>
          </a:p>
        </p:txBody>
      </p:sp>
      <p:sp>
        <p:nvSpPr>
          <p:cNvPr id="10" name="TextBox 9"/>
          <p:cNvSpPr txBox="1">
            <a:spLocks noChangeArrowheads="1"/>
          </p:cNvSpPr>
          <p:nvPr/>
        </p:nvSpPr>
        <p:spPr bwMode="auto">
          <a:xfrm>
            <a:off x="2595081" y="3767758"/>
            <a:ext cx="1773852" cy="1013483"/>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cxnSp>
        <p:nvCxnSpPr>
          <p:cNvPr id="2" name="直接连接符 11"/>
          <p:cNvCxnSpPr/>
          <p:nvPr/>
        </p:nvCxnSpPr>
        <p:spPr>
          <a:xfrm>
            <a:off x="2595081" y="3572156"/>
            <a:ext cx="177385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556259" y="3095843"/>
            <a:ext cx="1812674" cy="367345"/>
          </a:xfrm>
          <a:prstGeom prst="rect">
            <a:avLst/>
          </a:prstGeom>
          <a:noFill/>
          <a:ln w="9525">
            <a:noFill/>
            <a:miter lim="800000"/>
          </a:ln>
        </p:spPr>
        <p:txBody>
          <a:bodyPr>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标题内容</a:t>
            </a:r>
          </a:p>
        </p:txBody>
      </p:sp>
      <p:sp>
        <p:nvSpPr>
          <p:cNvPr id="16" name="TextBox 15"/>
          <p:cNvSpPr txBox="1">
            <a:spLocks noChangeArrowheads="1"/>
          </p:cNvSpPr>
          <p:nvPr/>
        </p:nvSpPr>
        <p:spPr bwMode="auto">
          <a:xfrm>
            <a:off x="4951258" y="3767758"/>
            <a:ext cx="1772360" cy="1013483"/>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cxnSp>
        <p:nvCxnSpPr>
          <p:cNvPr id="5" name="直接连接符 17"/>
          <p:cNvCxnSpPr/>
          <p:nvPr/>
        </p:nvCxnSpPr>
        <p:spPr>
          <a:xfrm>
            <a:off x="4951258" y="3572156"/>
            <a:ext cx="177236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4910944" y="3095843"/>
            <a:ext cx="1812674" cy="367345"/>
          </a:xfrm>
          <a:prstGeom prst="rect">
            <a:avLst/>
          </a:prstGeom>
          <a:noFill/>
          <a:ln w="9525">
            <a:noFill/>
            <a:miter lim="800000"/>
          </a:ln>
        </p:spPr>
        <p:txBody>
          <a:bodyPr>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0099CC"/>
                </a:solidFill>
                <a:effectLst/>
                <a:uLnTx/>
                <a:uFillTx/>
                <a:latin typeface="微软雅黑" panose="020B0503020204020204" pitchFamily="34" charset="-122"/>
                <a:ea typeface="微软雅黑" panose="020B0503020204020204" pitchFamily="34" charset="-122"/>
                <a:cs typeface="+mn-cs"/>
              </a:rPr>
              <a:t>标题内容</a:t>
            </a:r>
          </a:p>
        </p:txBody>
      </p:sp>
      <p:sp>
        <p:nvSpPr>
          <p:cNvPr id="22" name="TextBox 21"/>
          <p:cNvSpPr txBox="1">
            <a:spLocks noChangeArrowheads="1"/>
          </p:cNvSpPr>
          <p:nvPr/>
        </p:nvSpPr>
        <p:spPr bwMode="auto">
          <a:xfrm>
            <a:off x="7201423" y="3767758"/>
            <a:ext cx="1772359" cy="1013483"/>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cxnSp>
        <p:nvCxnSpPr>
          <p:cNvPr id="24" name="直接连接符 23"/>
          <p:cNvCxnSpPr/>
          <p:nvPr/>
        </p:nvCxnSpPr>
        <p:spPr>
          <a:xfrm>
            <a:off x="7201423" y="3572156"/>
            <a:ext cx="1772359"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162602" y="3095843"/>
            <a:ext cx="1811180" cy="367345"/>
          </a:xfrm>
          <a:prstGeom prst="rect">
            <a:avLst/>
          </a:prstGeom>
          <a:noFill/>
          <a:ln w="9525">
            <a:noFill/>
            <a:miter lim="800000"/>
          </a:ln>
        </p:spPr>
        <p:txBody>
          <a:bodyPr>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标题内容</a:t>
            </a:r>
          </a:p>
        </p:txBody>
      </p:sp>
      <p:cxnSp>
        <p:nvCxnSpPr>
          <p:cNvPr id="27" name="直接连接符 26"/>
          <p:cNvCxnSpPr/>
          <p:nvPr/>
        </p:nvCxnSpPr>
        <p:spPr>
          <a:xfrm>
            <a:off x="294150" y="3572156"/>
            <a:ext cx="35536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595081" y="3572156"/>
            <a:ext cx="35536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951258" y="3572156"/>
            <a:ext cx="35536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201423" y="3572156"/>
            <a:ext cx="35536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标题 8"/>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3995647" y="2559806"/>
            <a:ext cx="1088501" cy="0"/>
          </a:xfrm>
          <a:prstGeom prst="line">
            <a:avLst/>
          </a:prstGeom>
          <a:noFill/>
          <a:ln w="9525">
            <a:solidFill>
              <a:schemeClr val="bg2"/>
            </a:solidFill>
            <a:bevel/>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55299" name="直接连接符 14"/>
          <p:cNvSpPr>
            <a:spLocks noChangeShapeType="1"/>
          </p:cNvSpPr>
          <p:nvPr/>
        </p:nvSpPr>
        <p:spPr bwMode="auto">
          <a:xfrm>
            <a:off x="3995647" y="3060008"/>
            <a:ext cx="1088501" cy="0"/>
          </a:xfrm>
          <a:prstGeom prst="line">
            <a:avLst/>
          </a:prstGeom>
          <a:noFill/>
          <a:ln w="9525">
            <a:solidFill>
              <a:schemeClr val="tx2"/>
            </a:solidFill>
            <a:bevel/>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55300" name="矩形 15"/>
          <p:cNvSpPr>
            <a:spLocks noChangeArrowheads="1"/>
          </p:cNvSpPr>
          <p:nvPr/>
        </p:nvSpPr>
        <p:spPr bwMode="auto">
          <a:xfrm>
            <a:off x="777927" y="1405607"/>
            <a:ext cx="2418890" cy="240396"/>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单击此处添加标题内容</a:t>
            </a:r>
            <a:endParaRPr kumimoji="0" lang="zh-CN" altLang="en-US" sz="113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p:txBody>
      </p:sp>
      <p:sp>
        <p:nvSpPr>
          <p:cNvPr id="55301" name="TextBox 16"/>
          <p:cNvSpPr>
            <a:spLocks noChangeArrowheads="1"/>
          </p:cNvSpPr>
          <p:nvPr/>
        </p:nvSpPr>
        <p:spPr bwMode="auto">
          <a:xfrm>
            <a:off x="777928" y="1747537"/>
            <a:ext cx="2045604" cy="821709"/>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30000"/>
              </a:lnSpc>
              <a:spcBef>
                <a:spcPts val="445"/>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a:t>
            </a:r>
          </a:p>
        </p:txBody>
      </p:sp>
      <p:grpSp>
        <p:nvGrpSpPr>
          <p:cNvPr id="55302" name="组合 17"/>
          <p:cNvGrpSpPr/>
          <p:nvPr/>
        </p:nvGrpSpPr>
        <p:grpSpPr bwMode="auto">
          <a:xfrm>
            <a:off x="707749" y="1732605"/>
            <a:ext cx="3113201" cy="2154603"/>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grpSp>
      <p:sp>
        <p:nvSpPr>
          <p:cNvPr id="55303" name="矩形 27"/>
          <p:cNvSpPr>
            <a:spLocks noChangeArrowheads="1"/>
          </p:cNvSpPr>
          <p:nvPr/>
        </p:nvSpPr>
        <p:spPr bwMode="auto">
          <a:xfrm>
            <a:off x="785393" y="3905126"/>
            <a:ext cx="2420383" cy="240396"/>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单击此处添加标题内容</a:t>
            </a:r>
          </a:p>
        </p:txBody>
      </p:sp>
      <p:sp>
        <p:nvSpPr>
          <p:cNvPr id="55304" name="TextBox 28"/>
          <p:cNvSpPr>
            <a:spLocks noChangeArrowheads="1"/>
          </p:cNvSpPr>
          <p:nvPr/>
        </p:nvSpPr>
        <p:spPr bwMode="auto">
          <a:xfrm>
            <a:off x="785393" y="3021187"/>
            <a:ext cx="2045604" cy="821709"/>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30000"/>
              </a:lnSpc>
              <a:spcBef>
                <a:spcPts val="445"/>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请在此处添加您需要的文字内容请在此处添加您需要的文字内容请在此处添加您需要的文字内容请在此处添加您需要的文字内容</a:t>
            </a:r>
          </a:p>
        </p:txBody>
      </p:sp>
      <p:grpSp>
        <p:nvGrpSpPr>
          <p:cNvPr id="55305" name="组合 29"/>
          <p:cNvGrpSpPr/>
          <p:nvPr/>
        </p:nvGrpSpPr>
        <p:grpSpPr bwMode="auto">
          <a:xfrm flipH="1">
            <a:off x="5220024" y="1732605"/>
            <a:ext cx="3110215" cy="2154603"/>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grpSp>
      <p:sp>
        <p:nvSpPr>
          <p:cNvPr id="55306" name="矩形 36"/>
          <p:cNvSpPr>
            <a:spLocks noChangeArrowheads="1"/>
          </p:cNvSpPr>
          <p:nvPr/>
        </p:nvSpPr>
        <p:spPr bwMode="auto">
          <a:xfrm>
            <a:off x="5920307" y="1408593"/>
            <a:ext cx="2418890" cy="416470"/>
          </a:xfrm>
          <a:prstGeom prst="rect">
            <a:avLst/>
          </a:prstGeom>
          <a:noFill/>
          <a:ln w="9525">
            <a:noFill/>
            <a:miter lim="800000"/>
          </a:ln>
        </p:spPr>
        <p:txBody>
          <a:bodyPr lIns="68271" tIns="34136" rIns="68271" bIns="34136">
            <a:spAutoFit/>
          </a:bodyPr>
          <a:lstStyle/>
          <a:p>
            <a:pPr marL="0" marR="0" lvl="0" indent="0" algn="r" defTabSz="682625" rtl="0" eaLnBrk="1" fontAlgn="base" latinLnBrk="0" hangingPunct="1">
              <a:lnSpc>
                <a:spcPct val="100000"/>
              </a:lnSpc>
              <a:spcBef>
                <a:spcPct val="0"/>
              </a:spcBef>
              <a:spcAft>
                <a:spcPct val="0"/>
              </a:spcAft>
              <a:buClrTx/>
              <a:buSzTx/>
              <a:buFontTx/>
              <a:buNone/>
              <a:defRPr/>
            </a:pPr>
            <a:r>
              <a:rPr kumimoji="0" lang="zh-CN" altLang="en-US" sz="113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单击此处添加标题内容</a:t>
            </a:r>
            <a:endParaRPr kumimoji="0" lang="zh-CN" altLang="en-US" sz="113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sym typeface="微软雅黑" panose="020B0503020204020204" pitchFamily="34" charset="-122"/>
            </a:endParaRPr>
          </a:p>
          <a:p>
            <a:pPr marL="0" marR="0" lvl="0" indent="0" algn="r" defTabSz="682625" rtl="0" eaLnBrk="1" fontAlgn="base" latinLnBrk="0" hangingPunct="1">
              <a:lnSpc>
                <a:spcPct val="100000"/>
              </a:lnSpc>
              <a:spcBef>
                <a:spcPct val="0"/>
              </a:spcBef>
              <a:spcAft>
                <a:spcPct val="0"/>
              </a:spcAft>
              <a:buClrTx/>
              <a:buSzTx/>
              <a:buFontTx/>
              <a:buNone/>
              <a:defRPr/>
            </a:pPr>
            <a:endParaRPr kumimoji="0" lang="en-US" altLang="zh-CN" sz="113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p:txBody>
      </p:sp>
      <p:sp>
        <p:nvSpPr>
          <p:cNvPr id="55307" name="TextBox 37"/>
          <p:cNvSpPr>
            <a:spLocks noChangeArrowheads="1"/>
          </p:cNvSpPr>
          <p:nvPr/>
        </p:nvSpPr>
        <p:spPr bwMode="auto">
          <a:xfrm>
            <a:off x="6293593" y="1752016"/>
            <a:ext cx="2045604" cy="1061198"/>
          </a:xfrm>
          <a:prstGeom prst="rect">
            <a:avLst/>
          </a:prstGeom>
          <a:noFill/>
          <a:ln w="9525">
            <a:noFill/>
            <a:miter lim="800000"/>
          </a:ln>
        </p:spPr>
        <p:txBody>
          <a:bodyPr lIns="68271" tIns="34136" rIns="68271" bIns="34136">
            <a:spAutoFit/>
          </a:bodyPr>
          <a:lstStyle/>
          <a:p>
            <a:pPr marL="0" marR="0" lvl="0" indent="0" algn="r" defTabSz="682625" rtl="0" eaLnBrk="1" fontAlgn="base" latinLnBrk="0" hangingPunct="1">
              <a:lnSpc>
                <a:spcPct val="130000"/>
              </a:lnSpc>
              <a:spcBef>
                <a:spcPts val="445"/>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请在此处添加您需要的文字内容请在此处添加您需要的文字内容请在此处添加您需要的文字内容请在此处添加您需要的文字内容</a:t>
            </a:r>
          </a:p>
          <a:p>
            <a:pPr marL="0" marR="0" lvl="0" indent="0" algn="r" defTabSz="682625" rtl="0" eaLnBrk="1" fontAlgn="base" latinLnBrk="0" hangingPunct="1">
              <a:lnSpc>
                <a:spcPct val="130000"/>
              </a:lnSpc>
              <a:spcBef>
                <a:spcPts val="445"/>
              </a:spcBef>
              <a:spcAft>
                <a:spcPct val="0"/>
              </a:spcAft>
              <a:buClrTx/>
              <a:buSzTx/>
              <a:buFontTx/>
              <a:buNone/>
              <a:defRPr/>
            </a:pPr>
            <a:r>
              <a:rPr kumimoji="0" lang="en-US" altLang="zh-CN" sz="940" b="0" i="0" u="none" strike="noStrike" kern="1200" cap="none" spc="0" normalizeH="0" baseline="0" noProof="0">
                <a:ln>
                  <a:noFill/>
                </a:ln>
                <a:solidFill>
                  <a:srgbClr val="7F7F7F"/>
                </a:solidFill>
                <a:effectLst/>
                <a:uLnTx/>
                <a:uFillTx/>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t>
            </a:r>
            <a:endParaRPr kumimoji="0" lang="zh-CN" altLang="en-US" sz="940" b="0" i="0" u="none" strike="noStrike" kern="1200" cap="none" spc="0" normalizeH="0" baseline="0" noProof="0">
              <a:ln>
                <a:noFill/>
              </a:ln>
              <a:solidFill>
                <a:srgbClr val="7F7F7F"/>
              </a:solidFill>
              <a:effectLst/>
              <a:uLnTx/>
              <a:uFillTx/>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5920307" y="3908112"/>
            <a:ext cx="2418890" cy="416470"/>
          </a:xfrm>
          <a:prstGeom prst="rect">
            <a:avLst/>
          </a:prstGeom>
          <a:noFill/>
          <a:ln w="9525">
            <a:noFill/>
            <a:miter lim="800000"/>
          </a:ln>
        </p:spPr>
        <p:txBody>
          <a:bodyPr lIns="68271" tIns="34136" rIns="68271" bIns="34136">
            <a:spAutoFit/>
          </a:bodyPr>
          <a:lstStyle/>
          <a:p>
            <a:pPr marL="0" marR="0" lvl="0" indent="0" algn="r" defTabSz="682625" rtl="0" eaLnBrk="1" fontAlgn="base" latinLnBrk="0" hangingPunct="1">
              <a:lnSpc>
                <a:spcPct val="100000"/>
              </a:lnSpc>
              <a:spcBef>
                <a:spcPct val="0"/>
              </a:spcBef>
              <a:spcAft>
                <a:spcPct val="0"/>
              </a:spcAft>
              <a:buClrTx/>
              <a:buSzTx/>
              <a:buFontTx/>
              <a:buNone/>
              <a:defRPr/>
            </a:pPr>
            <a:r>
              <a:rPr kumimoji="0" lang="zh-CN" altLang="en-US" sz="113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单击此处添加标题内容</a:t>
            </a:r>
            <a:endParaRPr kumimoji="0" lang="zh-CN" altLang="en-US" sz="113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sym typeface="微软雅黑" panose="020B0503020204020204" pitchFamily="34" charset="-122"/>
            </a:endParaRPr>
          </a:p>
          <a:p>
            <a:pPr marL="0" marR="0" lvl="0" indent="0" algn="r" defTabSz="682625" rtl="0" eaLnBrk="1" fontAlgn="base" latinLnBrk="0" hangingPunct="1">
              <a:lnSpc>
                <a:spcPct val="100000"/>
              </a:lnSpc>
              <a:spcBef>
                <a:spcPct val="0"/>
              </a:spcBef>
              <a:spcAft>
                <a:spcPct val="0"/>
              </a:spcAft>
              <a:buClrTx/>
              <a:buSzTx/>
              <a:buFontTx/>
              <a:buNone/>
              <a:defRPr/>
            </a:pPr>
            <a:endParaRPr kumimoji="0" lang="en-US" altLang="zh-CN" sz="113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p:txBody>
      </p:sp>
      <p:sp>
        <p:nvSpPr>
          <p:cNvPr id="55309" name="TextBox 39"/>
          <p:cNvSpPr>
            <a:spLocks noChangeArrowheads="1"/>
          </p:cNvSpPr>
          <p:nvPr/>
        </p:nvSpPr>
        <p:spPr bwMode="auto">
          <a:xfrm>
            <a:off x="6293593" y="3024173"/>
            <a:ext cx="2045604" cy="821709"/>
          </a:xfrm>
          <a:prstGeom prst="rect">
            <a:avLst/>
          </a:prstGeom>
          <a:noFill/>
          <a:ln w="9525">
            <a:noFill/>
            <a:miter lim="800000"/>
          </a:ln>
        </p:spPr>
        <p:txBody>
          <a:bodyPr lIns="68271" tIns="34136" rIns="68271" bIns="34136">
            <a:spAutoFit/>
          </a:bodyPr>
          <a:lstStyle/>
          <a:p>
            <a:pPr marL="0" marR="0" lvl="0" indent="0" algn="r" defTabSz="682625" rtl="0" eaLnBrk="1" fontAlgn="base" latinLnBrk="0" hangingPunct="1">
              <a:lnSpc>
                <a:spcPct val="130000"/>
              </a:lnSpc>
              <a:spcBef>
                <a:spcPts val="445"/>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宋体" panose="02010600030101010101" pitchFamily="2" charset="-122"/>
                <a:cs typeface="+mn-cs"/>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3936524" y="2610573"/>
            <a:ext cx="1202269" cy="387359"/>
          </a:xfrm>
          <a:prstGeom prst="rect">
            <a:avLst/>
          </a:prstGeom>
          <a:noFill/>
          <a:ln w="9525">
            <a:noFill/>
            <a:miter lim="800000"/>
          </a:ln>
        </p:spPr>
        <p:txBody>
          <a:bodyPr wrap="none"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207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添加标题</a:t>
            </a:r>
          </a:p>
        </p:txBody>
      </p:sp>
      <p:grpSp>
        <p:nvGrpSpPr>
          <p:cNvPr id="55328" name="Group 32"/>
          <p:cNvGrpSpPr/>
          <p:nvPr/>
        </p:nvGrpSpPr>
        <p:grpSpPr bwMode="auto">
          <a:xfrm>
            <a:off x="3691046" y="1826673"/>
            <a:ext cx="1626032" cy="542011"/>
            <a:chOff x="2472" y="1202"/>
            <a:chExt cx="1089" cy="363"/>
          </a:xfrm>
        </p:grpSpPr>
        <p:sp>
          <p:nvSpPr>
            <p:cNvPr id="58386" name="AutoShape 35"/>
            <p:cNvSpPr>
              <a:spLocks noChangeArrowheads="1"/>
            </p:cNvSpPr>
            <p:nvPr/>
          </p:nvSpPr>
          <p:spPr bwMode="auto">
            <a:xfrm>
              <a:off x="2472" y="1202"/>
              <a:ext cx="1089" cy="363"/>
            </a:xfrm>
            <a:custGeom>
              <a:avLst/>
              <a:gdLst>
                <a:gd name="T0" fmla="*/ 6103962 w 21600"/>
                <a:gd name="T1" fmla="*/ 129185 h 21600"/>
                <a:gd name="T2" fmla="*/ 3487979 w 21600"/>
                <a:gd name="T3" fmla="*/ 258369 h 21600"/>
                <a:gd name="T4" fmla="*/ 871996 w 21600"/>
                <a:gd name="T5" fmla="*/ 129185 h 21600"/>
                <a:gd name="T6" fmla="*/ 3487979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58387" name="Rectangle 37"/>
            <p:cNvSpPr>
              <a:spLocks noChangeArrowheads="1"/>
            </p:cNvSpPr>
            <p:nvPr/>
          </p:nvSpPr>
          <p:spPr bwMode="auto">
            <a:xfrm>
              <a:off x="2823" y="1280"/>
              <a:ext cx="431" cy="246"/>
            </a:xfrm>
            <a:prstGeom prst="rect">
              <a:avLst/>
            </a:prstGeom>
            <a:noFill/>
            <a:ln w="9525">
              <a:noFill/>
              <a:miter lim="800000"/>
            </a:ln>
          </p:spPr>
          <p:txBody>
            <a:bodyPr wrap="none">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标题</a:t>
              </a:r>
            </a:p>
          </p:txBody>
        </p:sp>
      </p:grpSp>
      <p:grpSp>
        <p:nvGrpSpPr>
          <p:cNvPr id="55329" name="Group 33"/>
          <p:cNvGrpSpPr/>
          <p:nvPr/>
        </p:nvGrpSpPr>
        <p:grpSpPr bwMode="auto">
          <a:xfrm>
            <a:off x="3691046" y="3249637"/>
            <a:ext cx="1626032" cy="542010"/>
            <a:chOff x="2472" y="2155"/>
            <a:chExt cx="1089" cy="363"/>
          </a:xfrm>
        </p:grpSpPr>
        <p:sp>
          <p:nvSpPr>
            <p:cNvPr id="58384" name="AutoShape 36"/>
            <p:cNvSpPr>
              <a:spLocks noChangeArrowheads="1"/>
            </p:cNvSpPr>
            <p:nvPr/>
          </p:nvSpPr>
          <p:spPr bwMode="auto">
            <a:xfrm flipV="1">
              <a:off x="2472" y="2155"/>
              <a:ext cx="1089" cy="363"/>
            </a:xfrm>
            <a:custGeom>
              <a:avLst/>
              <a:gdLst>
                <a:gd name="T0" fmla="*/ 6103962 w 21600"/>
                <a:gd name="T1" fmla="*/ 129184 h 21600"/>
                <a:gd name="T2" fmla="*/ 3487979 w 21600"/>
                <a:gd name="T3" fmla="*/ 258368 h 21600"/>
                <a:gd name="T4" fmla="*/ 871996 w 21600"/>
                <a:gd name="T5" fmla="*/ 129184 h 21600"/>
                <a:gd name="T6" fmla="*/ 3487979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58385" name="Rectangle 38"/>
            <p:cNvSpPr>
              <a:spLocks noChangeArrowheads="1"/>
            </p:cNvSpPr>
            <p:nvPr/>
          </p:nvSpPr>
          <p:spPr bwMode="auto">
            <a:xfrm>
              <a:off x="2823" y="2232"/>
              <a:ext cx="431" cy="246"/>
            </a:xfrm>
            <a:prstGeom prst="rect">
              <a:avLst/>
            </a:prstGeom>
            <a:noFill/>
            <a:ln w="9525">
              <a:noFill/>
              <a:miter lim="800000"/>
            </a:ln>
          </p:spPr>
          <p:txBody>
            <a:bodyPr wrap="none">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标题</a:t>
              </a: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156657"/>
            <a:ext cx="2142659" cy="167232"/>
          </a:xfrm>
          <a:prstGeom prst="rect">
            <a:avLst/>
          </a:prstGeom>
          <a:solidFill>
            <a:schemeClr val="bg2"/>
          </a:solidFill>
          <a:ln w="9525">
            <a:noFill/>
            <a:miter lim="800000"/>
          </a:ln>
        </p:spPr>
        <p:txBody>
          <a:bodyPr/>
          <a:lstStyle/>
          <a:p>
            <a:pPr marL="0" marR="0" lvl="0" indent="0" algn="l" defTabSz="859790" rtl="0" eaLnBrk="1" fontAlgn="base" latinLnBrk="0" hangingPunct="1">
              <a:lnSpc>
                <a:spcPct val="100000"/>
              </a:lnSpc>
              <a:spcBef>
                <a:spcPct val="0"/>
              </a:spcBef>
              <a:spcAft>
                <a:spcPct val="0"/>
              </a:spcAft>
              <a:buClrTx/>
              <a:buSzTx/>
              <a:buFontTx/>
              <a:buNone/>
              <a:defRPr/>
            </a:pPr>
            <a:endParaRPr kumimoji="0" lang="zh-CN" altLang="en-US" sz="169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Rectangle 12"/>
          <p:cNvSpPr>
            <a:spLocks noChangeArrowheads="1"/>
          </p:cNvSpPr>
          <p:nvPr/>
        </p:nvSpPr>
        <p:spPr bwMode="auto">
          <a:xfrm>
            <a:off x="0" y="2441847"/>
            <a:ext cx="4144961" cy="167232"/>
          </a:xfrm>
          <a:prstGeom prst="rect">
            <a:avLst/>
          </a:prstGeom>
          <a:solidFill>
            <a:schemeClr val="tx2"/>
          </a:solidFill>
          <a:ln w="9525">
            <a:noFill/>
            <a:miter lim="800000"/>
          </a:ln>
        </p:spPr>
        <p:txBody>
          <a:bodyPr/>
          <a:lstStyle/>
          <a:p>
            <a:pPr marL="0" marR="0" lvl="0" indent="0" algn="l" defTabSz="859790" rtl="0" eaLnBrk="1" fontAlgn="base" latinLnBrk="0" hangingPunct="1">
              <a:lnSpc>
                <a:spcPct val="100000"/>
              </a:lnSpc>
              <a:spcBef>
                <a:spcPct val="0"/>
              </a:spcBef>
              <a:spcAft>
                <a:spcPct val="0"/>
              </a:spcAft>
              <a:buClrTx/>
              <a:buSzTx/>
              <a:buFontTx/>
              <a:buNone/>
              <a:defRPr/>
            </a:pPr>
            <a:endParaRPr kumimoji="0" lang="zh-CN" altLang="en-US" sz="169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Rectangle 13"/>
          <p:cNvSpPr>
            <a:spLocks noChangeArrowheads="1"/>
          </p:cNvSpPr>
          <p:nvPr/>
        </p:nvSpPr>
        <p:spPr bwMode="auto">
          <a:xfrm>
            <a:off x="0" y="2740475"/>
            <a:ext cx="6484715" cy="167232"/>
          </a:xfrm>
          <a:prstGeom prst="rect">
            <a:avLst/>
          </a:prstGeom>
          <a:solidFill>
            <a:schemeClr val="bg2"/>
          </a:solidFill>
          <a:ln w="9525">
            <a:noFill/>
            <a:miter lim="800000"/>
          </a:ln>
        </p:spPr>
        <p:txBody>
          <a:bodyPr/>
          <a:lstStyle/>
          <a:p>
            <a:pPr marL="0" marR="0" lvl="0" indent="0" algn="l" defTabSz="859790" rtl="0" eaLnBrk="1" fontAlgn="base" latinLnBrk="0" hangingPunct="1">
              <a:lnSpc>
                <a:spcPct val="100000"/>
              </a:lnSpc>
              <a:spcBef>
                <a:spcPct val="0"/>
              </a:spcBef>
              <a:spcAft>
                <a:spcPct val="0"/>
              </a:spcAft>
              <a:buClrTx/>
              <a:buSzTx/>
              <a:buFontTx/>
              <a:buNone/>
              <a:defRPr/>
            </a:pPr>
            <a:endParaRPr kumimoji="0" lang="zh-CN" altLang="en-US" sz="169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Rectangle 14"/>
          <p:cNvSpPr>
            <a:spLocks noChangeArrowheads="1"/>
          </p:cNvSpPr>
          <p:nvPr/>
        </p:nvSpPr>
        <p:spPr bwMode="auto">
          <a:xfrm>
            <a:off x="0" y="3022680"/>
            <a:ext cx="4683986" cy="165738"/>
          </a:xfrm>
          <a:prstGeom prst="rect">
            <a:avLst/>
          </a:prstGeom>
          <a:solidFill>
            <a:schemeClr val="tx2"/>
          </a:solidFill>
          <a:ln w="9525">
            <a:noFill/>
            <a:miter lim="800000"/>
          </a:ln>
        </p:spPr>
        <p:txBody>
          <a:bodyPr/>
          <a:lstStyle/>
          <a:p>
            <a:pPr marL="0" marR="0" lvl="0" indent="0" algn="l" defTabSz="859790" rtl="0" eaLnBrk="1" fontAlgn="base" latinLnBrk="0" hangingPunct="1">
              <a:lnSpc>
                <a:spcPct val="100000"/>
              </a:lnSpc>
              <a:spcBef>
                <a:spcPct val="0"/>
              </a:spcBef>
              <a:spcAft>
                <a:spcPct val="0"/>
              </a:spcAft>
              <a:buClrTx/>
              <a:buSzTx/>
              <a:buFontTx/>
              <a:buNone/>
              <a:defRPr/>
            </a:pPr>
            <a:endParaRPr kumimoji="0" lang="zh-CN" altLang="en-US" sz="169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 name="Rectangle 15"/>
          <p:cNvSpPr>
            <a:spLocks noChangeArrowheads="1"/>
          </p:cNvSpPr>
          <p:nvPr/>
        </p:nvSpPr>
        <p:spPr bwMode="auto">
          <a:xfrm>
            <a:off x="0" y="3325788"/>
            <a:ext cx="2657792" cy="165739"/>
          </a:xfrm>
          <a:prstGeom prst="rect">
            <a:avLst/>
          </a:prstGeom>
          <a:solidFill>
            <a:schemeClr val="bg2"/>
          </a:solidFill>
          <a:ln w="9525">
            <a:noFill/>
            <a:miter lim="800000"/>
          </a:ln>
        </p:spPr>
        <p:txBody>
          <a:bodyPr/>
          <a:lstStyle/>
          <a:p>
            <a:pPr marL="0" marR="0" lvl="0" indent="0" algn="l" defTabSz="859790" rtl="0" eaLnBrk="1" fontAlgn="base" latinLnBrk="0" hangingPunct="1">
              <a:lnSpc>
                <a:spcPct val="100000"/>
              </a:lnSpc>
              <a:spcBef>
                <a:spcPct val="0"/>
              </a:spcBef>
              <a:spcAft>
                <a:spcPct val="0"/>
              </a:spcAft>
              <a:buClrTx/>
              <a:buSzTx/>
              <a:buFontTx/>
              <a:buNone/>
              <a:defRPr/>
            </a:pPr>
            <a:endParaRPr kumimoji="0" lang="zh-CN" altLang="en-US" sz="169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grpSp>
        <p:nvGrpSpPr>
          <p:cNvPr id="95267" name="Group 35"/>
          <p:cNvGrpSpPr/>
          <p:nvPr/>
        </p:nvGrpSpPr>
        <p:grpSpPr bwMode="auto">
          <a:xfrm>
            <a:off x="1590196" y="1217471"/>
            <a:ext cx="1104925" cy="1106418"/>
            <a:chOff x="1065" y="794"/>
            <a:chExt cx="740" cy="741"/>
          </a:xfrm>
        </p:grpSpPr>
        <p:sp>
          <p:nvSpPr>
            <p:cNvPr id="60443" name="Freeform 6"/>
            <p:cNvSpPr>
              <a:spLocks noEditPoints="1"/>
            </p:cNvSpPr>
            <p:nvPr/>
          </p:nvSpPr>
          <p:spPr bwMode="auto">
            <a:xfrm>
              <a:off x="1065" y="794"/>
              <a:ext cx="740" cy="741"/>
            </a:xfrm>
            <a:custGeom>
              <a:avLst/>
              <a:gdLst>
                <a:gd name="T0" fmla="*/ 31107 w 2222"/>
                <a:gd name="T1" fmla="*/ 0 h 2222"/>
                <a:gd name="T2" fmla="*/ 62215 w 2222"/>
                <a:gd name="T3" fmla="*/ 31233 h 2222"/>
                <a:gd name="T4" fmla="*/ 31107 w 2222"/>
                <a:gd name="T5" fmla="*/ 62467 h 2222"/>
                <a:gd name="T6" fmla="*/ 0 w 2222"/>
                <a:gd name="T7" fmla="*/ 31233 h 2222"/>
                <a:gd name="T8" fmla="*/ 31107 w 2222"/>
                <a:gd name="T9" fmla="*/ 0 h 2222"/>
                <a:gd name="T10" fmla="*/ 31107 w 2222"/>
                <a:gd name="T11" fmla="*/ 9418 h 2222"/>
                <a:gd name="T12" fmla="*/ 52807 w 2222"/>
                <a:gd name="T13" fmla="*/ 31233 h 2222"/>
                <a:gd name="T14" fmla="*/ 31107 w 2222"/>
                <a:gd name="T15" fmla="*/ 53049 h 2222"/>
                <a:gd name="T16" fmla="*/ 9380 w 2222"/>
                <a:gd name="T17" fmla="*/ 31233 h 2222"/>
                <a:gd name="T18" fmla="*/ 31107 w 2222"/>
                <a:gd name="T19" fmla="*/ 9418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60444" name="TextBox 11"/>
            <p:cNvSpPr txBox="1">
              <a:spLocks noChangeArrowheads="1"/>
            </p:cNvSpPr>
            <p:nvPr/>
          </p:nvSpPr>
          <p:spPr bwMode="auto">
            <a:xfrm>
              <a:off x="1248" y="975"/>
              <a:ext cx="399" cy="391"/>
            </a:xfrm>
            <a:prstGeom prst="rect">
              <a:avLst/>
            </a:prstGeom>
            <a:noFill/>
            <a:ln w="9525">
              <a:noFill/>
              <a:miter lim="800000"/>
            </a:ln>
          </p:spPr>
          <p:txBody>
            <a:bodyPr wrap="none">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标题</a:t>
              </a:r>
            </a:p>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内容</a:t>
              </a:r>
            </a:p>
          </p:txBody>
        </p:sp>
      </p:grpSp>
      <p:grpSp>
        <p:nvGrpSpPr>
          <p:cNvPr id="95268" name="Group 36"/>
          <p:cNvGrpSpPr/>
          <p:nvPr/>
        </p:nvGrpSpPr>
        <p:grpSpPr bwMode="auto">
          <a:xfrm>
            <a:off x="3580554" y="1502662"/>
            <a:ext cx="1104925" cy="1106418"/>
            <a:chOff x="2398" y="985"/>
            <a:chExt cx="740" cy="741"/>
          </a:xfrm>
        </p:grpSpPr>
        <p:sp>
          <p:nvSpPr>
            <p:cNvPr id="60441" name="Freeform 7"/>
            <p:cNvSpPr>
              <a:spLocks noEditPoints="1"/>
            </p:cNvSpPr>
            <p:nvPr/>
          </p:nvSpPr>
          <p:spPr bwMode="auto">
            <a:xfrm>
              <a:off x="2398" y="985"/>
              <a:ext cx="740" cy="741"/>
            </a:xfrm>
            <a:custGeom>
              <a:avLst/>
              <a:gdLst>
                <a:gd name="T0" fmla="*/ 31107 w 2222"/>
                <a:gd name="T1" fmla="*/ 0 h 2222"/>
                <a:gd name="T2" fmla="*/ 62215 w 2222"/>
                <a:gd name="T3" fmla="*/ 31233 h 2222"/>
                <a:gd name="T4" fmla="*/ 31107 w 2222"/>
                <a:gd name="T5" fmla="*/ 62467 h 2222"/>
                <a:gd name="T6" fmla="*/ 0 w 2222"/>
                <a:gd name="T7" fmla="*/ 31233 h 2222"/>
                <a:gd name="T8" fmla="*/ 31107 w 2222"/>
                <a:gd name="T9" fmla="*/ 0 h 2222"/>
                <a:gd name="T10" fmla="*/ 31107 w 2222"/>
                <a:gd name="T11" fmla="*/ 9446 h 2222"/>
                <a:gd name="T12" fmla="*/ 52835 w 2222"/>
                <a:gd name="T13" fmla="*/ 31233 h 2222"/>
                <a:gd name="T14" fmla="*/ 31107 w 2222"/>
                <a:gd name="T15" fmla="*/ 53049 h 2222"/>
                <a:gd name="T16" fmla="*/ 9408 w 2222"/>
                <a:gd name="T17" fmla="*/ 31233 h 2222"/>
                <a:gd name="T18" fmla="*/ 31107 w 2222"/>
                <a:gd name="T19" fmla="*/ 944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60442" name="TextBox 14"/>
            <p:cNvSpPr txBox="1">
              <a:spLocks noChangeArrowheads="1"/>
            </p:cNvSpPr>
            <p:nvPr/>
          </p:nvSpPr>
          <p:spPr bwMode="auto">
            <a:xfrm>
              <a:off x="2576" y="1157"/>
              <a:ext cx="399" cy="391"/>
            </a:xfrm>
            <a:prstGeom prst="rect">
              <a:avLst/>
            </a:prstGeom>
            <a:noFill/>
            <a:ln w="9525">
              <a:noFill/>
              <a:miter lim="800000"/>
            </a:ln>
          </p:spPr>
          <p:txBody>
            <a:bodyPr wrap="none">
              <a:spAutoFit/>
            </a:bodyPr>
            <a:lstStyle/>
            <a:p>
              <a:pPr marL="0" marR="0" lvl="0" indent="0" algn="ctr"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标题</a:t>
              </a:r>
            </a:p>
            <a:p>
              <a:pPr marL="0" marR="0" lvl="0" indent="0" algn="ctr"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内容</a:t>
              </a:r>
            </a:p>
          </p:txBody>
        </p:sp>
      </p:grpSp>
      <p:grpSp>
        <p:nvGrpSpPr>
          <p:cNvPr id="95269" name="Group 37"/>
          <p:cNvGrpSpPr/>
          <p:nvPr/>
        </p:nvGrpSpPr>
        <p:grpSpPr bwMode="auto">
          <a:xfrm>
            <a:off x="5932253" y="1802782"/>
            <a:ext cx="1106418" cy="1104925"/>
            <a:chOff x="3973" y="1186"/>
            <a:chExt cx="741" cy="740"/>
          </a:xfrm>
        </p:grpSpPr>
        <p:sp>
          <p:nvSpPr>
            <p:cNvPr id="60439" name="Freeform 8"/>
            <p:cNvSpPr>
              <a:spLocks noEditPoints="1"/>
            </p:cNvSpPr>
            <p:nvPr/>
          </p:nvSpPr>
          <p:spPr bwMode="auto">
            <a:xfrm>
              <a:off x="3973" y="1186"/>
              <a:ext cx="741" cy="740"/>
            </a:xfrm>
            <a:custGeom>
              <a:avLst/>
              <a:gdLst>
                <a:gd name="T0" fmla="*/ 31262 w 2221"/>
                <a:gd name="T1" fmla="*/ 0 h 2222"/>
                <a:gd name="T2" fmla="*/ 62552 w 2221"/>
                <a:gd name="T3" fmla="*/ 31078 h 2222"/>
                <a:gd name="T4" fmla="*/ 31262 w 2221"/>
                <a:gd name="T5" fmla="*/ 62156 h 2222"/>
                <a:gd name="T6" fmla="*/ 0 w 2221"/>
                <a:gd name="T7" fmla="*/ 31078 h 2222"/>
                <a:gd name="T8" fmla="*/ 31262 w 2221"/>
                <a:gd name="T9" fmla="*/ 0 h 2222"/>
                <a:gd name="T10" fmla="*/ 31262 w 2221"/>
                <a:gd name="T11" fmla="*/ 9371 h 2222"/>
                <a:gd name="T12" fmla="*/ 53117 w 2221"/>
                <a:gd name="T13" fmla="*/ 31078 h 2222"/>
                <a:gd name="T14" fmla="*/ 31262 w 2221"/>
                <a:gd name="T15" fmla="*/ 52757 h 2222"/>
                <a:gd name="T16" fmla="*/ 9435 w 2221"/>
                <a:gd name="T17" fmla="*/ 31078 h 2222"/>
                <a:gd name="T18" fmla="*/ 31262 w 2221"/>
                <a:gd name="T19" fmla="*/ 937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60440" name="TextBox 17"/>
            <p:cNvSpPr txBox="1">
              <a:spLocks noChangeArrowheads="1"/>
            </p:cNvSpPr>
            <p:nvPr/>
          </p:nvSpPr>
          <p:spPr bwMode="auto">
            <a:xfrm>
              <a:off x="4152" y="1342"/>
              <a:ext cx="399" cy="391"/>
            </a:xfrm>
            <a:prstGeom prst="rect">
              <a:avLst/>
            </a:prstGeom>
            <a:noFill/>
            <a:ln w="9525">
              <a:noFill/>
              <a:miter lim="800000"/>
            </a:ln>
          </p:spPr>
          <p:txBody>
            <a:bodyPr wrap="none">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标题</a:t>
              </a:r>
            </a:p>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内容</a:t>
              </a:r>
            </a:p>
          </p:txBody>
        </p:sp>
      </p:grpSp>
      <p:grpSp>
        <p:nvGrpSpPr>
          <p:cNvPr id="95270" name="Group 38"/>
          <p:cNvGrpSpPr/>
          <p:nvPr/>
        </p:nvGrpSpPr>
        <p:grpSpPr bwMode="auto">
          <a:xfrm>
            <a:off x="4130030" y="3022680"/>
            <a:ext cx="1106418" cy="1106418"/>
            <a:chOff x="2766" y="2003"/>
            <a:chExt cx="741" cy="741"/>
          </a:xfrm>
        </p:grpSpPr>
        <p:sp>
          <p:nvSpPr>
            <p:cNvPr id="60437" name="Freeform 9"/>
            <p:cNvSpPr>
              <a:spLocks noEditPoints="1"/>
            </p:cNvSpPr>
            <p:nvPr/>
          </p:nvSpPr>
          <p:spPr bwMode="auto">
            <a:xfrm>
              <a:off x="2766" y="2003"/>
              <a:ext cx="741" cy="741"/>
            </a:xfrm>
            <a:custGeom>
              <a:avLst/>
              <a:gdLst>
                <a:gd name="T0" fmla="*/ 31290 w 2221"/>
                <a:gd name="T1" fmla="*/ 62467 h 2222"/>
                <a:gd name="T2" fmla="*/ 62552 w 2221"/>
                <a:gd name="T3" fmla="*/ 31233 h 2222"/>
                <a:gd name="T4" fmla="*/ 31290 w 2221"/>
                <a:gd name="T5" fmla="*/ 0 h 2222"/>
                <a:gd name="T6" fmla="*/ 0 w 2221"/>
                <a:gd name="T7" fmla="*/ 31233 h 2222"/>
                <a:gd name="T8" fmla="*/ 31290 w 2221"/>
                <a:gd name="T9" fmla="*/ 62467 h 2222"/>
                <a:gd name="T10" fmla="*/ 31290 w 2221"/>
                <a:gd name="T11" fmla="*/ 53049 h 2222"/>
                <a:gd name="T12" fmla="*/ 53117 w 2221"/>
                <a:gd name="T13" fmla="*/ 31233 h 2222"/>
                <a:gd name="T14" fmla="*/ 31290 w 2221"/>
                <a:gd name="T15" fmla="*/ 9418 h 2222"/>
                <a:gd name="T16" fmla="*/ 9435 w 2221"/>
                <a:gd name="T17" fmla="*/ 31233 h 2222"/>
                <a:gd name="T18" fmla="*/ 31290 w 2221"/>
                <a:gd name="T19" fmla="*/ 5304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60438" name="TextBox 20"/>
            <p:cNvSpPr txBox="1">
              <a:spLocks noChangeArrowheads="1"/>
            </p:cNvSpPr>
            <p:nvPr/>
          </p:nvSpPr>
          <p:spPr bwMode="auto">
            <a:xfrm>
              <a:off x="2940" y="2159"/>
              <a:ext cx="399" cy="391"/>
            </a:xfrm>
            <a:prstGeom prst="rect">
              <a:avLst/>
            </a:prstGeom>
            <a:noFill/>
            <a:ln w="9525">
              <a:noFill/>
              <a:miter lim="800000"/>
            </a:ln>
          </p:spPr>
          <p:txBody>
            <a:bodyPr wrap="none">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标题</a:t>
              </a:r>
            </a:p>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内容</a:t>
              </a:r>
              <a:endParaRPr kumimoji="0" lang="en-US" altLang="zh-CN"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endParaRPr>
            </a:p>
          </p:txBody>
        </p:sp>
      </p:grpSp>
      <p:grpSp>
        <p:nvGrpSpPr>
          <p:cNvPr id="95271" name="Group 39"/>
          <p:cNvGrpSpPr/>
          <p:nvPr/>
        </p:nvGrpSpPr>
        <p:grpSpPr bwMode="auto">
          <a:xfrm>
            <a:off x="2106824" y="3325787"/>
            <a:ext cx="1103431" cy="1104925"/>
            <a:chOff x="1411" y="2206"/>
            <a:chExt cx="739" cy="740"/>
          </a:xfrm>
        </p:grpSpPr>
        <p:sp>
          <p:nvSpPr>
            <p:cNvPr id="60435" name="Freeform 10"/>
            <p:cNvSpPr>
              <a:spLocks noEditPoints="1"/>
            </p:cNvSpPr>
            <p:nvPr/>
          </p:nvSpPr>
          <p:spPr bwMode="auto">
            <a:xfrm>
              <a:off x="1411" y="2206"/>
              <a:ext cx="739" cy="740"/>
            </a:xfrm>
            <a:custGeom>
              <a:avLst/>
              <a:gdLst>
                <a:gd name="T0" fmla="*/ 30952 w 2222"/>
                <a:gd name="T1" fmla="*/ 62156 h 2222"/>
                <a:gd name="T2" fmla="*/ 61904 w 2222"/>
                <a:gd name="T3" fmla="*/ 31078 h 2222"/>
                <a:gd name="T4" fmla="*/ 30952 w 2222"/>
                <a:gd name="T5" fmla="*/ 0 h 2222"/>
                <a:gd name="T6" fmla="*/ 0 w 2222"/>
                <a:gd name="T7" fmla="*/ 31078 h 2222"/>
                <a:gd name="T8" fmla="*/ 30952 w 2222"/>
                <a:gd name="T9" fmla="*/ 62156 h 2222"/>
                <a:gd name="T10" fmla="*/ 30952 w 2222"/>
                <a:gd name="T11" fmla="*/ 52785 h 2222"/>
                <a:gd name="T12" fmla="*/ 52571 w 2222"/>
                <a:gd name="T13" fmla="*/ 31078 h 2222"/>
                <a:gd name="T14" fmla="*/ 30952 w 2222"/>
                <a:gd name="T15" fmla="*/ 9371 h 2222"/>
                <a:gd name="T16" fmla="*/ 9333 w 2222"/>
                <a:gd name="T17" fmla="*/ 31078 h 2222"/>
                <a:gd name="T18" fmla="*/ 30952 w 2222"/>
                <a:gd name="T19" fmla="*/ 52785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60436" name="TextBox 23"/>
            <p:cNvSpPr txBox="1">
              <a:spLocks noChangeArrowheads="1"/>
            </p:cNvSpPr>
            <p:nvPr/>
          </p:nvSpPr>
          <p:spPr bwMode="auto">
            <a:xfrm>
              <a:off x="1600" y="2374"/>
              <a:ext cx="399" cy="391"/>
            </a:xfrm>
            <a:prstGeom prst="rect">
              <a:avLst/>
            </a:prstGeom>
            <a:noFill/>
            <a:ln w="9525">
              <a:noFill/>
              <a:miter lim="800000"/>
            </a:ln>
          </p:spPr>
          <p:txBody>
            <a:bodyPr wrap="none">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标题</a:t>
              </a:r>
            </a:p>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内容</a:t>
              </a:r>
            </a:p>
          </p:txBody>
        </p:sp>
      </p:grpSp>
      <p:sp>
        <p:nvSpPr>
          <p:cNvPr id="36" name="等腰三角形 1"/>
          <p:cNvSpPr/>
          <p:nvPr/>
        </p:nvSpPr>
        <p:spPr bwMode="auto">
          <a:xfrm flipV="1">
            <a:off x="3458117" y="1417552"/>
            <a:ext cx="1239308" cy="113479"/>
          </a:xfrm>
          <a:custGeom>
            <a:avLst/>
            <a:gdLst>
              <a:gd name="T0" fmla="*/ 179441 w 2313967"/>
              <a:gd name="T1" fmla="*/ 0 h 288032"/>
              <a:gd name="T2" fmla="*/ 227733 w 2313967"/>
              <a:gd name="T3" fmla="*/ 37903 h 288032"/>
              <a:gd name="T4" fmla="*/ 750286 w 2313967"/>
              <a:gd name="T5" fmla="*/ 37903 h 288032"/>
              <a:gd name="T6" fmla="*/ 750286 w 2313967"/>
              <a:gd name="T7" fmla="*/ 50538 h 288032"/>
              <a:gd name="T8" fmla="*/ 243830 w 2313967"/>
              <a:gd name="T9" fmla="*/ 50538 h 288032"/>
              <a:gd name="T10" fmla="*/ 115052 w 2313967"/>
              <a:gd name="T11" fmla="*/ 50538 h 288032"/>
              <a:gd name="T12" fmla="*/ 0 w 2313967"/>
              <a:gd name="T13" fmla="*/ 50538 h 288032"/>
              <a:gd name="T14" fmla="*/ 0 w 2313967"/>
              <a:gd name="T15" fmla="*/ 37903 h 288032"/>
              <a:gd name="T16" fmla="*/ 131149 w 2313967"/>
              <a:gd name="T17" fmla="*/ 37903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38" name="等腰三角形 1"/>
          <p:cNvSpPr/>
          <p:nvPr/>
        </p:nvSpPr>
        <p:spPr bwMode="auto">
          <a:xfrm flipV="1">
            <a:off x="5839678" y="1725139"/>
            <a:ext cx="1237814" cy="114972"/>
          </a:xfrm>
          <a:custGeom>
            <a:avLst/>
            <a:gdLst>
              <a:gd name="T0" fmla="*/ 179009 w 2313967"/>
              <a:gd name="T1" fmla="*/ 0 h 288032"/>
              <a:gd name="T2" fmla="*/ 227185 w 2313967"/>
              <a:gd name="T3" fmla="*/ 38907 h 288032"/>
              <a:gd name="T4" fmla="*/ 748478 w 2313967"/>
              <a:gd name="T5" fmla="*/ 38907 h 288032"/>
              <a:gd name="T6" fmla="*/ 748478 w 2313967"/>
              <a:gd name="T7" fmla="*/ 51877 h 288032"/>
              <a:gd name="T8" fmla="*/ 243243 w 2313967"/>
              <a:gd name="T9" fmla="*/ 51877 h 288032"/>
              <a:gd name="T10" fmla="*/ 114774 w 2313967"/>
              <a:gd name="T11" fmla="*/ 51877 h 288032"/>
              <a:gd name="T12" fmla="*/ 0 w 2313967"/>
              <a:gd name="T13" fmla="*/ 51877 h 288032"/>
              <a:gd name="T14" fmla="*/ 0 w 2313967"/>
              <a:gd name="T15" fmla="*/ 38907 h 288032"/>
              <a:gd name="T16" fmla="*/ 130833 w 2313967"/>
              <a:gd name="T17" fmla="*/ 3890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40" name="等腰三角形 1"/>
          <p:cNvSpPr/>
          <p:nvPr/>
        </p:nvSpPr>
        <p:spPr bwMode="auto">
          <a:xfrm>
            <a:off x="4074785" y="4129097"/>
            <a:ext cx="1237814" cy="114972"/>
          </a:xfrm>
          <a:custGeom>
            <a:avLst/>
            <a:gdLst>
              <a:gd name="T0" fmla="*/ 179009 w 2313967"/>
              <a:gd name="T1" fmla="*/ 0 h 288032"/>
              <a:gd name="T2" fmla="*/ 227185 w 2313967"/>
              <a:gd name="T3" fmla="*/ 38907 h 288032"/>
              <a:gd name="T4" fmla="*/ 748478 w 2313967"/>
              <a:gd name="T5" fmla="*/ 38907 h 288032"/>
              <a:gd name="T6" fmla="*/ 748478 w 2313967"/>
              <a:gd name="T7" fmla="*/ 51877 h 288032"/>
              <a:gd name="T8" fmla="*/ 243243 w 2313967"/>
              <a:gd name="T9" fmla="*/ 51877 h 288032"/>
              <a:gd name="T10" fmla="*/ 114774 w 2313967"/>
              <a:gd name="T11" fmla="*/ 51877 h 288032"/>
              <a:gd name="T12" fmla="*/ 0 w 2313967"/>
              <a:gd name="T13" fmla="*/ 51877 h 288032"/>
              <a:gd name="T14" fmla="*/ 0 w 2313967"/>
              <a:gd name="T15" fmla="*/ 38907 h 288032"/>
              <a:gd name="T16" fmla="*/ 130833 w 2313967"/>
              <a:gd name="T17" fmla="*/ 3890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42" name="等腰三角形 1"/>
          <p:cNvSpPr/>
          <p:nvPr/>
        </p:nvSpPr>
        <p:spPr bwMode="auto">
          <a:xfrm>
            <a:off x="2050085" y="4376959"/>
            <a:ext cx="1237814" cy="116465"/>
          </a:xfrm>
          <a:custGeom>
            <a:avLst/>
            <a:gdLst>
              <a:gd name="T0" fmla="*/ 179009 w 2313967"/>
              <a:gd name="T1" fmla="*/ 0 h 288032"/>
              <a:gd name="T2" fmla="*/ 227185 w 2313967"/>
              <a:gd name="T3" fmla="*/ 39924 h 288032"/>
              <a:gd name="T4" fmla="*/ 748478 w 2313967"/>
              <a:gd name="T5" fmla="*/ 39924 h 288032"/>
              <a:gd name="T6" fmla="*/ 748478 w 2313967"/>
              <a:gd name="T7" fmla="*/ 53232 h 288032"/>
              <a:gd name="T8" fmla="*/ 243243 w 2313967"/>
              <a:gd name="T9" fmla="*/ 53232 h 288032"/>
              <a:gd name="T10" fmla="*/ 114774 w 2313967"/>
              <a:gd name="T11" fmla="*/ 53232 h 288032"/>
              <a:gd name="T12" fmla="*/ 0 w 2313967"/>
              <a:gd name="T13" fmla="*/ 53232 h 288032"/>
              <a:gd name="T14" fmla="*/ 0 w 2313967"/>
              <a:gd name="T15" fmla="*/ 39924 h 288032"/>
              <a:gd name="T16" fmla="*/ 130833 w 2313967"/>
              <a:gd name="T17" fmla="*/ 3992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95263" name="Text Box 31"/>
          <p:cNvSpPr txBox="1">
            <a:spLocks noChangeArrowheads="1"/>
          </p:cNvSpPr>
          <p:nvPr/>
        </p:nvSpPr>
        <p:spPr bwMode="auto">
          <a:xfrm>
            <a:off x="3353596" y="1014404"/>
            <a:ext cx="1421471" cy="381899"/>
          </a:xfrm>
          <a:prstGeom prst="rect">
            <a:avLst/>
          </a:prstGeom>
          <a:noFill/>
          <a:ln w="9525">
            <a:noFill/>
            <a:miter lim="800000"/>
          </a:ln>
        </p:spPr>
        <p:txBody>
          <a:bodyPr>
            <a:spAutoFit/>
          </a:bodyPr>
          <a:lstStyle/>
          <a:p>
            <a:pPr marL="0" marR="0" lvl="0" indent="0" algn="l" defTabSz="859790" rtl="0" eaLnBrk="1" fontAlgn="base" latinLnBrk="0" hangingPunct="1">
              <a:lnSpc>
                <a:spcPct val="100000"/>
              </a:lnSpc>
              <a:spcBef>
                <a:spcPct val="5000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请在此处添加文字内容请在此处添加文字内容</a:t>
            </a:r>
          </a:p>
        </p:txBody>
      </p:sp>
      <p:sp>
        <p:nvSpPr>
          <p:cNvPr id="95264" name="Text Box 32"/>
          <p:cNvSpPr txBox="1">
            <a:spLocks noChangeArrowheads="1"/>
          </p:cNvSpPr>
          <p:nvPr/>
        </p:nvSpPr>
        <p:spPr bwMode="auto">
          <a:xfrm>
            <a:off x="5724705" y="1317513"/>
            <a:ext cx="1421471" cy="381899"/>
          </a:xfrm>
          <a:prstGeom prst="rect">
            <a:avLst/>
          </a:prstGeom>
          <a:noFill/>
          <a:ln w="9525">
            <a:noFill/>
            <a:miter lim="800000"/>
          </a:ln>
        </p:spPr>
        <p:txBody>
          <a:bodyPr>
            <a:spAutoFit/>
          </a:bodyPr>
          <a:lstStyle/>
          <a:p>
            <a:pPr marL="0" marR="0" lvl="0" indent="0" algn="l" defTabSz="859790" rtl="0" eaLnBrk="1" fontAlgn="base" latinLnBrk="0" hangingPunct="1">
              <a:lnSpc>
                <a:spcPct val="100000"/>
              </a:lnSpc>
              <a:spcBef>
                <a:spcPct val="5000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请在此处添加文字内容请在此处添加文字内容</a:t>
            </a:r>
          </a:p>
        </p:txBody>
      </p:sp>
      <p:sp>
        <p:nvSpPr>
          <p:cNvPr id="95265" name="Text Box 33"/>
          <p:cNvSpPr txBox="1">
            <a:spLocks noChangeArrowheads="1"/>
          </p:cNvSpPr>
          <p:nvPr/>
        </p:nvSpPr>
        <p:spPr bwMode="auto">
          <a:xfrm>
            <a:off x="1930633" y="4500891"/>
            <a:ext cx="1421471" cy="381899"/>
          </a:xfrm>
          <a:prstGeom prst="rect">
            <a:avLst/>
          </a:prstGeom>
          <a:noFill/>
          <a:ln w="9525">
            <a:noFill/>
            <a:miter lim="800000"/>
          </a:ln>
        </p:spPr>
        <p:txBody>
          <a:bodyPr>
            <a:spAutoFit/>
          </a:bodyPr>
          <a:lstStyle/>
          <a:p>
            <a:pPr marL="0" marR="0" lvl="0" indent="0" algn="l" defTabSz="859790" rtl="0" eaLnBrk="1" fontAlgn="base" latinLnBrk="0" hangingPunct="1">
              <a:lnSpc>
                <a:spcPct val="100000"/>
              </a:lnSpc>
              <a:spcBef>
                <a:spcPct val="5000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请在此处添加文字内容请在此处添加文字内容</a:t>
            </a:r>
          </a:p>
        </p:txBody>
      </p:sp>
      <p:sp>
        <p:nvSpPr>
          <p:cNvPr id="95266" name="Text Box 34"/>
          <p:cNvSpPr txBox="1">
            <a:spLocks noChangeArrowheads="1"/>
          </p:cNvSpPr>
          <p:nvPr/>
        </p:nvSpPr>
        <p:spPr bwMode="auto">
          <a:xfrm>
            <a:off x="3962798" y="4264974"/>
            <a:ext cx="1421471" cy="381899"/>
          </a:xfrm>
          <a:prstGeom prst="rect">
            <a:avLst/>
          </a:prstGeom>
          <a:noFill/>
          <a:ln w="9525">
            <a:noFill/>
            <a:miter lim="800000"/>
          </a:ln>
        </p:spPr>
        <p:txBody>
          <a:bodyPr>
            <a:spAutoFit/>
          </a:bodyPr>
          <a:lstStyle/>
          <a:p>
            <a:pPr marL="0" marR="0" lvl="0" indent="0" algn="l" defTabSz="859790" rtl="0" eaLnBrk="1" fontAlgn="base" latinLnBrk="0" hangingPunct="1">
              <a:lnSpc>
                <a:spcPct val="100000"/>
              </a:lnSpc>
              <a:spcBef>
                <a:spcPct val="5000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请在此处添加文字内容请在此处添加文字内容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screen"/>
          <a:stretch>
            <a:fillRect/>
          </a:stretch>
        </p:blipFill>
        <p:spPr>
          <a:xfrm>
            <a:off x="4050324" y="2202519"/>
            <a:ext cx="5060892" cy="1455773"/>
          </a:xfrm>
          <a:prstGeom prst="rect">
            <a:avLst/>
          </a:prstGeom>
        </p:spPr>
      </p:pic>
      <p:grpSp>
        <p:nvGrpSpPr>
          <p:cNvPr id="14" name="组合 13"/>
          <p:cNvGrpSpPr/>
          <p:nvPr/>
        </p:nvGrpSpPr>
        <p:grpSpPr>
          <a:xfrm>
            <a:off x="2695309" y="1445867"/>
            <a:ext cx="1732736" cy="1513304"/>
            <a:chOff x="5553262" y="2638733"/>
            <a:chExt cx="2397222" cy="2093640"/>
          </a:xfrm>
        </p:grpSpPr>
        <p:grpSp>
          <p:nvGrpSpPr>
            <p:cNvPr id="15" name="组合 14"/>
            <p:cNvGrpSpPr/>
            <p:nvPr/>
          </p:nvGrpSpPr>
          <p:grpSpPr>
            <a:xfrm>
              <a:off x="5553262" y="2638733"/>
              <a:ext cx="2397222" cy="2093640"/>
              <a:chOff x="5553262" y="2638733"/>
              <a:chExt cx="2397222" cy="2093640"/>
            </a:xfrm>
          </p:grpSpPr>
          <p:grpSp>
            <p:nvGrpSpPr>
              <p:cNvPr id="17" name="组合 16"/>
              <p:cNvGrpSpPr/>
              <p:nvPr/>
            </p:nvGrpSpPr>
            <p:grpSpPr>
              <a:xfrm>
                <a:off x="5553262" y="2638733"/>
                <a:ext cx="2397222" cy="2093640"/>
                <a:chOff x="1511944" y="2420246"/>
                <a:chExt cx="2627152" cy="2294453"/>
              </a:xfrm>
              <a:effectLst>
                <a:outerShdw blurRad="203200" dist="38100" dir="3780000" sx="103000" sy="103000" algn="t" rotWithShape="0">
                  <a:prstClr val="black">
                    <a:alpha val="25000"/>
                  </a:prstClr>
                </a:outerShdw>
              </a:effectLst>
            </p:grpSpPr>
            <p:sp>
              <p:nvSpPr>
                <p:cNvPr id="19"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20"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18" name="Freeform 7"/>
              <p:cNvSpPr/>
              <p:nvPr/>
            </p:nvSpPr>
            <p:spPr bwMode="auto">
              <a:xfrm>
                <a:off x="5864945" y="288268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16" name="TextBox 85"/>
            <p:cNvSpPr txBox="1"/>
            <p:nvPr/>
          </p:nvSpPr>
          <p:spPr>
            <a:xfrm>
              <a:off x="6259489" y="3110171"/>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03</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21" name="组合 20"/>
          <p:cNvGrpSpPr/>
          <p:nvPr/>
        </p:nvGrpSpPr>
        <p:grpSpPr>
          <a:xfrm>
            <a:off x="4467040" y="1786626"/>
            <a:ext cx="2113730" cy="820813"/>
            <a:chOff x="5982926" y="4927865"/>
            <a:chExt cx="1537897" cy="831292"/>
          </a:xfrm>
        </p:grpSpPr>
        <p:sp>
          <p:nvSpPr>
            <p:cNvPr id="22" name="TextBox 106"/>
            <p:cNvSpPr txBox="1"/>
            <p:nvPr/>
          </p:nvSpPr>
          <p:spPr>
            <a:xfrm>
              <a:off x="5982926" y="4927865"/>
              <a:ext cx="1537897" cy="65458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effectLst/>
                  <a:uLnTx/>
                  <a:uFillTx/>
                  <a:latin typeface="思源黑体 CN Medium" pitchFamily="34" charset="-122"/>
                  <a:ea typeface="思源黑体 CN Medium" pitchFamily="34" charset="-122"/>
                  <a:cs typeface="+mn-cs"/>
                </a:rPr>
                <a:t>成果展示</a:t>
              </a:r>
            </a:p>
          </p:txBody>
        </p:sp>
        <p:sp>
          <p:nvSpPr>
            <p:cNvPr id="23" name="TextBox 107"/>
            <p:cNvSpPr txBox="1"/>
            <p:nvPr/>
          </p:nvSpPr>
          <p:spPr>
            <a:xfrm>
              <a:off x="6212055" y="5416281"/>
              <a:ext cx="1286283" cy="34287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WORKREPORT</a:t>
              </a:r>
              <a:endParaRPr kumimoji="0" lang="zh-CN" altLang="en-US" sz="160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grpSp>
      <p:pic>
        <p:nvPicPr>
          <p:cNvPr id="24" name="图片 23"/>
          <p:cNvPicPr>
            <a:picLocks noChangeAspect="1"/>
          </p:cNvPicPr>
          <p:nvPr/>
        </p:nvPicPr>
        <p:blipFill rotWithShape="1">
          <a:blip r:embed="rId3" cstate="screen"/>
          <a:srcRect t="-5300"/>
          <a:stretch>
            <a:fillRect/>
          </a:stretch>
        </p:blipFill>
        <p:spPr>
          <a:xfrm>
            <a:off x="0" y="3597917"/>
            <a:ext cx="9144000" cy="15530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60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 calcmode="lin" valueType="num">
                                      <p:cBhvr>
                                        <p:cTn id="9" dur="500" fill="hold"/>
                                        <p:tgtEl>
                                          <p:spTgt spid="14"/>
                                        </p:tgtEl>
                                        <p:attrNameLst>
                                          <p:attrName>ppt_x</p:attrName>
                                        </p:attrNameLst>
                                      </p:cBhvr>
                                      <p:tavLst>
                                        <p:tav tm="0">
                                          <p:val>
                                            <p:fltVal val="0.5"/>
                                          </p:val>
                                        </p:tav>
                                        <p:tav tm="100000">
                                          <p:val>
                                            <p:strVal val="#ppt_x"/>
                                          </p:val>
                                        </p:tav>
                                      </p:tavLst>
                                    </p:anim>
                                    <p:anim calcmode="lin" valueType="num">
                                      <p:cBhvr>
                                        <p:cTn id="10" dur="500" fill="hold"/>
                                        <p:tgtEl>
                                          <p:spTgt spid="14"/>
                                        </p:tgtEl>
                                        <p:attrNameLst>
                                          <p:attrName>ppt_y</p:attrName>
                                        </p:attrNameLst>
                                      </p:cBhvr>
                                      <p:tavLst>
                                        <p:tav tm="0">
                                          <p:val>
                                            <p:fltVal val="0.5"/>
                                          </p:val>
                                        </p:tav>
                                        <p:tav tm="100000">
                                          <p:val>
                                            <p:strVal val="#ppt_y"/>
                                          </p:val>
                                        </p:tav>
                                      </p:tavLst>
                                    </p:anim>
                                  </p:childTnLst>
                                </p:cTn>
                              </p:par>
                              <p:par>
                                <p:cTn id="11" presetID="42" presetClass="entr" presetSubtype="0" fill="hold" nodeType="withEffect">
                                  <p:stCondLst>
                                    <p:cond delay="180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0"/>
                                        <p:tgtEl>
                                          <p:spTgt spid="21"/>
                                        </p:tgtEl>
                                      </p:cBhvr>
                                    </p:animEffect>
                                    <p:anim calcmode="lin" valueType="num">
                                      <p:cBhvr>
                                        <p:cTn id="14" dur="1000" fill="hold"/>
                                        <p:tgtEl>
                                          <p:spTgt spid="21"/>
                                        </p:tgtEl>
                                        <p:attrNameLst>
                                          <p:attrName>ppt_x</p:attrName>
                                        </p:attrNameLst>
                                      </p:cBhvr>
                                      <p:tavLst>
                                        <p:tav tm="0">
                                          <p:val>
                                            <p:strVal val="#ppt_x"/>
                                          </p:val>
                                        </p:tav>
                                        <p:tav tm="100000">
                                          <p:val>
                                            <p:strVal val="#ppt_x"/>
                                          </p:val>
                                        </p:tav>
                                      </p:tavLst>
                                    </p:anim>
                                    <p:anim calcmode="lin" valueType="num">
                                      <p:cBhvr>
                                        <p:cTn id="1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972036" y="1677359"/>
            <a:ext cx="2057549" cy="615553"/>
          </a:xfrm>
          <a:prstGeom prst="rect">
            <a:avLst/>
          </a:prstGeom>
          <a:noFill/>
          <a:ln w="9525">
            <a:noFill/>
            <a:miter lim="800000"/>
          </a:ln>
        </p:spPr>
        <p:txBody>
          <a:bodyPr lIns="0" tIns="0" rIns="0" bIns="0">
            <a:spAutoFit/>
          </a:bodyPr>
          <a:lstStyle/>
          <a:p>
            <a:pPr marL="0" marR="0" lvl="0" indent="0" algn="just" defTabSz="909320" rtl="0" eaLnBrk="1" fontAlgn="base" latinLnBrk="0" hangingPunct="1">
              <a:lnSpc>
                <a:spcPts val="1225"/>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点击输入本栏文字内容，文字内容需概括精炼，无需多余的文字修饰，在不改动排版的情况下，尽量控制在四点内说明，标题将每个具体意义概括提出观点</a:t>
            </a:r>
            <a:endParaRPr kumimoji="0" lang="en-US" altLang="zh-CN"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endParaRPr>
          </a:p>
        </p:txBody>
      </p:sp>
      <p:sp>
        <p:nvSpPr>
          <p:cNvPr id="19" name="TextBox 18"/>
          <p:cNvSpPr txBox="1">
            <a:spLocks noChangeArrowheads="1"/>
          </p:cNvSpPr>
          <p:nvPr/>
        </p:nvSpPr>
        <p:spPr bwMode="auto">
          <a:xfrm>
            <a:off x="6084554" y="1677359"/>
            <a:ext cx="2057549" cy="615553"/>
          </a:xfrm>
          <a:prstGeom prst="rect">
            <a:avLst/>
          </a:prstGeom>
          <a:noFill/>
          <a:ln w="9525">
            <a:noFill/>
            <a:miter lim="800000"/>
          </a:ln>
        </p:spPr>
        <p:txBody>
          <a:bodyPr lIns="0" tIns="0" rIns="0" bIns="0">
            <a:spAutoFit/>
          </a:bodyPr>
          <a:lstStyle/>
          <a:p>
            <a:pPr marL="0" marR="0" lvl="0" indent="0" algn="just" defTabSz="909320" rtl="0" eaLnBrk="1" fontAlgn="base" latinLnBrk="0" hangingPunct="1">
              <a:lnSpc>
                <a:spcPts val="1225"/>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点击输入本栏文字内容，文字内容需概括精炼，无需多余的文字修饰，在不改动排版的情况下，尽量控制在四点内说明，标题将每个具体意义概括提出观点</a:t>
            </a:r>
            <a:endParaRPr kumimoji="0" lang="en-US" altLang="zh-CN"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endParaRPr>
          </a:p>
        </p:txBody>
      </p:sp>
      <p:sp>
        <p:nvSpPr>
          <p:cNvPr id="20" name="TextBox 19"/>
          <p:cNvSpPr txBox="1">
            <a:spLocks noChangeArrowheads="1"/>
          </p:cNvSpPr>
          <p:nvPr/>
        </p:nvSpPr>
        <p:spPr bwMode="auto">
          <a:xfrm>
            <a:off x="972036" y="3401938"/>
            <a:ext cx="2057549" cy="615553"/>
          </a:xfrm>
          <a:prstGeom prst="rect">
            <a:avLst/>
          </a:prstGeom>
          <a:noFill/>
          <a:ln w="9525">
            <a:noFill/>
            <a:miter lim="800000"/>
          </a:ln>
        </p:spPr>
        <p:txBody>
          <a:bodyPr lIns="0" tIns="0" rIns="0" bIns="0">
            <a:spAutoFit/>
          </a:bodyPr>
          <a:lstStyle/>
          <a:p>
            <a:pPr marL="0" marR="0" lvl="0" indent="0" algn="just" defTabSz="909320" rtl="0" eaLnBrk="1" fontAlgn="base" latinLnBrk="0" hangingPunct="1">
              <a:lnSpc>
                <a:spcPts val="1225"/>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点击输入本栏文字内容，文字内容需概括精炼，无需多余的文字修饰，在不改动排版的情况下，尽量控制在四点内说明，标题将每个具体意义概括提出观点</a:t>
            </a:r>
            <a:endParaRPr kumimoji="0" lang="en-US" altLang="zh-CN"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endParaRPr>
          </a:p>
        </p:txBody>
      </p:sp>
      <p:sp>
        <p:nvSpPr>
          <p:cNvPr id="21" name="TextBox 20"/>
          <p:cNvSpPr txBox="1">
            <a:spLocks noChangeArrowheads="1"/>
          </p:cNvSpPr>
          <p:nvPr/>
        </p:nvSpPr>
        <p:spPr bwMode="auto">
          <a:xfrm>
            <a:off x="6084554" y="3401938"/>
            <a:ext cx="2057549" cy="615553"/>
          </a:xfrm>
          <a:prstGeom prst="rect">
            <a:avLst/>
          </a:prstGeom>
          <a:noFill/>
          <a:ln w="9525">
            <a:noFill/>
            <a:miter lim="800000"/>
          </a:ln>
        </p:spPr>
        <p:txBody>
          <a:bodyPr lIns="0" tIns="0" rIns="0" bIns="0">
            <a:spAutoFit/>
          </a:bodyPr>
          <a:lstStyle/>
          <a:p>
            <a:pPr marL="0" marR="0" lvl="0" indent="0" algn="just" defTabSz="909320" rtl="0" eaLnBrk="1" fontAlgn="base" latinLnBrk="0" hangingPunct="1">
              <a:lnSpc>
                <a:spcPts val="1225"/>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点击输入本栏文字内容，文字内容需概括精炼，无需多余的文字修饰，在不改动排版的情况下，尽量控制在四点内说明，标题将每个具体意义概括提出观点</a:t>
            </a:r>
            <a:endParaRPr kumimoji="0" lang="en-US" altLang="zh-CN"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endParaRPr>
          </a:p>
        </p:txBody>
      </p:sp>
      <p:sp>
        <p:nvSpPr>
          <p:cNvPr id="25" name="TextBox 24"/>
          <p:cNvSpPr txBox="1">
            <a:spLocks noChangeArrowheads="1"/>
          </p:cNvSpPr>
          <p:nvPr/>
        </p:nvSpPr>
        <p:spPr bwMode="auto">
          <a:xfrm>
            <a:off x="972036" y="1419045"/>
            <a:ext cx="1388622" cy="202684"/>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0099CC"/>
                </a:solidFill>
                <a:effectLst/>
                <a:uLnTx/>
                <a:uFillTx/>
                <a:latin typeface="微软雅黑" panose="020B0503020204020204" pitchFamily="34" charset="-122"/>
                <a:ea typeface="微软雅黑" panose="020B0503020204020204" pitchFamily="34" charset="-122"/>
                <a:cs typeface="+mn-cs"/>
              </a:rPr>
              <a:t>标题关键字</a:t>
            </a:r>
          </a:p>
        </p:txBody>
      </p:sp>
      <p:sp>
        <p:nvSpPr>
          <p:cNvPr id="37" name="TextBox 36"/>
          <p:cNvSpPr txBox="1">
            <a:spLocks noChangeArrowheads="1"/>
          </p:cNvSpPr>
          <p:nvPr/>
        </p:nvSpPr>
        <p:spPr bwMode="auto">
          <a:xfrm>
            <a:off x="972036" y="3155569"/>
            <a:ext cx="1388622" cy="202684"/>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0099CC"/>
                </a:solidFill>
                <a:effectLst/>
                <a:uLnTx/>
                <a:uFillTx/>
                <a:latin typeface="微软雅黑" panose="020B0503020204020204" pitchFamily="34" charset="-122"/>
                <a:ea typeface="微软雅黑" panose="020B0503020204020204" pitchFamily="34" charset="-122"/>
                <a:cs typeface="+mn-cs"/>
              </a:rPr>
              <a:t>标题关键字</a:t>
            </a:r>
          </a:p>
        </p:txBody>
      </p:sp>
      <p:sp>
        <p:nvSpPr>
          <p:cNvPr id="38" name="TextBox 37"/>
          <p:cNvSpPr txBox="1">
            <a:spLocks noChangeArrowheads="1"/>
          </p:cNvSpPr>
          <p:nvPr/>
        </p:nvSpPr>
        <p:spPr bwMode="auto">
          <a:xfrm>
            <a:off x="6084553" y="1419045"/>
            <a:ext cx="1388622" cy="202684"/>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0099CC"/>
                </a:solidFill>
                <a:effectLst/>
                <a:uLnTx/>
                <a:uFillTx/>
                <a:latin typeface="微软雅黑" panose="020B0503020204020204" pitchFamily="34" charset="-122"/>
                <a:ea typeface="微软雅黑" panose="020B0503020204020204" pitchFamily="34" charset="-122"/>
                <a:cs typeface="+mn-cs"/>
              </a:rPr>
              <a:t>标题关键字</a:t>
            </a:r>
          </a:p>
        </p:txBody>
      </p:sp>
      <p:sp>
        <p:nvSpPr>
          <p:cNvPr id="39" name="TextBox 38"/>
          <p:cNvSpPr txBox="1">
            <a:spLocks noChangeArrowheads="1"/>
          </p:cNvSpPr>
          <p:nvPr/>
        </p:nvSpPr>
        <p:spPr bwMode="auto">
          <a:xfrm>
            <a:off x="6084553" y="3155569"/>
            <a:ext cx="1388622" cy="202684"/>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0099CC"/>
                </a:solidFill>
                <a:effectLst/>
                <a:uLnTx/>
                <a:uFillTx/>
                <a:latin typeface="微软雅黑" panose="020B0503020204020204" pitchFamily="34" charset="-122"/>
                <a:ea typeface="微软雅黑" panose="020B0503020204020204" pitchFamily="34" charset="-122"/>
                <a:cs typeface="+mn-cs"/>
              </a:rPr>
              <a:t>标题关键字</a:t>
            </a:r>
          </a:p>
        </p:txBody>
      </p:sp>
      <p:grpSp>
        <p:nvGrpSpPr>
          <p:cNvPr id="58414" name="Group 46"/>
          <p:cNvGrpSpPr/>
          <p:nvPr/>
        </p:nvGrpSpPr>
        <p:grpSpPr bwMode="auto">
          <a:xfrm>
            <a:off x="3217721" y="1420539"/>
            <a:ext cx="2708559" cy="2708559"/>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B2B2B2"/>
            </a:solidFill>
            <a:ln w="9525">
              <a:noFill/>
              <a:round/>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B2B2B2"/>
            </a:solidFill>
            <a:ln w="9525">
              <a:noFill/>
              <a:round/>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sp>
        <p:nvSpPr>
          <p:cNvPr id="58412" name="椭圆 23"/>
          <p:cNvSpPr>
            <a:spLocks noChangeArrowheads="1"/>
          </p:cNvSpPr>
          <p:nvPr/>
        </p:nvSpPr>
        <p:spPr bwMode="auto">
          <a:xfrm>
            <a:off x="3819457" y="2028248"/>
            <a:ext cx="1494635" cy="1494634"/>
          </a:xfrm>
          <a:prstGeom prst="ellipse">
            <a:avLst/>
          </a:prstGeom>
          <a:solidFill>
            <a:srgbClr val="F2F2F2"/>
          </a:solidFill>
          <a:ln w="9525">
            <a:noFill/>
            <a:round/>
          </a:ln>
        </p:spPr>
        <p:txBody>
          <a:bodyPr anchor="ctr"/>
          <a:lstStyle/>
          <a:p>
            <a:pPr marL="0" marR="0" lvl="0" indent="0" algn="ctr" defTabSz="859790" rtl="0" eaLnBrk="1" fontAlgn="base" latinLnBrk="0" hangingPunct="1">
              <a:lnSpc>
                <a:spcPct val="100000"/>
              </a:lnSpc>
              <a:spcBef>
                <a:spcPct val="0"/>
              </a:spcBef>
              <a:spcAft>
                <a:spcPct val="0"/>
              </a:spcAft>
              <a:buClrTx/>
              <a:buSzTx/>
              <a:buFontTx/>
              <a:buNone/>
              <a:defRPr/>
            </a:pPr>
            <a:endParaRPr kumimoji="0" lang="zh-CN" altLang="zh-CN" sz="188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58401" name="Text Box 33"/>
          <p:cNvSpPr txBox="1">
            <a:spLocks noChangeArrowheads="1"/>
          </p:cNvSpPr>
          <p:nvPr/>
        </p:nvSpPr>
        <p:spPr bwMode="auto">
          <a:xfrm>
            <a:off x="3826923" y="2504560"/>
            <a:ext cx="1490155" cy="700385"/>
          </a:xfrm>
          <a:prstGeom prst="rect">
            <a:avLst/>
          </a:prstGeom>
          <a:noFill/>
          <a:ln w="9525">
            <a:noFill/>
            <a:miter lim="800000"/>
          </a:ln>
        </p:spPr>
        <p:txBody>
          <a:bodyPr>
            <a:spAutoFit/>
          </a:bodyPr>
          <a:lstStyle/>
          <a:p>
            <a:pPr marL="0" marR="0" lvl="0" indent="0" algn="ctr" defTabSz="859790" rtl="0" eaLnBrk="1" fontAlgn="base" latinLnBrk="0" hangingPunct="1">
              <a:lnSpc>
                <a:spcPct val="50000"/>
              </a:lnSpc>
              <a:spcBef>
                <a:spcPct val="50000"/>
              </a:spcBef>
              <a:spcAft>
                <a:spcPct val="0"/>
              </a:spcAft>
              <a:buClrTx/>
              <a:buSzTx/>
              <a:buFontTx/>
              <a:buNone/>
              <a:defRPr/>
            </a:pPr>
            <a:r>
              <a:rPr kumimoji="0" lang="zh-CN" altLang="en-US" sz="2635" b="0" i="0" u="none" strike="noStrike" kern="1200" cap="none" spc="0" normalizeH="0" baseline="0" noProof="0">
                <a:ln>
                  <a:noFill/>
                </a:ln>
                <a:solidFill>
                  <a:srgbClr val="B2B2B2"/>
                </a:solidFill>
                <a:effectLst/>
                <a:uLnTx/>
                <a:uFillTx/>
                <a:latin typeface="Arial" panose="020B0604020202020204" pitchFamily="34" charset="0"/>
                <a:ea typeface="方正大黑简体" pitchFamily="2" charset="-122"/>
                <a:cs typeface="+mn-cs"/>
              </a:rPr>
              <a:t>标题</a:t>
            </a:r>
          </a:p>
          <a:p>
            <a:pPr marL="0" marR="0" lvl="0" indent="0" algn="ctr" defTabSz="859790" rtl="0" eaLnBrk="1" fontAlgn="base" latinLnBrk="0" hangingPunct="1">
              <a:lnSpc>
                <a:spcPct val="50000"/>
              </a:lnSpc>
              <a:spcBef>
                <a:spcPct val="50000"/>
              </a:spcBef>
              <a:spcAft>
                <a:spcPct val="0"/>
              </a:spcAft>
              <a:buClrTx/>
              <a:buSzTx/>
              <a:buFontTx/>
              <a:buNone/>
              <a:defRPr/>
            </a:pPr>
            <a:r>
              <a:rPr kumimoji="0" lang="zh-CN" altLang="en-US" sz="2635" b="0" i="0" u="none" strike="noStrike" kern="1200" cap="none" spc="0" normalizeH="0" baseline="0" noProof="0">
                <a:ln>
                  <a:noFill/>
                </a:ln>
                <a:solidFill>
                  <a:srgbClr val="B2B2B2"/>
                </a:solidFill>
                <a:effectLst/>
                <a:uLnTx/>
                <a:uFillTx/>
                <a:latin typeface="Arial" panose="020B0604020202020204" pitchFamily="34" charset="0"/>
                <a:ea typeface="方正大黑简体" pitchFamily="2" charset="-122"/>
                <a:cs typeface="+mn-cs"/>
              </a:rPr>
              <a:t>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p:nvPr/>
        </p:nvGrpSpPr>
        <p:grpSpPr bwMode="auto">
          <a:xfrm>
            <a:off x="2833983" y="2277602"/>
            <a:ext cx="2430835" cy="2429342"/>
            <a:chOff x="1898" y="1504"/>
            <a:chExt cx="1628" cy="1627"/>
          </a:xfrm>
        </p:grpSpPr>
        <p:sp>
          <p:nvSpPr>
            <p:cNvPr id="78863" name="Freeform 4"/>
            <p:cNvSpPr/>
            <p:nvPr/>
          </p:nvSpPr>
          <p:spPr bwMode="auto">
            <a:xfrm>
              <a:off x="1898" y="1504"/>
              <a:ext cx="1628" cy="1627"/>
            </a:xfrm>
            <a:custGeom>
              <a:avLst/>
              <a:gdLst>
                <a:gd name="T0" fmla="*/ 4814578 w 1050"/>
                <a:gd name="T1" fmla="*/ 5442098 h 1049"/>
                <a:gd name="T2" fmla="*/ 4609959 w 1050"/>
                <a:gd name="T3" fmla="*/ 6002580 h 1049"/>
                <a:gd name="T4" fmla="*/ 4038230 w 1050"/>
                <a:gd name="T5" fmla="*/ 5839862 h 1049"/>
                <a:gd name="T6" fmla="*/ 3761390 w 1050"/>
                <a:gd name="T7" fmla="*/ 6291864 h 1049"/>
                <a:gd name="T8" fmla="*/ 3165586 w 1050"/>
                <a:gd name="T9" fmla="*/ 5972447 h 1049"/>
                <a:gd name="T10" fmla="*/ 2666074 w 1050"/>
                <a:gd name="T11" fmla="*/ 6309945 h 1049"/>
                <a:gd name="T12" fmla="*/ 2292943 w 1050"/>
                <a:gd name="T13" fmla="*/ 5839862 h 1049"/>
                <a:gd name="T14" fmla="*/ 1811485 w 1050"/>
                <a:gd name="T15" fmla="*/ 6044771 h 1049"/>
                <a:gd name="T16" fmla="*/ 1636957 w 1050"/>
                <a:gd name="T17" fmla="*/ 5526473 h 1049"/>
                <a:gd name="T18" fmla="*/ 1396230 w 1050"/>
                <a:gd name="T19" fmla="*/ 5351703 h 1049"/>
                <a:gd name="T20" fmla="*/ 842552 w 1050"/>
                <a:gd name="T21" fmla="*/ 5339646 h 1049"/>
                <a:gd name="T22" fmla="*/ 806443 w 1050"/>
                <a:gd name="T23" fmla="*/ 4688765 h 1049"/>
                <a:gd name="T24" fmla="*/ 282856 w 1050"/>
                <a:gd name="T25" fmla="*/ 4520016 h 1049"/>
                <a:gd name="T26" fmla="*/ 469422 w 1050"/>
                <a:gd name="T27" fmla="*/ 3959535 h 1049"/>
                <a:gd name="T28" fmla="*/ 0 w 1050"/>
                <a:gd name="T29" fmla="*/ 3555747 h 1049"/>
                <a:gd name="T30" fmla="*/ 361093 w 1050"/>
                <a:gd name="T31" fmla="*/ 3013346 h 1049"/>
                <a:gd name="T32" fmla="*/ 36111 w 1050"/>
                <a:gd name="T33" fmla="*/ 2567371 h 1049"/>
                <a:gd name="T34" fmla="*/ 517566 w 1050"/>
                <a:gd name="T35" fmla="*/ 2217823 h 1049"/>
                <a:gd name="T36" fmla="*/ 331003 w 1050"/>
                <a:gd name="T37" fmla="*/ 1711579 h 1049"/>
                <a:gd name="T38" fmla="*/ 890697 w 1050"/>
                <a:gd name="T39" fmla="*/ 1506673 h 1049"/>
                <a:gd name="T40" fmla="*/ 842552 w 1050"/>
                <a:gd name="T41" fmla="*/ 982350 h 1049"/>
                <a:gd name="T42" fmla="*/ 1396230 w 1050"/>
                <a:gd name="T43" fmla="*/ 976324 h 1049"/>
                <a:gd name="T44" fmla="*/ 1630940 w 1050"/>
                <a:gd name="T45" fmla="*/ 367629 h 1049"/>
                <a:gd name="T46" fmla="*/ 2154524 w 1050"/>
                <a:gd name="T47" fmla="*/ 530349 h 1049"/>
                <a:gd name="T48" fmla="*/ 2437381 w 1050"/>
                <a:gd name="T49" fmla="*/ 439949 h 1049"/>
                <a:gd name="T50" fmla="*/ 3015131 w 1050"/>
                <a:gd name="T51" fmla="*/ 349549 h 1049"/>
                <a:gd name="T52" fmla="*/ 3562786 w 1050"/>
                <a:gd name="T53" fmla="*/ 0 h 1049"/>
                <a:gd name="T54" fmla="*/ 3887772 w 1050"/>
                <a:gd name="T55" fmla="*/ 439949 h 1049"/>
                <a:gd name="T56" fmla="*/ 4176648 w 1050"/>
                <a:gd name="T57" fmla="*/ 530349 h 1049"/>
                <a:gd name="T58" fmla="*/ 4700234 w 1050"/>
                <a:gd name="T59" fmla="*/ 367629 h 1049"/>
                <a:gd name="T60" fmla="*/ 4874758 w 1050"/>
                <a:gd name="T61" fmla="*/ 934137 h 1049"/>
                <a:gd name="T62" fmla="*/ 5416402 w 1050"/>
                <a:gd name="T63" fmla="*/ 910030 h 1049"/>
                <a:gd name="T64" fmla="*/ 5440471 w 1050"/>
                <a:gd name="T65" fmla="*/ 1506673 h 1049"/>
                <a:gd name="T66" fmla="*/ 6000168 w 1050"/>
                <a:gd name="T67" fmla="*/ 1711579 h 1049"/>
                <a:gd name="T68" fmla="*/ 5837675 w 1050"/>
                <a:gd name="T69" fmla="*/ 2290141 h 1049"/>
                <a:gd name="T70" fmla="*/ 6289046 w 1050"/>
                <a:gd name="T71" fmla="*/ 2567371 h 1049"/>
                <a:gd name="T72" fmla="*/ 5976095 w 1050"/>
                <a:gd name="T73" fmla="*/ 3157986 h 1049"/>
                <a:gd name="T74" fmla="*/ 6307100 w 1050"/>
                <a:gd name="T75" fmla="*/ 3658200 h 1049"/>
                <a:gd name="T76" fmla="*/ 5837675 w 1050"/>
                <a:gd name="T77" fmla="*/ 4031855 h 1049"/>
                <a:gd name="T78" fmla="*/ 6048310 w 1050"/>
                <a:gd name="T79" fmla="*/ 4520016 h 1049"/>
                <a:gd name="T80" fmla="*/ 5524730 w 1050"/>
                <a:gd name="T81" fmla="*/ 4688765 h 1049"/>
                <a:gd name="T82" fmla="*/ 5350202 w 1050"/>
                <a:gd name="T83" fmla="*/ 4929834 h 1049"/>
                <a:gd name="T84" fmla="*/ 5344183 w 1050"/>
                <a:gd name="T85" fmla="*/ 5490313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marL="0" marR="0" lvl="0" indent="0" algn="ctr" defTabSz="946785" rtl="0" eaLnBrk="1" fontAlgn="base" latinLnBrk="0" hangingPunct="1">
                <a:lnSpc>
                  <a:spcPct val="100000"/>
                </a:lnSpc>
                <a:spcBef>
                  <a:spcPct val="0"/>
                </a:spcBef>
                <a:spcAft>
                  <a:spcPct val="0"/>
                </a:spcAft>
                <a:buClrTx/>
                <a:buSzTx/>
                <a:buFontTx/>
                <a:buNone/>
                <a:defRPr/>
              </a:pPr>
              <a:endParaRPr kumimoji="0" lang="zh-CN" altLang="en-US" sz="1695" b="0" i="0" u="none" strike="noStrike" kern="1200" cap="none" spc="0" normalizeH="0" baseline="0" noProof="0">
                <a:ln>
                  <a:noFill/>
                </a:ln>
                <a:solidFill>
                  <a:srgbClr val="3399FF"/>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endParaRPr>
            </a:p>
            <a:p>
              <a:pPr marL="0" marR="0" lvl="0" indent="0" algn="ctr" defTabSz="946785" rtl="0" eaLnBrk="1" fontAlgn="base" latinLnBrk="0" hangingPunct="1">
                <a:lnSpc>
                  <a:spcPct val="100000"/>
                </a:lnSpc>
                <a:spcBef>
                  <a:spcPct val="0"/>
                </a:spcBef>
                <a:spcAft>
                  <a:spcPct val="0"/>
                </a:spcAft>
                <a:buClrTx/>
                <a:buSzTx/>
                <a:buFontTx/>
                <a:buNone/>
                <a:defRPr/>
              </a:pPr>
              <a:r>
                <a:rPr kumimoji="0" lang="zh-CN" altLang="en-US" sz="1695" b="0" i="0" u="none" strike="noStrike" kern="1200" cap="none" spc="0" normalizeH="0" baseline="0" noProof="0">
                  <a:ln>
                    <a:noFill/>
                  </a:ln>
                  <a:solidFill>
                    <a:srgbClr val="3399FF"/>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rPr>
                <a:t>输入您想要的文字内容</a:t>
              </a:r>
            </a:p>
            <a:p>
              <a:pPr marL="0" marR="0" lvl="0" indent="0" algn="ctr" defTabSz="946785" rtl="0" eaLnBrk="1" fontAlgn="base" latinLnBrk="0" hangingPunct="1">
                <a:lnSpc>
                  <a:spcPct val="100000"/>
                </a:lnSpc>
                <a:spcBef>
                  <a:spcPct val="0"/>
                </a:spcBef>
                <a:spcAft>
                  <a:spcPct val="0"/>
                </a:spcAft>
                <a:buClrTx/>
                <a:buSzTx/>
                <a:buFontTx/>
                <a:buNone/>
                <a:defRPr/>
              </a:pPr>
              <a:endParaRPr kumimoji="0" lang="en-US" altLang="zh-CN" sz="1695" b="0" i="0" u="none" strike="noStrike" kern="1200" cap="none" spc="0" normalizeH="0" baseline="0" noProof="0">
                <a:ln>
                  <a:noFill/>
                </a:ln>
                <a:solidFill>
                  <a:srgbClr val="C00000"/>
                </a:solidFill>
                <a:effectLst/>
                <a:uLnTx/>
                <a:uFillTx/>
                <a:latin typeface="Calibri" panose="020F0502020204030204" pitchFamily="34" charset="0"/>
                <a:ea typeface="微软雅黑" panose="020B0503020204020204" pitchFamily="34" charset="-122"/>
                <a:cs typeface="+mn-cs"/>
              </a:endParaRPr>
            </a:p>
          </p:txBody>
        </p:sp>
      </p:grpSp>
      <p:grpSp>
        <p:nvGrpSpPr>
          <p:cNvPr id="96301" name="Group 45"/>
          <p:cNvGrpSpPr/>
          <p:nvPr/>
        </p:nvGrpSpPr>
        <p:grpSpPr bwMode="auto">
          <a:xfrm>
            <a:off x="4973656" y="1831153"/>
            <a:ext cx="1655894" cy="1654401"/>
            <a:chOff x="3331" y="1205"/>
            <a:chExt cx="1109" cy="1108"/>
          </a:xfrm>
        </p:grpSpPr>
        <p:sp>
          <p:nvSpPr>
            <p:cNvPr id="78861" name="Freeform 6"/>
            <p:cNvSpPr/>
            <p:nvPr/>
          </p:nvSpPr>
          <p:spPr bwMode="auto">
            <a:xfrm>
              <a:off x="3331" y="1205"/>
              <a:ext cx="1109" cy="1108"/>
            </a:xfrm>
            <a:custGeom>
              <a:avLst/>
              <a:gdLst>
                <a:gd name="T0" fmla="*/ 3122275 w 637"/>
                <a:gd name="T1" fmla="*/ 3867862 h 638"/>
                <a:gd name="T2" fmla="*/ 2973596 w 637"/>
                <a:gd name="T3" fmla="*/ 3938187 h 638"/>
                <a:gd name="T4" fmla="*/ 2810756 w 637"/>
                <a:gd name="T5" fmla="*/ 3994444 h 638"/>
                <a:gd name="T6" fmla="*/ 2562955 w 637"/>
                <a:gd name="T7" fmla="*/ 4472652 h 638"/>
                <a:gd name="T8" fmla="*/ 2208957 w 637"/>
                <a:gd name="T9" fmla="*/ 4071803 h 638"/>
                <a:gd name="T10" fmla="*/ 2039037 w 637"/>
                <a:gd name="T11" fmla="*/ 4057736 h 638"/>
                <a:gd name="T12" fmla="*/ 1869116 w 637"/>
                <a:gd name="T13" fmla="*/ 4029609 h 638"/>
                <a:gd name="T14" fmla="*/ 1479716 w 637"/>
                <a:gd name="T15" fmla="*/ 4353099 h 638"/>
                <a:gd name="T16" fmla="*/ 1281478 w 637"/>
                <a:gd name="T17" fmla="*/ 4275741 h 638"/>
                <a:gd name="T18" fmla="*/ 1231918 w 637"/>
                <a:gd name="T19" fmla="*/ 3748309 h 638"/>
                <a:gd name="T20" fmla="*/ 1097400 w 637"/>
                <a:gd name="T21" fmla="*/ 3649853 h 638"/>
                <a:gd name="T22" fmla="*/ 559321 w 637"/>
                <a:gd name="T23" fmla="*/ 3734242 h 638"/>
                <a:gd name="T24" fmla="*/ 396481 w 637"/>
                <a:gd name="T25" fmla="*/ 3530301 h 638"/>
                <a:gd name="T26" fmla="*/ 630117 w 637"/>
                <a:gd name="T27" fmla="*/ 3038028 h 638"/>
                <a:gd name="T28" fmla="*/ 552240 w 637"/>
                <a:gd name="T29" fmla="*/ 2883313 h 638"/>
                <a:gd name="T30" fmla="*/ 42480 w 637"/>
                <a:gd name="T31" fmla="*/ 2693435 h 638"/>
                <a:gd name="T32" fmla="*/ 0 w 637"/>
                <a:gd name="T33" fmla="*/ 2433236 h 638"/>
                <a:gd name="T34" fmla="*/ 453121 w 637"/>
                <a:gd name="T35" fmla="*/ 2116773 h 638"/>
                <a:gd name="T36" fmla="*/ 474360 w 637"/>
                <a:gd name="T37" fmla="*/ 1940963 h 638"/>
                <a:gd name="T38" fmla="*/ 120360 w 637"/>
                <a:gd name="T39" fmla="*/ 1511980 h 638"/>
                <a:gd name="T40" fmla="*/ 212399 w 637"/>
                <a:gd name="T41" fmla="*/ 1279910 h 638"/>
                <a:gd name="T42" fmla="*/ 771719 w 637"/>
                <a:gd name="T43" fmla="*/ 1230682 h 638"/>
                <a:gd name="T44" fmla="*/ 877919 w 637"/>
                <a:gd name="T45" fmla="*/ 1090032 h 638"/>
                <a:gd name="T46" fmla="*/ 785877 w 637"/>
                <a:gd name="T47" fmla="*/ 534468 h 638"/>
                <a:gd name="T48" fmla="*/ 977040 w 637"/>
                <a:gd name="T49" fmla="*/ 386787 h 638"/>
                <a:gd name="T50" fmla="*/ 1493877 w 637"/>
                <a:gd name="T51" fmla="*/ 618856 h 638"/>
                <a:gd name="T52" fmla="*/ 1656717 w 637"/>
                <a:gd name="T53" fmla="*/ 555565 h 638"/>
                <a:gd name="T54" fmla="*/ 1847878 w 637"/>
                <a:gd name="T55" fmla="*/ 28131 h 638"/>
                <a:gd name="T56" fmla="*/ 1975315 w 637"/>
                <a:gd name="T57" fmla="*/ 7034 h 638"/>
                <a:gd name="T58" fmla="*/ 2336395 w 637"/>
                <a:gd name="T59" fmla="*/ 450079 h 638"/>
                <a:gd name="T60" fmla="*/ 2513394 w 637"/>
                <a:gd name="T61" fmla="*/ 464143 h 638"/>
                <a:gd name="T62" fmla="*/ 2683315 w 637"/>
                <a:gd name="T63" fmla="*/ 492273 h 638"/>
                <a:gd name="T64" fmla="*/ 3086872 w 637"/>
                <a:gd name="T65" fmla="*/ 147680 h 638"/>
                <a:gd name="T66" fmla="*/ 3263874 w 637"/>
                <a:gd name="T67" fmla="*/ 225039 h 638"/>
                <a:gd name="T68" fmla="*/ 3313434 w 637"/>
                <a:gd name="T69" fmla="*/ 773571 h 638"/>
                <a:gd name="T70" fmla="*/ 3455032 w 637"/>
                <a:gd name="T71" fmla="*/ 879061 h 638"/>
                <a:gd name="T72" fmla="*/ 3978953 w 637"/>
                <a:gd name="T73" fmla="*/ 787637 h 638"/>
                <a:gd name="T74" fmla="*/ 4099313 w 637"/>
                <a:gd name="T75" fmla="*/ 956416 h 638"/>
                <a:gd name="T76" fmla="*/ 3879832 w 637"/>
                <a:gd name="T77" fmla="*/ 1413528 h 638"/>
                <a:gd name="T78" fmla="*/ 3922312 w 637"/>
                <a:gd name="T79" fmla="*/ 1497917 h 638"/>
                <a:gd name="T80" fmla="*/ 3986035 w 637"/>
                <a:gd name="T81" fmla="*/ 1652630 h 638"/>
                <a:gd name="T82" fmla="*/ 4474552 w 637"/>
                <a:gd name="T83" fmla="*/ 1835477 h 638"/>
                <a:gd name="T84" fmla="*/ 4509953 w 637"/>
                <a:gd name="T85" fmla="*/ 2116773 h 638"/>
                <a:gd name="T86" fmla="*/ 4085152 w 637"/>
                <a:gd name="T87" fmla="*/ 2419172 h 638"/>
                <a:gd name="T88" fmla="*/ 4063912 w 637"/>
                <a:gd name="T89" fmla="*/ 2580916 h 638"/>
                <a:gd name="T90" fmla="*/ 4389593 w 637"/>
                <a:gd name="T91" fmla="*/ 2981767 h 638"/>
                <a:gd name="T92" fmla="*/ 4276311 w 637"/>
                <a:gd name="T93" fmla="*/ 3249001 h 638"/>
                <a:gd name="T94" fmla="*/ 3766554 w 637"/>
                <a:gd name="T95" fmla="*/ 3298229 h 638"/>
                <a:gd name="T96" fmla="*/ 3667434 w 637"/>
                <a:gd name="T97" fmla="*/ 3431845 h 638"/>
                <a:gd name="T98" fmla="*/ 3745314 w 637"/>
                <a:gd name="T99" fmla="*/ 3931153 h 638"/>
                <a:gd name="T100" fmla="*/ 3575393 w 637"/>
                <a:gd name="T101" fmla="*/ 4071803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marL="0" marR="0" lvl="0" indent="0" algn="ctr" defTabSz="859790" rtl="0" eaLnBrk="1" fontAlgn="base" latinLnBrk="0" hangingPunct="1">
                <a:lnSpc>
                  <a:spcPct val="100000"/>
                </a:lnSpc>
                <a:spcBef>
                  <a:spcPct val="0"/>
                </a:spcBef>
                <a:spcAft>
                  <a:spcPct val="0"/>
                </a:spcAft>
                <a:buClrTx/>
                <a:buSzTx/>
                <a:buFontTx/>
                <a:buNone/>
                <a:defRPr/>
              </a:pPr>
              <a:endParaRPr kumimoji="0" lang="zh-CN" altLang="en-US" sz="1130" b="0" i="0" u="none" strike="noStrike" kern="1200" cap="none" spc="0" normalizeH="0" baseline="0" noProof="0">
                <a:ln>
                  <a:noFill/>
                </a:ln>
                <a:solidFill>
                  <a:srgbClr val="3399FF"/>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endParaRPr>
            </a:p>
            <a:p>
              <a:pPr marL="0" marR="0" lvl="0" indent="0" algn="ctr" defTabSz="859790"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3399FF"/>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rPr>
                <a:t>输入您想要的文字内容</a:t>
              </a:r>
            </a:p>
            <a:p>
              <a:pPr marL="0" marR="0" lvl="0" indent="0" algn="ctr" defTabSz="859790" rtl="0" eaLnBrk="1" fontAlgn="base" latinLnBrk="0" hangingPunct="1">
                <a:lnSpc>
                  <a:spcPct val="100000"/>
                </a:lnSpc>
                <a:spcBef>
                  <a:spcPct val="0"/>
                </a:spcBef>
                <a:spcAft>
                  <a:spcPct val="0"/>
                </a:spcAft>
                <a:buClrTx/>
                <a:buSzTx/>
                <a:buFontTx/>
                <a:buNone/>
                <a:defRPr/>
              </a:pPr>
              <a:endParaRPr kumimoji="0" lang="en-US" altLang="zh-CN" sz="1130" b="0" i="0" u="none" strike="noStrike" kern="1200" cap="none" spc="0" normalizeH="0" baseline="0" noProof="0">
                <a:ln>
                  <a:noFill/>
                </a:ln>
                <a:solidFill>
                  <a:srgbClr val="C00000"/>
                </a:solidFill>
                <a:effectLst/>
                <a:uLnTx/>
                <a:uFillTx/>
                <a:latin typeface="Calibri" panose="020F0502020204030204" pitchFamily="34" charset="0"/>
                <a:ea typeface="微软雅黑" panose="020B0503020204020204" pitchFamily="34" charset="-122"/>
                <a:cs typeface="+mn-cs"/>
              </a:endParaRPr>
            </a:p>
          </p:txBody>
        </p:sp>
      </p:grpSp>
      <p:grpSp>
        <p:nvGrpSpPr>
          <p:cNvPr id="96299" name="Group 43"/>
          <p:cNvGrpSpPr/>
          <p:nvPr/>
        </p:nvGrpSpPr>
        <p:grpSpPr bwMode="auto">
          <a:xfrm>
            <a:off x="1049679" y="2079014"/>
            <a:ext cx="1918687" cy="1923167"/>
            <a:chOff x="703" y="1371"/>
            <a:chExt cx="1285" cy="1288"/>
          </a:xfrm>
        </p:grpSpPr>
        <p:sp>
          <p:nvSpPr>
            <p:cNvPr id="78859" name="Freeform 8"/>
            <p:cNvSpPr/>
            <p:nvPr/>
          </p:nvSpPr>
          <p:spPr bwMode="auto">
            <a:xfrm>
              <a:off x="703" y="1371"/>
              <a:ext cx="1285" cy="1288"/>
            </a:xfrm>
            <a:custGeom>
              <a:avLst/>
              <a:gdLst>
                <a:gd name="T0" fmla="*/ 3813852 w 808"/>
                <a:gd name="T1" fmla="*/ 4487739 h 810"/>
                <a:gd name="T2" fmla="*/ 3592946 w 808"/>
                <a:gd name="T3" fmla="*/ 4611136 h 810"/>
                <a:gd name="T4" fmla="*/ 3475999 w 808"/>
                <a:gd name="T5" fmla="*/ 5124205 h 810"/>
                <a:gd name="T6" fmla="*/ 3307071 w 808"/>
                <a:gd name="T7" fmla="*/ 5176164 h 810"/>
                <a:gd name="T8" fmla="*/ 2923736 w 808"/>
                <a:gd name="T9" fmla="*/ 4812467 h 810"/>
                <a:gd name="T10" fmla="*/ 2761308 w 808"/>
                <a:gd name="T11" fmla="*/ 4831950 h 810"/>
                <a:gd name="T12" fmla="*/ 2455939 w 808"/>
                <a:gd name="T13" fmla="*/ 5260590 h 810"/>
                <a:gd name="T14" fmla="*/ 2280513 w 808"/>
                <a:gd name="T15" fmla="*/ 5241107 h 810"/>
                <a:gd name="T16" fmla="*/ 2059610 w 808"/>
                <a:gd name="T17" fmla="*/ 4760512 h 810"/>
                <a:gd name="T18" fmla="*/ 1897180 w 808"/>
                <a:gd name="T19" fmla="*/ 4715050 h 810"/>
                <a:gd name="T20" fmla="*/ 1461869 w 808"/>
                <a:gd name="T21" fmla="*/ 4994317 h 810"/>
                <a:gd name="T22" fmla="*/ 1292941 w 808"/>
                <a:gd name="T23" fmla="*/ 4903391 h 810"/>
                <a:gd name="T24" fmla="*/ 1279946 w 808"/>
                <a:gd name="T25" fmla="*/ 4383828 h 810"/>
                <a:gd name="T26" fmla="*/ 1150003 w 808"/>
                <a:gd name="T27" fmla="*/ 4273419 h 810"/>
                <a:gd name="T28" fmla="*/ 643222 w 808"/>
                <a:gd name="T29" fmla="*/ 4364342 h 810"/>
                <a:gd name="T30" fmla="*/ 526271 w 808"/>
                <a:gd name="T31" fmla="*/ 4214969 h 810"/>
                <a:gd name="T32" fmla="*/ 669211 w 808"/>
                <a:gd name="T33" fmla="*/ 3656435 h 810"/>
                <a:gd name="T34" fmla="*/ 597741 w 808"/>
                <a:gd name="T35" fmla="*/ 3507062 h 810"/>
                <a:gd name="T36" fmla="*/ 103955 w 808"/>
                <a:gd name="T37" fmla="*/ 3383666 h 810"/>
                <a:gd name="T38" fmla="*/ 435311 w 808"/>
                <a:gd name="T39" fmla="*/ 2993991 h 810"/>
                <a:gd name="T40" fmla="*/ 415822 w 808"/>
                <a:gd name="T41" fmla="*/ 2831628 h 810"/>
                <a:gd name="T42" fmla="*/ 402827 w 808"/>
                <a:gd name="T43" fmla="*/ 2662768 h 810"/>
                <a:gd name="T44" fmla="*/ 6498 w 808"/>
                <a:gd name="T45" fmla="*/ 2351031 h 810"/>
                <a:gd name="T46" fmla="*/ 454804 w 808"/>
                <a:gd name="T47" fmla="*/ 2130215 h 810"/>
                <a:gd name="T48" fmla="*/ 506781 w 808"/>
                <a:gd name="T49" fmla="*/ 1967853 h 810"/>
                <a:gd name="T50" fmla="*/ 558759 w 808"/>
                <a:gd name="T51" fmla="*/ 1805488 h 810"/>
                <a:gd name="T52" fmla="*/ 311865 w 808"/>
                <a:gd name="T53" fmla="*/ 1376845 h 810"/>
                <a:gd name="T54" fmla="*/ 812150 w 808"/>
                <a:gd name="T55" fmla="*/ 1337879 h 810"/>
                <a:gd name="T56" fmla="*/ 909607 w 808"/>
                <a:gd name="T57" fmla="*/ 1207987 h 810"/>
                <a:gd name="T58" fmla="*/ 1020059 w 808"/>
                <a:gd name="T59" fmla="*/ 1078096 h 810"/>
                <a:gd name="T60" fmla="*/ 961586 w 808"/>
                <a:gd name="T61" fmla="*/ 591004 h 810"/>
                <a:gd name="T62" fmla="*/ 1435879 w 808"/>
                <a:gd name="T63" fmla="*/ 740381 h 810"/>
                <a:gd name="T64" fmla="*/ 1656785 w 808"/>
                <a:gd name="T65" fmla="*/ 616982 h 810"/>
                <a:gd name="T66" fmla="*/ 1767238 w 808"/>
                <a:gd name="T67" fmla="*/ 136386 h 810"/>
                <a:gd name="T68" fmla="*/ 1962152 w 808"/>
                <a:gd name="T69" fmla="*/ 77935 h 810"/>
                <a:gd name="T70" fmla="*/ 2325996 w 808"/>
                <a:gd name="T71" fmla="*/ 409158 h 810"/>
                <a:gd name="T72" fmla="*/ 2488423 w 808"/>
                <a:gd name="T73" fmla="*/ 396170 h 810"/>
                <a:gd name="T74" fmla="*/ 2774301 w 808"/>
                <a:gd name="T75" fmla="*/ 0 h 810"/>
                <a:gd name="T76" fmla="*/ 2982210 w 808"/>
                <a:gd name="T77" fmla="*/ 19484 h 810"/>
                <a:gd name="T78" fmla="*/ 3190120 w 808"/>
                <a:gd name="T79" fmla="*/ 461114 h 810"/>
                <a:gd name="T80" fmla="*/ 3346055 w 808"/>
                <a:gd name="T81" fmla="*/ 506575 h 810"/>
                <a:gd name="T82" fmla="*/ 3761873 w 808"/>
                <a:gd name="T83" fmla="*/ 253286 h 810"/>
                <a:gd name="T84" fmla="*/ 3943796 w 808"/>
                <a:gd name="T85" fmla="*/ 350706 h 810"/>
                <a:gd name="T86" fmla="*/ 3969785 w 808"/>
                <a:gd name="T87" fmla="*/ 844292 h 810"/>
                <a:gd name="T88" fmla="*/ 4093231 w 808"/>
                <a:gd name="T89" fmla="*/ 948205 h 810"/>
                <a:gd name="T90" fmla="*/ 4580519 w 808"/>
                <a:gd name="T91" fmla="*/ 870272 h 810"/>
                <a:gd name="T92" fmla="*/ 4710463 w 808"/>
                <a:gd name="T93" fmla="*/ 1026140 h 810"/>
                <a:gd name="T94" fmla="*/ 4580519 w 808"/>
                <a:gd name="T95" fmla="*/ 1565187 h 810"/>
                <a:gd name="T96" fmla="*/ 4651990 w 808"/>
                <a:gd name="T97" fmla="*/ 1714564 h 810"/>
                <a:gd name="T98" fmla="*/ 5139278 w 808"/>
                <a:gd name="T99" fmla="*/ 1850950 h 810"/>
                <a:gd name="T100" fmla="*/ 4807920 w 808"/>
                <a:gd name="T101" fmla="*/ 2227633 h 810"/>
                <a:gd name="T102" fmla="*/ 4833909 w 808"/>
                <a:gd name="T103" fmla="*/ 2389997 h 810"/>
                <a:gd name="T104" fmla="*/ 4840407 w 808"/>
                <a:gd name="T105" fmla="*/ 2565351 h 810"/>
                <a:gd name="T106" fmla="*/ 5243233 w 808"/>
                <a:gd name="T107" fmla="*/ 2870596 h 810"/>
                <a:gd name="T108" fmla="*/ 4788429 w 808"/>
                <a:gd name="T109" fmla="*/ 3097904 h 810"/>
                <a:gd name="T110" fmla="*/ 4742948 w 808"/>
                <a:gd name="T111" fmla="*/ 3260268 h 810"/>
                <a:gd name="T112" fmla="*/ 4690972 w 808"/>
                <a:gd name="T113" fmla="*/ 3416139 h 810"/>
                <a:gd name="T114" fmla="*/ 4950860 w 808"/>
                <a:gd name="T115" fmla="*/ 3864261 h 810"/>
                <a:gd name="T116" fmla="*/ 4437579 w 808"/>
                <a:gd name="T117" fmla="*/ 3890241 h 810"/>
                <a:gd name="T118" fmla="*/ 4340123 w 808"/>
                <a:gd name="T119" fmla="*/ 4026625 h 810"/>
                <a:gd name="T120" fmla="*/ 4229673 w 808"/>
                <a:gd name="T121" fmla="*/ 4150022 h 810"/>
                <a:gd name="T122" fmla="*/ 4301140 w 808"/>
                <a:gd name="T123" fmla="*/ 4663094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marL="0" marR="0" lvl="0" indent="0" algn="ctr" defTabSz="946785" rtl="0" eaLnBrk="1" fontAlgn="base" latinLnBrk="0" hangingPunct="1">
                <a:lnSpc>
                  <a:spcPct val="100000"/>
                </a:lnSpc>
                <a:spcBef>
                  <a:spcPct val="0"/>
                </a:spcBef>
                <a:spcAft>
                  <a:spcPct val="0"/>
                </a:spcAft>
                <a:buClrTx/>
                <a:buSzTx/>
                <a:buFontTx/>
                <a:buNone/>
                <a:defRPr/>
              </a:pPr>
              <a:endParaRPr kumimoji="0" lang="zh-CN" altLang="en-US" sz="1315" b="0" i="0" u="none" strike="noStrike" kern="1200" cap="none" spc="0" normalizeH="0" baseline="0" noProof="0">
                <a:ln>
                  <a:noFill/>
                </a:ln>
                <a:solidFill>
                  <a:srgbClr val="3399FF"/>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endParaRPr>
            </a:p>
            <a:p>
              <a:pPr marL="0" marR="0" lvl="0" indent="0" algn="ctr" defTabSz="94678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3399FF"/>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rPr>
                <a:t>输入您想要的文字内容</a:t>
              </a:r>
            </a:p>
            <a:p>
              <a:pPr marL="0" marR="0" lvl="0" indent="0" algn="ctr" defTabSz="946785" rtl="0" eaLnBrk="1" fontAlgn="base" latinLnBrk="0" hangingPunct="1">
                <a:lnSpc>
                  <a:spcPct val="100000"/>
                </a:lnSpc>
                <a:spcBef>
                  <a:spcPct val="0"/>
                </a:spcBef>
                <a:spcAft>
                  <a:spcPct val="0"/>
                </a:spcAft>
                <a:buClrTx/>
                <a:buSzTx/>
                <a:buFontTx/>
                <a:buNone/>
                <a:defRPr/>
              </a:pPr>
              <a:endParaRPr kumimoji="0" lang="en-US" altLang="zh-CN" sz="1315" b="0" i="0" u="none" strike="noStrike" kern="1200" cap="none" spc="0" normalizeH="0" baseline="0" noProof="0">
                <a:ln>
                  <a:noFill/>
                </a:ln>
                <a:solidFill>
                  <a:srgbClr val="3399FF"/>
                </a:solidFill>
                <a:effectLst/>
                <a:uLnTx/>
                <a:uFillTx/>
                <a:latin typeface="Calibri" panose="020F0502020204030204" pitchFamily="34" charset="0"/>
                <a:ea typeface="微软雅黑" panose="020B0503020204020204" pitchFamily="34" charset="-122"/>
                <a:cs typeface="+mn-cs"/>
              </a:endParaRPr>
            </a:p>
          </p:txBody>
        </p:sp>
      </p:grpSp>
      <p:sp>
        <p:nvSpPr>
          <p:cNvPr id="15" name="TextBox 53"/>
          <p:cNvSpPr txBox="1">
            <a:spLocks noChangeArrowheads="1"/>
          </p:cNvSpPr>
          <p:nvPr/>
        </p:nvSpPr>
        <p:spPr bwMode="auto">
          <a:xfrm>
            <a:off x="1234829" y="1668400"/>
            <a:ext cx="1596168" cy="325505"/>
          </a:xfrm>
          <a:prstGeom prst="rect">
            <a:avLst/>
          </a:prstGeom>
          <a:noFill/>
          <a:ln w="9525">
            <a:noFill/>
            <a:miter lim="800000"/>
          </a:ln>
        </p:spPr>
        <p:txBody>
          <a:bodyPr lIns="94811" tIns="47406" rIns="94811" bIns="47406">
            <a:spAutoFit/>
          </a:bodyPr>
          <a:lstStyle/>
          <a:p>
            <a:pPr marL="0" marR="0" lvl="0" indent="0" algn="ctr" defTabSz="946785"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3399FF"/>
                </a:solidFill>
                <a:effectLst/>
                <a:uLnTx/>
                <a:uFillTx/>
                <a:latin typeface="微软雅黑" panose="020B0503020204020204" pitchFamily="34" charset="-122"/>
                <a:ea typeface="宋体" panose="02010600030101010101" pitchFamily="2" charset="-122"/>
                <a:cs typeface="+mn-cs"/>
              </a:rPr>
              <a:t>添加标题内容</a:t>
            </a:r>
            <a:endParaRPr kumimoji="0" lang="zh-CN" altLang="en-US" sz="1505" b="0" i="0" u="none" strike="noStrike" kern="1200" cap="none" spc="0" normalizeH="0" baseline="0" noProof="0">
              <a:ln>
                <a:noFill/>
              </a:ln>
              <a:solidFill>
                <a:srgbClr val="3399FF"/>
              </a:solidFill>
              <a:effectLst/>
              <a:uLnTx/>
              <a:uFillTx/>
              <a:latin typeface="Arial" panose="020B0604020202020204" pitchFamily="34" charset="0"/>
              <a:ea typeface="宋体" panose="02010600030101010101" pitchFamily="2" charset="-122"/>
              <a:cs typeface="+mn-cs"/>
            </a:endParaRPr>
          </a:p>
        </p:txBody>
      </p:sp>
      <p:sp>
        <p:nvSpPr>
          <p:cNvPr id="16" name="TextBox 53"/>
          <p:cNvSpPr txBox="1">
            <a:spLocks noChangeArrowheads="1"/>
          </p:cNvSpPr>
          <p:nvPr/>
        </p:nvSpPr>
        <p:spPr bwMode="auto">
          <a:xfrm>
            <a:off x="3284912" y="1828166"/>
            <a:ext cx="1599155" cy="558942"/>
          </a:xfrm>
          <a:prstGeom prst="rect">
            <a:avLst/>
          </a:prstGeom>
          <a:noFill/>
          <a:ln w="9525">
            <a:noFill/>
            <a:miter lim="800000"/>
          </a:ln>
        </p:spPr>
        <p:txBody>
          <a:bodyPr lIns="94811" tIns="47406" rIns="94811" bIns="47406">
            <a:spAutoFit/>
          </a:bodyPr>
          <a:lstStyle/>
          <a:p>
            <a:pPr marL="0" marR="0" lvl="0" indent="0" algn="ctr" defTabSz="946785"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0099CC"/>
                </a:solidFill>
                <a:effectLst/>
                <a:uLnTx/>
                <a:uFillTx/>
                <a:latin typeface="Arial" panose="020B0604020202020204" pitchFamily="34" charset="0"/>
                <a:ea typeface="微软雅黑" panose="020B0503020204020204" pitchFamily="34" charset="-122"/>
                <a:cs typeface="+mn-cs"/>
              </a:rPr>
              <a:t>添加标题内容</a:t>
            </a:r>
            <a:endParaRPr kumimoji="0" lang="zh-CN" altLang="en-US" sz="1505" b="0" i="0" u="none" strike="noStrike" kern="1200" cap="none" spc="0" normalizeH="0" baseline="0" noProof="0">
              <a:ln>
                <a:noFill/>
              </a:ln>
              <a:solidFill>
                <a:srgbClr val="0099CC"/>
              </a:solidFill>
              <a:effectLst/>
              <a:uLnTx/>
              <a:uFillTx/>
              <a:latin typeface="Arial" panose="020B0604020202020204" pitchFamily="34" charset="0"/>
              <a:ea typeface="微软雅黑" panose="020B0503020204020204" pitchFamily="34" charset="-122"/>
              <a:cs typeface="+mn-cs"/>
            </a:endParaRPr>
          </a:p>
          <a:p>
            <a:pPr marL="0" marR="0" lvl="0" indent="0" algn="ctr" defTabSz="946785" rtl="0" eaLnBrk="1" fontAlgn="base" latinLnBrk="0" hangingPunct="1">
              <a:lnSpc>
                <a:spcPct val="100000"/>
              </a:lnSpc>
              <a:spcBef>
                <a:spcPct val="0"/>
              </a:spcBef>
              <a:spcAft>
                <a:spcPct val="0"/>
              </a:spcAft>
              <a:buClrTx/>
              <a:buSzTx/>
              <a:buFontTx/>
              <a:buNone/>
              <a:defRPr/>
            </a:pPr>
            <a:endParaRPr kumimoji="0" lang="zh-CN" altLang="en-US" sz="1505" b="0" i="0" u="none" strike="noStrike" kern="1200" cap="none" spc="0" normalizeH="0" baseline="0" noProof="0">
              <a:ln>
                <a:noFill/>
              </a:ln>
              <a:solidFill>
                <a:srgbClr val="0099CC"/>
              </a:solidFill>
              <a:effectLst/>
              <a:uLnTx/>
              <a:uFillTx/>
              <a:latin typeface="Arial" panose="020B0604020202020204" pitchFamily="34" charset="0"/>
              <a:ea typeface="宋体" panose="02010600030101010101" pitchFamily="2" charset="-122"/>
              <a:cs typeface="+mn-cs"/>
            </a:endParaRPr>
          </a:p>
        </p:txBody>
      </p:sp>
      <p:sp>
        <p:nvSpPr>
          <p:cNvPr id="17" name="TextBox 53"/>
          <p:cNvSpPr txBox="1">
            <a:spLocks noChangeArrowheads="1"/>
          </p:cNvSpPr>
          <p:nvPr/>
        </p:nvSpPr>
        <p:spPr bwMode="auto">
          <a:xfrm>
            <a:off x="6535482" y="2141727"/>
            <a:ext cx="1397581" cy="325505"/>
          </a:xfrm>
          <a:prstGeom prst="rect">
            <a:avLst/>
          </a:prstGeom>
          <a:noFill/>
          <a:ln w="9525">
            <a:noFill/>
            <a:miter lim="800000"/>
          </a:ln>
        </p:spPr>
        <p:txBody>
          <a:bodyPr lIns="94811" tIns="47406" rIns="94811" bIns="47406">
            <a:spAutoFit/>
          </a:bodyPr>
          <a:lstStyle/>
          <a:p>
            <a:pPr marL="0" marR="0" lvl="0" indent="0" algn="ctr" defTabSz="946785"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0099CC"/>
                </a:solidFill>
                <a:effectLst/>
                <a:uLnTx/>
                <a:uFillTx/>
                <a:latin typeface="Arial" panose="020B0604020202020204" pitchFamily="34" charset="0"/>
                <a:ea typeface="微软雅黑" panose="020B0503020204020204" pitchFamily="34" charset="-122"/>
                <a:cs typeface="+mn-cs"/>
              </a:rPr>
              <a:t>添加标题内容</a:t>
            </a:r>
          </a:p>
        </p:txBody>
      </p:sp>
      <p:grpSp>
        <p:nvGrpSpPr>
          <p:cNvPr id="96302" name="Group 46"/>
          <p:cNvGrpSpPr/>
          <p:nvPr/>
        </p:nvGrpSpPr>
        <p:grpSpPr bwMode="auto">
          <a:xfrm>
            <a:off x="6363770" y="2683736"/>
            <a:ext cx="1530471" cy="1534950"/>
            <a:chOff x="4262" y="1776"/>
            <a:chExt cx="1025" cy="1028"/>
          </a:xfrm>
        </p:grpSpPr>
        <p:sp>
          <p:nvSpPr>
            <p:cNvPr id="78857" name="Freeform 8"/>
            <p:cNvSpPr/>
            <p:nvPr/>
          </p:nvSpPr>
          <p:spPr bwMode="auto">
            <a:xfrm>
              <a:off x="4262" y="1776"/>
              <a:ext cx="1025" cy="1028"/>
            </a:xfrm>
            <a:custGeom>
              <a:avLst/>
              <a:gdLst>
                <a:gd name="T0" fmla="*/ 2426640 w 808"/>
                <a:gd name="T1" fmla="*/ 2858790 h 810"/>
                <a:gd name="T2" fmla="*/ 2286085 w 808"/>
                <a:gd name="T3" fmla="*/ 2937395 h 810"/>
                <a:gd name="T4" fmla="*/ 2211673 w 808"/>
                <a:gd name="T5" fmla="*/ 3264230 h 810"/>
                <a:gd name="T6" fmla="*/ 2104191 w 808"/>
                <a:gd name="T7" fmla="*/ 3297329 h 810"/>
                <a:gd name="T8" fmla="*/ 1860285 w 808"/>
                <a:gd name="T9" fmla="*/ 3065649 h 810"/>
                <a:gd name="T10" fmla="*/ 1756938 w 808"/>
                <a:gd name="T11" fmla="*/ 3078061 h 810"/>
                <a:gd name="T12" fmla="*/ 1562641 w 808"/>
                <a:gd name="T13" fmla="*/ 3351113 h 810"/>
                <a:gd name="T14" fmla="*/ 1451022 w 808"/>
                <a:gd name="T15" fmla="*/ 3338701 h 810"/>
                <a:gd name="T16" fmla="*/ 1310469 w 808"/>
                <a:gd name="T17" fmla="*/ 3032552 h 810"/>
                <a:gd name="T18" fmla="*/ 1207119 w 808"/>
                <a:gd name="T19" fmla="*/ 3003590 h 810"/>
                <a:gd name="T20" fmla="*/ 930143 w 808"/>
                <a:gd name="T21" fmla="*/ 3181490 h 810"/>
                <a:gd name="T22" fmla="*/ 822659 w 808"/>
                <a:gd name="T23" fmla="*/ 3123569 h 810"/>
                <a:gd name="T24" fmla="*/ 814392 w 808"/>
                <a:gd name="T25" fmla="*/ 2792594 h 810"/>
                <a:gd name="T26" fmla="*/ 731713 w 808"/>
                <a:gd name="T27" fmla="*/ 2722264 h 810"/>
                <a:gd name="T28" fmla="*/ 409263 w 808"/>
                <a:gd name="T29" fmla="*/ 2780182 h 810"/>
                <a:gd name="T30" fmla="*/ 334850 w 808"/>
                <a:gd name="T31" fmla="*/ 2685027 h 810"/>
                <a:gd name="T32" fmla="*/ 425800 w 808"/>
                <a:gd name="T33" fmla="*/ 2329230 h 810"/>
                <a:gd name="T34" fmla="*/ 380325 w 808"/>
                <a:gd name="T35" fmla="*/ 2234076 h 810"/>
                <a:gd name="T36" fmla="*/ 66144 w 808"/>
                <a:gd name="T37" fmla="*/ 2155469 h 810"/>
                <a:gd name="T38" fmla="*/ 276976 w 808"/>
                <a:gd name="T39" fmla="*/ 1907238 h 810"/>
                <a:gd name="T40" fmla="*/ 264574 w 808"/>
                <a:gd name="T41" fmla="*/ 1803810 h 810"/>
                <a:gd name="T42" fmla="*/ 256306 w 808"/>
                <a:gd name="T43" fmla="*/ 1696242 h 810"/>
                <a:gd name="T44" fmla="*/ 4134 w 808"/>
                <a:gd name="T45" fmla="*/ 1497658 h 810"/>
                <a:gd name="T46" fmla="*/ 289379 w 808"/>
                <a:gd name="T47" fmla="*/ 1356994 h 810"/>
                <a:gd name="T48" fmla="*/ 322450 w 808"/>
                <a:gd name="T49" fmla="*/ 1253566 h 810"/>
                <a:gd name="T50" fmla="*/ 355522 w 808"/>
                <a:gd name="T51" fmla="*/ 1150135 h 810"/>
                <a:gd name="T52" fmla="*/ 198431 w 808"/>
                <a:gd name="T53" fmla="*/ 877081 h 810"/>
                <a:gd name="T54" fmla="*/ 516746 w 808"/>
                <a:gd name="T55" fmla="*/ 852259 h 810"/>
                <a:gd name="T56" fmla="*/ 578756 w 808"/>
                <a:gd name="T57" fmla="*/ 769515 h 810"/>
                <a:gd name="T58" fmla="*/ 649034 w 808"/>
                <a:gd name="T59" fmla="*/ 686771 h 810"/>
                <a:gd name="T60" fmla="*/ 611827 w 808"/>
                <a:gd name="T61" fmla="*/ 376483 h 810"/>
                <a:gd name="T62" fmla="*/ 913606 w 808"/>
                <a:gd name="T63" fmla="*/ 471639 h 810"/>
                <a:gd name="T64" fmla="*/ 1054162 w 808"/>
                <a:gd name="T65" fmla="*/ 393031 h 810"/>
                <a:gd name="T66" fmla="*/ 1124440 w 808"/>
                <a:gd name="T67" fmla="*/ 86881 h 810"/>
                <a:gd name="T68" fmla="*/ 1248459 w 808"/>
                <a:gd name="T69" fmla="*/ 49647 h 810"/>
                <a:gd name="T70" fmla="*/ 1479962 w 808"/>
                <a:gd name="T71" fmla="*/ 260642 h 810"/>
                <a:gd name="T72" fmla="*/ 1583309 w 808"/>
                <a:gd name="T73" fmla="*/ 252369 h 810"/>
                <a:gd name="T74" fmla="*/ 1765204 w 808"/>
                <a:gd name="T75" fmla="*/ 0 h 810"/>
                <a:gd name="T76" fmla="*/ 1897491 w 808"/>
                <a:gd name="T77" fmla="*/ 12412 h 810"/>
                <a:gd name="T78" fmla="*/ 2029778 w 808"/>
                <a:gd name="T79" fmla="*/ 293739 h 810"/>
                <a:gd name="T80" fmla="*/ 2128993 w 808"/>
                <a:gd name="T81" fmla="*/ 322701 h 810"/>
                <a:gd name="T82" fmla="*/ 2393568 w 808"/>
                <a:gd name="T83" fmla="*/ 161349 h 810"/>
                <a:gd name="T84" fmla="*/ 2509319 w 808"/>
                <a:gd name="T85" fmla="*/ 223409 h 810"/>
                <a:gd name="T86" fmla="*/ 2525855 w 808"/>
                <a:gd name="T87" fmla="*/ 537832 h 810"/>
                <a:gd name="T88" fmla="*/ 2604399 w 808"/>
                <a:gd name="T89" fmla="*/ 604027 h 810"/>
                <a:gd name="T90" fmla="*/ 2914446 w 808"/>
                <a:gd name="T91" fmla="*/ 554383 h 810"/>
                <a:gd name="T92" fmla="*/ 2997128 w 808"/>
                <a:gd name="T93" fmla="*/ 653675 h 810"/>
                <a:gd name="T94" fmla="*/ 2914446 w 808"/>
                <a:gd name="T95" fmla="*/ 997060 h 810"/>
                <a:gd name="T96" fmla="*/ 2959921 w 808"/>
                <a:gd name="T97" fmla="*/ 1092214 h 810"/>
                <a:gd name="T98" fmla="*/ 3269968 w 808"/>
                <a:gd name="T99" fmla="*/ 1179096 h 810"/>
                <a:gd name="T100" fmla="*/ 3059136 w 808"/>
                <a:gd name="T101" fmla="*/ 1419051 h 810"/>
                <a:gd name="T102" fmla="*/ 3075673 w 808"/>
                <a:gd name="T103" fmla="*/ 1522481 h 810"/>
                <a:gd name="T104" fmla="*/ 3079806 w 808"/>
                <a:gd name="T105" fmla="*/ 1634185 h 810"/>
                <a:gd name="T106" fmla="*/ 3336111 w 808"/>
                <a:gd name="T107" fmla="*/ 1828633 h 810"/>
                <a:gd name="T108" fmla="*/ 3046734 w 808"/>
                <a:gd name="T109" fmla="*/ 1973434 h 810"/>
                <a:gd name="T110" fmla="*/ 3017796 w 808"/>
                <a:gd name="T111" fmla="*/ 2076863 h 810"/>
                <a:gd name="T112" fmla="*/ 2984724 w 808"/>
                <a:gd name="T113" fmla="*/ 2176155 h 810"/>
                <a:gd name="T114" fmla="*/ 3150084 w 808"/>
                <a:gd name="T115" fmla="*/ 2461621 h 810"/>
                <a:gd name="T116" fmla="*/ 2823500 w 808"/>
                <a:gd name="T117" fmla="*/ 2478169 h 810"/>
                <a:gd name="T118" fmla="*/ 2761490 w 808"/>
                <a:gd name="T119" fmla="*/ 2565050 h 810"/>
                <a:gd name="T120" fmla="*/ 2691214 w 808"/>
                <a:gd name="T121" fmla="*/ 2643655 h 810"/>
                <a:gd name="T122" fmla="*/ 2736687 w 808"/>
                <a:gd name="T123" fmla="*/ 2970494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marL="0" marR="0" lvl="0" indent="0" algn="ctr" defTabSz="946785"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3399FF"/>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rPr>
                <a:t>输入您想要的文字内容</a:t>
              </a:r>
            </a:p>
          </p:txBody>
        </p:sp>
      </p:grpSp>
      <p:sp>
        <p:nvSpPr>
          <p:cNvPr id="21" name="TextBox 53"/>
          <p:cNvSpPr txBox="1">
            <a:spLocks noChangeArrowheads="1"/>
          </p:cNvSpPr>
          <p:nvPr/>
        </p:nvSpPr>
        <p:spPr bwMode="auto">
          <a:xfrm>
            <a:off x="5045327" y="1420539"/>
            <a:ext cx="1599154" cy="325505"/>
          </a:xfrm>
          <a:prstGeom prst="rect">
            <a:avLst/>
          </a:prstGeom>
          <a:noFill/>
          <a:ln w="9525">
            <a:noFill/>
            <a:miter lim="800000"/>
          </a:ln>
        </p:spPr>
        <p:txBody>
          <a:bodyPr lIns="94811" tIns="47406" rIns="94811" bIns="47406">
            <a:spAutoFit/>
          </a:bodyPr>
          <a:lstStyle/>
          <a:p>
            <a:pPr marL="0" marR="0" lvl="0" indent="0" algn="ctr" defTabSz="946785"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3399FF"/>
                </a:solidFill>
                <a:effectLst/>
                <a:uLnTx/>
                <a:uFillTx/>
                <a:latin typeface="Arial" panose="020B0604020202020204" pitchFamily="34" charset="0"/>
                <a:ea typeface="微软雅黑" panose="020B0503020204020204" pitchFamily="34" charset="-122"/>
                <a:cs typeface="+mn-cs"/>
              </a:rPr>
              <a:t>添加标题内容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566712" y="2877845"/>
            <a:ext cx="1870906"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413322" y="2797215"/>
            <a:ext cx="176191" cy="176191"/>
          </a:xfrm>
          <a:prstGeom prst="ellipse">
            <a:avLst/>
          </a:prstGeom>
          <a:solidFill>
            <a:schemeClr val="tx2"/>
          </a:solidFill>
          <a:ln w="57150" algn="ctr">
            <a:solidFill>
              <a:schemeClr val="bg2"/>
            </a:solidFill>
            <a:miter lim="800000"/>
          </a:ln>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en-US" sz="3760" b="0" i="0" u="none" strike="noStrike" kern="1200" cap="none" spc="0" normalizeH="0" baseline="0" noProof="0" dirty="0">
              <a:ln>
                <a:noFill/>
              </a:ln>
              <a:solidFill>
                <a:srgbClr val="FFFFFF"/>
              </a:solidFill>
              <a:effectLst/>
              <a:uLnTx/>
              <a:uFillTx/>
              <a:latin typeface="FontAwesome" pitchFamily="2" charset="0"/>
              <a:ea typeface="微软雅黑" panose="020B0503020204020204" pitchFamily="34" charset="-122"/>
              <a:cs typeface="+mn-cs"/>
            </a:endParaRPr>
          </a:p>
        </p:txBody>
      </p:sp>
      <p:cxnSp>
        <p:nvCxnSpPr>
          <p:cNvPr id="8" name="Straight Connector 141"/>
          <p:cNvCxnSpPr>
            <a:cxnSpLocks noChangeShapeType="1"/>
          </p:cNvCxnSpPr>
          <p:nvPr/>
        </p:nvCxnSpPr>
        <p:spPr bwMode="auto">
          <a:xfrm flipH="1">
            <a:off x="4503316" y="2877845"/>
            <a:ext cx="1870907"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351420" y="2797215"/>
            <a:ext cx="176191" cy="176191"/>
          </a:xfrm>
          <a:prstGeom prst="ellipse">
            <a:avLst/>
          </a:prstGeom>
          <a:solidFill>
            <a:schemeClr val="tx2"/>
          </a:solidFill>
          <a:ln w="57150" algn="ctr">
            <a:solidFill>
              <a:schemeClr val="bg2"/>
            </a:solidFill>
            <a:miter lim="800000"/>
          </a:ln>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en-US" sz="3760" b="0" i="0" u="none" strike="noStrike" kern="1200" cap="none" spc="0" normalizeH="0" baseline="0" noProof="0" dirty="0">
              <a:ln>
                <a:noFill/>
              </a:ln>
              <a:solidFill>
                <a:srgbClr val="FFFFFF"/>
              </a:solidFill>
              <a:effectLst/>
              <a:uLnTx/>
              <a:uFillTx/>
              <a:latin typeface="FontAwesome" pitchFamily="2" charset="0"/>
              <a:ea typeface="微软雅黑" panose="020B0503020204020204" pitchFamily="34" charset="-122"/>
              <a:cs typeface="+mn-cs"/>
            </a:endParaRPr>
          </a:p>
        </p:txBody>
      </p:sp>
      <p:cxnSp>
        <p:nvCxnSpPr>
          <p:cNvPr id="15" name="Straight Connector 149"/>
          <p:cNvCxnSpPr>
            <a:cxnSpLocks noChangeShapeType="1"/>
          </p:cNvCxnSpPr>
          <p:nvPr/>
        </p:nvCxnSpPr>
        <p:spPr bwMode="auto">
          <a:xfrm flipH="1">
            <a:off x="6442907" y="2877845"/>
            <a:ext cx="1872400"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291012" y="2797215"/>
            <a:ext cx="174697" cy="176191"/>
          </a:xfrm>
          <a:prstGeom prst="ellipse">
            <a:avLst/>
          </a:prstGeom>
          <a:solidFill>
            <a:schemeClr val="tx2"/>
          </a:solidFill>
          <a:ln w="57150" algn="ctr">
            <a:solidFill>
              <a:schemeClr val="bg2"/>
            </a:solidFill>
            <a:miter lim="800000"/>
          </a:ln>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en-US" sz="3760" b="0" i="0" u="none" strike="noStrike" kern="1200" cap="none" spc="0" normalizeH="0" baseline="0" noProof="0" dirty="0">
              <a:ln>
                <a:noFill/>
              </a:ln>
              <a:solidFill>
                <a:srgbClr val="FFFFFF"/>
              </a:solidFill>
              <a:effectLst/>
              <a:uLnTx/>
              <a:uFillTx/>
              <a:latin typeface="FontAwesome" pitchFamily="2" charset="0"/>
              <a:ea typeface="微软雅黑" panose="020B0503020204020204" pitchFamily="34" charset="-122"/>
              <a:cs typeface="+mn-cs"/>
            </a:endParaRPr>
          </a:p>
        </p:txBody>
      </p:sp>
      <p:cxnSp>
        <p:nvCxnSpPr>
          <p:cNvPr id="26" name="Straight Connector 141"/>
          <p:cNvCxnSpPr>
            <a:cxnSpLocks noChangeShapeType="1"/>
          </p:cNvCxnSpPr>
          <p:nvPr/>
        </p:nvCxnSpPr>
        <p:spPr bwMode="auto">
          <a:xfrm flipH="1">
            <a:off x="609202" y="2877845"/>
            <a:ext cx="1872400"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458800" y="2797215"/>
            <a:ext cx="174697" cy="176191"/>
          </a:xfrm>
          <a:prstGeom prst="ellipse">
            <a:avLst/>
          </a:prstGeom>
          <a:solidFill>
            <a:schemeClr val="tx2"/>
          </a:solidFill>
          <a:ln w="57150" algn="ctr">
            <a:solidFill>
              <a:schemeClr val="bg2"/>
            </a:solidFill>
            <a:miter lim="800000"/>
          </a:ln>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en-US" sz="3760" b="0" i="0" u="none" strike="noStrike" kern="1200" cap="none" spc="0" normalizeH="0" baseline="0" noProof="0" dirty="0">
              <a:ln>
                <a:noFill/>
              </a:ln>
              <a:solidFill>
                <a:srgbClr val="FFFFFF"/>
              </a:solidFill>
              <a:effectLst/>
              <a:uLnTx/>
              <a:uFillTx/>
              <a:latin typeface="FontAwesome" pitchFamily="2" charset="0"/>
              <a:ea typeface="微软雅黑" panose="020B0503020204020204" pitchFamily="34" charset="-122"/>
              <a:cs typeface="+mn-cs"/>
            </a:endParaRPr>
          </a:p>
        </p:txBody>
      </p:sp>
      <p:grpSp>
        <p:nvGrpSpPr>
          <p:cNvPr id="91192" name="Group 56"/>
          <p:cNvGrpSpPr/>
          <p:nvPr/>
        </p:nvGrpSpPr>
        <p:grpSpPr bwMode="auto">
          <a:xfrm>
            <a:off x="2602547" y="1596731"/>
            <a:ext cx="1775345" cy="991446"/>
            <a:chOff x="1743" y="1021"/>
            <a:chExt cx="1189" cy="664"/>
          </a:xfrm>
        </p:grpSpPr>
        <p:sp>
          <p:nvSpPr>
            <p:cNvPr id="80927" name="文本框 53"/>
            <p:cNvSpPr txBox="1">
              <a:spLocks noChangeArrowheads="1"/>
            </p:cNvSpPr>
            <p:nvPr/>
          </p:nvSpPr>
          <p:spPr bwMode="auto">
            <a:xfrm>
              <a:off x="2014" y="1021"/>
              <a:ext cx="776" cy="198"/>
            </a:xfrm>
            <a:prstGeom prst="rect">
              <a:avLst/>
            </a:prstGeom>
            <a:noFill/>
            <a:ln w="9525">
              <a:noFill/>
              <a:miter lim="800000"/>
            </a:ln>
          </p:spPr>
          <p:txBody>
            <a:bodyPr>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请输入标题</a:t>
              </a:r>
            </a:p>
          </p:txBody>
        </p:sp>
        <p:sp>
          <p:nvSpPr>
            <p:cNvPr id="80928" name="文本框 54"/>
            <p:cNvSpPr txBox="1">
              <a:spLocks noChangeArrowheads="1"/>
            </p:cNvSpPr>
            <p:nvPr/>
          </p:nvSpPr>
          <p:spPr bwMode="auto">
            <a:xfrm>
              <a:off x="1743" y="1187"/>
              <a:ext cx="1189" cy="498"/>
            </a:xfrm>
            <a:prstGeom prst="rect">
              <a:avLst/>
            </a:prstGeom>
            <a:noFill/>
            <a:ln w="9525">
              <a:noFill/>
              <a:miter lim="800000"/>
            </a:ln>
          </p:spPr>
          <p:txBody>
            <a:bodyPr>
              <a:spAutoFit/>
            </a:bodyPr>
            <a:lstStyle/>
            <a:p>
              <a:pPr marL="0" marR="0" lvl="0" indent="0" algn="just" defTabSz="859790" rtl="0" eaLnBrk="1" fontAlgn="base" latinLnBrk="0" hangingPunct="1">
                <a:lnSpc>
                  <a:spcPct val="15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rPr>
                <a:t>请输入您想要的文字内容请输入您想要的文字内容请输入您想要的文字内容</a:t>
              </a:r>
            </a:p>
          </p:txBody>
        </p:sp>
      </p:grpSp>
      <p:grpSp>
        <p:nvGrpSpPr>
          <p:cNvPr id="91187" name="Group 51"/>
          <p:cNvGrpSpPr/>
          <p:nvPr/>
        </p:nvGrpSpPr>
        <p:grpSpPr bwMode="auto">
          <a:xfrm>
            <a:off x="1225870" y="2074535"/>
            <a:ext cx="642051" cy="642051"/>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ln>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en-US" sz="3760" b="0" i="0" u="none" strike="noStrike" kern="1200" cap="none" spc="0" normalizeH="0" baseline="0" noProof="0" dirty="0">
                <a:ln>
                  <a:noFill/>
                </a:ln>
                <a:solidFill>
                  <a:srgbClr val="FFFFFF"/>
                </a:solidFill>
                <a:effectLst/>
                <a:uLnTx/>
                <a:uFillTx/>
                <a:latin typeface="FontAwesome" pitchFamily="2" charset="0"/>
                <a:ea typeface="微软雅黑" panose="020B0503020204020204" pitchFamily="34" charset="-122"/>
                <a:cs typeface="+mn-cs"/>
              </a:endParaRPr>
            </a:p>
          </p:txBody>
        </p:sp>
        <p:sp>
          <p:nvSpPr>
            <p:cNvPr id="80926" name="TextBox 67"/>
            <p:cNvSpPr txBox="1">
              <a:spLocks noChangeArrowheads="1"/>
            </p:cNvSpPr>
            <p:nvPr/>
          </p:nvSpPr>
          <p:spPr bwMode="auto">
            <a:xfrm>
              <a:off x="872" y="1429"/>
              <a:ext cx="376" cy="271"/>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输入</a:t>
              </a:r>
            </a:p>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91191" name="Group 55"/>
          <p:cNvGrpSpPr/>
          <p:nvPr/>
        </p:nvGrpSpPr>
        <p:grpSpPr bwMode="auto">
          <a:xfrm>
            <a:off x="706257" y="3245160"/>
            <a:ext cx="1775345" cy="991446"/>
            <a:chOff x="473" y="2125"/>
            <a:chExt cx="1189" cy="664"/>
          </a:xfrm>
        </p:grpSpPr>
        <p:sp>
          <p:nvSpPr>
            <p:cNvPr id="80923" name="文本框 53"/>
            <p:cNvSpPr txBox="1">
              <a:spLocks noChangeArrowheads="1"/>
            </p:cNvSpPr>
            <p:nvPr/>
          </p:nvSpPr>
          <p:spPr bwMode="auto">
            <a:xfrm>
              <a:off x="744" y="2125"/>
              <a:ext cx="776" cy="159"/>
            </a:xfrm>
            <a:prstGeom prst="rect">
              <a:avLst/>
            </a:prstGeom>
            <a:noFill/>
            <a:ln w="9525">
              <a:noFill/>
              <a:miter lim="800000"/>
            </a:ln>
          </p:spPr>
          <p:txBody>
            <a:bodyPr>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940" b="1"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请输入标题</a:t>
              </a:r>
            </a:p>
          </p:txBody>
        </p:sp>
        <p:sp>
          <p:nvSpPr>
            <p:cNvPr id="80924" name="文本框 54"/>
            <p:cNvSpPr txBox="1">
              <a:spLocks noChangeArrowheads="1"/>
            </p:cNvSpPr>
            <p:nvPr/>
          </p:nvSpPr>
          <p:spPr bwMode="auto">
            <a:xfrm>
              <a:off x="473" y="2291"/>
              <a:ext cx="1189" cy="498"/>
            </a:xfrm>
            <a:prstGeom prst="rect">
              <a:avLst/>
            </a:prstGeom>
            <a:noFill/>
            <a:ln w="9525">
              <a:noFill/>
              <a:miter lim="800000"/>
            </a:ln>
          </p:spPr>
          <p:txBody>
            <a:bodyPr>
              <a:spAutoFit/>
            </a:bodyPr>
            <a:lstStyle/>
            <a:p>
              <a:pPr marL="0" marR="0" lvl="0" indent="0" algn="just" defTabSz="859790" rtl="0" eaLnBrk="1" fontAlgn="base" latinLnBrk="0" hangingPunct="1">
                <a:lnSpc>
                  <a:spcPct val="15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rPr>
                <a:t>请输入您想要的文字内容请输入您想要的文字内容请输入您想要的文字内容</a:t>
              </a:r>
            </a:p>
          </p:txBody>
        </p:sp>
      </p:grpSp>
      <p:grpSp>
        <p:nvGrpSpPr>
          <p:cNvPr id="91193" name="Group 57"/>
          <p:cNvGrpSpPr/>
          <p:nvPr/>
        </p:nvGrpSpPr>
        <p:grpSpPr bwMode="auto">
          <a:xfrm>
            <a:off x="4630233" y="3221270"/>
            <a:ext cx="1775345" cy="991446"/>
            <a:chOff x="3101" y="2109"/>
            <a:chExt cx="1189" cy="664"/>
          </a:xfrm>
        </p:grpSpPr>
        <p:sp>
          <p:nvSpPr>
            <p:cNvPr id="80921" name="文本框 53"/>
            <p:cNvSpPr txBox="1">
              <a:spLocks noChangeArrowheads="1"/>
            </p:cNvSpPr>
            <p:nvPr/>
          </p:nvSpPr>
          <p:spPr bwMode="auto">
            <a:xfrm>
              <a:off x="3372" y="2109"/>
              <a:ext cx="776" cy="159"/>
            </a:xfrm>
            <a:prstGeom prst="rect">
              <a:avLst/>
            </a:prstGeom>
            <a:noFill/>
            <a:ln w="9525">
              <a:noFill/>
              <a:miter lim="800000"/>
            </a:ln>
          </p:spPr>
          <p:txBody>
            <a:bodyPr>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940" b="1"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请输入标题</a:t>
              </a:r>
            </a:p>
          </p:txBody>
        </p:sp>
        <p:sp>
          <p:nvSpPr>
            <p:cNvPr id="80922" name="文本框 54"/>
            <p:cNvSpPr txBox="1">
              <a:spLocks noChangeArrowheads="1"/>
            </p:cNvSpPr>
            <p:nvPr/>
          </p:nvSpPr>
          <p:spPr bwMode="auto">
            <a:xfrm>
              <a:off x="3101" y="2275"/>
              <a:ext cx="1189" cy="498"/>
            </a:xfrm>
            <a:prstGeom prst="rect">
              <a:avLst/>
            </a:prstGeom>
            <a:noFill/>
            <a:ln w="9525">
              <a:noFill/>
              <a:miter lim="800000"/>
            </a:ln>
          </p:spPr>
          <p:txBody>
            <a:bodyPr>
              <a:spAutoFit/>
            </a:bodyPr>
            <a:lstStyle/>
            <a:p>
              <a:pPr marL="0" marR="0" lvl="0" indent="0" algn="just" defTabSz="859790" rtl="0" eaLnBrk="1" fontAlgn="base" latinLnBrk="0" hangingPunct="1">
                <a:lnSpc>
                  <a:spcPct val="15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rPr>
                <a:t>请输入您想要的文字内容请输入您想要的文字内容请输入您想要的文字内容</a:t>
              </a:r>
            </a:p>
          </p:txBody>
        </p:sp>
      </p:grpSp>
      <p:grpSp>
        <p:nvGrpSpPr>
          <p:cNvPr id="91194" name="Group 58"/>
          <p:cNvGrpSpPr/>
          <p:nvPr/>
        </p:nvGrpSpPr>
        <p:grpSpPr bwMode="auto">
          <a:xfrm>
            <a:off x="6598194" y="1596731"/>
            <a:ext cx="1775345" cy="991446"/>
            <a:chOff x="4419" y="1021"/>
            <a:chExt cx="1189" cy="664"/>
          </a:xfrm>
        </p:grpSpPr>
        <p:sp>
          <p:nvSpPr>
            <p:cNvPr id="80919" name="文本框 53"/>
            <p:cNvSpPr txBox="1">
              <a:spLocks noChangeArrowheads="1"/>
            </p:cNvSpPr>
            <p:nvPr/>
          </p:nvSpPr>
          <p:spPr bwMode="auto">
            <a:xfrm>
              <a:off x="4690" y="1021"/>
              <a:ext cx="776" cy="159"/>
            </a:xfrm>
            <a:prstGeom prst="rect">
              <a:avLst/>
            </a:prstGeom>
            <a:noFill/>
            <a:ln w="9525">
              <a:noFill/>
              <a:miter lim="800000"/>
            </a:ln>
          </p:spPr>
          <p:txBody>
            <a:bodyPr>
              <a:spAutoFit/>
            </a:bodyPr>
            <a:lstStyle/>
            <a:p>
              <a:pPr marL="0" marR="0" lvl="0" indent="0" algn="l" defTabSz="859790" rtl="0" eaLnBrk="1" fontAlgn="base" latinLnBrk="0" hangingPunct="1">
                <a:lnSpc>
                  <a:spcPct val="100000"/>
                </a:lnSpc>
                <a:spcBef>
                  <a:spcPct val="0"/>
                </a:spcBef>
                <a:spcAft>
                  <a:spcPct val="0"/>
                </a:spcAft>
                <a:buClrTx/>
                <a:buSzTx/>
                <a:buFontTx/>
                <a:buNone/>
                <a:defRPr/>
              </a:pPr>
              <a:r>
                <a:rPr kumimoji="0" lang="zh-CN" altLang="en-US" sz="940" b="1"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请输入标题</a:t>
              </a:r>
            </a:p>
          </p:txBody>
        </p:sp>
        <p:sp>
          <p:nvSpPr>
            <p:cNvPr id="80920" name="文本框 54"/>
            <p:cNvSpPr txBox="1">
              <a:spLocks noChangeArrowheads="1"/>
            </p:cNvSpPr>
            <p:nvPr/>
          </p:nvSpPr>
          <p:spPr bwMode="auto">
            <a:xfrm>
              <a:off x="4419" y="1187"/>
              <a:ext cx="1189" cy="498"/>
            </a:xfrm>
            <a:prstGeom prst="rect">
              <a:avLst/>
            </a:prstGeom>
            <a:noFill/>
            <a:ln w="9525">
              <a:noFill/>
              <a:miter lim="800000"/>
            </a:ln>
          </p:spPr>
          <p:txBody>
            <a:bodyPr>
              <a:spAutoFit/>
            </a:bodyPr>
            <a:lstStyle/>
            <a:p>
              <a:pPr marL="0" marR="0" lvl="0" indent="0" algn="just" defTabSz="859790" rtl="0" eaLnBrk="1" fontAlgn="base" latinLnBrk="0" hangingPunct="1">
                <a:lnSpc>
                  <a:spcPct val="15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rPr>
                <a:t>请输入您想要的文字内容请输入您想要的文字内容请输入您想要的文字内容</a:t>
              </a:r>
            </a:p>
          </p:txBody>
        </p:sp>
      </p:grpSp>
      <p:grpSp>
        <p:nvGrpSpPr>
          <p:cNvPr id="91188" name="Group 52"/>
          <p:cNvGrpSpPr/>
          <p:nvPr/>
        </p:nvGrpSpPr>
        <p:grpSpPr bwMode="auto">
          <a:xfrm>
            <a:off x="3174420" y="3052543"/>
            <a:ext cx="642051" cy="642051"/>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ln>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en-US" sz="3760" b="0" i="0" u="none" strike="noStrike" kern="1200" cap="none" spc="0" normalizeH="0" baseline="0" noProof="0" dirty="0">
                <a:ln>
                  <a:noFill/>
                </a:ln>
                <a:solidFill>
                  <a:srgbClr val="FFFFFF"/>
                </a:solidFill>
                <a:effectLst/>
                <a:uLnTx/>
                <a:uFillTx/>
                <a:latin typeface="FontAwesome" pitchFamily="2" charset="0"/>
                <a:ea typeface="微软雅黑" panose="020B0503020204020204" pitchFamily="34" charset="-122"/>
                <a:cs typeface="+mn-cs"/>
              </a:endParaRPr>
            </a:p>
          </p:txBody>
        </p:sp>
        <p:sp>
          <p:nvSpPr>
            <p:cNvPr id="80918" name="TextBox 67"/>
            <p:cNvSpPr txBox="1">
              <a:spLocks noChangeArrowheads="1"/>
            </p:cNvSpPr>
            <p:nvPr/>
          </p:nvSpPr>
          <p:spPr bwMode="auto">
            <a:xfrm>
              <a:off x="2155" y="2064"/>
              <a:ext cx="376" cy="271"/>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输入</a:t>
              </a:r>
            </a:p>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91189" name="Group 53"/>
          <p:cNvGrpSpPr/>
          <p:nvPr/>
        </p:nvGrpSpPr>
        <p:grpSpPr bwMode="auto">
          <a:xfrm>
            <a:off x="5118490" y="2074535"/>
            <a:ext cx="642051" cy="642051"/>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ln>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en-US" sz="3760" b="0" i="0" u="none" strike="noStrike" kern="1200" cap="none" spc="0" normalizeH="0" baseline="0" noProof="0" dirty="0">
                <a:ln>
                  <a:noFill/>
                </a:ln>
                <a:solidFill>
                  <a:srgbClr val="FFFFFF"/>
                </a:solidFill>
                <a:effectLst/>
                <a:uLnTx/>
                <a:uFillTx/>
                <a:latin typeface="FontAwesome" pitchFamily="2" charset="0"/>
                <a:ea typeface="微软雅黑" panose="020B0503020204020204" pitchFamily="34" charset="-122"/>
                <a:cs typeface="+mn-cs"/>
              </a:endParaRPr>
            </a:p>
          </p:txBody>
        </p:sp>
        <p:sp>
          <p:nvSpPr>
            <p:cNvPr id="80916" name="TextBox 67"/>
            <p:cNvSpPr txBox="1">
              <a:spLocks noChangeArrowheads="1"/>
            </p:cNvSpPr>
            <p:nvPr/>
          </p:nvSpPr>
          <p:spPr bwMode="auto">
            <a:xfrm>
              <a:off x="3457" y="1429"/>
              <a:ext cx="376" cy="271"/>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输入</a:t>
              </a:r>
            </a:p>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91190" name="Group 54"/>
          <p:cNvGrpSpPr/>
          <p:nvPr/>
        </p:nvGrpSpPr>
        <p:grpSpPr bwMode="auto">
          <a:xfrm>
            <a:off x="7058082" y="3052543"/>
            <a:ext cx="642051" cy="642051"/>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ln>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en-US" sz="3760" b="0" i="0" u="none" strike="noStrike" kern="1200" cap="none" spc="0" normalizeH="0" baseline="0" noProof="0" dirty="0">
                <a:ln>
                  <a:noFill/>
                </a:ln>
                <a:solidFill>
                  <a:srgbClr val="FFFFFF"/>
                </a:solidFill>
                <a:effectLst/>
                <a:uLnTx/>
                <a:uFillTx/>
                <a:latin typeface="FontAwesome" pitchFamily="2" charset="0"/>
                <a:ea typeface="微软雅黑" panose="020B0503020204020204" pitchFamily="34" charset="-122"/>
                <a:cs typeface="+mn-cs"/>
              </a:endParaRPr>
            </a:p>
          </p:txBody>
        </p:sp>
        <p:sp>
          <p:nvSpPr>
            <p:cNvPr id="80914" name="TextBox 67"/>
            <p:cNvSpPr txBox="1">
              <a:spLocks noChangeArrowheads="1"/>
            </p:cNvSpPr>
            <p:nvPr/>
          </p:nvSpPr>
          <p:spPr bwMode="auto">
            <a:xfrm>
              <a:off x="4773" y="2064"/>
              <a:ext cx="376" cy="271"/>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输入</a:t>
              </a:r>
            </a:p>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a:t>
              </a:r>
            </a:p>
          </p:txBody>
        </p:sp>
      </p:grpSp>
      <p:sp>
        <p:nvSpPr>
          <p:cNvPr id="3" name="标题 2"/>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screen"/>
          <a:stretch>
            <a:fillRect/>
          </a:stretch>
        </p:blipFill>
        <p:spPr>
          <a:xfrm>
            <a:off x="4050324" y="2202519"/>
            <a:ext cx="5060892" cy="1455773"/>
          </a:xfrm>
          <a:prstGeom prst="rect">
            <a:avLst/>
          </a:prstGeom>
        </p:spPr>
      </p:pic>
      <p:grpSp>
        <p:nvGrpSpPr>
          <p:cNvPr id="14" name="组合 13"/>
          <p:cNvGrpSpPr/>
          <p:nvPr/>
        </p:nvGrpSpPr>
        <p:grpSpPr>
          <a:xfrm>
            <a:off x="2628514" y="1417101"/>
            <a:ext cx="1732736" cy="1513304"/>
            <a:chOff x="7388330" y="3692384"/>
            <a:chExt cx="2397222" cy="2093640"/>
          </a:xfrm>
        </p:grpSpPr>
        <p:grpSp>
          <p:nvGrpSpPr>
            <p:cNvPr id="15" name="组合 14"/>
            <p:cNvGrpSpPr/>
            <p:nvPr/>
          </p:nvGrpSpPr>
          <p:grpSpPr>
            <a:xfrm>
              <a:off x="7388330" y="3692384"/>
              <a:ext cx="2397222" cy="2093640"/>
              <a:chOff x="7388330" y="3692384"/>
              <a:chExt cx="2397222" cy="2093640"/>
            </a:xfrm>
          </p:grpSpPr>
          <p:grpSp>
            <p:nvGrpSpPr>
              <p:cNvPr id="17" name="组合 16"/>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19"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20"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18"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16" name="TextBox 90"/>
            <p:cNvSpPr txBox="1"/>
            <p:nvPr/>
          </p:nvSpPr>
          <p:spPr>
            <a:xfrm>
              <a:off x="8048903" y="4173376"/>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04</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21" name="组合 20"/>
          <p:cNvGrpSpPr/>
          <p:nvPr/>
        </p:nvGrpSpPr>
        <p:grpSpPr>
          <a:xfrm>
            <a:off x="4361250" y="1722497"/>
            <a:ext cx="2091326" cy="882426"/>
            <a:chOff x="7672742" y="2731460"/>
            <a:chExt cx="1704530" cy="1220827"/>
          </a:xfrm>
        </p:grpSpPr>
        <p:sp>
          <p:nvSpPr>
            <p:cNvPr id="22" name="TextBox 108"/>
            <p:cNvSpPr txBox="1"/>
            <p:nvPr/>
          </p:nvSpPr>
          <p:spPr>
            <a:xfrm>
              <a:off x="7672742" y="2731460"/>
              <a:ext cx="1704530" cy="89419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effectLst/>
                  <a:uLnTx/>
                  <a:uFillTx/>
                  <a:latin typeface="思源黑体 CN Medium" pitchFamily="34" charset="-122"/>
                  <a:ea typeface="思源黑体 CN Medium" pitchFamily="34" charset="-122"/>
                  <a:cs typeface="+mn-cs"/>
                </a:rPr>
                <a:t>工作不足</a:t>
              </a:r>
            </a:p>
          </p:txBody>
        </p:sp>
        <p:sp>
          <p:nvSpPr>
            <p:cNvPr id="23" name="TextBox 109"/>
            <p:cNvSpPr txBox="1"/>
            <p:nvPr/>
          </p:nvSpPr>
          <p:spPr>
            <a:xfrm>
              <a:off x="7898630" y="3483901"/>
              <a:ext cx="1425654" cy="46838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WORKREPORT</a:t>
              </a:r>
              <a:endParaRPr kumimoji="0" lang="zh-CN" altLang="en-US" sz="160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grpSp>
      <p:pic>
        <p:nvPicPr>
          <p:cNvPr id="24" name="图片 23"/>
          <p:cNvPicPr>
            <a:picLocks noChangeAspect="1"/>
          </p:cNvPicPr>
          <p:nvPr/>
        </p:nvPicPr>
        <p:blipFill rotWithShape="1">
          <a:blip r:embed="rId3" cstate="screen"/>
          <a:srcRect t="-5300"/>
          <a:stretch>
            <a:fillRect/>
          </a:stretch>
        </p:blipFill>
        <p:spPr>
          <a:xfrm>
            <a:off x="0" y="3597917"/>
            <a:ext cx="9144000" cy="15530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90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 calcmode="lin" valueType="num">
                                      <p:cBhvr>
                                        <p:cTn id="9" dur="500" fill="hold"/>
                                        <p:tgtEl>
                                          <p:spTgt spid="14"/>
                                        </p:tgtEl>
                                        <p:attrNameLst>
                                          <p:attrName>ppt_x</p:attrName>
                                        </p:attrNameLst>
                                      </p:cBhvr>
                                      <p:tavLst>
                                        <p:tav tm="0">
                                          <p:val>
                                            <p:fltVal val="0.5"/>
                                          </p:val>
                                        </p:tav>
                                        <p:tav tm="100000">
                                          <p:val>
                                            <p:strVal val="#ppt_x"/>
                                          </p:val>
                                        </p:tav>
                                      </p:tavLst>
                                    </p:anim>
                                    <p:anim calcmode="lin" valueType="num">
                                      <p:cBhvr>
                                        <p:cTn id="10" dur="500" fill="hold"/>
                                        <p:tgtEl>
                                          <p:spTgt spid="14"/>
                                        </p:tgtEl>
                                        <p:attrNameLst>
                                          <p:attrName>ppt_y</p:attrName>
                                        </p:attrNameLst>
                                      </p:cBhvr>
                                      <p:tavLst>
                                        <p:tav tm="0">
                                          <p:val>
                                            <p:fltVal val="0.5"/>
                                          </p:val>
                                        </p:tav>
                                        <p:tav tm="100000">
                                          <p:val>
                                            <p:strVal val="#ppt_y"/>
                                          </p:val>
                                        </p:tav>
                                      </p:tavLst>
                                    </p:anim>
                                  </p:childTnLst>
                                </p:cTn>
                              </p:par>
                              <p:par>
                                <p:cTn id="11" presetID="47" presetClass="entr" presetSubtype="0" fill="hold" nodeType="withEffect">
                                  <p:stCondLst>
                                    <p:cond delay="200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0"/>
                                        <p:tgtEl>
                                          <p:spTgt spid="21"/>
                                        </p:tgtEl>
                                      </p:cBhvr>
                                    </p:animEffect>
                                    <p:anim calcmode="lin" valueType="num">
                                      <p:cBhvr>
                                        <p:cTn id="14" dur="1000" fill="hold"/>
                                        <p:tgtEl>
                                          <p:spTgt spid="21"/>
                                        </p:tgtEl>
                                        <p:attrNameLst>
                                          <p:attrName>ppt_x</p:attrName>
                                        </p:attrNameLst>
                                      </p:cBhvr>
                                      <p:tavLst>
                                        <p:tav tm="0">
                                          <p:val>
                                            <p:strVal val="#ppt_x"/>
                                          </p:val>
                                        </p:tav>
                                        <p:tav tm="100000">
                                          <p:val>
                                            <p:strVal val="#ppt_x"/>
                                          </p:val>
                                        </p:tav>
                                      </p:tavLst>
                                    </p:anim>
                                    <p:anim calcmode="lin" valueType="num">
                                      <p:cBhvr>
                                        <p:cTn id="1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892899" y="1796810"/>
            <a:ext cx="1987372" cy="781817"/>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315"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4" name="TextBox 3"/>
          <p:cNvSpPr txBox="1">
            <a:spLocks noChangeArrowheads="1"/>
          </p:cNvSpPr>
          <p:nvPr/>
        </p:nvSpPr>
        <p:spPr bwMode="auto">
          <a:xfrm>
            <a:off x="6266716" y="1796810"/>
            <a:ext cx="1987371" cy="781817"/>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标题内容</a:t>
            </a:r>
            <a:endParaRPr kumimoji="0" lang="en-US" altLang="zh-CN" sz="1315"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5" name="TextBox 4"/>
          <p:cNvSpPr txBox="1">
            <a:spLocks noChangeArrowheads="1"/>
          </p:cNvSpPr>
          <p:nvPr/>
        </p:nvSpPr>
        <p:spPr bwMode="auto">
          <a:xfrm>
            <a:off x="6266716" y="3119734"/>
            <a:ext cx="1987371" cy="781817"/>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标题内容</a:t>
            </a:r>
            <a:endParaRPr kumimoji="0" lang="en-US" altLang="zh-CN" sz="1315"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6" name="TextBox 5"/>
          <p:cNvSpPr txBox="1">
            <a:spLocks noChangeArrowheads="1"/>
          </p:cNvSpPr>
          <p:nvPr/>
        </p:nvSpPr>
        <p:spPr bwMode="auto">
          <a:xfrm>
            <a:off x="892899" y="3119734"/>
            <a:ext cx="1987372" cy="781817"/>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标题内容</a:t>
            </a:r>
            <a:endParaRPr kumimoji="0" lang="en-US" altLang="zh-CN" sz="1315"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grpSp>
        <p:nvGrpSpPr>
          <p:cNvPr id="7" name="组合 6"/>
          <p:cNvGrpSpPr/>
          <p:nvPr/>
        </p:nvGrpSpPr>
        <p:grpSpPr bwMode="auto">
          <a:xfrm>
            <a:off x="3217721" y="1581798"/>
            <a:ext cx="2753353" cy="2447260"/>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dirty="0">
                <a:ln>
                  <a:noFill/>
                </a:ln>
                <a:solidFill>
                  <a:srgbClr val="FFFFFF"/>
                </a:solidFill>
                <a:effectLst/>
                <a:uLnTx/>
                <a:uFillTx/>
                <a:latin typeface="Arial" panose="020B0604020202020204"/>
                <a:ea typeface="微软雅黑" panose="020B0503020204020204" pitchFamily="34" charset="-122"/>
                <a:cs typeface="+mn-cs"/>
              </a:endParaRPr>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76811" name="TextBox 12"/>
            <p:cNvSpPr txBox="1">
              <a:spLocks noChangeArrowheads="1"/>
            </p:cNvSpPr>
            <p:nvPr/>
          </p:nvSpPr>
          <p:spPr bwMode="auto">
            <a:xfrm>
              <a:off x="4442746" y="3401664"/>
              <a:ext cx="303417" cy="195498"/>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13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a:t>
              </a:r>
            </a:p>
          </p:txBody>
        </p:sp>
        <p:sp>
          <p:nvSpPr>
            <p:cNvPr id="76812" name="TextBox 13"/>
            <p:cNvSpPr txBox="1">
              <a:spLocks noChangeArrowheads="1"/>
            </p:cNvSpPr>
            <p:nvPr/>
          </p:nvSpPr>
          <p:spPr bwMode="auto">
            <a:xfrm>
              <a:off x="3463304" y="2655410"/>
              <a:ext cx="884467" cy="521133"/>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这里输入标题</a:t>
              </a:r>
            </a:p>
          </p:txBody>
        </p:sp>
        <p:sp>
          <p:nvSpPr>
            <p:cNvPr id="76813" name="TextBox 14"/>
            <p:cNvSpPr txBox="1">
              <a:spLocks noChangeArrowheads="1"/>
            </p:cNvSpPr>
            <p:nvPr/>
          </p:nvSpPr>
          <p:spPr bwMode="auto">
            <a:xfrm>
              <a:off x="4784238" y="2569469"/>
              <a:ext cx="815013" cy="521133"/>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这里输入标题</a:t>
              </a:r>
            </a:p>
          </p:txBody>
        </p:sp>
        <p:sp>
          <p:nvSpPr>
            <p:cNvPr id="76814" name="TextBox 15"/>
            <p:cNvSpPr txBox="1">
              <a:spLocks noChangeArrowheads="1"/>
            </p:cNvSpPr>
            <p:nvPr/>
          </p:nvSpPr>
          <p:spPr bwMode="auto">
            <a:xfrm>
              <a:off x="3506168" y="3943238"/>
              <a:ext cx="911515" cy="521133"/>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这里输入标题</a:t>
              </a:r>
            </a:p>
          </p:txBody>
        </p:sp>
        <p:sp>
          <p:nvSpPr>
            <p:cNvPr id="76815" name="TextBox 16"/>
            <p:cNvSpPr txBox="1">
              <a:spLocks noChangeArrowheads="1"/>
            </p:cNvSpPr>
            <p:nvPr/>
          </p:nvSpPr>
          <p:spPr bwMode="auto">
            <a:xfrm>
              <a:off x="4881641" y="3886086"/>
              <a:ext cx="842487" cy="521133"/>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这里输入标题</a:t>
              </a: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ln>
          </p:spPr>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2945970" y="2029740"/>
            <a:ext cx="1316951" cy="0"/>
          </a:xfrm>
          <a:prstGeom prst="line">
            <a:avLst/>
          </a:prstGeom>
          <a:noFill/>
          <a:ln w="19050" cap="sq" algn="ctr">
            <a:solidFill>
              <a:schemeClr val="bg2"/>
            </a:solidFill>
            <a:miter lim="800000"/>
            <a:headEnd type="oval" w="med" len="med"/>
          </a:ln>
        </p:spPr>
      </p:cxnSp>
      <p:cxnSp>
        <p:nvCxnSpPr>
          <p:cNvPr id="2" name="Straight Connector 13"/>
          <p:cNvCxnSpPr>
            <a:cxnSpLocks noChangeShapeType="1"/>
          </p:cNvCxnSpPr>
          <p:nvPr/>
        </p:nvCxnSpPr>
        <p:spPr bwMode="auto">
          <a:xfrm flipH="1">
            <a:off x="3487980" y="2910694"/>
            <a:ext cx="1316951" cy="0"/>
          </a:xfrm>
          <a:prstGeom prst="line">
            <a:avLst/>
          </a:prstGeom>
          <a:noFill/>
          <a:ln w="19050" cap="sq" algn="ctr">
            <a:solidFill>
              <a:schemeClr val="bg2"/>
            </a:solidFill>
            <a:miter lim="800000"/>
            <a:headEnd type="oval" w="med" len="med"/>
          </a:ln>
        </p:spPr>
      </p:cxnSp>
      <p:cxnSp>
        <p:nvCxnSpPr>
          <p:cNvPr id="3" name="Straight Connector 13"/>
          <p:cNvCxnSpPr>
            <a:cxnSpLocks noChangeShapeType="1"/>
          </p:cNvCxnSpPr>
          <p:nvPr/>
        </p:nvCxnSpPr>
        <p:spPr bwMode="auto">
          <a:xfrm flipH="1">
            <a:off x="3149037" y="3858839"/>
            <a:ext cx="1316951" cy="0"/>
          </a:xfrm>
          <a:prstGeom prst="line">
            <a:avLst/>
          </a:prstGeom>
          <a:noFill/>
          <a:ln w="19050" cap="sq" algn="ctr">
            <a:solidFill>
              <a:schemeClr val="bg2"/>
            </a:solidFill>
            <a:miter lim="800000"/>
            <a:headEnd type="oval" w="med" len="med"/>
          </a:ln>
        </p:spPr>
      </p:cxnSp>
      <p:sp>
        <p:nvSpPr>
          <p:cNvPr id="38916" name="Oval 20"/>
          <p:cNvSpPr>
            <a:spLocks noChangeArrowheads="1"/>
          </p:cNvSpPr>
          <p:nvPr/>
        </p:nvSpPr>
        <p:spPr bwMode="auto">
          <a:xfrm>
            <a:off x="1118364" y="1690798"/>
            <a:ext cx="2390519" cy="2390519"/>
          </a:xfrm>
          <a:prstGeom prst="ellipse">
            <a:avLst/>
          </a:prstGeom>
          <a:solidFill>
            <a:schemeClr val="bg2"/>
          </a:solidFill>
          <a:ln w="38100">
            <a:solidFill>
              <a:schemeClr val="tx2"/>
            </a:solidFill>
            <a:prstDash val="dash"/>
            <a:round/>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6" name="TextBox 15"/>
          <p:cNvSpPr txBox="1">
            <a:spLocks noChangeArrowheads="1"/>
          </p:cNvSpPr>
          <p:nvPr/>
        </p:nvSpPr>
        <p:spPr bwMode="auto">
          <a:xfrm>
            <a:off x="4436124" y="1878933"/>
            <a:ext cx="3384952" cy="434350"/>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请在此处插入你需要的文字内容请在此处插入你需要的文字内容请在此处插入你需要的文字内容请在此处插入你需要的文字内容请在此处插入你需要的文字内容</a:t>
            </a:r>
            <a:endParaRPr kumimoji="0" lang="en-US" altLang="zh-CN" sz="94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20" name="TextBox 19"/>
          <p:cNvSpPr txBox="1">
            <a:spLocks noChangeArrowheads="1"/>
          </p:cNvSpPr>
          <p:nvPr/>
        </p:nvSpPr>
        <p:spPr bwMode="auto">
          <a:xfrm>
            <a:off x="1794757" y="2571752"/>
            <a:ext cx="1049679" cy="810735"/>
          </a:xfrm>
          <a:prstGeom prst="rect">
            <a:avLst/>
          </a:prstGeom>
          <a:noFill/>
          <a:ln w="9525">
            <a:noFill/>
            <a:miter lim="800000"/>
          </a:ln>
        </p:spPr>
        <p:txBody>
          <a:bodyPr lIns="0" tIns="0" rIns="0" bIns="0">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263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p>
        </p:txBody>
      </p:sp>
      <p:sp>
        <p:nvSpPr>
          <p:cNvPr id="7" name="椭圆 6"/>
          <p:cNvSpPr/>
          <p:nvPr/>
        </p:nvSpPr>
        <p:spPr>
          <a:xfrm>
            <a:off x="2908640" y="1804276"/>
            <a:ext cx="427039" cy="380751"/>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en-US" altLang="zh-CN" sz="1695"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1</a:t>
            </a:r>
            <a:endParaRPr kumimoji="0" lang="zh-CN" altLang="en-US" sz="1695"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4" name="椭圆 23"/>
          <p:cNvSpPr/>
          <p:nvPr/>
        </p:nvSpPr>
        <p:spPr>
          <a:xfrm>
            <a:off x="3452144" y="2707627"/>
            <a:ext cx="428532" cy="38075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en-US" altLang="zh-CN" sz="1695"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a:t>
            </a:r>
            <a:endParaRPr kumimoji="0" lang="zh-CN" altLang="en-US" sz="1695"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5" name="椭圆 24"/>
          <p:cNvSpPr/>
          <p:nvPr/>
        </p:nvSpPr>
        <p:spPr>
          <a:xfrm>
            <a:off x="2908640" y="3606498"/>
            <a:ext cx="427039" cy="38075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en-US" altLang="zh-CN" sz="1695"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3</a:t>
            </a:r>
            <a:endParaRPr kumimoji="0" lang="zh-CN" altLang="en-US" sz="1695"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2" name="TextBox 41"/>
          <p:cNvSpPr txBox="1">
            <a:spLocks noChangeArrowheads="1"/>
          </p:cNvSpPr>
          <p:nvPr/>
        </p:nvSpPr>
        <p:spPr bwMode="auto">
          <a:xfrm>
            <a:off x="4978135" y="2759887"/>
            <a:ext cx="3384953" cy="434350"/>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请在此处插入你需要的文字内容请在此处插入你需要的文字内容请在此处插入你需要的文字内容请在此处插入你需要的文字内容请在此处插入你需要的文字内容</a:t>
            </a:r>
            <a:endParaRPr kumimoji="0" lang="en-US" altLang="zh-CN" sz="94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43" name="TextBox 42"/>
          <p:cNvSpPr txBox="1">
            <a:spLocks noChangeArrowheads="1"/>
          </p:cNvSpPr>
          <p:nvPr/>
        </p:nvSpPr>
        <p:spPr bwMode="auto">
          <a:xfrm>
            <a:off x="4586932" y="3708031"/>
            <a:ext cx="3384953" cy="434350"/>
          </a:xfrm>
          <a:prstGeom prst="rect">
            <a:avLst/>
          </a:prstGeom>
          <a:noFill/>
          <a:ln w="9525">
            <a:noFill/>
            <a:miter lim="800000"/>
          </a:ln>
        </p:spPr>
        <p:txBody>
          <a:bodyPr lIns="0" tIns="0" rIns="0" bIns="0">
            <a:spAutoFit/>
          </a:bodyPr>
          <a:lstStyle/>
          <a:p>
            <a:pPr marL="0" marR="0" lvl="0" indent="0" algn="l" defTabSz="909320" rtl="0" eaLnBrk="1" fontAlgn="base" latinLnBrk="0" hangingPunct="1">
              <a:lnSpc>
                <a:spcPct val="100000"/>
              </a:lnSpc>
              <a:spcBef>
                <a:spcPct val="0"/>
              </a:spcBef>
              <a:spcAft>
                <a:spcPct val="0"/>
              </a:spcAft>
              <a:buClrTx/>
              <a:buSzTx/>
              <a:buFontTx/>
              <a:buNone/>
              <a:defRPr/>
            </a:pPr>
            <a:r>
              <a:rPr kumimoji="0" lang="zh-CN" altLang="en-US" sz="94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请在此处插入你需要的文字内容请在此处插入你需要的文字内容请在此处插入你需要的文字内容请在此处插入你需要的文字内容请在此处插入你需要的文字内容</a:t>
            </a:r>
            <a:endParaRPr kumimoji="0" lang="en-US" altLang="zh-CN" sz="940" b="1"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38924" name="Oval 22"/>
          <p:cNvSpPr>
            <a:spLocks noChangeArrowheads="1"/>
          </p:cNvSpPr>
          <p:nvPr/>
        </p:nvSpPr>
        <p:spPr bwMode="auto">
          <a:xfrm>
            <a:off x="1361745" y="1935672"/>
            <a:ext cx="1923167" cy="1923167"/>
          </a:xfrm>
          <a:prstGeom prst="ellipse">
            <a:avLst/>
          </a:prstGeom>
          <a:noFill/>
          <a:ln w="38100">
            <a:solidFill>
              <a:schemeClr val="tx2"/>
            </a:solidFill>
            <a:prstDash val="dash"/>
            <a:round/>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标题 3"/>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图片 64"/>
          <p:cNvPicPr>
            <a:picLocks noChangeAspect="1"/>
          </p:cNvPicPr>
          <p:nvPr/>
        </p:nvPicPr>
        <p:blipFill rotWithShape="1">
          <a:blip r:embed="rId2" cstate="screen"/>
          <a:srcRect t="-5300"/>
          <a:stretch>
            <a:fillRect/>
          </a:stretch>
        </p:blipFill>
        <p:spPr>
          <a:xfrm>
            <a:off x="0" y="3597917"/>
            <a:ext cx="9144000" cy="1553028"/>
          </a:xfrm>
          <a:prstGeom prst="rect">
            <a:avLst/>
          </a:prstGeom>
        </p:spPr>
      </p:pic>
      <p:pic>
        <p:nvPicPr>
          <p:cNvPr id="2" name="图片 1"/>
          <p:cNvPicPr>
            <a:picLocks noChangeAspect="1"/>
          </p:cNvPicPr>
          <p:nvPr/>
        </p:nvPicPr>
        <p:blipFill>
          <a:blip r:embed="rId3" cstate="screen"/>
          <a:stretch>
            <a:fillRect/>
          </a:stretch>
        </p:blipFill>
        <p:spPr>
          <a:xfrm>
            <a:off x="4060406" y="1723548"/>
            <a:ext cx="5060892" cy="1455773"/>
          </a:xfrm>
          <a:prstGeom prst="rect">
            <a:avLst/>
          </a:prstGeom>
        </p:spPr>
      </p:pic>
      <p:grpSp>
        <p:nvGrpSpPr>
          <p:cNvPr id="14" name="组合 13"/>
          <p:cNvGrpSpPr/>
          <p:nvPr/>
        </p:nvGrpSpPr>
        <p:grpSpPr>
          <a:xfrm>
            <a:off x="6590852" y="966896"/>
            <a:ext cx="1732736" cy="1513304"/>
            <a:chOff x="9224782" y="2628163"/>
            <a:chExt cx="2397222" cy="2093640"/>
          </a:xfrm>
        </p:grpSpPr>
        <p:grpSp>
          <p:nvGrpSpPr>
            <p:cNvPr id="16" name="组合 15"/>
            <p:cNvGrpSpPr/>
            <p:nvPr/>
          </p:nvGrpSpPr>
          <p:grpSpPr>
            <a:xfrm>
              <a:off x="9224782" y="2628163"/>
              <a:ext cx="2397222" cy="2093640"/>
              <a:chOff x="9224782" y="2628163"/>
              <a:chExt cx="2397222" cy="2093640"/>
            </a:xfrm>
          </p:grpSpPr>
          <p:grpSp>
            <p:nvGrpSpPr>
              <p:cNvPr id="19" name="组合 18"/>
              <p:cNvGrpSpPr/>
              <p:nvPr/>
            </p:nvGrpSpPr>
            <p:grpSpPr>
              <a:xfrm>
                <a:off x="9224782" y="2628163"/>
                <a:ext cx="2397222" cy="2093640"/>
                <a:chOff x="1511944" y="2420246"/>
                <a:chExt cx="2627152" cy="2294453"/>
              </a:xfrm>
              <a:effectLst>
                <a:outerShdw blurRad="203200" dist="38100" dir="3780000" sx="103000" sy="103000" algn="t" rotWithShape="0">
                  <a:prstClr val="black">
                    <a:alpha val="25000"/>
                  </a:prstClr>
                </a:outerShdw>
              </a:effectLst>
            </p:grpSpPr>
            <p:sp>
              <p:nvSpPr>
                <p:cNvPr id="21"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22"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20" name="Freeform 7"/>
              <p:cNvSpPr/>
              <p:nvPr/>
            </p:nvSpPr>
            <p:spPr bwMode="auto">
              <a:xfrm>
                <a:off x="9536465" y="287211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17" name="TextBox 95"/>
            <p:cNvSpPr txBox="1"/>
            <p:nvPr/>
          </p:nvSpPr>
          <p:spPr>
            <a:xfrm>
              <a:off x="9918251" y="3180762"/>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05</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23" name="组合 22"/>
          <p:cNvGrpSpPr/>
          <p:nvPr/>
        </p:nvGrpSpPr>
        <p:grpSpPr>
          <a:xfrm>
            <a:off x="3737208" y="866568"/>
            <a:ext cx="1732736" cy="1513304"/>
            <a:chOff x="5553262" y="2638733"/>
            <a:chExt cx="2397222" cy="2093640"/>
          </a:xfrm>
        </p:grpSpPr>
        <p:grpSp>
          <p:nvGrpSpPr>
            <p:cNvPr id="24" name="组合 23"/>
            <p:cNvGrpSpPr/>
            <p:nvPr/>
          </p:nvGrpSpPr>
          <p:grpSpPr>
            <a:xfrm>
              <a:off x="5553262" y="2638733"/>
              <a:ext cx="2397222" cy="2093640"/>
              <a:chOff x="5553262" y="2638733"/>
              <a:chExt cx="2397222" cy="2093640"/>
            </a:xfrm>
          </p:grpSpPr>
          <p:grpSp>
            <p:nvGrpSpPr>
              <p:cNvPr id="26" name="组合 25"/>
              <p:cNvGrpSpPr/>
              <p:nvPr/>
            </p:nvGrpSpPr>
            <p:grpSpPr>
              <a:xfrm>
                <a:off x="5553262" y="2638733"/>
                <a:ext cx="2397222" cy="2093640"/>
                <a:chOff x="1511944" y="2420246"/>
                <a:chExt cx="2627152" cy="2294453"/>
              </a:xfrm>
              <a:effectLst>
                <a:outerShdw blurRad="203200" dist="38100" dir="3780000" sx="103000" sy="103000" algn="t" rotWithShape="0">
                  <a:prstClr val="black">
                    <a:alpha val="25000"/>
                  </a:prstClr>
                </a:outerShdw>
              </a:effectLst>
            </p:grpSpPr>
            <p:sp>
              <p:nvSpPr>
                <p:cNvPr id="2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2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27" name="Freeform 7"/>
              <p:cNvSpPr/>
              <p:nvPr/>
            </p:nvSpPr>
            <p:spPr bwMode="auto">
              <a:xfrm>
                <a:off x="5864945" y="288268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25" name="TextBox 85"/>
            <p:cNvSpPr txBox="1"/>
            <p:nvPr/>
          </p:nvSpPr>
          <p:spPr>
            <a:xfrm>
              <a:off x="6259489" y="3110171"/>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03</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30" name="组合 29"/>
          <p:cNvGrpSpPr/>
          <p:nvPr/>
        </p:nvGrpSpPr>
        <p:grpSpPr>
          <a:xfrm>
            <a:off x="901501" y="806534"/>
            <a:ext cx="1732736" cy="1513304"/>
            <a:chOff x="1881842" y="2656049"/>
            <a:chExt cx="2397222" cy="2093640"/>
          </a:xfrm>
        </p:grpSpPr>
        <p:grpSp>
          <p:nvGrpSpPr>
            <p:cNvPr id="31" name="组合 30"/>
            <p:cNvGrpSpPr/>
            <p:nvPr/>
          </p:nvGrpSpPr>
          <p:grpSpPr>
            <a:xfrm>
              <a:off x="1881842" y="2656049"/>
              <a:ext cx="2397222" cy="2093640"/>
              <a:chOff x="1511944" y="2420246"/>
              <a:chExt cx="2627152" cy="2294453"/>
            </a:xfrm>
            <a:effectLst>
              <a:outerShdw blurRad="203200" dist="38100" dir="3780000" sx="103000" sy="103000" algn="t" rotWithShape="0">
                <a:prstClr val="black">
                  <a:alpha val="25000"/>
                </a:prstClr>
              </a:outerShdw>
            </a:effectLst>
          </p:grpSpPr>
          <p:sp>
            <p:nvSpPr>
              <p:cNvPr id="34"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35"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32" name="Freeform 7"/>
            <p:cNvSpPr/>
            <p:nvPr/>
          </p:nvSpPr>
          <p:spPr bwMode="auto">
            <a:xfrm>
              <a:off x="2193523" y="2932555"/>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33" name="TextBox 49"/>
            <p:cNvSpPr txBox="1"/>
            <p:nvPr/>
          </p:nvSpPr>
          <p:spPr>
            <a:xfrm>
              <a:off x="2575311" y="3250047"/>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01</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36" name="组合 35"/>
          <p:cNvGrpSpPr/>
          <p:nvPr/>
        </p:nvGrpSpPr>
        <p:grpSpPr>
          <a:xfrm>
            <a:off x="2278259" y="1611909"/>
            <a:ext cx="1732736" cy="1513304"/>
            <a:chOff x="3721944" y="3702869"/>
            <a:chExt cx="2397222" cy="2093640"/>
          </a:xfrm>
        </p:grpSpPr>
        <p:grpSp>
          <p:nvGrpSpPr>
            <p:cNvPr id="37" name="组合 36"/>
            <p:cNvGrpSpPr/>
            <p:nvPr/>
          </p:nvGrpSpPr>
          <p:grpSpPr>
            <a:xfrm>
              <a:off x="3721944" y="3702869"/>
              <a:ext cx="2397222" cy="2093640"/>
              <a:chOff x="3721944" y="3702869"/>
              <a:chExt cx="2397222" cy="2093640"/>
            </a:xfrm>
          </p:grpSpPr>
          <p:grpSp>
            <p:nvGrpSpPr>
              <p:cNvPr id="39" name="组合 38"/>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41"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42"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40"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38" name="TextBox 80"/>
            <p:cNvSpPr txBox="1"/>
            <p:nvPr/>
          </p:nvSpPr>
          <p:spPr>
            <a:xfrm>
              <a:off x="4382517" y="4183861"/>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02</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43" name="组合 42"/>
          <p:cNvGrpSpPr/>
          <p:nvPr/>
        </p:nvGrpSpPr>
        <p:grpSpPr>
          <a:xfrm>
            <a:off x="5136950" y="1723548"/>
            <a:ext cx="1732736" cy="1513304"/>
            <a:chOff x="7388330" y="3692384"/>
            <a:chExt cx="2397222" cy="2093640"/>
          </a:xfrm>
        </p:grpSpPr>
        <p:grpSp>
          <p:nvGrpSpPr>
            <p:cNvPr id="44" name="组合 43"/>
            <p:cNvGrpSpPr/>
            <p:nvPr/>
          </p:nvGrpSpPr>
          <p:grpSpPr>
            <a:xfrm>
              <a:off x="7388330" y="3692384"/>
              <a:ext cx="2397222" cy="2093640"/>
              <a:chOff x="7388330" y="3692384"/>
              <a:chExt cx="2397222" cy="2093640"/>
            </a:xfrm>
          </p:grpSpPr>
          <p:grpSp>
            <p:nvGrpSpPr>
              <p:cNvPr id="46" name="组合 45"/>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4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4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47"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45" name="TextBox 90"/>
            <p:cNvSpPr txBox="1"/>
            <p:nvPr/>
          </p:nvSpPr>
          <p:spPr>
            <a:xfrm>
              <a:off x="8048903" y="4173376"/>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04</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50" name="组合 49"/>
          <p:cNvGrpSpPr/>
          <p:nvPr/>
        </p:nvGrpSpPr>
        <p:grpSpPr>
          <a:xfrm>
            <a:off x="923227" y="2494647"/>
            <a:ext cx="1548749" cy="651142"/>
            <a:chOff x="2328257" y="4927865"/>
            <a:chExt cx="1537897" cy="646580"/>
          </a:xfrm>
        </p:grpSpPr>
        <p:sp>
          <p:nvSpPr>
            <p:cNvPr id="51" name="TextBox 52"/>
            <p:cNvSpPr txBox="1"/>
            <p:nvPr/>
          </p:nvSpPr>
          <p:spPr>
            <a:xfrm>
              <a:off x="2328257" y="4927865"/>
              <a:ext cx="1537897" cy="36674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工作汇报</a:t>
              </a:r>
              <a:endParaRPr kumimoji="0" lang="zh-CN" altLang="en-US" sz="180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sp>
          <p:nvSpPr>
            <p:cNvPr id="52" name="TextBox 75"/>
            <p:cNvSpPr txBox="1"/>
            <p:nvPr/>
          </p:nvSpPr>
          <p:spPr>
            <a:xfrm>
              <a:off x="2419470" y="5322308"/>
              <a:ext cx="1286283" cy="25213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05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WORKREPORT</a:t>
              </a:r>
              <a:endParaRPr kumimoji="0" lang="zh-CN" altLang="en-US" sz="105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grpSp>
      <p:grpSp>
        <p:nvGrpSpPr>
          <p:cNvPr id="53" name="组合 52"/>
          <p:cNvGrpSpPr/>
          <p:nvPr/>
        </p:nvGrpSpPr>
        <p:grpSpPr>
          <a:xfrm>
            <a:off x="2617353" y="817961"/>
            <a:ext cx="1415895" cy="596186"/>
            <a:chOff x="4246958" y="2731461"/>
            <a:chExt cx="1537897" cy="647557"/>
          </a:xfrm>
        </p:grpSpPr>
        <p:sp>
          <p:nvSpPr>
            <p:cNvPr id="54" name="TextBox 100"/>
            <p:cNvSpPr txBox="1"/>
            <p:nvPr/>
          </p:nvSpPr>
          <p:spPr>
            <a:xfrm>
              <a:off x="4246958" y="2731461"/>
              <a:ext cx="1537897" cy="40115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effectLst/>
                  <a:uLnTx/>
                  <a:uFillTx/>
                  <a:latin typeface="思源黑体 CN Medium" pitchFamily="34" charset="-122"/>
                  <a:ea typeface="思源黑体 CN Medium" pitchFamily="34" charset="-122"/>
                  <a:cs typeface="+mn-cs"/>
                </a:rPr>
                <a:t>完成情况</a:t>
              </a:r>
            </a:p>
          </p:txBody>
        </p:sp>
        <p:sp>
          <p:nvSpPr>
            <p:cNvPr id="55" name="TextBox 101"/>
            <p:cNvSpPr txBox="1"/>
            <p:nvPr/>
          </p:nvSpPr>
          <p:spPr>
            <a:xfrm>
              <a:off x="4335082" y="3111581"/>
              <a:ext cx="1286284" cy="26743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WORKREPORT</a:t>
              </a:r>
              <a:endParaRPr kumimoji="0" lang="zh-CN" altLang="en-US" sz="100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grpSp>
      <p:grpSp>
        <p:nvGrpSpPr>
          <p:cNvPr id="56" name="组合 55"/>
          <p:cNvGrpSpPr/>
          <p:nvPr/>
        </p:nvGrpSpPr>
        <p:grpSpPr>
          <a:xfrm>
            <a:off x="3941857" y="2536728"/>
            <a:ext cx="1518509" cy="554402"/>
            <a:chOff x="5982926" y="4927865"/>
            <a:chExt cx="1537897" cy="561480"/>
          </a:xfrm>
        </p:grpSpPr>
        <p:sp>
          <p:nvSpPr>
            <p:cNvPr id="57" name="TextBox 106"/>
            <p:cNvSpPr txBox="1"/>
            <p:nvPr/>
          </p:nvSpPr>
          <p:spPr>
            <a:xfrm>
              <a:off x="5982926" y="4927865"/>
              <a:ext cx="1537897" cy="37404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itchFamily="34" charset="-122"/>
                  <a:ea typeface="思源黑体 CN Medium" pitchFamily="34" charset="-122"/>
                  <a:cs typeface="+mn-cs"/>
                </a:rPr>
                <a:t>成果展示</a:t>
              </a:r>
            </a:p>
          </p:txBody>
        </p:sp>
        <p:sp>
          <p:nvSpPr>
            <p:cNvPr id="58" name="TextBox 107"/>
            <p:cNvSpPr txBox="1"/>
            <p:nvPr/>
          </p:nvSpPr>
          <p:spPr>
            <a:xfrm>
              <a:off x="6025795" y="5239980"/>
              <a:ext cx="1286283" cy="24936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dirty="0" smtClean="0">
                  <a:ln>
                    <a:noFill/>
                  </a:ln>
                  <a:solidFill>
                    <a:prstClr val="black"/>
                  </a:solidFill>
                  <a:effectLst/>
                  <a:uLnTx/>
                  <a:uFillTx/>
                  <a:latin typeface="思源黑体 CN Medium" pitchFamily="34" charset="-122"/>
                  <a:ea typeface="思源黑体 CN Medium" pitchFamily="34" charset="-122"/>
                  <a:cs typeface="+mn-cs"/>
                </a:rPr>
                <a:t>WORKREPORT</a:t>
              </a:r>
              <a:endParaRPr kumimoji="0" lang="zh-CN" altLang="en-US" sz="1000" b="0" i="0" u="none" strike="noStrike" kern="1200" cap="none" spc="0" normalizeH="0" baseline="0" noProof="0" dirty="0">
                <a:ln>
                  <a:noFill/>
                </a:ln>
                <a:solidFill>
                  <a:prstClr val="black"/>
                </a:solidFill>
                <a:effectLst/>
                <a:uLnTx/>
                <a:uFillTx/>
                <a:latin typeface="思源黑体 CN Medium" pitchFamily="34" charset="-122"/>
                <a:ea typeface="思源黑体 CN Medium" pitchFamily="34" charset="-122"/>
                <a:cs typeface="+mn-cs"/>
              </a:endParaRPr>
            </a:p>
          </p:txBody>
        </p:sp>
      </p:grpSp>
      <p:grpSp>
        <p:nvGrpSpPr>
          <p:cNvPr id="59" name="组合 58"/>
          <p:cNvGrpSpPr/>
          <p:nvPr/>
        </p:nvGrpSpPr>
        <p:grpSpPr>
          <a:xfrm>
            <a:off x="5447803" y="994315"/>
            <a:ext cx="1232051" cy="520975"/>
            <a:chOff x="7672742" y="2731460"/>
            <a:chExt cx="1704530" cy="720763"/>
          </a:xfrm>
        </p:grpSpPr>
        <p:sp>
          <p:nvSpPr>
            <p:cNvPr id="60" name="TextBox 108"/>
            <p:cNvSpPr txBox="1"/>
            <p:nvPr/>
          </p:nvSpPr>
          <p:spPr>
            <a:xfrm>
              <a:off x="7672742" y="2731460"/>
              <a:ext cx="1704530" cy="51096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effectLst/>
                  <a:uLnTx/>
                  <a:uFillTx/>
                  <a:latin typeface="思源黑体 CN Medium" pitchFamily="34" charset="-122"/>
                  <a:ea typeface="思源黑体 CN Medium" pitchFamily="34" charset="-122"/>
                  <a:cs typeface="+mn-cs"/>
                </a:rPr>
                <a:t>工作不足</a:t>
              </a:r>
            </a:p>
          </p:txBody>
        </p:sp>
        <p:sp>
          <p:nvSpPr>
            <p:cNvPr id="61" name="TextBox 109"/>
            <p:cNvSpPr txBox="1"/>
            <p:nvPr/>
          </p:nvSpPr>
          <p:spPr>
            <a:xfrm>
              <a:off x="7808449" y="3111579"/>
              <a:ext cx="1425654" cy="34064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WORKREPORT</a:t>
              </a:r>
              <a:endParaRPr kumimoji="0" lang="zh-CN" altLang="en-US" sz="100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grpSp>
      <p:grpSp>
        <p:nvGrpSpPr>
          <p:cNvPr id="62" name="组合 61"/>
          <p:cNvGrpSpPr/>
          <p:nvPr/>
        </p:nvGrpSpPr>
        <p:grpSpPr>
          <a:xfrm>
            <a:off x="7004347" y="2638730"/>
            <a:ext cx="1343599" cy="506287"/>
            <a:chOff x="9752962" y="4978665"/>
            <a:chExt cx="1858855" cy="700442"/>
          </a:xfrm>
        </p:grpSpPr>
        <p:sp>
          <p:nvSpPr>
            <p:cNvPr id="63" name="TextBox 110"/>
            <p:cNvSpPr txBox="1"/>
            <p:nvPr/>
          </p:nvSpPr>
          <p:spPr>
            <a:xfrm>
              <a:off x="9752962" y="4978665"/>
              <a:ext cx="1537897" cy="51096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itchFamily="34" charset="-122"/>
                  <a:ea typeface="思源黑体 CN Medium" pitchFamily="34" charset="-122"/>
                  <a:cs typeface="+mn-cs"/>
                </a:rPr>
                <a:t>明年计划</a:t>
              </a:r>
            </a:p>
          </p:txBody>
        </p:sp>
        <p:sp>
          <p:nvSpPr>
            <p:cNvPr id="64" name="TextBox 111"/>
            <p:cNvSpPr txBox="1"/>
            <p:nvPr/>
          </p:nvSpPr>
          <p:spPr>
            <a:xfrm>
              <a:off x="9788685" y="5338463"/>
              <a:ext cx="1823132" cy="34064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dirty="0" smtClean="0">
                  <a:ln>
                    <a:noFill/>
                  </a:ln>
                  <a:solidFill>
                    <a:prstClr val="black"/>
                  </a:solidFill>
                  <a:effectLst/>
                  <a:uLnTx/>
                  <a:uFillTx/>
                  <a:latin typeface="思源黑体 CN Medium" pitchFamily="34" charset="-122"/>
                  <a:ea typeface="思源黑体 CN Medium" pitchFamily="34" charset="-122"/>
                  <a:cs typeface="+mn-cs"/>
                </a:rPr>
                <a:t>WORKREPORT</a:t>
              </a:r>
              <a:endParaRPr kumimoji="0" lang="zh-CN" altLang="en-US" sz="1000" b="0" i="0" u="none" strike="noStrike" kern="1200" cap="none" spc="0" normalizeH="0" baseline="0" noProof="0" dirty="0">
                <a:ln>
                  <a:noFill/>
                </a:ln>
                <a:solidFill>
                  <a:prstClr val="black"/>
                </a:solidFill>
                <a:effectLst/>
                <a:uLnTx/>
                <a:uFillTx/>
                <a:latin typeface="思源黑体 CN Medium" pitchFamily="34" charset="-122"/>
                <a:ea typeface="思源黑体 CN Medium"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 calcmode="lin" valueType="num">
                                      <p:cBhvr>
                                        <p:cTn id="9" dur="500" fill="hold"/>
                                        <p:tgtEl>
                                          <p:spTgt spid="30"/>
                                        </p:tgtEl>
                                        <p:attrNameLst>
                                          <p:attrName>ppt_x</p:attrName>
                                        </p:attrNameLst>
                                      </p:cBhvr>
                                      <p:tavLst>
                                        <p:tav tm="0">
                                          <p:val>
                                            <p:fltVal val="0.5"/>
                                          </p:val>
                                        </p:tav>
                                        <p:tav tm="100000">
                                          <p:val>
                                            <p:strVal val="#ppt_x"/>
                                          </p:val>
                                        </p:tav>
                                      </p:tavLst>
                                    </p:anim>
                                    <p:anim calcmode="lin" valueType="num">
                                      <p:cBhvr>
                                        <p:cTn id="10" dur="500" fill="hold"/>
                                        <p:tgtEl>
                                          <p:spTgt spid="30"/>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 calcmode="lin" valueType="num">
                                      <p:cBhvr>
                                        <p:cTn id="15" dur="500" fill="hold"/>
                                        <p:tgtEl>
                                          <p:spTgt spid="36"/>
                                        </p:tgtEl>
                                        <p:attrNameLst>
                                          <p:attrName>ppt_x</p:attrName>
                                        </p:attrNameLst>
                                      </p:cBhvr>
                                      <p:tavLst>
                                        <p:tav tm="0">
                                          <p:val>
                                            <p:fltVal val="0.5"/>
                                          </p:val>
                                        </p:tav>
                                        <p:tav tm="100000">
                                          <p:val>
                                            <p:strVal val="#ppt_x"/>
                                          </p:val>
                                        </p:tav>
                                      </p:tavLst>
                                    </p:anim>
                                    <p:anim calcmode="lin" valueType="num">
                                      <p:cBhvr>
                                        <p:cTn id="16" dur="500" fill="hold"/>
                                        <p:tgtEl>
                                          <p:spTgt spid="36"/>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60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ppt_w</p:attrName>
                                        </p:attrNameLst>
                                      </p:cBhvr>
                                      <p:tavLst>
                                        <p:tav tm="0">
                                          <p:val>
                                            <p:fltVal val="0"/>
                                          </p:val>
                                        </p:tav>
                                        <p:tav tm="100000">
                                          <p:val>
                                            <p:strVal val="#ppt_w"/>
                                          </p:val>
                                        </p:tav>
                                      </p:tavLst>
                                    </p:anim>
                                    <p:anim calcmode="lin" valueType="num">
                                      <p:cBhvr>
                                        <p:cTn id="20" dur="500" fill="hold"/>
                                        <p:tgtEl>
                                          <p:spTgt spid="23"/>
                                        </p:tgtEl>
                                        <p:attrNameLst>
                                          <p:attrName>ppt_h</p:attrName>
                                        </p:attrNameLst>
                                      </p:cBhvr>
                                      <p:tavLst>
                                        <p:tav tm="0">
                                          <p:val>
                                            <p:fltVal val="0"/>
                                          </p:val>
                                        </p:tav>
                                        <p:tav tm="100000">
                                          <p:val>
                                            <p:strVal val="#ppt_h"/>
                                          </p:val>
                                        </p:tav>
                                      </p:tavLst>
                                    </p:anim>
                                    <p:anim calcmode="lin" valueType="num">
                                      <p:cBhvr>
                                        <p:cTn id="21" dur="500" fill="hold"/>
                                        <p:tgtEl>
                                          <p:spTgt spid="23"/>
                                        </p:tgtEl>
                                        <p:attrNameLst>
                                          <p:attrName>ppt_x</p:attrName>
                                        </p:attrNameLst>
                                      </p:cBhvr>
                                      <p:tavLst>
                                        <p:tav tm="0">
                                          <p:val>
                                            <p:fltVal val="0.5"/>
                                          </p:val>
                                        </p:tav>
                                        <p:tav tm="100000">
                                          <p:val>
                                            <p:strVal val="#ppt_x"/>
                                          </p:val>
                                        </p:tav>
                                      </p:tavLst>
                                    </p:anim>
                                    <p:anim calcmode="lin" valueType="num">
                                      <p:cBhvr>
                                        <p:cTn id="22" dur="500" fill="hold"/>
                                        <p:tgtEl>
                                          <p:spTgt spid="23"/>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900"/>
                                  </p:stCondLst>
                                  <p:childTnLst>
                                    <p:set>
                                      <p:cBhvr>
                                        <p:cTn id="24" dur="1" fill="hold">
                                          <p:stCondLst>
                                            <p:cond delay="0"/>
                                          </p:stCondLst>
                                        </p:cTn>
                                        <p:tgtEl>
                                          <p:spTgt spid="43"/>
                                        </p:tgtEl>
                                        <p:attrNameLst>
                                          <p:attrName>style.visibility</p:attrName>
                                        </p:attrNameLst>
                                      </p:cBhvr>
                                      <p:to>
                                        <p:strVal val="visible"/>
                                      </p:to>
                                    </p:set>
                                    <p:anim calcmode="lin" valueType="num">
                                      <p:cBhvr>
                                        <p:cTn id="25" dur="500" fill="hold"/>
                                        <p:tgtEl>
                                          <p:spTgt spid="43"/>
                                        </p:tgtEl>
                                        <p:attrNameLst>
                                          <p:attrName>ppt_w</p:attrName>
                                        </p:attrNameLst>
                                      </p:cBhvr>
                                      <p:tavLst>
                                        <p:tav tm="0">
                                          <p:val>
                                            <p:fltVal val="0"/>
                                          </p:val>
                                        </p:tav>
                                        <p:tav tm="100000">
                                          <p:val>
                                            <p:strVal val="#ppt_w"/>
                                          </p:val>
                                        </p:tav>
                                      </p:tavLst>
                                    </p:anim>
                                    <p:anim calcmode="lin" valueType="num">
                                      <p:cBhvr>
                                        <p:cTn id="26" dur="500" fill="hold"/>
                                        <p:tgtEl>
                                          <p:spTgt spid="43"/>
                                        </p:tgtEl>
                                        <p:attrNameLst>
                                          <p:attrName>ppt_h</p:attrName>
                                        </p:attrNameLst>
                                      </p:cBhvr>
                                      <p:tavLst>
                                        <p:tav tm="0">
                                          <p:val>
                                            <p:fltVal val="0"/>
                                          </p:val>
                                        </p:tav>
                                        <p:tav tm="100000">
                                          <p:val>
                                            <p:strVal val="#ppt_h"/>
                                          </p:val>
                                        </p:tav>
                                      </p:tavLst>
                                    </p:anim>
                                    <p:anim calcmode="lin" valueType="num">
                                      <p:cBhvr>
                                        <p:cTn id="27" dur="500" fill="hold"/>
                                        <p:tgtEl>
                                          <p:spTgt spid="43"/>
                                        </p:tgtEl>
                                        <p:attrNameLst>
                                          <p:attrName>ppt_x</p:attrName>
                                        </p:attrNameLst>
                                      </p:cBhvr>
                                      <p:tavLst>
                                        <p:tav tm="0">
                                          <p:val>
                                            <p:fltVal val="0.5"/>
                                          </p:val>
                                        </p:tav>
                                        <p:tav tm="100000">
                                          <p:val>
                                            <p:strVal val="#ppt_x"/>
                                          </p:val>
                                        </p:tav>
                                      </p:tavLst>
                                    </p:anim>
                                    <p:anim calcmode="lin" valueType="num">
                                      <p:cBhvr>
                                        <p:cTn id="28" dur="500" fill="hold"/>
                                        <p:tgtEl>
                                          <p:spTgt spid="43"/>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20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 calcmode="lin" valueType="num">
                                      <p:cBhvr>
                                        <p:cTn id="33" dur="500" fill="hold"/>
                                        <p:tgtEl>
                                          <p:spTgt spid="14"/>
                                        </p:tgtEl>
                                        <p:attrNameLst>
                                          <p:attrName>ppt_x</p:attrName>
                                        </p:attrNameLst>
                                      </p:cBhvr>
                                      <p:tavLst>
                                        <p:tav tm="0">
                                          <p:val>
                                            <p:fltVal val="0.5"/>
                                          </p:val>
                                        </p:tav>
                                        <p:tav tm="100000">
                                          <p:val>
                                            <p:strVal val="#ppt_x"/>
                                          </p:val>
                                        </p:tav>
                                      </p:tavLst>
                                    </p:anim>
                                    <p:anim calcmode="lin" valueType="num">
                                      <p:cBhvr>
                                        <p:cTn id="34" dur="500" fill="hold"/>
                                        <p:tgtEl>
                                          <p:spTgt spid="14"/>
                                        </p:tgtEl>
                                        <p:attrNameLst>
                                          <p:attrName>ppt_y</p:attrName>
                                        </p:attrNameLst>
                                      </p:cBhvr>
                                      <p:tavLst>
                                        <p:tav tm="0">
                                          <p:val>
                                            <p:fltVal val="0.5"/>
                                          </p:val>
                                        </p:tav>
                                        <p:tav tm="100000">
                                          <p:val>
                                            <p:strVal val="#ppt_y"/>
                                          </p:val>
                                        </p:tav>
                                      </p:tavLst>
                                    </p:anim>
                                  </p:childTnLst>
                                </p:cTn>
                              </p:par>
                              <p:par>
                                <p:cTn id="35" presetID="42" presetClass="entr" presetSubtype="0" fill="hold" nodeType="withEffect">
                                  <p:stCondLst>
                                    <p:cond delay="140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anim calcmode="lin" valueType="num">
                                      <p:cBhvr>
                                        <p:cTn id="38" dur="1000" fill="hold"/>
                                        <p:tgtEl>
                                          <p:spTgt spid="50"/>
                                        </p:tgtEl>
                                        <p:attrNameLst>
                                          <p:attrName>ppt_x</p:attrName>
                                        </p:attrNameLst>
                                      </p:cBhvr>
                                      <p:tavLst>
                                        <p:tav tm="0">
                                          <p:val>
                                            <p:strVal val="#ppt_x"/>
                                          </p:val>
                                        </p:tav>
                                        <p:tav tm="100000">
                                          <p:val>
                                            <p:strVal val="#ppt_x"/>
                                          </p:val>
                                        </p:tav>
                                      </p:tavLst>
                                    </p:anim>
                                    <p:anim calcmode="lin" valueType="num">
                                      <p:cBhvr>
                                        <p:cTn id="39" dur="1000" fill="hold"/>
                                        <p:tgtEl>
                                          <p:spTgt spid="50"/>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160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1000"/>
                                        <p:tgtEl>
                                          <p:spTgt spid="53"/>
                                        </p:tgtEl>
                                      </p:cBhvr>
                                    </p:animEffect>
                                    <p:anim calcmode="lin" valueType="num">
                                      <p:cBhvr>
                                        <p:cTn id="43" dur="1000" fill="hold"/>
                                        <p:tgtEl>
                                          <p:spTgt spid="53"/>
                                        </p:tgtEl>
                                        <p:attrNameLst>
                                          <p:attrName>ppt_x</p:attrName>
                                        </p:attrNameLst>
                                      </p:cBhvr>
                                      <p:tavLst>
                                        <p:tav tm="0">
                                          <p:val>
                                            <p:strVal val="#ppt_x"/>
                                          </p:val>
                                        </p:tav>
                                        <p:tav tm="100000">
                                          <p:val>
                                            <p:strVal val="#ppt_x"/>
                                          </p:val>
                                        </p:tav>
                                      </p:tavLst>
                                    </p:anim>
                                    <p:anim calcmode="lin" valueType="num">
                                      <p:cBhvr>
                                        <p:cTn id="44" dur="1000" fill="hold"/>
                                        <p:tgtEl>
                                          <p:spTgt spid="53"/>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180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1000"/>
                                        <p:tgtEl>
                                          <p:spTgt spid="56"/>
                                        </p:tgtEl>
                                      </p:cBhvr>
                                    </p:animEffect>
                                    <p:anim calcmode="lin" valueType="num">
                                      <p:cBhvr>
                                        <p:cTn id="48" dur="1000" fill="hold"/>
                                        <p:tgtEl>
                                          <p:spTgt spid="56"/>
                                        </p:tgtEl>
                                        <p:attrNameLst>
                                          <p:attrName>ppt_x</p:attrName>
                                        </p:attrNameLst>
                                      </p:cBhvr>
                                      <p:tavLst>
                                        <p:tav tm="0">
                                          <p:val>
                                            <p:strVal val="#ppt_x"/>
                                          </p:val>
                                        </p:tav>
                                        <p:tav tm="100000">
                                          <p:val>
                                            <p:strVal val="#ppt_x"/>
                                          </p:val>
                                        </p:tav>
                                      </p:tavLst>
                                    </p:anim>
                                    <p:anim calcmode="lin" valueType="num">
                                      <p:cBhvr>
                                        <p:cTn id="49" dur="1000" fill="hold"/>
                                        <p:tgtEl>
                                          <p:spTgt spid="56"/>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2000"/>
                                  </p:stCondLst>
                                  <p:childTnLst>
                                    <p:set>
                                      <p:cBhvr>
                                        <p:cTn id="51" dur="1" fill="hold">
                                          <p:stCondLst>
                                            <p:cond delay="0"/>
                                          </p:stCondLst>
                                        </p:cTn>
                                        <p:tgtEl>
                                          <p:spTgt spid="59"/>
                                        </p:tgtEl>
                                        <p:attrNameLst>
                                          <p:attrName>style.visibility</p:attrName>
                                        </p:attrNameLst>
                                      </p:cBhvr>
                                      <p:to>
                                        <p:strVal val="visible"/>
                                      </p:to>
                                    </p:set>
                                    <p:animEffect transition="in" filter="fade">
                                      <p:cBhvr>
                                        <p:cTn id="52" dur="1000"/>
                                        <p:tgtEl>
                                          <p:spTgt spid="59"/>
                                        </p:tgtEl>
                                      </p:cBhvr>
                                    </p:animEffect>
                                    <p:anim calcmode="lin" valueType="num">
                                      <p:cBhvr>
                                        <p:cTn id="53" dur="1000" fill="hold"/>
                                        <p:tgtEl>
                                          <p:spTgt spid="59"/>
                                        </p:tgtEl>
                                        <p:attrNameLst>
                                          <p:attrName>ppt_x</p:attrName>
                                        </p:attrNameLst>
                                      </p:cBhvr>
                                      <p:tavLst>
                                        <p:tav tm="0">
                                          <p:val>
                                            <p:strVal val="#ppt_x"/>
                                          </p:val>
                                        </p:tav>
                                        <p:tav tm="100000">
                                          <p:val>
                                            <p:strVal val="#ppt_x"/>
                                          </p:val>
                                        </p:tav>
                                      </p:tavLst>
                                    </p:anim>
                                    <p:anim calcmode="lin" valueType="num">
                                      <p:cBhvr>
                                        <p:cTn id="54" dur="1000" fill="hold"/>
                                        <p:tgtEl>
                                          <p:spTgt spid="59"/>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2200"/>
                                  </p:stCondLst>
                                  <p:childTnLst>
                                    <p:set>
                                      <p:cBhvr>
                                        <p:cTn id="56" dur="1" fill="hold">
                                          <p:stCondLst>
                                            <p:cond delay="0"/>
                                          </p:stCondLst>
                                        </p:cTn>
                                        <p:tgtEl>
                                          <p:spTgt spid="62"/>
                                        </p:tgtEl>
                                        <p:attrNameLst>
                                          <p:attrName>style.visibility</p:attrName>
                                        </p:attrNameLst>
                                      </p:cBhvr>
                                      <p:to>
                                        <p:strVal val="visible"/>
                                      </p:to>
                                    </p:set>
                                    <p:animEffect transition="in" filter="fade">
                                      <p:cBhvr>
                                        <p:cTn id="57" dur="2000"/>
                                        <p:tgtEl>
                                          <p:spTgt spid="62"/>
                                        </p:tgtEl>
                                      </p:cBhvr>
                                    </p:animEffect>
                                    <p:anim calcmode="lin" valueType="num">
                                      <p:cBhvr>
                                        <p:cTn id="58" dur="2000" fill="hold"/>
                                        <p:tgtEl>
                                          <p:spTgt spid="62"/>
                                        </p:tgtEl>
                                        <p:attrNameLst>
                                          <p:attrName>ppt_x</p:attrName>
                                        </p:attrNameLst>
                                      </p:cBhvr>
                                      <p:tavLst>
                                        <p:tav tm="0">
                                          <p:val>
                                            <p:strVal val="#ppt_x"/>
                                          </p:val>
                                        </p:tav>
                                        <p:tav tm="100000">
                                          <p:val>
                                            <p:strVal val="#ppt_x"/>
                                          </p:val>
                                        </p:tav>
                                      </p:tavLst>
                                    </p:anim>
                                    <p:anim calcmode="lin" valueType="num">
                                      <p:cBhvr>
                                        <p:cTn id="59" dur="2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p:nvPr/>
        </p:nvGrpSpPr>
        <p:grpSpPr bwMode="auto">
          <a:xfrm>
            <a:off x="1524498" y="3180953"/>
            <a:ext cx="1218404" cy="1218404"/>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64543" name="AutoShape 26"/>
            <p:cNvSpPr>
              <a:spLocks noChangeArrowheads="1"/>
            </p:cNvSpPr>
            <p:nvPr/>
          </p:nvSpPr>
          <p:spPr bwMode="auto">
            <a:xfrm>
              <a:off x="885" y="2064"/>
              <a:ext cx="998" cy="998"/>
            </a:xfrm>
            <a:custGeom>
              <a:avLst/>
              <a:gdLst>
                <a:gd name="T0" fmla="*/ 1 w 21600"/>
                <a:gd name="T1" fmla="*/ 0 h 21600"/>
                <a:gd name="T2" fmla="*/ 0 w 21600"/>
                <a:gd name="T3" fmla="*/ 0 h 21600"/>
                <a:gd name="T4" fmla="*/ 0 w 21600"/>
                <a:gd name="T5" fmla="*/ 1 h 21600"/>
                <a:gd name="T6" fmla="*/ 0 w 21600"/>
                <a:gd name="T7" fmla="*/ 2 h 21600"/>
                <a:gd name="T8" fmla="*/ 1 w 21600"/>
                <a:gd name="T9" fmla="*/ 2 h 21600"/>
                <a:gd name="T10" fmla="*/ 2 w 21600"/>
                <a:gd name="T11" fmla="*/ 2 h 21600"/>
                <a:gd name="T12" fmla="*/ 2 w 21600"/>
                <a:gd name="T13" fmla="*/ 1 h 21600"/>
                <a:gd name="T14" fmla="*/ 2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cxnSp>
        <p:nvCxnSpPr>
          <p:cNvPr id="2048" name="直接连接符 2047"/>
          <p:cNvCxnSpPr/>
          <p:nvPr/>
        </p:nvCxnSpPr>
        <p:spPr>
          <a:xfrm flipH="1">
            <a:off x="2822038" y="3866304"/>
            <a:ext cx="175593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577972" y="3866304"/>
            <a:ext cx="175593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3797806" y="3086139"/>
            <a:ext cx="1560333"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177405" y="3315336"/>
            <a:ext cx="1560334"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321152" y="3315336"/>
            <a:ext cx="175593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717113" y="3587088"/>
            <a:ext cx="891406" cy="511997"/>
          </a:xfrm>
          <a:prstGeom prst="rect">
            <a:avLst/>
          </a:prstGeom>
          <a:noFill/>
          <a:ln w="9525">
            <a:noFill/>
            <a:miter lim="800000"/>
          </a:ln>
        </p:spPr>
        <p:txBody>
          <a:bodyPr lIns="105601" tIns="52799" rIns="105601" bIns="52799">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a:t>
            </a:r>
          </a:p>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容</a:t>
            </a:r>
          </a:p>
        </p:txBody>
      </p:sp>
      <p:grpSp>
        <p:nvGrpSpPr>
          <p:cNvPr id="60441" name="Group 25"/>
          <p:cNvGrpSpPr/>
          <p:nvPr/>
        </p:nvGrpSpPr>
        <p:grpSpPr bwMode="auto">
          <a:xfrm>
            <a:off x="3538746" y="3384020"/>
            <a:ext cx="1981400" cy="1761907"/>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sp>
        <p:nvSpPr>
          <p:cNvPr id="29" name="Rectangle 11"/>
          <p:cNvSpPr>
            <a:spLocks noChangeArrowheads="1"/>
          </p:cNvSpPr>
          <p:nvPr/>
        </p:nvSpPr>
        <p:spPr bwMode="gray">
          <a:xfrm>
            <a:off x="3931443" y="3994715"/>
            <a:ext cx="1182568" cy="613373"/>
          </a:xfrm>
          <a:prstGeom prst="rect">
            <a:avLst/>
          </a:prstGeom>
          <a:noFill/>
          <a:ln w="9525">
            <a:noFill/>
            <a:miter lim="800000"/>
          </a:ln>
        </p:spPr>
        <p:txBody>
          <a:bodyPr>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338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a:t>
            </a:r>
          </a:p>
        </p:txBody>
      </p:sp>
      <p:sp>
        <p:nvSpPr>
          <p:cNvPr id="59402" name="TextBox 59"/>
          <p:cNvSpPr txBox="1">
            <a:spLocks noChangeArrowheads="1"/>
          </p:cNvSpPr>
          <p:nvPr/>
        </p:nvSpPr>
        <p:spPr bwMode="auto">
          <a:xfrm>
            <a:off x="728653" y="1083089"/>
            <a:ext cx="2724984" cy="461665"/>
          </a:xfrm>
          <a:prstGeom prst="rect">
            <a:avLst/>
          </a:prstGeom>
          <a:noFill/>
          <a:ln w="9525">
            <a:noFill/>
            <a:miter lim="800000"/>
          </a:ln>
        </p:spPr>
        <p:txBody>
          <a:bodyPr lIns="0" tIns="0" rIns="0" bIns="0">
            <a:spAutoFit/>
          </a:bodyPr>
          <a:lstStyle/>
          <a:p>
            <a:pPr marL="0" marR="0" lvl="0" indent="0" algn="just" defTabSz="909320" rtl="0" eaLnBrk="1" fontAlgn="base" latinLnBrk="0" hangingPunct="1">
              <a:lnSpc>
                <a:spcPts val="1225"/>
              </a:lnSpc>
              <a:spcBef>
                <a:spcPct val="0"/>
              </a:spcBef>
              <a:spcAft>
                <a:spcPct val="0"/>
              </a:spcAft>
              <a:buClrTx/>
              <a:buSzTx/>
              <a:buFontTx/>
              <a:buNone/>
              <a:defRPr/>
            </a:pPr>
            <a:r>
              <a:rPr kumimoji="0" lang="zh-CN" altLang="en-US" sz="845"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请在此处添加您需要的文字内容请在此处添加您需要的文字内容请在此处添加您需要的文字内容请在此处添加您需要的文字内容请在此处添加您需要的文字内容</a:t>
            </a:r>
            <a:endParaRPr kumimoji="0" lang="en-US" altLang="zh-CN" sz="845"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2049" name="矩形 2048"/>
          <p:cNvSpPr/>
          <p:nvPr/>
        </p:nvSpPr>
        <p:spPr>
          <a:xfrm>
            <a:off x="539025" y="1101006"/>
            <a:ext cx="120944" cy="10750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grpSp>
        <p:nvGrpSpPr>
          <p:cNvPr id="60460" name="Group 44"/>
          <p:cNvGrpSpPr/>
          <p:nvPr/>
        </p:nvGrpSpPr>
        <p:grpSpPr bwMode="auto">
          <a:xfrm>
            <a:off x="2336767" y="1690797"/>
            <a:ext cx="1218404" cy="1218404"/>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64539" name="AutoShape 46"/>
            <p:cNvSpPr>
              <a:spLocks noChangeArrowheads="1"/>
            </p:cNvSpPr>
            <p:nvPr/>
          </p:nvSpPr>
          <p:spPr bwMode="auto">
            <a:xfrm>
              <a:off x="885" y="2064"/>
              <a:ext cx="998" cy="998"/>
            </a:xfrm>
            <a:custGeom>
              <a:avLst/>
              <a:gdLst>
                <a:gd name="T0" fmla="*/ 1 w 21600"/>
                <a:gd name="T1" fmla="*/ 0 h 21600"/>
                <a:gd name="T2" fmla="*/ 0 w 21600"/>
                <a:gd name="T3" fmla="*/ 0 h 21600"/>
                <a:gd name="T4" fmla="*/ 0 w 21600"/>
                <a:gd name="T5" fmla="*/ 1 h 21600"/>
                <a:gd name="T6" fmla="*/ 0 w 21600"/>
                <a:gd name="T7" fmla="*/ 2 h 21600"/>
                <a:gd name="T8" fmla="*/ 1 w 21600"/>
                <a:gd name="T9" fmla="*/ 2 h 21600"/>
                <a:gd name="T10" fmla="*/ 2 w 21600"/>
                <a:gd name="T11" fmla="*/ 2 h 21600"/>
                <a:gd name="T12" fmla="*/ 2 w 21600"/>
                <a:gd name="T13" fmla="*/ 1 h 21600"/>
                <a:gd name="T14" fmla="*/ 2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sp>
        <p:nvSpPr>
          <p:cNvPr id="4" name="TextBox 22"/>
          <p:cNvSpPr txBox="1">
            <a:spLocks noChangeArrowheads="1"/>
          </p:cNvSpPr>
          <p:nvPr/>
        </p:nvSpPr>
        <p:spPr bwMode="auto">
          <a:xfrm>
            <a:off x="2539835" y="2096932"/>
            <a:ext cx="891405" cy="511997"/>
          </a:xfrm>
          <a:prstGeom prst="rect">
            <a:avLst/>
          </a:prstGeom>
          <a:noFill/>
          <a:ln w="9525">
            <a:noFill/>
            <a:miter lim="800000"/>
          </a:ln>
        </p:spPr>
        <p:txBody>
          <a:bodyPr lIns="105601" tIns="52799" rIns="105601" bIns="52799">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a:t>
            </a:r>
          </a:p>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容</a:t>
            </a:r>
          </a:p>
        </p:txBody>
      </p:sp>
      <p:grpSp>
        <p:nvGrpSpPr>
          <p:cNvPr id="60464" name="Group 48"/>
          <p:cNvGrpSpPr/>
          <p:nvPr/>
        </p:nvGrpSpPr>
        <p:grpSpPr bwMode="auto">
          <a:xfrm>
            <a:off x="4029990" y="945719"/>
            <a:ext cx="1218404" cy="1218404"/>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64537" name="AutoShape 50"/>
            <p:cNvSpPr>
              <a:spLocks noChangeArrowheads="1"/>
            </p:cNvSpPr>
            <p:nvPr/>
          </p:nvSpPr>
          <p:spPr bwMode="auto">
            <a:xfrm>
              <a:off x="885" y="2064"/>
              <a:ext cx="998" cy="998"/>
            </a:xfrm>
            <a:custGeom>
              <a:avLst/>
              <a:gdLst>
                <a:gd name="T0" fmla="*/ 1 w 21600"/>
                <a:gd name="T1" fmla="*/ 0 h 21600"/>
                <a:gd name="T2" fmla="*/ 0 w 21600"/>
                <a:gd name="T3" fmla="*/ 0 h 21600"/>
                <a:gd name="T4" fmla="*/ 0 w 21600"/>
                <a:gd name="T5" fmla="*/ 1 h 21600"/>
                <a:gd name="T6" fmla="*/ 0 w 21600"/>
                <a:gd name="T7" fmla="*/ 2 h 21600"/>
                <a:gd name="T8" fmla="*/ 1 w 21600"/>
                <a:gd name="T9" fmla="*/ 2 h 21600"/>
                <a:gd name="T10" fmla="*/ 2 w 21600"/>
                <a:gd name="T11" fmla="*/ 2 h 21600"/>
                <a:gd name="T12" fmla="*/ 2 w 21600"/>
                <a:gd name="T13" fmla="*/ 1 h 21600"/>
                <a:gd name="T14" fmla="*/ 2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sp>
        <p:nvSpPr>
          <p:cNvPr id="7" name="TextBox 22"/>
          <p:cNvSpPr txBox="1">
            <a:spLocks noChangeArrowheads="1"/>
          </p:cNvSpPr>
          <p:nvPr/>
        </p:nvSpPr>
        <p:spPr bwMode="auto">
          <a:xfrm>
            <a:off x="4222605" y="1351854"/>
            <a:ext cx="891406" cy="511997"/>
          </a:xfrm>
          <a:prstGeom prst="rect">
            <a:avLst/>
          </a:prstGeom>
          <a:noFill/>
          <a:ln w="9525">
            <a:noFill/>
            <a:miter lim="800000"/>
          </a:ln>
        </p:spPr>
        <p:txBody>
          <a:bodyPr lIns="105601" tIns="52799" rIns="105601" bIns="52799">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a:t>
            </a:r>
          </a:p>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容</a:t>
            </a:r>
          </a:p>
        </p:txBody>
      </p:sp>
      <p:grpSp>
        <p:nvGrpSpPr>
          <p:cNvPr id="60468" name="Group 52"/>
          <p:cNvGrpSpPr/>
          <p:nvPr/>
        </p:nvGrpSpPr>
        <p:grpSpPr bwMode="auto">
          <a:xfrm>
            <a:off x="5656021" y="1556414"/>
            <a:ext cx="1218404" cy="1218404"/>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64535" name="AutoShape 54"/>
            <p:cNvSpPr>
              <a:spLocks noChangeArrowheads="1"/>
            </p:cNvSpPr>
            <p:nvPr/>
          </p:nvSpPr>
          <p:spPr bwMode="auto">
            <a:xfrm>
              <a:off x="885" y="2064"/>
              <a:ext cx="998" cy="998"/>
            </a:xfrm>
            <a:custGeom>
              <a:avLst/>
              <a:gdLst>
                <a:gd name="T0" fmla="*/ 1 w 21600"/>
                <a:gd name="T1" fmla="*/ 0 h 21600"/>
                <a:gd name="T2" fmla="*/ 0 w 21600"/>
                <a:gd name="T3" fmla="*/ 0 h 21600"/>
                <a:gd name="T4" fmla="*/ 0 w 21600"/>
                <a:gd name="T5" fmla="*/ 1 h 21600"/>
                <a:gd name="T6" fmla="*/ 0 w 21600"/>
                <a:gd name="T7" fmla="*/ 2 h 21600"/>
                <a:gd name="T8" fmla="*/ 1 w 21600"/>
                <a:gd name="T9" fmla="*/ 2 h 21600"/>
                <a:gd name="T10" fmla="*/ 2 w 21600"/>
                <a:gd name="T11" fmla="*/ 2 h 21600"/>
                <a:gd name="T12" fmla="*/ 2 w 21600"/>
                <a:gd name="T13" fmla="*/ 1 h 21600"/>
                <a:gd name="T14" fmla="*/ 2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sp>
        <p:nvSpPr>
          <p:cNvPr id="10" name="TextBox 22"/>
          <p:cNvSpPr txBox="1">
            <a:spLocks noChangeArrowheads="1"/>
          </p:cNvSpPr>
          <p:nvPr/>
        </p:nvSpPr>
        <p:spPr bwMode="auto">
          <a:xfrm>
            <a:off x="5848637" y="1962550"/>
            <a:ext cx="891405" cy="511997"/>
          </a:xfrm>
          <a:prstGeom prst="rect">
            <a:avLst/>
          </a:prstGeom>
          <a:noFill/>
          <a:ln w="9525">
            <a:noFill/>
            <a:miter lim="800000"/>
          </a:ln>
        </p:spPr>
        <p:txBody>
          <a:bodyPr lIns="105601" tIns="52799" rIns="105601" bIns="52799">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a:t>
            </a:r>
          </a:p>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容</a:t>
            </a:r>
          </a:p>
        </p:txBody>
      </p:sp>
      <p:grpSp>
        <p:nvGrpSpPr>
          <p:cNvPr id="60472" name="Group 56"/>
          <p:cNvGrpSpPr/>
          <p:nvPr/>
        </p:nvGrpSpPr>
        <p:grpSpPr bwMode="auto">
          <a:xfrm>
            <a:off x="6401099" y="3249637"/>
            <a:ext cx="1218404" cy="1218404"/>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05601" tIns="52799" rIns="105601" bIns="52799" anchor="ctr"/>
            <a:lstStyle/>
            <a:p>
              <a:pPr marL="0" marR="0" lvl="0" indent="0" algn="ctr"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FFFFFF"/>
                </a:solidFill>
                <a:effectLst/>
                <a:uLnTx/>
                <a:uFillTx/>
                <a:latin typeface="Arial" panose="020B0604020202020204"/>
                <a:ea typeface="微软雅黑" panose="020B0503020204020204" pitchFamily="34" charset="-122"/>
                <a:cs typeface="+mn-cs"/>
              </a:endParaRPr>
            </a:p>
          </p:txBody>
        </p:sp>
        <p:sp>
          <p:nvSpPr>
            <p:cNvPr id="64533" name="AutoShape 58"/>
            <p:cNvSpPr>
              <a:spLocks noChangeArrowheads="1"/>
            </p:cNvSpPr>
            <p:nvPr/>
          </p:nvSpPr>
          <p:spPr bwMode="auto">
            <a:xfrm>
              <a:off x="885" y="2064"/>
              <a:ext cx="998" cy="998"/>
            </a:xfrm>
            <a:custGeom>
              <a:avLst/>
              <a:gdLst>
                <a:gd name="T0" fmla="*/ 1 w 21600"/>
                <a:gd name="T1" fmla="*/ 0 h 21600"/>
                <a:gd name="T2" fmla="*/ 0 w 21600"/>
                <a:gd name="T3" fmla="*/ 0 h 21600"/>
                <a:gd name="T4" fmla="*/ 0 w 21600"/>
                <a:gd name="T5" fmla="*/ 1 h 21600"/>
                <a:gd name="T6" fmla="*/ 0 w 21600"/>
                <a:gd name="T7" fmla="*/ 2 h 21600"/>
                <a:gd name="T8" fmla="*/ 1 w 21600"/>
                <a:gd name="T9" fmla="*/ 2 h 21600"/>
                <a:gd name="T10" fmla="*/ 2 w 21600"/>
                <a:gd name="T11" fmla="*/ 2 h 21600"/>
                <a:gd name="T12" fmla="*/ 2 w 21600"/>
                <a:gd name="T13" fmla="*/ 1 h 21600"/>
                <a:gd name="T14" fmla="*/ 2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sp>
        <p:nvSpPr>
          <p:cNvPr id="11" name="TextBox 22"/>
          <p:cNvSpPr txBox="1">
            <a:spLocks noChangeArrowheads="1"/>
          </p:cNvSpPr>
          <p:nvPr/>
        </p:nvSpPr>
        <p:spPr bwMode="auto">
          <a:xfrm>
            <a:off x="6592222" y="3655772"/>
            <a:ext cx="891405" cy="511997"/>
          </a:xfrm>
          <a:prstGeom prst="rect">
            <a:avLst/>
          </a:prstGeom>
          <a:noFill/>
          <a:ln w="9525">
            <a:noFill/>
            <a:miter lim="800000"/>
          </a:ln>
        </p:spPr>
        <p:txBody>
          <a:bodyPr lIns="105601" tIns="52799" rIns="105601" bIns="52799">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a:t>
            </a:r>
          </a:p>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容</a:t>
            </a:r>
          </a:p>
        </p:txBody>
      </p:sp>
      <p:sp>
        <p:nvSpPr>
          <p:cNvPr id="12" name="标题 1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387939" y="1577319"/>
            <a:ext cx="2463684" cy="2433821"/>
          </a:xfrm>
          <a:custGeom>
            <a:avLst/>
            <a:gdLst>
              <a:gd name="T0" fmla="*/ 109583 w 3286125"/>
              <a:gd name="T1" fmla="*/ 631717 h 3286125"/>
              <a:gd name="T2" fmla="*/ 659703 w 3286125"/>
              <a:gd name="T3" fmla="*/ 104377 h 3286125"/>
              <a:gd name="T4" fmla="*/ 663299 w 3286125"/>
              <a:gd name="T5" fmla="*/ 631719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34136" rIns="322539" bIns="161270" anchor="ct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2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A</a:t>
            </a:r>
            <a:endParaRPr kumimoji="0" lang="zh-CN" altLang="en-US" sz="2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3" name="空心弧 12"/>
          <p:cNvSpPr>
            <a:spLocks noChangeArrowheads="1"/>
          </p:cNvSpPr>
          <p:nvPr/>
        </p:nvSpPr>
        <p:spPr bwMode="auto">
          <a:xfrm flipH="1">
            <a:off x="3387939" y="1577319"/>
            <a:ext cx="2463684" cy="2433821"/>
          </a:xfrm>
          <a:custGeom>
            <a:avLst/>
            <a:gdLst>
              <a:gd name="T0" fmla="*/ 109583 w 3286125"/>
              <a:gd name="T1" fmla="*/ 631717 h 3286125"/>
              <a:gd name="T2" fmla="*/ 659703 w 3286125"/>
              <a:gd name="T3" fmla="*/ 104377 h 3286125"/>
              <a:gd name="T4" fmla="*/ 663299 w 3286125"/>
              <a:gd name="T5" fmla="*/ 631719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322539" tIns="34136" rIns="0" bIns="161270" anchor="ct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2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       B</a:t>
            </a:r>
            <a:endParaRPr kumimoji="0" lang="zh-CN" altLang="en-US" sz="2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空心弧 13"/>
          <p:cNvSpPr>
            <a:spLocks noChangeArrowheads="1"/>
          </p:cNvSpPr>
          <p:nvPr/>
        </p:nvSpPr>
        <p:spPr bwMode="auto">
          <a:xfrm>
            <a:off x="3387939" y="1577319"/>
            <a:ext cx="2463684" cy="2433821"/>
          </a:xfrm>
          <a:custGeom>
            <a:avLst/>
            <a:gdLst>
              <a:gd name="T0" fmla="*/ 664920 w 3286125"/>
              <a:gd name="T1" fmla="*/ 1157709 h 3286125"/>
              <a:gd name="T2" fmla="*/ 111057 w 3286125"/>
              <a:gd name="T3" fmla="*/ 638592 h 3286125"/>
              <a:gd name="T4" fmla="*/ 663299 w 3286125"/>
              <a:gd name="T5" fmla="*/ 631719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161270" rIns="322539" bIns="0" anchor="ct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2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C</a:t>
            </a:r>
            <a:endParaRPr kumimoji="0" lang="zh-CN" altLang="en-US" sz="2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空心弧 14"/>
          <p:cNvSpPr>
            <a:spLocks noChangeArrowheads="1"/>
          </p:cNvSpPr>
          <p:nvPr/>
        </p:nvSpPr>
        <p:spPr bwMode="auto">
          <a:xfrm flipH="1">
            <a:off x="3398391" y="1577319"/>
            <a:ext cx="2463684" cy="2433821"/>
          </a:xfrm>
          <a:custGeom>
            <a:avLst/>
            <a:gdLst>
              <a:gd name="T0" fmla="*/ 664920 w 3286125"/>
              <a:gd name="T1" fmla="*/ 1157709 h 3286125"/>
              <a:gd name="T2" fmla="*/ 111057 w 3286125"/>
              <a:gd name="T3" fmla="*/ 638592 h 3286125"/>
              <a:gd name="T4" fmla="*/ 663299 w 3286125"/>
              <a:gd name="T5" fmla="*/ 631719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322539" tIns="161270" rIns="0" bIns="0" anchor="ct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2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        D</a:t>
            </a:r>
            <a:endParaRPr kumimoji="0" lang="zh-CN" altLang="en-US" sz="2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等腰三角形 15"/>
          <p:cNvSpPr>
            <a:spLocks noChangeArrowheads="1"/>
          </p:cNvSpPr>
          <p:nvPr/>
        </p:nvSpPr>
        <p:spPr bwMode="auto">
          <a:xfrm rot="-2700000">
            <a:off x="3553677" y="1829659"/>
            <a:ext cx="246369" cy="209040"/>
          </a:xfrm>
          <a:prstGeom prst="triangle">
            <a:avLst>
              <a:gd name="adj" fmla="val 50000"/>
            </a:avLst>
          </a:prstGeom>
          <a:solidFill>
            <a:schemeClr val="bg2"/>
          </a:solidFill>
          <a:ln w="12700" algn="ctr">
            <a:noFill/>
            <a:miter lim="800000"/>
          </a:ln>
        </p:spPr>
        <p:txBody>
          <a:bodyPr lIns="68271" tIns="34136" rIns="68271" bIns="34136" anchor="ctr"/>
          <a:lstStyle/>
          <a:p>
            <a:pPr marL="0" marR="0" lvl="0" indent="0" algn="ctr" defTabSz="682625" rtl="0" eaLnBrk="1" fontAlgn="base" latinLnBrk="0" hangingPunct="1">
              <a:lnSpc>
                <a:spcPct val="100000"/>
              </a:lnSpc>
              <a:spcBef>
                <a:spcPct val="0"/>
              </a:spcBef>
              <a:spcAft>
                <a:spcPct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7" name="等腰三角形 16"/>
          <p:cNvSpPr>
            <a:spLocks noChangeArrowheads="1"/>
          </p:cNvSpPr>
          <p:nvPr/>
        </p:nvSpPr>
        <p:spPr bwMode="auto">
          <a:xfrm rot="2700000" flipV="1">
            <a:off x="3553677" y="3542293"/>
            <a:ext cx="246369" cy="210533"/>
          </a:xfrm>
          <a:prstGeom prst="triangle">
            <a:avLst>
              <a:gd name="adj" fmla="val 50000"/>
            </a:avLst>
          </a:prstGeom>
          <a:solidFill>
            <a:schemeClr val="bg2"/>
          </a:solidFill>
          <a:ln w="12700" algn="ctr">
            <a:noFill/>
            <a:miter lim="800000"/>
          </a:ln>
        </p:spPr>
        <p:txBody>
          <a:bodyPr rot="10800000" lIns="68271" tIns="34136" rIns="68271" bIns="34136" anchor="ctr"/>
          <a:lstStyle/>
          <a:p>
            <a:pPr marL="0" marR="0" lvl="0" indent="0" algn="ctr" defTabSz="682625" rtl="0" eaLnBrk="1" fontAlgn="base" latinLnBrk="0" hangingPunct="1">
              <a:lnSpc>
                <a:spcPct val="100000"/>
              </a:lnSpc>
              <a:spcBef>
                <a:spcPct val="0"/>
              </a:spcBef>
              <a:spcAft>
                <a:spcPct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8" name="等腰三角形 17"/>
          <p:cNvSpPr>
            <a:spLocks noChangeArrowheads="1"/>
          </p:cNvSpPr>
          <p:nvPr/>
        </p:nvSpPr>
        <p:spPr bwMode="auto">
          <a:xfrm rot="2700000" flipH="1">
            <a:off x="5439516" y="1829659"/>
            <a:ext cx="246368" cy="209040"/>
          </a:xfrm>
          <a:prstGeom prst="triangle">
            <a:avLst>
              <a:gd name="adj" fmla="val 50000"/>
            </a:avLst>
          </a:prstGeom>
          <a:solidFill>
            <a:schemeClr val="tx2"/>
          </a:solidFill>
          <a:ln w="12700" algn="ctr">
            <a:noFill/>
            <a:miter lim="800000"/>
          </a:ln>
        </p:spPr>
        <p:txBody>
          <a:bodyPr lIns="68271" tIns="34136" rIns="68271" bIns="34136" anchor="ctr"/>
          <a:lstStyle/>
          <a:p>
            <a:pPr marL="0" marR="0" lvl="0" indent="0" algn="ctr" defTabSz="682625" rtl="0" eaLnBrk="1" fontAlgn="base" latinLnBrk="0" hangingPunct="1">
              <a:lnSpc>
                <a:spcPct val="100000"/>
              </a:lnSpc>
              <a:spcBef>
                <a:spcPct val="0"/>
              </a:spcBef>
              <a:spcAft>
                <a:spcPct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1" name="等腰三角形 20"/>
          <p:cNvSpPr>
            <a:spLocks noChangeArrowheads="1"/>
          </p:cNvSpPr>
          <p:nvPr/>
        </p:nvSpPr>
        <p:spPr bwMode="auto">
          <a:xfrm rot="-2700000" flipH="1" flipV="1">
            <a:off x="5439516" y="3542293"/>
            <a:ext cx="246368" cy="210533"/>
          </a:xfrm>
          <a:prstGeom prst="triangle">
            <a:avLst>
              <a:gd name="adj" fmla="val 50000"/>
            </a:avLst>
          </a:prstGeom>
          <a:solidFill>
            <a:schemeClr val="tx2"/>
          </a:solidFill>
          <a:ln w="12700" algn="ctr">
            <a:noFill/>
            <a:miter lim="800000"/>
          </a:ln>
        </p:spPr>
        <p:txBody>
          <a:bodyPr rot="10800000" lIns="68271" tIns="34136" rIns="68271" bIns="34136" anchor="ctr"/>
          <a:lstStyle/>
          <a:p>
            <a:pPr marL="0" marR="0" lvl="0" indent="0" algn="ctr" defTabSz="682625" rtl="0" eaLnBrk="1" fontAlgn="base" latinLnBrk="0" hangingPunct="1">
              <a:lnSpc>
                <a:spcPct val="100000"/>
              </a:lnSpc>
              <a:spcBef>
                <a:spcPct val="0"/>
              </a:spcBef>
              <a:spcAft>
                <a:spcPct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3" name="椭圆 22"/>
          <p:cNvSpPr>
            <a:spLocks noChangeArrowheads="1"/>
          </p:cNvSpPr>
          <p:nvPr/>
        </p:nvSpPr>
        <p:spPr bwMode="auto">
          <a:xfrm>
            <a:off x="3141570" y="1333936"/>
            <a:ext cx="2956421" cy="2920585"/>
          </a:xfrm>
          <a:prstGeom prst="ellipse">
            <a:avLst/>
          </a:prstGeom>
          <a:noFill/>
          <a:ln w="12700" algn="ctr">
            <a:solidFill>
              <a:srgbClr val="7F7F7F"/>
            </a:solidFill>
            <a:prstDash val="dash"/>
            <a:miter lim="800000"/>
          </a:ln>
        </p:spPr>
        <p:txBody>
          <a:bodyPr lIns="68271" tIns="34136" rIns="68271" bIns="34136" anchor="ctr"/>
          <a:lstStyle/>
          <a:p>
            <a:pPr marL="0" marR="0" lvl="0" indent="0" algn="ctr" defTabSz="682625" rtl="0" eaLnBrk="1" fontAlgn="base" latinLnBrk="0" hangingPunct="1">
              <a:lnSpc>
                <a:spcPct val="100000"/>
              </a:lnSpc>
              <a:spcBef>
                <a:spcPct val="0"/>
              </a:spcBef>
              <a:spcAft>
                <a:spcPct val="0"/>
              </a:spcAft>
              <a:buClrTx/>
              <a:buSzTx/>
              <a:buFontTx/>
              <a:buNone/>
              <a:defRPr/>
            </a:pPr>
            <a:endPar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4" name="文本框 23"/>
          <p:cNvSpPr txBox="1">
            <a:spLocks noChangeArrowheads="1"/>
          </p:cNvSpPr>
          <p:nvPr/>
        </p:nvSpPr>
        <p:spPr bwMode="auto">
          <a:xfrm>
            <a:off x="3886648" y="2526957"/>
            <a:ext cx="1467758" cy="763616"/>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2255" b="1"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标题</a:t>
            </a:r>
          </a:p>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2255" b="1"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内容</a:t>
            </a:r>
          </a:p>
        </p:txBody>
      </p:sp>
      <p:sp>
        <p:nvSpPr>
          <p:cNvPr id="28" name="文本框 27"/>
          <p:cNvSpPr txBox="1">
            <a:spLocks noChangeArrowheads="1"/>
          </p:cNvSpPr>
          <p:nvPr/>
        </p:nvSpPr>
        <p:spPr bwMode="auto">
          <a:xfrm>
            <a:off x="312068" y="1534017"/>
            <a:ext cx="2796654" cy="590235"/>
          </a:xfrm>
          <a:prstGeom prst="rect">
            <a:avLst/>
          </a:prstGeom>
          <a:noFill/>
          <a:ln w="9525">
            <a:noFill/>
            <a:miter lim="800000"/>
          </a:ln>
        </p:spPr>
        <p:txBody>
          <a:bodyPr lIns="68271" tIns="34136" rIns="68271" bIns="34136">
            <a:spAutoFit/>
          </a:bodyPr>
          <a:lstStyle/>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p:txBody>
      </p:sp>
      <p:sp>
        <p:nvSpPr>
          <p:cNvPr id="2" name="文本框 27"/>
          <p:cNvSpPr txBox="1">
            <a:spLocks noChangeArrowheads="1"/>
          </p:cNvSpPr>
          <p:nvPr/>
        </p:nvSpPr>
        <p:spPr bwMode="auto">
          <a:xfrm>
            <a:off x="304601" y="3569170"/>
            <a:ext cx="2796655" cy="590235"/>
          </a:xfrm>
          <a:prstGeom prst="rect">
            <a:avLst/>
          </a:prstGeom>
          <a:noFill/>
          <a:ln w="9525">
            <a:noFill/>
            <a:miter lim="800000"/>
          </a:ln>
        </p:spPr>
        <p:txBody>
          <a:bodyPr lIns="68271" tIns="34136" rIns="68271" bIns="34136">
            <a:spAutoFit/>
          </a:bodyPr>
          <a:lstStyle/>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p:txBody>
      </p:sp>
      <p:sp>
        <p:nvSpPr>
          <p:cNvPr id="3" name="文本框 27"/>
          <p:cNvSpPr txBox="1">
            <a:spLocks noChangeArrowheads="1"/>
          </p:cNvSpPr>
          <p:nvPr/>
        </p:nvSpPr>
        <p:spPr bwMode="auto">
          <a:xfrm>
            <a:off x="5587336" y="3569170"/>
            <a:ext cx="2796655" cy="590235"/>
          </a:xfrm>
          <a:prstGeom prst="rect">
            <a:avLst/>
          </a:prstGeom>
          <a:noFill/>
          <a:ln w="9525">
            <a:noFill/>
            <a:miter lim="800000"/>
          </a:ln>
        </p:spPr>
        <p:txBody>
          <a:bodyPr lIns="68271" tIns="34136" rIns="68271" bIns="34136">
            <a:spAutoFit/>
          </a:bodyPr>
          <a:lstStyle/>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p:txBody>
      </p:sp>
      <p:sp>
        <p:nvSpPr>
          <p:cNvPr id="4" name="文本框 27"/>
          <p:cNvSpPr txBox="1">
            <a:spLocks noChangeArrowheads="1"/>
          </p:cNvSpPr>
          <p:nvPr/>
        </p:nvSpPr>
        <p:spPr bwMode="auto">
          <a:xfrm>
            <a:off x="5587336" y="1537003"/>
            <a:ext cx="2796655" cy="590235"/>
          </a:xfrm>
          <a:prstGeom prst="rect">
            <a:avLst/>
          </a:prstGeom>
          <a:noFill/>
          <a:ln w="9525">
            <a:noFill/>
            <a:miter lim="800000"/>
          </a:ln>
        </p:spPr>
        <p:txBody>
          <a:bodyPr lIns="68271" tIns="34136" rIns="68271" bIns="34136">
            <a:spAutoFit/>
          </a:bodyPr>
          <a:lstStyle/>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a:p>
            <a:pPr marL="213360" marR="0" lvl="0" indent="-213360" algn="r" defTabSz="682625" rtl="0" eaLnBrk="1" fontAlgn="base" latinLnBrk="0" hangingPunct="1">
              <a:lnSpc>
                <a:spcPct val="100000"/>
              </a:lnSpc>
              <a:spcBef>
                <a:spcPct val="0"/>
              </a:spcBef>
              <a:spcAft>
                <a:spcPct val="0"/>
              </a:spcAft>
              <a:buClrTx/>
              <a:buSzTx/>
              <a:buFont typeface="Wingdings" panose="05000000000000000000" pitchFamily="2" charset="2"/>
              <a:buChar char="n"/>
              <a:defRPr/>
            </a:pPr>
            <a:r>
              <a:rPr kumimoji="0" lang="zh-CN" altLang="en-US" sz="113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请在此处添加您需要的文字内容</a:t>
            </a:r>
          </a:p>
        </p:txBody>
      </p:sp>
      <p:sp>
        <p:nvSpPr>
          <p:cNvPr id="5" name="标题 4"/>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screen"/>
          <a:stretch>
            <a:fillRect/>
          </a:stretch>
        </p:blipFill>
        <p:spPr>
          <a:xfrm>
            <a:off x="4050324" y="2202519"/>
            <a:ext cx="5060892" cy="1455773"/>
          </a:xfrm>
          <a:prstGeom prst="rect">
            <a:avLst/>
          </a:prstGeom>
        </p:spPr>
      </p:pic>
      <p:grpSp>
        <p:nvGrpSpPr>
          <p:cNvPr id="14" name="组合 13"/>
          <p:cNvGrpSpPr/>
          <p:nvPr/>
        </p:nvGrpSpPr>
        <p:grpSpPr>
          <a:xfrm>
            <a:off x="2561488" y="1478759"/>
            <a:ext cx="1732736" cy="1513304"/>
            <a:chOff x="9224782" y="2628163"/>
            <a:chExt cx="2397222" cy="2093640"/>
          </a:xfrm>
        </p:grpSpPr>
        <p:grpSp>
          <p:nvGrpSpPr>
            <p:cNvPr id="15" name="组合 14"/>
            <p:cNvGrpSpPr/>
            <p:nvPr/>
          </p:nvGrpSpPr>
          <p:grpSpPr>
            <a:xfrm>
              <a:off x="9224782" y="2628163"/>
              <a:ext cx="2397222" cy="2093640"/>
              <a:chOff x="9224782" y="2628163"/>
              <a:chExt cx="2397222" cy="2093640"/>
            </a:xfrm>
          </p:grpSpPr>
          <p:grpSp>
            <p:nvGrpSpPr>
              <p:cNvPr id="17" name="组合 16"/>
              <p:cNvGrpSpPr/>
              <p:nvPr/>
            </p:nvGrpSpPr>
            <p:grpSpPr>
              <a:xfrm>
                <a:off x="9224782" y="2628163"/>
                <a:ext cx="2397222" cy="2093640"/>
                <a:chOff x="1511944" y="2420246"/>
                <a:chExt cx="2627152" cy="2294453"/>
              </a:xfrm>
              <a:effectLst>
                <a:outerShdw blurRad="203200" dist="38100" dir="3780000" sx="103000" sy="103000" algn="t" rotWithShape="0">
                  <a:prstClr val="black">
                    <a:alpha val="25000"/>
                  </a:prstClr>
                </a:outerShdw>
              </a:effectLst>
            </p:grpSpPr>
            <p:sp>
              <p:nvSpPr>
                <p:cNvPr id="19"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20"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18" name="Freeform 7"/>
              <p:cNvSpPr/>
              <p:nvPr/>
            </p:nvSpPr>
            <p:spPr bwMode="auto">
              <a:xfrm>
                <a:off x="9536465" y="287211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16" name="TextBox 95"/>
            <p:cNvSpPr txBox="1"/>
            <p:nvPr/>
          </p:nvSpPr>
          <p:spPr>
            <a:xfrm>
              <a:off x="9918251" y="3180762"/>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05</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21" name="组合 20"/>
          <p:cNvGrpSpPr/>
          <p:nvPr/>
        </p:nvGrpSpPr>
        <p:grpSpPr>
          <a:xfrm>
            <a:off x="4319985" y="1855435"/>
            <a:ext cx="2738242" cy="877555"/>
            <a:chOff x="9752962" y="4978665"/>
            <a:chExt cx="1976761" cy="1214088"/>
          </a:xfrm>
        </p:grpSpPr>
        <p:sp>
          <p:nvSpPr>
            <p:cNvPr id="22" name="TextBox 110"/>
            <p:cNvSpPr txBox="1"/>
            <p:nvPr/>
          </p:nvSpPr>
          <p:spPr>
            <a:xfrm>
              <a:off x="9752962" y="4978665"/>
              <a:ext cx="1537897" cy="89419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effectLst/>
                  <a:uLnTx/>
                  <a:uFillTx/>
                  <a:latin typeface="思源黑体 CN Medium" pitchFamily="34" charset="-122"/>
                  <a:ea typeface="思源黑体 CN Medium" pitchFamily="34" charset="-122"/>
                  <a:cs typeface="+mn-cs"/>
                </a:rPr>
                <a:t>明年计划</a:t>
              </a:r>
            </a:p>
          </p:txBody>
        </p:sp>
        <p:sp>
          <p:nvSpPr>
            <p:cNvPr id="23" name="TextBox 111"/>
            <p:cNvSpPr txBox="1"/>
            <p:nvPr/>
          </p:nvSpPr>
          <p:spPr>
            <a:xfrm>
              <a:off x="9906591" y="5724367"/>
              <a:ext cx="1823132" cy="46838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WORKREPORT</a:t>
              </a:r>
              <a:endParaRPr kumimoji="0" lang="zh-CN" altLang="en-US" sz="160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grpSp>
      <p:pic>
        <p:nvPicPr>
          <p:cNvPr id="24" name="图片 23"/>
          <p:cNvPicPr>
            <a:picLocks noChangeAspect="1"/>
          </p:cNvPicPr>
          <p:nvPr/>
        </p:nvPicPr>
        <p:blipFill rotWithShape="1">
          <a:blip r:embed="rId3" cstate="screen"/>
          <a:srcRect t="-5300"/>
          <a:stretch>
            <a:fillRect/>
          </a:stretch>
        </p:blipFill>
        <p:spPr>
          <a:xfrm>
            <a:off x="0" y="3597917"/>
            <a:ext cx="9144000" cy="15530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120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 calcmode="lin" valueType="num">
                                      <p:cBhvr>
                                        <p:cTn id="9" dur="500" fill="hold"/>
                                        <p:tgtEl>
                                          <p:spTgt spid="14"/>
                                        </p:tgtEl>
                                        <p:attrNameLst>
                                          <p:attrName>ppt_x</p:attrName>
                                        </p:attrNameLst>
                                      </p:cBhvr>
                                      <p:tavLst>
                                        <p:tav tm="0">
                                          <p:val>
                                            <p:fltVal val="0.5"/>
                                          </p:val>
                                        </p:tav>
                                        <p:tav tm="100000">
                                          <p:val>
                                            <p:strVal val="#ppt_x"/>
                                          </p:val>
                                        </p:tav>
                                      </p:tavLst>
                                    </p:anim>
                                    <p:anim calcmode="lin" valueType="num">
                                      <p:cBhvr>
                                        <p:cTn id="10" dur="500" fill="hold"/>
                                        <p:tgtEl>
                                          <p:spTgt spid="14"/>
                                        </p:tgtEl>
                                        <p:attrNameLst>
                                          <p:attrName>ppt_y</p:attrName>
                                        </p:attrNameLst>
                                      </p:cBhvr>
                                      <p:tavLst>
                                        <p:tav tm="0">
                                          <p:val>
                                            <p:fltVal val="0.5"/>
                                          </p:val>
                                        </p:tav>
                                        <p:tav tm="100000">
                                          <p:val>
                                            <p:strVal val="#ppt_y"/>
                                          </p:val>
                                        </p:tav>
                                      </p:tavLst>
                                    </p:anim>
                                  </p:childTnLst>
                                </p:cTn>
                              </p:par>
                              <p:par>
                                <p:cTn id="11" presetID="42" presetClass="entr" presetSubtype="0" fill="hold" nodeType="withEffect">
                                  <p:stCondLst>
                                    <p:cond delay="220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2000"/>
                                        <p:tgtEl>
                                          <p:spTgt spid="21"/>
                                        </p:tgtEl>
                                      </p:cBhvr>
                                    </p:animEffect>
                                    <p:anim calcmode="lin" valueType="num">
                                      <p:cBhvr>
                                        <p:cTn id="14" dur="2000" fill="hold"/>
                                        <p:tgtEl>
                                          <p:spTgt spid="21"/>
                                        </p:tgtEl>
                                        <p:attrNameLst>
                                          <p:attrName>ppt_x</p:attrName>
                                        </p:attrNameLst>
                                      </p:cBhvr>
                                      <p:tavLst>
                                        <p:tav tm="0">
                                          <p:val>
                                            <p:strVal val="#ppt_x"/>
                                          </p:val>
                                        </p:tav>
                                        <p:tav tm="100000">
                                          <p:val>
                                            <p:strVal val="#ppt_x"/>
                                          </p:val>
                                        </p:tav>
                                      </p:tavLst>
                                    </p:anim>
                                    <p:anim calcmode="lin" valueType="num">
                                      <p:cBhvr>
                                        <p:cTn id="15" dur="2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149037" y="1442936"/>
            <a:ext cx="3381966" cy="2937009"/>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1" fmla="*/ 0 w 5256584"/>
              <a:gd name="connsiteY0-2" fmla="*/ 2340260 h 4680520"/>
              <a:gd name="connsiteX1-3" fmla="*/ 1137749 w 5256584"/>
              <a:gd name="connsiteY1-4" fmla="*/ 1790523 h 4680520"/>
              <a:gd name="connsiteX2-5" fmla="*/ 769809 w 5256584"/>
              <a:gd name="connsiteY2-6" fmla="*/ 685446 h 4680520"/>
              <a:gd name="connsiteX3-7" fmla="*/ 2010895 w 5256584"/>
              <a:gd name="connsiteY3-8" fmla="*/ 1013065 h 4680520"/>
              <a:gd name="connsiteX4-9" fmla="*/ 2628292 w 5256584"/>
              <a:gd name="connsiteY4-10" fmla="*/ 0 h 4680520"/>
              <a:gd name="connsiteX5-11" fmla="*/ 3245689 w 5256584"/>
              <a:gd name="connsiteY5-12" fmla="*/ 1013065 h 4680520"/>
              <a:gd name="connsiteX6-13" fmla="*/ 4486775 w 5256584"/>
              <a:gd name="connsiteY6-14" fmla="*/ 685446 h 4680520"/>
              <a:gd name="connsiteX7-15" fmla="*/ 4118835 w 5256584"/>
              <a:gd name="connsiteY7-16" fmla="*/ 1790523 h 4680520"/>
              <a:gd name="connsiteX8-17" fmla="*/ 5256584 w 5256584"/>
              <a:gd name="connsiteY8-18" fmla="*/ 2340260 h 4680520"/>
              <a:gd name="connsiteX9-19" fmla="*/ 4118835 w 5256584"/>
              <a:gd name="connsiteY9-20" fmla="*/ 2889997 h 4680520"/>
              <a:gd name="connsiteX10-21" fmla="*/ 4486775 w 5256584"/>
              <a:gd name="connsiteY10-22" fmla="*/ 3995074 h 4680520"/>
              <a:gd name="connsiteX11-23" fmla="*/ 3245689 w 5256584"/>
              <a:gd name="connsiteY11-24" fmla="*/ 3667455 h 4680520"/>
              <a:gd name="connsiteX12-25" fmla="*/ 2628292 w 5256584"/>
              <a:gd name="connsiteY12-26" fmla="*/ 4680520 h 4680520"/>
              <a:gd name="connsiteX13-27" fmla="*/ 2010895 w 5256584"/>
              <a:gd name="connsiteY13-28" fmla="*/ 3667455 h 4680520"/>
              <a:gd name="connsiteX14-29" fmla="*/ 769809 w 5256584"/>
              <a:gd name="connsiteY14-30" fmla="*/ 3995074 h 4680520"/>
              <a:gd name="connsiteX15-31" fmla="*/ 1137749 w 5256584"/>
              <a:gd name="connsiteY15-32" fmla="*/ 2889997 h 4680520"/>
              <a:gd name="connsiteX16-33" fmla="*/ 0 w 5256584"/>
              <a:gd name="connsiteY16-34" fmla="*/ 2340260 h 4680520"/>
              <a:gd name="connsiteX0-35" fmla="*/ 0 w 5256584"/>
              <a:gd name="connsiteY0-36" fmla="*/ 2340260 h 4680520"/>
              <a:gd name="connsiteX1-37" fmla="*/ 1137749 w 5256584"/>
              <a:gd name="connsiteY1-38" fmla="*/ 1790523 h 4680520"/>
              <a:gd name="connsiteX2-39" fmla="*/ 769809 w 5256584"/>
              <a:gd name="connsiteY2-40" fmla="*/ 685446 h 4680520"/>
              <a:gd name="connsiteX3-41" fmla="*/ 2010895 w 5256584"/>
              <a:gd name="connsiteY3-42" fmla="*/ 1013065 h 4680520"/>
              <a:gd name="connsiteX4-43" fmla="*/ 2628292 w 5256584"/>
              <a:gd name="connsiteY4-44" fmla="*/ 0 h 4680520"/>
              <a:gd name="connsiteX5-45" fmla="*/ 3245689 w 5256584"/>
              <a:gd name="connsiteY5-46" fmla="*/ 1013065 h 4680520"/>
              <a:gd name="connsiteX6-47" fmla="*/ 4486775 w 5256584"/>
              <a:gd name="connsiteY6-48" fmla="*/ 685446 h 4680520"/>
              <a:gd name="connsiteX7-49" fmla="*/ 4118835 w 5256584"/>
              <a:gd name="connsiteY7-50" fmla="*/ 1790523 h 4680520"/>
              <a:gd name="connsiteX8-51" fmla="*/ 5256584 w 5256584"/>
              <a:gd name="connsiteY8-52" fmla="*/ 2340260 h 4680520"/>
              <a:gd name="connsiteX9-53" fmla="*/ 4118835 w 5256584"/>
              <a:gd name="connsiteY9-54" fmla="*/ 2889997 h 4680520"/>
              <a:gd name="connsiteX10-55" fmla="*/ 4486775 w 5256584"/>
              <a:gd name="connsiteY10-56" fmla="*/ 3995074 h 4680520"/>
              <a:gd name="connsiteX11-57" fmla="*/ 3245689 w 5256584"/>
              <a:gd name="connsiteY11-58" fmla="*/ 3667455 h 4680520"/>
              <a:gd name="connsiteX12-59" fmla="*/ 2628292 w 5256584"/>
              <a:gd name="connsiteY12-60" fmla="*/ 4680520 h 4680520"/>
              <a:gd name="connsiteX13-61" fmla="*/ 2010895 w 5256584"/>
              <a:gd name="connsiteY13-62" fmla="*/ 3667455 h 4680520"/>
              <a:gd name="connsiteX14-63" fmla="*/ 769809 w 5256584"/>
              <a:gd name="connsiteY14-64" fmla="*/ 3995074 h 4680520"/>
              <a:gd name="connsiteX15-65" fmla="*/ 1137749 w 5256584"/>
              <a:gd name="connsiteY15-66" fmla="*/ 2889997 h 4680520"/>
              <a:gd name="connsiteX16-67" fmla="*/ 0 w 5256584"/>
              <a:gd name="connsiteY16-68" fmla="*/ 2340260 h 4680520"/>
              <a:gd name="connsiteX0-69" fmla="*/ 0 w 5321972"/>
              <a:gd name="connsiteY0-70" fmla="*/ 2340260 h 4680520"/>
              <a:gd name="connsiteX1-71" fmla="*/ 1137749 w 5321972"/>
              <a:gd name="connsiteY1-72" fmla="*/ 1790523 h 4680520"/>
              <a:gd name="connsiteX2-73" fmla="*/ 769809 w 5321972"/>
              <a:gd name="connsiteY2-74" fmla="*/ 685446 h 4680520"/>
              <a:gd name="connsiteX3-75" fmla="*/ 2010895 w 5321972"/>
              <a:gd name="connsiteY3-76" fmla="*/ 1013065 h 4680520"/>
              <a:gd name="connsiteX4-77" fmla="*/ 2628292 w 5321972"/>
              <a:gd name="connsiteY4-78" fmla="*/ 0 h 4680520"/>
              <a:gd name="connsiteX5-79" fmla="*/ 3245689 w 5321972"/>
              <a:gd name="connsiteY5-80" fmla="*/ 1013065 h 4680520"/>
              <a:gd name="connsiteX6-81" fmla="*/ 4486775 w 5321972"/>
              <a:gd name="connsiteY6-82" fmla="*/ 685446 h 4680520"/>
              <a:gd name="connsiteX7-83" fmla="*/ 4118835 w 5321972"/>
              <a:gd name="connsiteY7-84" fmla="*/ 1790523 h 4680520"/>
              <a:gd name="connsiteX8-85" fmla="*/ 5256584 w 5321972"/>
              <a:gd name="connsiteY8-86" fmla="*/ 2340260 h 4680520"/>
              <a:gd name="connsiteX9-87" fmla="*/ 4118835 w 5321972"/>
              <a:gd name="connsiteY9-88" fmla="*/ 2889997 h 4680520"/>
              <a:gd name="connsiteX10-89" fmla="*/ 4486775 w 5321972"/>
              <a:gd name="connsiteY10-90" fmla="*/ 3995074 h 4680520"/>
              <a:gd name="connsiteX11-91" fmla="*/ 3245689 w 5321972"/>
              <a:gd name="connsiteY11-92" fmla="*/ 3667455 h 4680520"/>
              <a:gd name="connsiteX12-93" fmla="*/ 2628292 w 5321972"/>
              <a:gd name="connsiteY12-94" fmla="*/ 4680520 h 4680520"/>
              <a:gd name="connsiteX13-95" fmla="*/ 2010895 w 5321972"/>
              <a:gd name="connsiteY13-96" fmla="*/ 3667455 h 4680520"/>
              <a:gd name="connsiteX14-97" fmla="*/ 769809 w 5321972"/>
              <a:gd name="connsiteY14-98" fmla="*/ 3995074 h 4680520"/>
              <a:gd name="connsiteX15-99" fmla="*/ 1137749 w 5321972"/>
              <a:gd name="connsiteY15-100" fmla="*/ 2889997 h 4680520"/>
              <a:gd name="connsiteX16-101" fmla="*/ 0 w 5321972"/>
              <a:gd name="connsiteY16-102" fmla="*/ 2340260 h 4680520"/>
              <a:gd name="connsiteX0-103" fmla="*/ 0 w 5321972"/>
              <a:gd name="connsiteY0-104" fmla="*/ 2340260 h 4680520"/>
              <a:gd name="connsiteX1-105" fmla="*/ 1137749 w 5321972"/>
              <a:gd name="connsiteY1-106" fmla="*/ 1790523 h 4680520"/>
              <a:gd name="connsiteX2-107" fmla="*/ 769809 w 5321972"/>
              <a:gd name="connsiteY2-108" fmla="*/ 685446 h 4680520"/>
              <a:gd name="connsiteX3-109" fmla="*/ 2010895 w 5321972"/>
              <a:gd name="connsiteY3-110" fmla="*/ 1013065 h 4680520"/>
              <a:gd name="connsiteX4-111" fmla="*/ 2628292 w 5321972"/>
              <a:gd name="connsiteY4-112" fmla="*/ 0 h 4680520"/>
              <a:gd name="connsiteX5-113" fmla="*/ 3245689 w 5321972"/>
              <a:gd name="connsiteY5-114" fmla="*/ 1013065 h 4680520"/>
              <a:gd name="connsiteX6-115" fmla="*/ 4486775 w 5321972"/>
              <a:gd name="connsiteY6-116" fmla="*/ 685446 h 4680520"/>
              <a:gd name="connsiteX7-117" fmla="*/ 4118835 w 5321972"/>
              <a:gd name="connsiteY7-118" fmla="*/ 1790523 h 4680520"/>
              <a:gd name="connsiteX8-119" fmla="*/ 5256584 w 5321972"/>
              <a:gd name="connsiteY8-120" fmla="*/ 2340260 h 4680520"/>
              <a:gd name="connsiteX9-121" fmla="*/ 4118835 w 5321972"/>
              <a:gd name="connsiteY9-122" fmla="*/ 2889997 h 4680520"/>
              <a:gd name="connsiteX10-123" fmla="*/ 4486775 w 5321972"/>
              <a:gd name="connsiteY10-124" fmla="*/ 3995074 h 4680520"/>
              <a:gd name="connsiteX11-125" fmla="*/ 3245689 w 5321972"/>
              <a:gd name="connsiteY11-126" fmla="*/ 3667455 h 4680520"/>
              <a:gd name="connsiteX12-127" fmla="*/ 2628292 w 5321972"/>
              <a:gd name="connsiteY12-128" fmla="*/ 4680520 h 4680520"/>
              <a:gd name="connsiteX13-129" fmla="*/ 2010895 w 5321972"/>
              <a:gd name="connsiteY13-130" fmla="*/ 3667455 h 4680520"/>
              <a:gd name="connsiteX14-131" fmla="*/ 769809 w 5321972"/>
              <a:gd name="connsiteY14-132" fmla="*/ 3995074 h 4680520"/>
              <a:gd name="connsiteX15-133" fmla="*/ 1137749 w 5321972"/>
              <a:gd name="connsiteY15-134" fmla="*/ 2889997 h 4680520"/>
              <a:gd name="connsiteX16-135" fmla="*/ 0 w 5321972"/>
              <a:gd name="connsiteY16-136" fmla="*/ 2340260 h 4680520"/>
              <a:gd name="connsiteX0-137" fmla="*/ 0 w 5321972"/>
              <a:gd name="connsiteY0-138" fmla="*/ 2340260 h 4738742"/>
              <a:gd name="connsiteX1-139" fmla="*/ 1137749 w 5321972"/>
              <a:gd name="connsiteY1-140" fmla="*/ 1790523 h 4738742"/>
              <a:gd name="connsiteX2-141" fmla="*/ 769809 w 5321972"/>
              <a:gd name="connsiteY2-142" fmla="*/ 685446 h 4738742"/>
              <a:gd name="connsiteX3-143" fmla="*/ 2010895 w 5321972"/>
              <a:gd name="connsiteY3-144" fmla="*/ 1013065 h 4738742"/>
              <a:gd name="connsiteX4-145" fmla="*/ 2628292 w 5321972"/>
              <a:gd name="connsiteY4-146" fmla="*/ 0 h 4738742"/>
              <a:gd name="connsiteX5-147" fmla="*/ 3245689 w 5321972"/>
              <a:gd name="connsiteY5-148" fmla="*/ 1013065 h 4738742"/>
              <a:gd name="connsiteX6-149" fmla="*/ 4486775 w 5321972"/>
              <a:gd name="connsiteY6-150" fmla="*/ 685446 h 4738742"/>
              <a:gd name="connsiteX7-151" fmla="*/ 4118835 w 5321972"/>
              <a:gd name="connsiteY7-152" fmla="*/ 1790523 h 4738742"/>
              <a:gd name="connsiteX8-153" fmla="*/ 5256584 w 5321972"/>
              <a:gd name="connsiteY8-154" fmla="*/ 2340260 h 4738742"/>
              <a:gd name="connsiteX9-155" fmla="*/ 4118835 w 5321972"/>
              <a:gd name="connsiteY9-156" fmla="*/ 2889997 h 4738742"/>
              <a:gd name="connsiteX10-157" fmla="*/ 4486775 w 5321972"/>
              <a:gd name="connsiteY10-158" fmla="*/ 3995074 h 4738742"/>
              <a:gd name="connsiteX11-159" fmla="*/ 3245689 w 5321972"/>
              <a:gd name="connsiteY11-160" fmla="*/ 3667455 h 4738742"/>
              <a:gd name="connsiteX12-161" fmla="*/ 2628292 w 5321972"/>
              <a:gd name="connsiteY12-162" fmla="*/ 4680520 h 4738742"/>
              <a:gd name="connsiteX13-163" fmla="*/ 2010895 w 5321972"/>
              <a:gd name="connsiteY13-164" fmla="*/ 3667455 h 4738742"/>
              <a:gd name="connsiteX14-165" fmla="*/ 769809 w 5321972"/>
              <a:gd name="connsiteY14-166" fmla="*/ 3995074 h 4738742"/>
              <a:gd name="connsiteX15-167" fmla="*/ 1137749 w 5321972"/>
              <a:gd name="connsiteY15-168" fmla="*/ 2889997 h 4738742"/>
              <a:gd name="connsiteX16-169" fmla="*/ 0 w 5321972"/>
              <a:gd name="connsiteY16-170" fmla="*/ 2340260 h 4738742"/>
              <a:gd name="connsiteX0-171" fmla="*/ 0 w 5321972"/>
              <a:gd name="connsiteY0-172" fmla="*/ 2340260 h 4738742"/>
              <a:gd name="connsiteX1-173" fmla="*/ 1137749 w 5321972"/>
              <a:gd name="connsiteY1-174" fmla="*/ 1790523 h 4738742"/>
              <a:gd name="connsiteX2-175" fmla="*/ 769809 w 5321972"/>
              <a:gd name="connsiteY2-176" fmla="*/ 685446 h 4738742"/>
              <a:gd name="connsiteX3-177" fmla="*/ 2010895 w 5321972"/>
              <a:gd name="connsiteY3-178" fmla="*/ 1013065 h 4738742"/>
              <a:gd name="connsiteX4-179" fmla="*/ 2628292 w 5321972"/>
              <a:gd name="connsiteY4-180" fmla="*/ 0 h 4738742"/>
              <a:gd name="connsiteX5-181" fmla="*/ 3245689 w 5321972"/>
              <a:gd name="connsiteY5-182" fmla="*/ 1013065 h 4738742"/>
              <a:gd name="connsiteX6-183" fmla="*/ 4486775 w 5321972"/>
              <a:gd name="connsiteY6-184" fmla="*/ 685446 h 4738742"/>
              <a:gd name="connsiteX7-185" fmla="*/ 4118835 w 5321972"/>
              <a:gd name="connsiteY7-186" fmla="*/ 1790523 h 4738742"/>
              <a:gd name="connsiteX8-187" fmla="*/ 5256584 w 5321972"/>
              <a:gd name="connsiteY8-188" fmla="*/ 2340260 h 4738742"/>
              <a:gd name="connsiteX9-189" fmla="*/ 4118835 w 5321972"/>
              <a:gd name="connsiteY9-190" fmla="*/ 2889997 h 4738742"/>
              <a:gd name="connsiteX10-191" fmla="*/ 4486775 w 5321972"/>
              <a:gd name="connsiteY10-192" fmla="*/ 3995074 h 4738742"/>
              <a:gd name="connsiteX11-193" fmla="*/ 3245689 w 5321972"/>
              <a:gd name="connsiteY11-194" fmla="*/ 3667455 h 4738742"/>
              <a:gd name="connsiteX12-195" fmla="*/ 2628292 w 5321972"/>
              <a:gd name="connsiteY12-196" fmla="*/ 4680520 h 4738742"/>
              <a:gd name="connsiteX13-197" fmla="*/ 2010895 w 5321972"/>
              <a:gd name="connsiteY13-198" fmla="*/ 3667455 h 4738742"/>
              <a:gd name="connsiteX14-199" fmla="*/ 769809 w 5321972"/>
              <a:gd name="connsiteY14-200" fmla="*/ 3995074 h 4738742"/>
              <a:gd name="connsiteX15-201" fmla="*/ 1137749 w 5321972"/>
              <a:gd name="connsiteY15-202" fmla="*/ 2889997 h 4738742"/>
              <a:gd name="connsiteX16-203" fmla="*/ 0 w 5321972"/>
              <a:gd name="connsiteY16-204" fmla="*/ 2340260 h 4738742"/>
              <a:gd name="connsiteX0-205" fmla="*/ 65388 w 5387360"/>
              <a:gd name="connsiteY0-206" fmla="*/ 2340260 h 4738742"/>
              <a:gd name="connsiteX1-207" fmla="*/ 1203137 w 5387360"/>
              <a:gd name="connsiteY1-208" fmla="*/ 1790523 h 4738742"/>
              <a:gd name="connsiteX2-209" fmla="*/ 835197 w 5387360"/>
              <a:gd name="connsiteY2-210" fmla="*/ 685446 h 4738742"/>
              <a:gd name="connsiteX3-211" fmla="*/ 2076283 w 5387360"/>
              <a:gd name="connsiteY3-212" fmla="*/ 1013065 h 4738742"/>
              <a:gd name="connsiteX4-213" fmla="*/ 2693680 w 5387360"/>
              <a:gd name="connsiteY4-214" fmla="*/ 0 h 4738742"/>
              <a:gd name="connsiteX5-215" fmla="*/ 3311077 w 5387360"/>
              <a:gd name="connsiteY5-216" fmla="*/ 1013065 h 4738742"/>
              <a:gd name="connsiteX6-217" fmla="*/ 4552163 w 5387360"/>
              <a:gd name="connsiteY6-218" fmla="*/ 685446 h 4738742"/>
              <a:gd name="connsiteX7-219" fmla="*/ 4184223 w 5387360"/>
              <a:gd name="connsiteY7-220" fmla="*/ 1790523 h 4738742"/>
              <a:gd name="connsiteX8-221" fmla="*/ 5321972 w 5387360"/>
              <a:gd name="connsiteY8-222" fmla="*/ 2340260 h 4738742"/>
              <a:gd name="connsiteX9-223" fmla="*/ 4184223 w 5387360"/>
              <a:gd name="connsiteY9-224" fmla="*/ 2889997 h 4738742"/>
              <a:gd name="connsiteX10-225" fmla="*/ 4552163 w 5387360"/>
              <a:gd name="connsiteY10-226" fmla="*/ 3995074 h 4738742"/>
              <a:gd name="connsiteX11-227" fmla="*/ 3311077 w 5387360"/>
              <a:gd name="connsiteY11-228" fmla="*/ 3667455 h 4738742"/>
              <a:gd name="connsiteX12-229" fmla="*/ 2693680 w 5387360"/>
              <a:gd name="connsiteY12-230" fmla="*/ 4680520 h 4738742"/>
              <a:gd name="connsiteX13-231" fmla="*/ 2076283 w 5387360"/>
              <a:gd name="connsiteY13-232" fmla="*/ 3667455 h 4738742"/>
              <a:gd name="connsiteX14-233" fmla="*/ 835197 w 5387360"/>
              <a:gd name="connsiteY14-234" fmla="*/ 3995074 h 4738742"/>
              <a:gd name="connsiteX15-235" fmla="*/ 1203137 w 5387360"/>
              <a:gd name="connsiteY15-236" fmla="*/ 2889997 h 4738742"/>
              <a:gd name="connsiteX16-237" fmla="*/ 65388 w 5387360"/>
              <a:gd name="connsiteY16-238" fmla="*/ 2340260 h 4738742"/>
              <a:gd name="connsiteX0-239" fmla="*/ 65388 w 5387360"/>
              <a:gd name="connsiteY0-240" fmla="*/ 2340260 h 4738742"/>
              <a:gd name="connsiteX1-241" fmla="*/ 1203137 w 5387360"/>
              <a:gd name="connsiteY1-242" fmla="*/ 1790523 h 4738742"/>
              <a:gd name="connsiteX2-243" fmla="*/ 835197 w 5387360"/>
              <a:gd name="connsiteY2-244" fmla="*/ 685446 h 4738742"/>
              <a:gd name="connsiteX3-245" fmla="*/ 2076283 w 5387360"/>
              <a:gd name="connsiteY3-246" fmla="*/ 1013065 h 4738742"/>
              <a:gd name="connsiteX4-247" fmla="*/ 2693680 w 5387360"/>
              <a:gd name="connsiteY4-248" fmla="*/ 0 h 4738742"/>
              <a:gd name="connsiteX5-249" fmla="*/ 3311077 w 5387360"/>
              <a:gd name="connsiteY5-250" fmla="*/ 1013065 h 4738742"/>
              <a:gd name="connsiteX6-251" fmla="*/ 4552163 w 5387360"/>
              <a:gd name="connsiteY6-252" fmla="*/ 685446 h 4738742"/>
              <a:gd name="connsiteX7-253" fmla="*/ 4184223 w 5387360"/>
              <a:gd name="connsiteY7-254" fmla="*/ 1790523 h 4738742"/>
              <a:gd name="connsiteX8-255" fmla="*/ 5321972 w 5387360"/>
              <a:gd name="connsiteY8-256" fmla="*/ 2340260 h 4738742"/>
              <a:gd name="connsiteX9-257" fmla="*/ 4184223 w 5387360"/>
              <a:gd name="connsiteY9-258" fmla="*/ 2889997 h 4738742"/>
              <a:gd name="connsiteX10-259" fmla="*/ 4552163 w 5387360"/>
              <a:gd name="connsiteY10-260" fmla="*/ 3995074 h 4738742"/>
              <a:gd name="connsiteX11-261" fmla="*/ 3311077 w 5387360"/>
              <a:gd name="connsiteY11-262" fmla="*/ 3667455 h 4738742"/>
              <a:gd name="connsiteX12-263" fmla="*/ 2693680 w 5387360"/>
              <a:gd name="connsiteY12-264" fmla="*/ 4680520 h 4738742"/>
              <a:gd name="connsiteX13-265" fmla="*/ 2076283 w 5387360"/>
              <a:gd name="connsiteY13-266" fmla="*/ 3667455 h 4738742"/>
              <a:gd name="connsiteX14-267" fmla="*/ 835197 w 5387360"/>
              <a:gd name="connsiteY14-268" fmla="*/ 3995074 h 4738742"/>
              <a:gd name="connsiteX15-269" fmla="*/ 1203137 w 5387360"/>
              <a:gd name="connsiteY15-270" fmla="*/ 2889997 h 4738742"/>
              <a:gd name="connsiteX16-271" fmla="*/ 65388 w 5387360"/>
              <a:gd name="connsiteY16-272" fmla="*/ 2340260 h 47387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marL="0" marR="0" lvl="0" indent="0" algn="ctr" defTabSz="859790" rtl="0" eaLnBrk="1" fontAlgn="auto" latinLnBrk="0" hangingPunct="1">
              <a:lnSpc>
                <a:spcPct val="100000"/>
              </a:lnSpc>
              <a:spcBef>
                <a:spcPts val="0"/>
              </a:spcBef>
              <a:spcAft>
                <a:spcPts val="0"/>
              </a:spcAft>
              <a:buClrTx/>
              <a:buSzTx/>
              <a:buFontTx/>
              <a:buNone/>
              <a:defRPr/>
            </a:pPr>
            <a:endParaRPr kumimoji="0" lang="en-US" sz="1695"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1" name="TextBox 10"/>
          <p:cNvSpPr txBox="1">
            <a:spLocks noChangeArrowheads="1"/>
          </p:cNvSpPr>
          <p:nvPr/>
        </p:nvSpPr>
        <p:spPr bwMode="auto">
          <a:xfrm>
            <a:off x="3823936" y="2730025"/>
            <a:ext cx="2106823" cy="335060"/>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80000"/>
              </a:lnSpc>
              <a:spcBef>
                <a:spcPct val="0"/>
              </a:spcBef>
              <a:spcAft>
                <a:spcPct val="0"/>
              </a:spcAft>
              <a:buClrTx/>
              <a:buSzTx/>
              <a:buFontTx/>
              <a:buNone/>
              <a:defRPr/>
            </a:pPr>
            <a:r>
              <a:rPr kumimoji="0" lang="zh-CN" altLang="en-US" sz="1975" b="0" i="0" u="none" strike="noStrike" kern="1200" cap="none" spc="0" normalizeH="0" baseline="0" noProof="0">
                <a:ln>
                  <a:noFill/>
                </a:ln>
                <a:solidFill>
                  <a:srgbClr val="808080"/>
                </a:solidFill>
                <a:effectLst/>
                <a:uLnTx/>
                <a:uFillTx/>
                <a:latin typeface="方正兰亭中粗黑_GBK"/>
                <a:ea typeface="方正兰亭中粗黑_GBK"/>
                <a:cs typeface="Times New Roman" panose="02020603050405020304" pitchFamily="18" charset="0"/>
              </a:rPr>
              <a:t>单击添加标题</a:t>
            </a:r>
          </a:p>
        </p:txBody>
      </p:sp>
      <p:sp>
        <p:nvSpPr>
          <p:cNvPr id="12" name="TextBox 11"/>
          <p:cNvSpPr txBox="1">
            <a:spLocks noChangeArrowheads="1"/>
          </p:cNvSpPr>
          <p:nvPr/>
        </p:nvSpPr>
        <p:spPr bwMode="auto">
          <a:xfrm>
            <a:off x="622641" y="2674777"/>
            <a:ext cx="1400567" cy="526267"/>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grpSp>
        <p:nvGrpSpPr>
          <p:cNvPr id="36" name="组合 35"/>
          <p:cNvGrpSpPr/>
          <p:nvPr/>
        </p:nvGrpSpPr>
        <p:grpSpPr bwMode="auto">
          <a:xfrm>
            <a:off x="2157590" y="2258192"/>
            <a:ext cx="1175102" cy="1167637"/>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ln>
          </p:spPr>
          <p:txBody>
            <a:bodyPr lIns="91028" tIns="45514" rIns="91028" bIns="45514" anchor="ctr"/>
            <a:lstStyle/>
            <a:p>
              <a:pPr marL="0" marR="0" lvl="0" indent="0" algn="ctr" defTabSz="910590" rtl="0" eaLnBrk="1" fontAlgn="base" latinLnBrk="0" hangingPunct="1">
                <a:lnSpc>
                  <a:spcPct val="100000"/>
                </a:lnSpc>
                <a:spcBef>
                  <a:spcPct val="0"/>
                </a:spcBef>
                <a:spcAft>
                  <a:spcPct val="0"/>
                </a:spcAft>
                <a:buClrTx/>
                <a:buSzTx/>
                <a:buFontTx/>
                <a:buNone/>
                <a:defRPr/>
              </a:pPr>
              <a:endParaRPr kumimoji="0" lang="en-US" altLang="zh-CN" sz="1785"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7074" name="TextBox 19"/>
            <p:cNvSpPr txBox="1">
              <a:spLocks noChangeArrowheads="1"/>
            </p:cNvSpPr>
            <p:nvPr/>
          </p:nvSpPr>
          <p:spPr bwMode="auto">
            <a:xfrm flipH="1">
              <a:off x="2401225" y="2661527"/>
              <a:ext cx="686337" cy="491342"/>
            </a:xfrm>
            <a:prstGeom prst="rect">
              <a:avLst/>
            </a:prstGeom>
            <a:solidFill>
              <a:schemeClr val="bg2"/>
            </a:solidFill>
            <a:ln w="9525">
              <a:noFill/>
              <a:miter lim="800000"/>
            </a:ln>
          </p:spPr>
          <p:txBody>
            <a:bodyPr lIns="91028" tIns="45514" rIns="91028" bIns="45514">
              <a:spAutoFit/>
            </a:bodyPr>
            <a:lstStyle/>
            <a:p>
              <a:pPr marL="0" marR="0" lvl="0" indent="0" algn="ctr" defTabSz="910590" rtl="0" eaLnBrk="1" fontAlgn="base" latinLnBrk="0" hangingPunct="1">
                <a:lnSpc>
                  <a:spcPct val="8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rPr>
                <a:t>01</a:t>
              </a:r>
              <a:endParaRPr kumimoji="0" lang="zh-CN" altLang="en-US" sz="320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endParaRPr>
            </a:p>
          </p:txBody>
        </p:sp>
      </p:grpSp>
      <p:grpSp>
        <p:nvGrpSpPr>
          <p:cNvPr id="37" name="组合 36"/>
          <p:cNvGrpSpPr/>
          <p:nvPr/>
        </p:nvGrpSpPr>
        <p:grpSpPr bwMode="auto">
          <a:xfrm>
            <a:off x="3098270" y="1130869"/>
            <a:ext cx="916789" cy="909324"/>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ln>
          </p:spPr>
          <p:txBody>
            <a:bodyPr lIns="91028" tIns="45514" rIns="91028" bIns="45514" anchor="ctr"/>
            <a:lstStyle/>
            <a:p>
              <a:pPr marL="0" marR="0" lvl="0" indent="0" algn="ctr" defTabSz="910590" rtl="0" eaLnBrk="1" fontAlgn="base" latinLnBrk="0" hangingPunct="1">
                <a:lnSpc>
                  <a:spcPct val="100000"/>
                </a:lnSpc>
                <a:spcBef>
                  <a:spcPct val="0"/>
                </a:spcBef>
                <a:spcAft>
                  <a:spcPct val="0"/>
                </a:spcAft>
                <a:buClrTx/>
                <a:buSzTx/>
                <a:buFontTx/>
                <a:buNone/>
                <a:defRPr/>
              </a:pPr>
              <a:endParaRPr kumimoji="0" lang="en-US" altLang="zh-CN" sz="1785"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7072" name="TextBox 20"/>
            <p:cNvSpPr txBox="1">
              <a:spLocks noChangeArrowheads="1"/>
            </p:cNvSpPr>
            <p:nvPr/>
          </p:nvSpPr>
          <p:spPr bwMode="auto">
            <a:xfrm flipH="1">
              <a:off x="3213617" y="1414033"/>
              <a:ext cx="686337" cy="444467"/>
            </a:xfrm>
            <a:prstGeom prst="rect">
              <a:avLst/>
            </a:prstGeom>
            <a:solidFill>
              <a:schemeClr val="tx2"/>
            </a:solidFill>
            <a:ln w="9525">
              <a:noFill/>
              <a:miter lim="800000"/>
            </a:ln>
          </p:spPr>
          <p:txBody>
            <a:bodyPr lIns="91028" tIns="45514" rIns="91028" bIns="45514">
              <a:spAutoFit/>
            </a:bodyPr>
            <a:lstStyle/>
            <a:p>
              <a:pPr marL="0" marR="0" lvl="0" indent="0" algn="ctr" defTabSz="910590" rtl="0" eaLnBrk="1" fontAlgn="base" latinLnBrk="0" hangingPunct="1">
                <a:lnSpc>
                  <a:spcPct val="80000"/>
                </a:lnSpc>
                <a:spcBef>
                  <a:spcPct val="0"/>
                </a:spcBef>
                <a:spcAft>
                  <a:spcPct val="0"/>
                </a:spcAft>
                <a:buClrTx/>
                <a:buSzTx/>
                <a:buFontTx/>
                <a:buNone/>
                <a:defRPr/>
              </a:pPr>
              <a:r>
                <a:rPr kumimoji="0" lang="en-US" altLang="zh-CN" sz="282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rPr>
                <a:t>02</a:t>
              </a:r>
              <a:endParaRPr kumimoji="0" lang="zh-CN" altLang="en-US" sz="282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endParaRPr>
            </a:p>
          </p:txBody>
        </p:sp>
      </p:grpSp>
      <p:grpSp>
        <p:nvGrpSpPr>
          <p:cNvPr id="38" name="组合 37"/>
          <p:cNvGrpSpPr/>
          <p:nvPr/>
        </p:nvGrpSpPr>
        <p:grpSpPr bwMode="auto">
          <a:xfrm>
            <a:off x="4518247" y="891966"/>
            <a:ext cx="710735" cy="706257"/>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ln>
          </p:spPr>
          <p:txBody>
            <a:bodyPr lIns="91028" tIns="45514" rIns="91028" bIns="45514" anchor="ctr"/>
            <a:lstStyle/>
            <a:p>
              <a:pPr marL="0" marR="0" lvl="0" indent="0" algn="ctr" defTabSz="910590" rtl="0" eaLnBrk="1" fontAlgn="base" latinLnBrk="0" hangingPunct="1">
                <a:lnSpc>
                  <a:spcPct val="100000"/>
                </a:lnSpc>
                <a:spcBef>
                  <a:spcPct val="0"/>
                </a:spcBef>
                <a:spcAft>
                  <a:spcPct val="0"/>
                </a:spcAft>
                <a:buClrTx/>
                <a:buSzTx/>
                <a:buFontTx/>
                <a:buNone/>
                <a:defRPr/>
              </a:pPr>
              <a:endParaRPr kumimoji="0" lang="en-US" altLang="zh-CN" sz="1785"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7070" name="TextBox 21"/>
            <p:cNvSpPr txBox="1">
              <a:spLocks noChangeArrowheads="1"/>
            </p:cNvSpPr>
            <p:nvPr/>
          </p:nvSpPr>
          <p:spPr bwMode="auto">
            <a:xfrm flipH="1">
              <a:off x="4530195" y="1093382"/>
              <a:ext cx="686639" cy="385910"/>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80000"/>
                </a:lnSpc>
                <a:spcBef>
                  <a:spcPct val="0"/>
                </a:spcBef>
                <a:spcAft>
                  <a:spcPct val="0"/>
                </a:spcAft>
                <a:buClrTx/>
                <a:buSzTx/>
                <a:buFontTx/>
                <a:buNone/>
                <a:defRPr/>
              </a:pPr>
              <a:r>
                <a:rPr kumimoji="0" lang="en-US" altLang="zh-CN" sz="235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rPr>
                <a:t>03</a:t>
              </a:r>
              <a:endParaRPr kumimoji="0" lang="zh-CN" altLang="en-US" sz="235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endParaRPr>
            </a:p>
          </p:txBody>
        </p:sp>
      </p:grpSp>
      <p:grpSp>
        <p:nvGrpSpPr>
          <p:cNvPr id="39" name="组合 38"/>
          <p:cNvGrpSpPr/>
          <p:nvPr/>
        </p:nvGrpSpPr>
        <p:grpSpPr bwMode="auto">
          <a:xfrm>
            <a:off x="5863568" y="1532524"/>
            <a:ext cx="686845" cy="506175"/>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ln>
          </p:spPr>
          <p:txBody>
            <a:bodyPr lIns="91028" tIns="45514" rIns="91028" bIns="45514" anchor="ctr"/>
            <a:lstStyle/>
            <a:p>
              <a:pPr marL="0" marR="0" lvl="0" indent="0" algn="ctr" defTabSz="910590" rtl="0" eaLnBrk="1" fontAlgn="base" latinLnBrk="0" hangingPunct="1">
                <a:lnSpc>
                  <a:spcPct val="100000"/>
                </a:lnSpc>
                <a:spcBef>
                  <a:spcPct val="0"/>
                </a:spcBef>
                <a:spcAft>
                  <a:spcPct val="0"/>
                </a:spcAft>
                <a:buClrTx/>
                <a:buSzTx/>
                <a:buFontTx/>
                <a:buNone/>
                <a:defRPr/>
              </a:pPr>
              <a:endParaRPr kumimoji="0" lang="en-US" altLang="zh-CN" sz="1785"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7068" name="TextBox 22"/>
            <p:cNvSpPr txBox="1">
              <a:spLocks noChangeArrowheads="1"/>
            </p:cNvSpPr>
            <p:nvPr/>
          </p:nvSpPr>
          <p:spPr bwMode="auto">
            <a:xfrm flipH="1">
              <a:off x="5864168" y="1652478"/>
              <a:ext cx="686337" cy="339266"/>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80000"/>
                </a:lnSpc>
                <a:spcBef>
                  <a:spcPct val="0"/>
                </a:spcBef>
                <a:spcAft>
                  <a:spcPct val="0"/>
                </a:spcAft>
                <a:buClrTx/>
                <a:buSzTx/>
                <a:buFontTx/>
                <a:buNone/>
                <a:defRPr/>
              </a:pPr>
              <a:r>
                <a:rPr kumimoji="0" lang="en-US" altLang="zh-CN" sz="1975"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rPr>
                <a:t>04</a:t>
              </a:r>
              <a:endParaRPr kumimoji="0" lang="zh-CN" altLang="en-US" sz="1975"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endParaRPr>
            </a:p>
          </p:txBody>
        </p:sp>
      </p:grpSp>
      <p:grpSp>
        <p:nvGrpSpPr>
          <p:cNvPr id="40" name="组合 39"/>
          <p:cNvGrpSpPr/>
          <p:nvPr/>
        </p:nvGrpSpPr>
        <p:grpSpPr bwMode="auto">
          <a:xfrm>
            <a:off x="6344360" y="2755407"/>
            <a:ext cx="468847" cy="386724"/>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ln>
          </p:spPr>
          <p:txBody>
            <a:bodyPr lIns="91028" tIns="45514" rIns="91028" bIns="45514" anchor="ctr"/>
            <a:lstStyle/>
            <a:p>
              <a:pPr marL="0" marR="0" lvl="0" indent="0" algn="ctr" defTabSz="910590" rtl="0" eaLnBrk="1" fontAlgn="base" latinLnBrk="0" hangingPunct="1">
                <a:lnSpc>
                  <a:spcPct val="100000"/>
                </a:lnSpc>
                <a:spcBef>
                  <a:spcPct val="0"/>
                </a:spcBef>
                <a:spcAft>
                  <a:spcPct val="0"/>
                </a:spcAft>
                <a:buClrTx/>
                <a:buSzTx/>
                <a:buFontTx/>
                <a:buNone/>
                <a:defRPr/>
              </a:pPr>
              <a:endParaRPr kumimoji="0" lang="en-US" altLang="zh-CN" sz="1785"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7066" name="TextBox 23"/>
            <p:cNvSpPr txBox="1">
              <a:spLocks noChangeArrowheads="1"/>
            </p:cNvSpPr>
            <p:nvPr/>
          </p:nvSpPr>
          <p:spPr bwMode="auto">
            <a:xfrm flipH="1">
              <a:off x="6343372" y="2837112"/>
              <a:ext cx="469916" cy="269527"/>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80000"/>
                </a:lnSpc>
                <a:spcBef>
                  <a:spcPct val="0"/>
                </a:spcBef>
                <a:spcAft>
                  <a:spcPct val="0"/>
                </a:spcAft>
                <a:buClrTx/>
                <a:buSzTx/>
                <a:buFontTx/>
                <a:buNone/>
                <a:defRPr/>
              </a:pPr>
              <a:r>
                <a:rPr kumimoji="0" lang="en-US" altLang="zh-CN" sz="141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rPr>
                <a:t>05</a:t>
              </a:r>
              <a:endParaRPr kumimoji="0" lang="zh-CN" altLang="en-US" sz="141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endParaRPr>
            </a:p>
          </p:txBody>
        </p:sp>
      </p:grpSp>
      <p:grpSp>
        <p:nvGrpSpPr>
          <p:cNvPr id="41" name="组合 40"/>
          <p:cNvGrpSpPr/>
          <p:nvPr/>
        </p:nvGrpSpPr>
        <p:grpSpPr bwMode="auto">
          <a:xfrm>
            <a:off x="5778459" y="3830475"/>
            <a:ext cx="416587" cy="324859"/>
            <a:chOff x="5778650" y="3846661"/>
            <a:chExt cx="415986" cy="328459"/>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ln>
          </p:spPr>
          <p:txBody>
            <a:bodyPr lIns="91028" tIns="45514" rIns="91028" bIns="45514" anchor="ctr"/>
            <a:lstStyle/>
            <a:p>
              <a:pPr marL="0" marR="0" lvl="0" indent="0" algn="ctr" defTabSz="910590" rtl="0" eaLnBrk="1" fontAlgn="base" latinLnBrk="0" hangingPunct="1">
                <a:lnSpc>
                  <a:spcPct val="100000"/>
                </a:lnSpc>
                <a:spcBef>
                  <a:spcPct val="0"/>
                </a:spcBef>
                <a:spcAft>
                  <a:spcPct val="0"/>
                </a:spcAft>
                <a:buClrTx/>
                <a:buSzTx/>
                <a:buFontTx/>
                <a:buNone/>
                <a:defRPr/>
              </a:pPr>
              <a:endParaRPr kumimoji="0" lang="en-US" altLang="zh-CN" sz="1785"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7064" name="TextBox 24"/>
            <p:cNvSpPr txBox="1">
              <a:spLocks noChangeArrowheads="1"/>
            </p:cNvSpPr>
            <p:nvPr/>
          </p:nvSpPr>
          <p:spPr bwMode="auto">
            <a:xfrm flipH="1">
              <a:off x="5778650" y="3906557"/>
              <a:ext cx="415986" cy="268563"/>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80000"/>
                </a:lnSpc>
                <a:spcBef>
                  <a:spcPct val="0"/>
                </a:spcBef>
                <a:spcAft>
                  <a:spcPct val="0"/>
                </a:spcAft>
                <a:buClrTx/>
                <a:buSzTx/>
                <a:buFontTx/>
                <a:buNone/>
                <a:defRPr/>
              </a:pPr>
              <a:r>
                <a:rPr kumimoji="0" lang="en-US" altLang="zh-CN" sz="141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rPr>
                <a:t>06</a:t>
              </a:r>
              <a:endParaRPr kumimoji="0" lang="zh-CN" altLang="en-US" sz="141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endParaRPr>
            </a:p>
          </p:txBody>
        </p:sp>
      </p:grpSp>
      <p:grpSp>
        <p:nvGrpSpPr>
          <p:cNvPr id="42" name="组合 41"/>
          <p:cNvGrpSpPr/>
          <p:nvPr/>
        </p:nvGrpSpPr>
        <p:grpSpPr bwMode="auto">
          <a:xfrm>
            <a:off x="4582453" y="4209721"/>
            <a:ext cx="437490" cy="277777"/>
            <a:chOff x="4582797" y="4230767"/>
            <a:chExt cx="437416" cy="280261"/>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ln>
          </p:spPr>
          <p:txBody>
            <a:bodyPr lIns="91028" tIns="45514" rIns="91028" bIns="45514" anchor="ctr"/>
            <a:lstStyle/>
            <a:p>
              <a:pPr marL="0" marR="0" lvl="0" indent="0" algn="ctr" defTabSz="910590" rtl="0" eaLnBrk="1" fontAlgn="base" latinLnBrk="0" hangingPunct="1">
                <a:lnSpc>
                  <a:spcPct val="100000"/>
                </a:lnSpc>
                <a:spcBef>
                  <a:spcPct val="0"/>
                </a:spcBef>
                <a:spcAft>
                  <a:spcPct val="0"/>
                </a:spcAft>
                <a:buClrTx/>
                <a:buSzTx/>
                <a:buFontTx/>
                <a:buNone/>
                <a:defRPr/>
              </a:pPr>
              <a:endParaRPr kumimoji="0" lang="en-US" altLang="zh-CN" sz="1785"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7062" name="TextBox 25"/>
            <p:cNvSpPr txBox="1">
              <a:spLocks noChangeArrowheads="1"/>
            </p:cNvSpPr>
            <p:nvPr/>
          </p:nvSpPr>
          <p:spPr bwMode="auto">
            <a:xfrm flipH="1">
              <a:off x="4582797" y="4266389"/>
              <a:ext cx="437416" cy="244639"/>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80000"/>
                </a:lnSpc>
                <a:spcBef>
                  <a:spcPct val="0"/>
                </a:spcBef>
                <a:spcAft>
                  <a:spcPct val="0"/>
                </a:spcAft>
                <a:buClrTx/>
                <a:buSzTx/>
                <a:buFontTx/>
                <a:buNone/>
                <a:defRPr/>
              </a:pPr>
              <a:r>
                <a:rPr kumimoji="0" lang="en-US" altLang="zh-CN" sz="1225"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rPr>
                <a:t>07</a:t>
              </a:r>
              <a:endParaRPr kumimoji="0" lang="zh-CN" altLang="en-US" sz="1225"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endParaRPr>
            </a:p>
          </p:txBody>
        </p:sp>
      </p:grpSp>
      <p:grpSp>
        <p:nvGrpSpPr>
          <p:cNvPr id="43" name="组合 42"/>
          <p:cNvGrpSpPr/>
          <p:nvPr/>
        </p:nvGrpSpPr>
        <p:grpSpPr bwMode="auto">
          <a:xfrm>
            <a:off x="3477528" y="3799108"/>
            <a:ext cx="344915" cy="228621"/>
            <a:chOff x="3478687" y="3814541"/>
            <a:chExt cx="343168" cy="232583"/>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ln>
          </p:spPr>
          <p:txBody>
            <a:bodyPr lIns="91028" tIns="45514" rIns="91028" bIns="45514" anchor="ctr"/>
            <a:lstStyle/>
            <a:p>
              <a:pPr marL="0" marR="0" lvl="0" indent="0" algn="ctr" defTabSz="910590" rtl="0" eaLnBrk="1" fontAlgn="base" latinLnBrk="0" hangingPunct="1">
                <a:lnSpc>
                  <a:spcPct val="100000"/>
                </a:lnSpc>
                <a:spcBef>
                  <a:spcPct val="0"/>
                </a:spcBef>
                <a:spcAft>
                  <a:spcPct val="0"/>
                </a:spcAft>
                <a:buClrTx/>
                <a:buSzTx/>
                <a:buFontTx/>
                <a:buNone/>
                <a:defRPr/>
              </a:pPr>
              <a:endParaRPr kumimoji="0" lang="en-US" altLang="zh-CN" sz="1785"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87060" name="TextBox 26"/>
            <p:cNvSpPr txBox="1">
              <a:spLocks noChangeArrowheads="1"/>
            </p:cNvSpPr>
            <p:nvPr/>
          </p:nvSpPr>
          <p:spPr bwMode="auto">
            <a:xfrm flipH="1">
              <a:off x="3478687" y="3835807"/>
              <a:ext cx="343168" cy="211317"/>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80000"/>
                </a:lnSpc>
                <a:spcBef>
                  <a:spcPct val="0"/>
                </a:spcBef>
                <a:spcAft>
                  <a:spcPct val="0"/>
                </a:spcAft>
                <a:buClrTx/>
                <a:buSzTx/>
                <a:buFontTx/>
                <a:buNone/>
                <a:defRPr/>
              </a:pPr>
              <a:r>
                <a:rPr kumimoji="0" lang="en-US" altLang="zh-CN" sz="94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rPr>
                <a:t>08</a:t>
              </a:r>
              <a:endParaRPr kumimoji="0" lang="zh-CN" altLang="en-US" sz="940" b="1" i="0" u="none" strike="noStrike" kern="1200" cap="none" spc="0" normalizeH="0" baseline="0" noProof="0">
                <a:ln>
                  <a:noFill/>
                </a:ln>
                <a:solidFill>
                  <a:srgbClr val="FFFFFF"/>
                </a:solidFill>
                <a:effectLst/>
                <a:uLnTx/>
                <a:uFillTx/>
                <a:latin typeface="Arial Rounded MT Bold" panose="020F0704030504030204"/>
                <a:ea typeface="微软雅黑" panose="020B0503020204020204" pitchFamily="34" charset="-122"/>
                <a:cs typeface="Times New Roman" panose="02020603050405020304" pitchFamily="18" charset="0"/>
              </a:endParaRPr>
            </a:p>
          </p:txBody>
        </p:sp>
      </p:grpSp>
      <p:sp>
        <p:nvSpPr>
          <p:cNvPr id="28" name="TextBox 27"/>
          <p:cNvSpPr txBox="1">
            <a:spLocks noChangeArrowheads="1"/>
          </p:cNvSpPr>
          <p:nvPr/>
        </p:nvSpPr>
        <p:spPr bwMode="auto">
          <a:xfrm>
            <a:off x="1618566" y="1305567"/>
            <a:ext cx="1399074" cy="526267"/>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方正兰亭黑_GBK"/>
              <a:ea typeface="方正兰亭黑_GBK"/>
              <a:cs typeface="方正兰亭黑_GBK"/>
            </a:endParaRPr>
          </a:p>
        </p:txBody>
      </p:sp>
      <p:sp>
        <p:nvSpPr>
          <p:cNvPr id="29" name="TextBox 28"/>
          <p:cNvSpPr txBox="1">
            <a:spLocks noChangeArrowheads="1"/>
          </p:cNvSpPr>
          <p:nvPr/>
        </p:nvSpPr>
        <p:spPr bwMode="auto">
          <a:xfrm>
            <a:off x="5285722" y="911377"/>
            <a:ext cx="1400567" cy="671050"/>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just" defTabSz="910590" rtl="0" eaLnBrk="1" fontAlgn="base" latinLnBrk="0" hangingPunct="1">
              <a:lnSpc>
                <a:spcPct val="100000"/>
              </a:lnSpc>
              <a:spcBef>
                <a:spcPct val="0"/>
              </a:spcBef>
              <a:spcAft>
                <a:spcPct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方正兰亭黑_GBK"/>
              <a:ea typeface="方正兰亭黑_GBK"/>
              <a:cs typeface="方正兰亭黑_GBK"/>
            </a:endParaRPr>
          </a:p>
        </p:txBody>
      </p:sp>
      <p:sp>
        <p:nvSpPr>
          <p:cNvPr id="30" name="TextBox 29"/>
          <p:cNvSpPr txBox="1">
            <a:spLocks noChangeArrowheads="1"/>
          </p:cNvSpPr>
          <p:nvPr/>
        </p:nvSpPr>
        <p:spPr bwMode="auto">
          <a:xfrm>
            <a:off x="6553400" y="1499675"/>
            <a:ext cx="1399073" cy="526267"/>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31" name="TextBox 30"/>
          <p:cNvSpPr txBox="1">
            <a:spLocks noChangeArrowheads="1"/>
          </p:cNvSpPr>
          <p:nvPr/>
        </p:nvSpPr>
        <p:spPr bwMode="auto">
          <a:xfrm>
            <a:off x="6875919" y="2677764"/>
            <a:ext cx="1399073" cy="526267"/>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32" name="TextBox 31"/>
          <p:cNvSpPr txBox="1">
            <a:spLocks noChangeArrowheads="1"/>
          </p:cNvSpPr>
          <p:nvPr/>
        </p:nvSpPr>
        <p:spPr bwMode="auto">
          <a:xfrm>
            <a:off x="6195045" y="3699073"/>
            <a:ext cx="1397581" cy="526267"/>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33" name="TextBox 32"/>
          <p:cNvSpPr txBox="1">
            <a:spLocks noChangeArrowheads="1"/>
          </p:cNvSpPr>
          <p:nvPr/>
        </p:nvSpPr>
        <p:spPr bwMode="auto">
          <a:xfrm>
            <a:off x="4080757" y="4494917"/>
            <a:ext cx="1663360" cy="671050"/>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a:p>
            <a:pPr marL="0" marR="0" lvl="0" indent="0" algn="just" defTabSz="910590" rtl="0" eaLnBrk="1" fontAlgn="base" latinLnBrk="0" hangingPunct="1">
              <a:lnSpc>
                <a:spcPct val="100000"/>
              </a:lnSpc>
              <a:spcBef>
                <a:spcPct val="0"/>
              </a:spcBef>
              <a:spcAft>
                <a:spcPct val="0"/>
              </a:spcAft>
              <a:buClrTx/>
              <a:buSzTx/>
              <a:buFontTx/>
              <a:buNone/>
              <a:defRPr/>
            </a:pPr>
            <a:endParaRPr kumimoji="0" lang="en-US" altLang="zh-CN" sz="940" b="0" i="0" u="none" strike="noStrike" kern="1200" cap="none" spc="0" normalizeH="0" baseline="0" noProof="0">
              <a:ln>
                <a:noFill/>
              </a:ln>
              <a:solidFill>
                <a:srgbClr val="808080"/>
              </a:solidFill>
              <a:effectLst/>
              <a:uLnTx/>
              <a:uFillTx/>
              <a:latin typeface="方正兰亭黑_GBK"/>
              <a:ea typeface="方正兰亭黑_GBK"/>
              <a:cs typeface="方正兰亭黑_GBK"/>
            </a:endParaRPr>
          </a:p>
        </p:txBody>
      </p:sp>
      <p:sp>
        <p:nvSpPr>
          <p:cNvPr id="34" name="TextBox 33"/>
          <p:cNvSpPr txBox="1">
            <a:spLocks noChangeArrowheads="1"/>
          </p:cNvSpPr>
          <p:nvPr/>
        </p:nvSpPr>
        <p:spPr bwMode="auto">
          <a:xfrm>
            <a:off x="2026194" y="3820018"/>
            <a:ext cx="1397581" cy="526267"/>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3" name="标题 2"/>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95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3" name="组合 1"/>
          <p:cNvGrpSpPr/>
          <p:nvPr/>
        </p:nvGrpSpPr>
        <p:grpSpPr bwMode="auto">
          <a:xfrm>
            <a:off x="3238625" y="1053226"/>
            <a:ext cx="3682088" cy="1503594"/>
            <a:chOff x="3176589" y="1285879"/>
            <a:chExt cx="3771900" cy="1362075"/>
          </a:xfrm>
        </p:grpSpPr>
        <p:sp>
          <p:nvSpPr>
            <p:cNvPr id="91151" name="右箭头 1"/>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91152" name="文本框 3"/>
            <p:cNvSpPr txBox="1">
              <a:spLocks noChangeArrowheads="1"/>
            </p:cNvSpPr>
            <p:nvPr/>
          </p:nvSpPr>
          <p:spPr bwMode="auto">
            <a:xfrm rot="1212081">
              <a:off x="4936430" y="1938370"/>
              <a:ext cx="1448336" cy="232931"/>
            </a:xfrm>
            <a:prstGeom prst="rect">
              <a:avLst/>
            </a:prstGeom>
            <a:solidFill>
              <a:schemeClr val="tx2"/>
            </a:solidFill>
            <a:ln w="9525">
              <a:noFill/>
              <a:miter lim="800000"/>
            </a:ln>
          </p:spPr>
          <p:txBody>
            <a:bodyPr wrap="none" lIns="0" tIns="34136" rIns="0" bIns="34136">
              <a:spAutoFit/>
            </a:bodyPr>
            <a:lstStyle/>
            <a:p>
              <a:pPr marL="0" marR="0" lvl="0" indent="0" algn="r" defTabSz="682625" rtl="0" eaLnBrk="1" fontAlgn="base" latinLnBrk="0" hangingPunct="1">
                <a:lnSpc>
                  <a:spcPct val="100000"/>
                </a:lnSpc>
                <a:spcBef>
                  <a:spcPct val="0"/>
                </a:spcBef>
                <a:spcAft>
                  <a:spcPct val="0"/>
                </a:spcAft>
                <a:buClrTx/>
                <a:buSzTx/>
                <a:buFontTx/>
                <a:buNone/>
                <a:defRPr/>
              </a:pPr>
              <a:r>
                <a:rPr kumimoji="0" lang="zh-CN" altLang="en-US" sz="1225"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pitchFamily="34" charset="-122"/>
                  <a:cs typeface="+mn-cs"/>
                </a:rPr>
                <a:t>请在此处添加关键字</a:t>
              </a:r>
            </a:p>
          </p:txBody>
        </p:sp>
      </p:grpSp>
      <p:grpSp>
        <p:nvGrpSpPr>
          <p:cNvPr id="90114" name="组合 4"/>
          <p:cNvGrpSpPr/>
          <p:nvPr/>
        </p:nvGrpSpPr>
        <p:grpSpPr bwMode="auto">
          <a:xfrm>
            <a:off x="2281521" y="1858030"/>
            <a:ext cx="3682088" cy="1484183"/>
            <a:chOff x="2195511" y="1906532"/>
            <a:chExt cx="3771900" cy="1362075"/>
          </a:xfrm>
        </p:grpSpPr>
        <p:sp>
          <p:nvSpPr>
            <p:cNvPr id="91149" name="右箭头 1"/>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91150" name="文本框 6"/>
            <p:cNvSpPr txBox="1">
              <a:spLocks noChangeArrowheads="1"/>
            </p:cNvSpPr>
            <p:nvPr/>
          </p:nvSpPr>
          <p:spPr bwMode="auto">
            <a:xfrm rot="1309175">
              <a:off x="2678167" y="2355161"/>
              <a:ext cx="1448335" cy="235977"/>
            </a:xfrm>
            <a:prstGeom prst="rect">
              <a:avLst/>
            </a:prstGeom>
            <a:solidFill>
              <a:schemeClr val="bg2"/>
            </a:solidFill>
            <a:ln w="9525">
              <a:noFill/>
              <a:miter lim="800000"/>
            </a:ln>
          </p:spPr>
          <p:txBody>
            <a:bodyPr wrap="none" lIns="0" tIns="34136" rIns="0"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225" b="0" i="0" u="none" strike="noStrike" kern="1200" cap="none" spc="0" normalizeH="0" baseline="0" noProof="0">
                  <a:ln>
                    <a:noFill/>
                  </a:ln>
                  <a:solidFill>
                    <a:srgbClr val="FFFFFF"/>
                  </a:solidFill>
                  <a:effectLst/>
                  <a:uLnTx/>
                  <a:uFillTx/>
                  <a:latin typeface="Calibri" panose="020F0502020204030204" pitchFamily="34" charset="0"/>
                  <a:ea typeface="微软雅黑" panose="020B0503020204020204" pitchFamily="34" charset="-122"/>
                  <a:cs typeface="+mn-cs"/>
                </a:rPr>
                <a:t>请在此处添加关键字</a:t>
              </a:r>
            </a:p>
          </p:txBody>
        </p:sp>
      </p:grpSp>
      <p:sp>
        <p:nvSpPr>
          <p:cNvPr id="90115" name="文本框 7"/>
          <p:cNvSpPr txBox="1">
            <a:spLocks noChangeArrowheads="1"/>
          </p:cNvSpPr>
          <p:nvPr/>
        </p:nvSpPr>
        <p:spPr bwMode="auto">
          <a:xfrm>
            <a:off x="7031205" y="1365293"/>
            <a:ext cx="1512552" cy="1371988"/>
          </a:xfrm>
          <a:prstGeom prst="rect">
            <a:avLst/>
          </a:prstGeom>
          <a:noFill/>
          <a:ln w="9525">
            <a:noFill/>
            <a:miter lim="800000"/>
          </a:ln>
        </p:spPr>
        <p:txBody>
          <a:bodyPr lIns="0" tIns="34136" rIns="0" bIns="34136">
            <a:spAutoFit/>
          </a:bodyPr>
          <a:lstStyle/>
          <a:p>
            <a:pPr marL="0" marR="0" lvl="0" indent="0" algn="just" defTabSz="682625" rtl="0" eaLnBrk="1" fontAlgn="base" latinLnBrk="0" hangingPunct="1">
              <a:lnSpc>
                <a:spcPct val="15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请在此处添加您需要的文字内容请在此处添加您需要的文字内容请在此处添加您需要的文字内容请在此处添加您需要的文字内容请在此处添加您需要的文字内容</a:t>
            </a:r>
          </a:p>
        </p:txBody>
      </p:sp>
      <p:sp>
        <p:nvSpPr>
          <p:cNvPr id="90116" name="文本框 8"/>
          <p:cNvSpPr txBox="1">
            <a:spLocks noChangeArrowheads="1"/>
          </p:cNvSpPr>
          <p:nvPr/>
        </p:nvSpPr>
        <p:spPr bwMode="auto">
          <a:xfrm>
            <a:off x="652504" y="1365293"/>
            <a:ext cx="1512552" cy="1371988"/>
          </a:xfrm>
          <a:prstGeom prst="rect">
            <a:avLst/>
          </a:prstGeom>
          <a:noFill/>
          <a:ln w="9525">
            <a:noFill/>
            <a:miter lim="800000"/>
          </a:ln>
        </p:spPr>
        <p:txBody>
          <a:bodyPr lIns="0" tIns="34136" rIns="0" bIns="34136">
            <a:spAutoFit/>
          </a:bodyPr>
          <a:lstStyle/>
          <a:p>
            <a:pPr marL="0" marR="0" lvl="0" indent="0" algn="just" defTabSz="682625" rtl="0" eaLnBrk="1" fontAlgn="base" latinLnBrk="0" hangingPunct="1">
              <a:lnSpc>
                <a:spcPct val="15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请在此处添加您需要的文字内容请在此处添加您需要的文字内容请在此处添加您需要的文字内容请在此处添加您需要的文字内容请在此处添加您需要的文字内容</a:t>
            </a:r>
          </a:p>
        </p:txBody>
      </p:sp>
      <p:grpSp>
        <p:nvGrpSpPr>
          <p:cNvPr id="90117" name="组合 9"/>
          <p:cNvGrpSpPr/>
          <p:nvPr/>
        </p:nvGrpSpPr>
        <p:grpSpPr bwMode="auto">
          <a:xfrm>
            <a:off x="652503" y="3693100"/>
            <a:ext cx="3277446" cy="984751"/>
            <a:chOff x="3793629" y="732817"/>
            <a:chExt cx="3356715" cy="1020709"/>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ln>
          </p:spPr>
          <p:txBody>
            <a:bodyPr lIns="68271" tIns="34136" rIns="68271" bIns="34136"/>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endParaRPr>
            </a:p>
          </p:txBody>
        </p:sp>
        <p:sp>
          <p:nvSpPr>
            <p:cNvPr id="91147" name="TextBox 81"/>
            <p:cNvSpPr txBox="1">
              <a:spLocks noChangeArrowheads="1"/>
            </p:cNvSpPr>
            <p:nvPr/>
          </p:nvSpPr>
          <p:spPr bwMode="auto">
            <a:xfrm>
              <a:off x="4006195" y="732817"/>
              <a:ext cx="3113564" cy="28154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1"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rPr>
                <a:t>在此处添加小标题</a:t>
              </a:r>
            </a:p>
          </p:txBody>
        </p:sp>
        <p:sp>
          <p:nvSpPr>
            <p:cNvPr id="91148" name="TextBox 82"/>
            <p:cNvSpPr txBox="1">
              <a:spLocks noChangeArrowheads="1"/>
            </p:cNvSpPr>
            <p:nvPr/>
          </p:nvSpPr>
          <p:spPr bwMode="auto">
            <a:xfrm>
              <a:off x="4087246" y="1006754"/>
              <a:ext cx="3063098" cy="746772"/>
            </a:xfrm>
            <a:prstGeom prst="rect">
              <a:avLst/>
            </a:prstGeom>
            <a:noFill/>
            <a:ln w="9525">
              <a:noFill/>
              <a:miter lim="800000"/>
            </a:ln>
          </p:spPr>
          <p:txBody>
            <a:bodyPr lIns="0" tIns="34136" rIns="0" bIns="34136">
              <a:spAutoFit/>
            </a:bodyPr>
            <a:lstStyle/>
            <a:p>
              <a:pPr marL="0" marR="0" lvl="0" indent="0" algn="just" defTabSz="682625" rtl="0" eaLnBrk="1" fontAlgn="base" latinLnBrk="0" hangingPunct="1">
                <a:lnSpc>
                  <a:spcPct val="15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请在此处添加您需要的文字内容请在此处添加您需要的文字内容请在此处添加您需要的文字内容请在此处添加您需要的文字内容请在此处添加您需要的文字内容</a:t>
              </a:r>
            </a:p>
          </p:txBody>
        </p:sp>
      </p:grpSp>
      <p:grpSp>
        <p:nvGrpSpPr>
          <p:cNvPr id="90118" name="组合 13"/>
          <p:cNvGrpSpPr/>
          <p:nvPr/>
        </p:nvGrpSpPr>
        <p:grpSpPr bwMode="auto">
          <a:xfrm>
            <a:off x="5267805" y="3693100"/>
            <a:ext cx="3275953" cy="984751"/>
            <a:chOff x="3793629" y="732817"/>
            <a:chExt cx="3356715" cy="1020709"/>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ln>
          </p:spPr>
          <p:txBody>
            <a:bodyPr lIns="68271" tIns="34136" rIns="68271" bIns="34136"/>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940" b="0" i="0" u="none" strike="noStrike" kern="1200" cap="none" spc="0" normalizeH="0" baseline="0" noProof="0">
                <a:ln>
                  <a:noFill/>
                </a:ln>
                <a:solidFill>
                  <a:srgbClr val="808080"/>
                </a:solidFill>
                <a:effectLst/>
                <a:uLnTx/>
                <a:uFillTx/>
                <a:latin typeface="微软雅黑" panose="020B0503020204020204" pitchFamily="34" charset="-122"/>
                <a:ea typeface="微软雅黑" panose="020B0503020204020204" pitchFamily="34" charset="-122"/>
                <a:cs typeface="+mn-cs"/>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225" b="1" i="0" u="none" strike="noStrike" kern="1200" cap="none" spc="0" normalizeH="0" baseline="0" noProof="0">
                  <a:ln>
                    <a:noFill/>
                  </a:ln>
                  <a:solidFill>
                    <a:srgbClr val="0099CC"/>
                  </a:solidFill>
                  <a:effectLst/>
                  <a:uLnTx/>
                  <a:uFillTx/>
                  <a:latin typeface="微软雅黑" panose="020B0503020204020204" pitchFamily="34" charset="-122"/>
                  <a:ea typeface="微软雅黑" panose="020B0503020204020204" pitchFamily="34" charset="-122"/>
                  <a:cs typeface="+mn-cs"/>
                </a:rPr>
                <a:t>在此处添加小标题</a:t>
              </a:r>
            </a:p>
          </p:txBody>
        </p:sp>
        <p:sp>
          <p:nvSpPr>
            <p:cNvPr id="91145" name="TextBox 82"/>
            <p:cNvSpPr txBox="1">
              <a:spLocks noChangeArrowheads="1"/>
            </p:cNvSpPr>
            <p:nvPr/>
          </p:nvSpPr>
          <p:spPr bwMode="auto">
            <a:xfrm>
              <a:off x="4087380" y="1006754"/>
              <a:ext cx="3062964" cy="746772"/>
            </a:xfrm>
            <a:prstGeom prst="rect">
              <a:avLst/>
            </a:prstGeom>
            <a:noFill/>
            <a:ln w="9525">
              <a:noFill/>
              <a:miter lim="800000"/>
            </a:ln>
          </p:spPr>
          <p:txBody>
            <a:bodyPr lIns="0" tIns="34136" rIns="0" bIns="34136">
              <a:spAutoFit/>
            </a:bodyPr>
            <a:lstStyle/>
            <a:p>
              <a:pPr marL="0" marR="0" lvl="0" indent="0" algn="just" defTabSz="682625" rtl="0" eaLnBrk="1" fontAlgn="base" latinLnBrk="0" hangingPunct="1">
                <a:lnSpc>
                  <a:spcPct val="15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请在此处添加您需要的文字内容请在此处添加您需要的文字内容请在此处添加您需要的文字内容请在此处添加您需要的文字内容请在此处添加您需要的文字内容</a:t>
              </a: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椭圆 32"/>
          <p:cNvSpPr/>
          <p:nvPr/>
        </p:nvSpPr>
        <p:spPr bwMode="auto">
          <a:xfrm>
            <a:off x="2494464" y="1569135"/>
            <a:ext cx="2658337" cy="2736056"/>
          </a:xfrm>
          <a:prstGeom prst="ellipse">
            <a:avLst/>
          </a:prstGeom>
          <a:noFill/>
          <a:ln w="12700" cap="flat" cmpd="sng" algn="ctr">
            <a:solidFill>
              <a:schemeClr val="bg1">
                <a:lumMod val="75000"/>
              </a:schemeClr>
            </a:solidFill>
            <a:prstDash val="dash"/>
          </a:ln>
          <a:effectLst/>
        </p:spPr>
        <p:txBody>
          <a:bodyPr lIns="67328" tIns="33664" rIns="67328" bIns="33664"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875"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34" name="椭圆 33"/>
          <p:cNvSpPr/>
          <p:nvPr/>
        </p:nvSpPr>
        <p:spPr bwMode="auto">
          <a:xfrm>
            <a:off x="4085069" y="1569135"/>
            <a:ext cx="2659494" cy="2736056"/>
          </a:xfrm>
          <a:prstGeom prst="ellipse">
            <a:avLst/>
          </a:prstGeom>
          <a:noFill/>
          <a:ln w="12700" cap="flat" cmpd="sng" algn="ctr">
            <a:solidFill>
              <a:schemeClr val="bg1">
                <a:lumMod val="75000"/>
              </a:schemeClr>
            </a:solidFill>
            <a:prstDash val="dash"/>
          </a:ln>
          <a:effectLst/>
        </p:spPr>
        <p:txBody>
          <a:bodyPr lIns="67328" tIns="33664" rIns="67328" bIns="33664"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875"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cxnSp>
        <p:nvCxnSpPr>
          <p:cNvPr id="35" name="直接连接符 34"/>
          <p:cNvCxnSpPr>
            <a:cxnSpLocks noChangeShapeType="1"/>
          </p:cNvCxnSpPr>
          <p:nvPr/>
        </p:nvCxnSpPr>
        <p:spPr bwMode="auto">
          <a:xfrm>
            <a:off x="3224407" y="2237076"/>
            <a:ext cx="770403" cy="358173"/>
          </a:xfrm>
          <a:prstGeom prst="line">
            <a:avLst/>
          </a:prstGeom>
          <a:noFill/>
          <a:ln w="9525" algn="ctr">
            <a:solidFill>
              <a:schemeClr val="tx1">
                <a:lumMod val="75000"/>
                <a:lumOff val="25000"/>
              </a:schemeClr>
            </a:solidFill>
            <a:round/>
            <a:headEnd type="none" w="sm" len="sm"/>
            <a:tailEnd type="arrow" w="sm" len="sm"/>
          </a:ln>
        </p:spPr>
      </p:cxnSp>
      <p:cxnSp>
        <p:nvCxnSpPr>
          <p:cNvPr id="36" name="直接连接符 35"/>
          <p:cNvCxnSpPr>
            <a:cxnSpLocks noChangeShapeType="1"/>
          </p:cNvCxnSpPr>
          <p:nvPr/>
        </p:nvCxnSpPr>
        <p:spPr bwMode="auto">
          <a:xfrm>
            <a:off x="3002300" y="2855010"/>
            <a:ext cx="940037" cy="0"/>
          </a:xfrm>
          <a:prstGeom prst="line">
            <a:avLst/>
          </a:prstGeom>
          <a:noFill/>
          <a:ln w="9525" algn="ctr">
            <a:solidFill>
              <a:schemeClr val="tx1">
                <a:lumMod val="75000"/>
                <a:lumOff val="25000"/>
              </a:schemeClr>
            </a:solidFill>
            <a:round/>
            <a:headEnd type="none" w="sm" len="sm"/>
            <a:tailEnd type="arrow" w="sm" len="sm"/>
          </a:ln>
        </p:spPr>
      </p:cxnSp>
      <p:cxnSp>
        <p:nvCxnSpPr>
          <p:cNvPr id="37" name="直接连接符 36"/>
          <p:cNvCxnSpPr>
            <a:cxnSpLocks noChangeShapeType="1"/>
          </p:cNvCxnSpPr>
          <p:nvPr/>
        </p:nvCxnSpPr>
        <p:spPr bwMode="auto">
          <a:xfrm flipV="1">
            <a:off x="3224407" y="3081303"/>
            <a:ext cx="770403" cy="408311"/>
          </a:xfrm>
          <a:prstGeom prst="line">
            <a:avLst/>
          </a:prstGeom>
          <a:noFill/>
          <a:ln w="9525" algn="ctr">
            <a:solidFill>
              <a:schemeClr val="tx1">
                <a:lumMod val="75000"/>
                <a:lumOff val="25000"/>
              </a:schemeClr>
            </a:solidFill>
            <a:round/>
            <a:headEnd type="none" w="sm" len="sm"/>
            <a:tailEnd type="arrow" w="sm" len="sm"/>
          </a:ln>
        </p:spPr>
      </p:cxnSp>
      <p:cxnSp>
        <p:nvCxnSpPr>
          <p:cNvPr id="38" name="直接连接符 37"/>
          <p:cNvCxnSpPr>
            <a:cxnSpLocks noChangeShapeType="1"/>
          </p:cNvCxnSpPr>
          <p:nvPr/>
        </p:nvCxnSpPr>
        <p:spPr bwMode="auto">
          <a:xfrm flipH="1" flipV="1">
            <a:off x="5306607" y="3081303"/>
            <a:ext cx="776264" cy="398786"/>
          </a:xfrm>
          <a:prstGeom prst="line">
            <a:avLst/>
          </a:prstGeom>
          <a:noFill/>
          <a:ln w="9525" algn="ctr">
            <a:solidFill>
              <a:schemeClr val="tx1">
                <a:lumMod val="75000"/>
                <a:lumOff val="25000"/>
              </a:schemeClr>
            </a:solidFill>
            <a:round/>
            <a:headEnd type="none" w="sm" len="sm"/>
            <a:tailEnd type="arrow" w="sm" len="sm"/>
          </a:ln>
        </p:spPr>
      </p:cxnSp>
      <p:cxnSp>
        <p:nvCxnSpPr>
          <p:cNvPr id="39" name="直接连接符 38"/>
          <p:cNvCxnSpPr>
            <a:cxnSpLocks noChangeShapeType="1"/>
          </p:cNvCxnSpPr>
          <p:nvPr/>
        </p:nvCxnSpPr>
        <p:spPr bwMode="auto">
          <a:xfrm flipH="1">
            <a:off x="5306608" y="2852628"/>
            <a:ext cx="991429" cy="0"/>
          </a:xfrm>
          <a:prstGeom prst="line">
            <a:avLst/>
          </a:prstGeom>
          <a:noFill/>
          <a:ln w="9525" algn="ctr">
            <a:solidFill>
              <a:schemeClr val="tx1">
                <a:lumMod val="75000"/>
                <a:lumOff val="25000"/>
              </a:schemeClr>
            </a:solidFill>
            <a:round/>
            <a:headEnd type="none" w="sm" len="sm"/>
            <a:tailEnd type="arrow" w="sm" len="sm"/>
          </a:ln>
        </p:spPr>
      </p:cxnSp>
      <p:cxnSp>
        <p:nvCxnSpPr>
          <p:cNvPr id="40" name="直接连接符 39"/>
          <p:cNvCxnSpPr>
            <a:cxnSpLocks noChangeShapeType="1"/>
          </p:cNvCxnSpPr>
          <p:nvPr/>
        </p:nvCxnSpPr>
        <p:spPr bwMode="auto">
          <a:xfrm flipH="1">
            <a:off x="5306607" y="2237076"/>
            <a:ext cx="776264" cy="358173"/>
          </a:xfrm>
          <a:prstGeom prst="line">
            <a:avLst/>
          </a:prstGeom>
          <a:noFill/>
          <a:ln w="9525" algn="ctr">
            <a:solidFill>
              <a:schemeClr val="tx1">
                <a:lumMod val="75000"/>
                <a:lumOff val="25000"/>
              </a:schemeClr>
            </a:solidFill>
            <a:round/>
            <a:headEnd type="none" w="sm" len="sm"/>
            <a:tailEnd type="arrow" w="sm" len="sm"/>
          </a:ln>
        </p:spPr>
      </p:cxnSp>
      <p:grpSp>
        <p:nvGrpSpPr>
          <p:cNvPr id="41" name="组合 40"/>
          <p:cNvGrpSpPr/>
          <p:nvPr/>
        </p:nvGrpSpPr>
        <p:grpSpPr>
          <a:xfrm>
            <a:off x="2436742" y="1569113"/>
            <a:ext cx="863894" cy="889151"/>
            <a:chOff x="1827622" y="1343919"/>
            <a:chExt cx="2304000" cy="2304000"/>
          </a:xfrm>
        </p:grpSpPr>
        <p:sp>
          <p:nvSpPr>
            <p:cNvPr id="42" name="椭圆 41"/>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1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43" name="椭圆 42"/>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875" b="0" i="0" u="none" strike="noStrike" kern="1200" cap="none" spc="0" normalizeH="0" baseline="0" noProof="0" dirty="0">
                  <a:ln>
                    <a:noFill/>
                  </a:ln>
                  <a:solidFill>
                    <a:srgbClr val="0066FF"/>
                  </a:solidFill>
                  <a:effectLst/>
                  <a:uLnTx/>
                  <a:uFillTx/>
                  <a:latin typeface="DIN Mittelschrift Std" pitchFamily="50" charset="0"/>
                  <a:ea typeface="微软雅黑" panose="020B0503020204020204" pitchFamily="34" charset="-122"/>
                  <a:cs typeface="+mn-cs"/>
                </a:rPr>
                <a:t>添加内容</a:t>
              </a:r>
            </a:p>
          </p:txBody>
        </p:sp>
      </p:grpSp>
      <p:grpSp>
        <p:nvGrpSpPr>
          <p:cNvPr id="44" name="组合 43"/>
          <p:cNvGrpSpPr/>
          <p:nvPr/>
        </p:nvGrpSpPr>
        <p:grpSpPr>
          <a:xfrm>
            <a:off x="2113415" y="2426238"/>
            <a:ext cx="863894" cy="889151"/>
            <a:chOff x="1827622" y="1343919"/>
            <a:chExt cx="2304000" cy="2304000"/>
          </a:xfrm>
        </p:grpSpPr>
        <p:sp>
          <p:nvSpPr>
            <p:cNvPr id="45" name="椭圆 44"/>
            <p:cNvSpPr/>
            <p:nvPr/>
          </p:nvSpPr>
          <p:spPr>
            <a:xfrm>
              <a:off x="1827622" y="1343919"/>
              <a:ext cx="2304000" cy="2304000"/>
            </a:xfrm>
            <a:prstGeom prst="ellipse">
              <a:avLst/>
            </a:prstGeom>
            <a:solidFill>
              <a:srgbClr val="FFFF00">
                <a:alpha val="34000"/>
              </a:srgbClr>
            </a:soli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1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46" name="椭圆 45"/>
            <p:cNvSpPr/>
            <p:nvPr/>
          </p:nvSpPr>
          <p:spPr>
            <a:xfrm>
              <a:off x="1877481" y="1393778"/>
              <a:ext cx="2204282" cy="2204282"/>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875" b="0" i="0" u="none" strike="noStrike" kern="1200" cap="none" spc="0" normalizeH="0" baseline="0" noProof="0" dirty="0">
                  <a:ln>
                    <a:noFill/>
                  </a:ln>
                  <a:solidFill>
                    <a:prstClr val="white"/>
                  </a:solidFill>
                  <a:effectLst/>
                  <a:uLnTx/>
                  <a:uFillTx/>
                  <a:latin typeface="DIN Mittelschrift Std" pitchFamily="50" charset="0"/>
                  <a:ea typeface="微软雅黑" panose="020B0503020204020204" pitchFamily="34" charset="-122"/>
                  <a:cs typeface="+mn-cs"/>
                </a:rPr>
                <a:t>添加内容</a:t>
              </a:r>
            </a:p>
          </p:txBody>
        </p:sp>
      </p:grpSp>
      <p:grpSp>
        <p:nvGrpSpPr>
          <p:cNvPr id="47" name="组合 46"/>
          <p:cNvGrpSpPr/>
          <p:nvPr/>
        </p:nvGrpSpPr>
        <p:grpSpPr>
          <a:xfrm>
            <a:off x="2409557" y="3289205"/>
            <a:ext cx="863894" cy="889151"/>
            <a:chOff x="1827622" y="1343919"/>
            <a:chExt cx="2304000" cy="2304000"/>
          </a:xfrm>
        </p:grpSpPr>
        <p:sp>
          <p:nvSpPr>
            <p:cNvPr id="48" name="椭圆 47"/>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1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49" name="椭圆 48"/>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875" b="0" i="0" u="none" strike="noStrike" kern="1200" cap="none" spc="0" normalizeH="0" baseline="0" noProof="0" dirty="0">
                  <a:ln>
                    <a:noFill/>
                  </a:ln>
                  <a:solidFill>
                    <a:srgbClr val="0066FF"/>
                  </a:solidFill>
                  <a:effectLst/>
                  <a:uLnTx/>
                  <a:uFillTx/>
                  <a:latin typeface="DIN Mittelschrift Std" pitchFamily="50" charset="0"/>
                  <a:ea typeface="微软雅黑" panose="020B0503020204020204" pitchFamily="34" charset="-122"/>
                  <a:cs typeface="+mn-cs"/>
                </a:rPr>
                <a:t>添加内容</a:t>
              </a:r>
            </a:p>
          </p:txBody>
        </p:sp>
      </p:grpSp>
      <p:grpSp>
        <p:nvGrpSpPr>
          <p:cNvPr id="50" name="组合 49"/>
          <p:cNvGrpSpPr/>
          <p:nvPr/>
        </p:nvGrpSpPr>
        <p:grpSpPr>
          <a:xfrm>
            <a:off x="5975407" y="1569113"/>
            <a:ext cx="863894" cy="889151"/>
            <a:chOff x="1827622" y="1343919"/>
            <a:chExt cx="2304000" cy="2304000"/>
          </a:xfrm>
        </p:grpSpPr>
        <p:sp>
          <p:nvSpPr>
            <p:cNvPr id="51" name="椭圆 50"/>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1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2" name="椭圆 51"/>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875" b="0" i="0" u="none" strike="noStrike" kern="1200" cap="none" spc="0" normalizeH="0" baseline="0" noProof="0" dirty="0">
                  <a:ln>
                    <a:noFill/>
                  </a:ln>
                  <a:solidFill>
                    <a:srgbClr val="0066FF"/>
                  </a:solidFill>
                  <a:effectLst/>
                  <a:uLnTx/>
                  <a:uFillTx/>
                  <a:latin typeface="DIN Mittelschrift Std" pitchFamily="50" charset="0"/>
                  <a:ea typeface="微软雅黑" panose="020B0503020204020204" pitchFamily="34" charset="-122"/>
                  <a:cs typeface="+mn-cs"/>
                </a:rPr>
                <a:t>添加内容</a:t>
              </a:r>
            </a:p>
          </p:txBody>
        </p:sp>
      </p:grpSp>
      <p:grpSp>
        <p:nvGrpSpPr>
          <p:cNvPr id="53" name="组合 52"/>
          <p:cNvGrpSpPr/>
          <p:nvPr/>
        </p:nvGrpSpPr>
        <p:grpSpPr>
          <a:xfrm>
            <a:off x="6304518" y="2426238"/>
            <a:ext cx="863894" cy="889151"/>
            <a:chOff x="1827622" y="1343919"/>
            <a:chExt cx="2304000" cy="2304000"/>
          </a:xfrm>
        </p:grpSpPr>
        <p:sp>
          <p:nvSpPr>
            <p:cNvPr id="54" name="椭圆 53"/>
            <p:cNvSpPr/>
            <p:nvPr/>
          </p:nvSpPr>
          <p:spPr>
            <a:xfrm>
              <a:off x="1827622" y="1343919"/>
              <a:ext cx="2304000" cy="2304000"/>
            </a:xfrm>
            <a:prstGeom prst="ellipse">
              <a:avLst/>
            </a:prstGeom>
            <a:solidFill>
              <a:srgbClr val="FFFF00">
                <a:alpha val="70000"/>
              </a:srgbClr>
            </a:soli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1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5" name="椭圆 54"/>
            <p:cNvSpPr/>
            <p:nvPr/>
          </p:nvSpPr>
          <p:spPr>
            <a:xfrm>
              <a:off x="1877481" y="1393778"/>
              <a:ext cx="2204282" cy="2204282"/>
            </a:xfrm>
            <a:prstGeom prst="ellipse">
              <a:avLst/>
            </a:prstGeom>
            <a:solidFill>
              <a:srgbClr val="0070C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875" b="0" i="0" u="none" strike="noStrike" kern="1200" cap="none" spc="0" normalizeH="0" baseline="0" noProof="0" dirty="0">
                  <a:ln>
                    <a:noFill/>
                  </a:ln>
                  <a:solidFill>
                    <a:prstClr val="white"/>
                  </a:solidFill>
                  <a:effectLst/>
                  <a:uLnTx/>
                  <a:uFillTx/>
                  <a:latin typeface="DIN Mittelschrift Std" pitchFamily="50" charset="0"/>
                  <a:ea typeface="微软雅黑" panose="020B0503020204020204" pitchFamily="34" charset="-122"/>
                  <a:cs typeface="+mn-cs"/>
                </a:rPr>
                <a:t>添加内容</a:t>
              </a:r>
            </a:p>
          </p:txBody>
        </p:sp>
      </p:grpSp>
      <p:grpSp>
        <p:nvGrpSpPr>
          <p:cNvPr id="56" name="组合 55"/>
          <p:cNvGrpSpPr/>
          <p:nvPr/>
        </p:nvGrpSpPr>
        <p:grpSpPr>
          <a:xfrm>
            <a:off x="6011846" y="3289205"/>
            <a:ext cx="863894" cy="889151"/>
            <a:chOff x="1827622" y="1343919"/>
            <a:chExt cx="2304000" cy="2304000"/>
          </a:xfrm>
        </p:grpSpPr>
        <p:sp>
          <p:nvSpPr>
            <p:cNvPr id="57" name="椭圆 56"/>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1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58" name="椭圆 57"/>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875" b="0" i="0" u="none" strike="noStrike" kern="1200" cap="none" spc="0" normalizeH="0" baseline="0" noProof="0" dirty="0">
                  <a:ln>
                    <a:noFill/>
                  </a:ln>
                  <a:solidFill>
                    <a:srgbClr val="0066FF"/>
                  </a:solidFill>
                  <a:effectLst/>
                  <a:uLnTx/>
                  <a:uFillTx/>
                  <a:latin typeface="DIN Mittelschrift Std" pitchFamily="50" charset="0"/>
                  <a:ea typeface="微软雅黑" panose="020B0503020204020204" pitchFamily="34" charset="-122"/>
                  <a:cs typeface="+mn-cs"/>
                </a:rPr>
                <a:t>添加内容</a:t>
              </a:r>
            </a:p>
          </p:txBody>
        </p:sp>
      </p:grpSp>
      <p:grpSp>
        <p:nvGrpSpPr>
          <p:cNvPr id="59" name="组合 58"/>
          <p:cNvGrpSpPr/>
          <p:nvPr/>
        </p:nvGrpSpPr>
        <p:grpSpPr>
          <a:xfrm>
            <a:off x="3735901" y="1927030"/>
            <a:ext cx="1678915" cy="1728000"/>
            <a:chOff x="5552840" y="2967864"/>
            <a:chExt cx="2585737" cy="2661333"/>
          </a:xfrm>
        </p:grpSpPr>
        <p:grpSp>
          <p:nvGrpSpPr>
            <p:cNvPr id="60" name="组合 59"/>
            <p:cNvGrpSpPr/>
            <p:nvPr/>
          </p:nvGrpSpPr>
          <p:grpSpPr>
            <a:xfrm>
              <a:off x="5552840" y="2967864"/>
              <a:ext cx="2585737" cy="2661333"/>
              <a:chOff x="1827622" y="1343919"/>
              <a:chExt cx="2304000" cy="2304000"/>
            </a:xfrm>
          </p:grpSpPr>
          <p:sp>
            <p:nvSpPr>
              <p:cNvPr id="62" name="椭圆 61"/>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635000" dist="762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875"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63" name="椭圆 62"/>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875"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
          <p:nvSpPr>
            <p:cNvPr id="61" name="椭圆 60"/>
            <p:cNvSpPr/>
            <p:nvPr/>
          </p:nvSpPr>
          <p:spPr>
            <a:xfrm>
              <a:off x="5921843" y="3397341"/>
              <a:ext cx="1824046" cy="187737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3664" rIns="0" bIns="33664"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335" b="0" i="0" u="none" strike="noStrike" kern="1200" cap="none" spc="0" normalizeH="0" baseline="0" noProof="0" dirty="0">
                  <a:ln>
                    <a:noFill/>
                  </a:ln>
                  <a:solidFill>
                    <a:prstClr val="white"/>
                  </a:solidFill>
                  <a:effectLst/>
                  <a:uLnTx/>
                  <a:uFillTx/>
                  <a:latin typeface="DIN Mittelschrift Std" pitchFamily="50" charset="0"/>
                  <a:ea typeface="微软雅黑" panose="020B0503020204020204" pitchFamily="34" charset="-122"/>
                  <a:cs typeface="+mn-cs"/>
                </a:rPr>
                <a:t>核心工作</a:t>
              </a: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p:cTn id="7" dur="500" fill="hold"/>
                                        <p:tgtEl>
                                          <p:spTgt spid="59"/>
                                        </p:tgtEl>
                                        <p:attrNameLst>
                                          <p:attrName>ppt_w</p:attrName>
                                        </p:attrNameLst>
                                      </p:cBhvr>
                                      <p:tavLst>
                                        <p:tav tm="0">
                                          <p:val>
                                            <p:strVal val="4/3*#ppt_w"/>
                                          </p:val>
                                        </p:tav>
                                        <p:tav tm="100000">
                                          <p:val>
                                            <p:strVal val="#ppt_w"/>
                                          </p:val>
                                        </p:tav>
                                      </p:tavLst>
                                    </p:anim>
                                    <p:anim calcmode="lin" valueType="num">
                                      <p:cBhvr>
                                        <p:cTn id="8" dur="500" fill="hold"/>
                                        <p:tgtEl>
                                          <p:spTgt spid="5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left)">
                                      <p:cBhvr>
                                        <p:cTn id="12" dur="500"/>
                                        <p:tgtEl>
                                          <p:spTgt spid="34"/>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par>
                          <p:cTn id="16" fill="hold">
                            <p:stCondLst>
                              <p:cond delay="1000"/>
                            </p:stCondLst>
                            <p:childTnLst>
                              <p:par>
                                <p:cTn id="17" presetID="52" presetClass="entr" presetSubtype="0"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Scale>
                                      <p:cBhvr>
                                        <p:cTn id="19" dur="1000" decel="50000" fill="hold">
                                          <p:stCondLst>
                                            <p:cond delay="0"/>
                                          </p:stCondLst>
                                        </p:cTn>
                                        <p:tgtEl>
                                          <p:spTgt spid="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1"/>
                                        </p:tgtEl>
                                        <p:attrNameLst>
                                          <p:attrName>ppt_x</p:attrName>
                                          <p:attrName>ppt_y</p:attrName>
                                        </p:attrNameLst>
                                      </p:cBhvr>
                                    </p:animMotion>
                                    <p:animEffect transition="in" filter="fade">
                                      <p:cBhvr>
                                        <p:cTn id="21" dur="1000"/>
                                        <p:tgtEl>
                                          <p:spTgt spid="41"/>
                                        </p:tgtEl>
                                      </p:cBhvr>
                                    </p:animEffect>
                                  </p:childTnLst>
                                </p:cTn>
                              </p:par>
                              <p:par>
                                <p:cTn id="22" presetID="52" presetClass="entr" presetSubtype="0" fill="hold" nodeType="withEffect">
                                  <p:stCondLst>
                                    <p:cond delay="200"/>
                                  </p:stCondLst>
                                  <p:childTnLst>
                                    <p:set>
                                      <p:cBhvr>
                                        <p:cTn id="23" dur="1" fill="hold">
                                          <p:stCondLst>
                                            <p:cond delay="0"/>
                                          </p:stCondLst>
                                        </p:cTn>
                                        <p:tgtEl>
                                          <p:spTgt spid="50"/>
                                        </p:tgtEl>
                                        <p:attrNameLst>
                                          <p:attrName>style.visibility</p:attrName>
                                        </p:attrNameLst>
                                      </p:cBhvr>
                                      <p:to>
                                        <p:strVal val="visible"/>
                                      </p:to>
                                    </p:set>
                                    <p:animScale>
                                      <p:cBhvr>
                                        <p:cTn id="24" dur="1000" decel="50000" fill="hold">
                                          <p:stCondLst>
                                            <p:cond delay="0"/>
                                          </p:stCondLst>
                                        </p:cTn>
                                        <p:tgtEl>
                                          <p:spTgt spid="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50"/>
                                        </p:tgtEl>
                                        <p:attrNameLst>
                                          <p:attrName>ppt_x</p:attrName>
                                          <p:attrName>ppt_y</p:attrName>
                                        </p:attrNameLst>
                                      </p:cBhvr>
                                    </p:animMotion>
                                    <p:animEffect transition="in" filter="fade">
                                      <p:cBhvr>
                                        <p:cTn id="26" dur="1000"/>
                                        <p:tgtEl>
                                          <p:spTgt spid="50"/>
                                        </p:tgtEl>
                                      </p:cBhvr>
                                    </p:animEffect>
                                  </p:childTnLst>
                                </p:cTn>
                              </p:par>
                              <p:par>
                                <p:cTn id="27" presetID="52" presetClass="entr" presetSubtype="0" fill="hold" nodeType="withEffect">
                                  <p:stCondLst>
                                    <p:cond delay="400"/>
                                  </p:stCondLst>
                                  <p:childTnLst>
                                    <p:set>
                                      <p:cBhvr>
                                        <p:cTn id="28" dur="1" fill="hold">
                                          <p:stCondLst>
                                            <p:cond delay="0"/>
                                          </p:stCondLst>
                                        </p:cTn>
                                        <p:tgtEl>
                                          <p:spTgt spid="44"/>
                                        </p:tgtEl>
                                        <p:attrNameLst>
                                          <p:attrName>style.visibility</p:attrName>
                                        </p:attrNameLst>
                                      </p:cBhvr>
                                      <p:to>
                                        <p:strVal val="visible"/>
                                      </p:to>
                                    </p:set>
                                    <p:animScale>
                                      <p:cBhvr>
                                        <p:cTn id="29" dur="1000" decel="50000" fill="hold">
                                          <p:stCondLst>
                                            <p:cond delay="0"/>
                                          </p:stCondLst>
                                        </p:cTn>
                                        <p:tgtEl>
                                          <p:spTgt spid="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44"/>
                                        </p:tgtEl>
                                        <p:attrNameLst>
                                          <p:attrName>ppt_x</p:attrName>
                                          <p:attrName>ppt_y</p:attrName>
                                        </p:attrNameLst>
                                      </p:cBhvr>
                                    </p:animMotion>
                                    <p:animEffect transition="in" filter="fade">
                                      <p:cBhvr>
                                        <p:cTn id="31" dur="1000"/>
                                        <p:tgtEl>
                                          <p:spTgt spid="44"/>
                                        </p:tgtEl>
                                      </p:cBhvr>
                                    </p:animEffect>
                                  </p:childTnLst>
                                </p:cTn>
                              </p:par>
                              <p:par>
                                <p:cTn id="32" presetID="52" presetClass="entr" presetSubtype="0" fill="hold" nodeType="withEffect">
                                  <p:stCondLst>
                                    <p:cond delay="600"/>
                                  </p:stCondLst>
                                  <p:childTnLst>
                                    <p:set>
                                      <p:cBhvr>
                                        <p:cTn id="33" dur="1" fill="hold">
                                          <p:stCondLst>
                                            <p:cond delay="0"/>
                                          </p:stCondLst>
                                        </p:cTn>
                                        <p:tgtEl>
                                          <p:spTgt spid="53"/>
                                        </p:tgtEl>
                                        <p:attrNameLst>
                                          <p:attrName>style.visibility</p:attrName>
                                        </p:attrNameLst>
                                      </p:cBhvr>
                                      <p:to>
                                        <p:strVal val="visible"/>
                                      </p:to>
                                    </p:set>
                                    <p:animScale>
                                      <p:cBhvr>
                                        <p:cTn id="34" dur="1000" decel="50000" fill="hold">
                                          <p:stCondLst>
                                            <p:cond delay="0"/>
                                          </p:stCondLst>
                                        </p:cTn>
                                        <p:tgtEl>
                                          <p:spTgt spid="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53"/>
                                        </p:tgtEl>
                                        <p:attrNameLst>
                                          <p:attrName>ppt_x</p:attrName>
                                          <p:attrName>ppt_y</p:attrName>
                                        </p:attrNameLst>
                                      </p:cBhvr>
                                    </p:animMotion>
                                    <p:animEffect transition="in" filter="fade">
                                      <p:cBhvr>
                                        <p:cTn id="36" dur="1000"/>
                                        <p:tgtEl>
                                          <p:spTgt spid="53"/>
                                        </p:tgtEl>
                                      </p:cBhvr>
                                    </p:animEffect>
                                  </p:childTnLst>
                                </p:cTn>
                              </p:par>
                              <p:par>
                                <p:cTn id="37" presetID="52" presetClass="entr" presetSubtype="0" fill="hold" nodeType="withEffect">
                                  <p:stCondLst>
                                    <p:cond delay="800"/>
                                  </p:stCondLst>
                                  <p:childTnLst>
                                    <p:set>
                                      <p:cBhvr>
                                        <p:cTn id="38" dur="1" fill="hold">
                                          <p:stCondLst>
                                            <p:cond delay="0"/>
                                          </p:stCondLst>
                                        </p:cTn>
                                        <p:tgtEl>
                                          <p:spTgt spid="47"/>
                                        </p:tgtEl>
                                        <p:attrNameLst>
                                          <p:attrName>style.visibility</p:attrName>
                                        </p:attrNameLst>
                                      </p:cBhvr>
                                      <p:to>
                                        <p:strVal val="visible"/>
                                      </p:to>
                                    </p:set>
                                    <p:animScale>
                                      <p:cBhvr>
                                        <p:cTn id="39" dur="1000" decel="50000" fill="hold">
                                          <p:stCondLst>
                                            <p:cond delay="0"/>
                                          </p:stCondLst>
                                        </p:cTn>
                                        <p:tgtEl>
                                          <p:spTgt spid="4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47"/>
                                        </p:tgtEl>
                                        <p:attrNameLst>
                                          <p:attrName>ppt_x</p:attrName>
                                          <p:attrName>ppt_y</p:attrName>
                                        </p:attrNameLst>
                                      </p:cBhvr>
                                    </p:animMotion>
                                    <p:animEffect transition="in" filter="fade">
                                      <p:cBhvr>
                                        <p:cTn id="41" dur="1000"/>
                                        <p:tgtEl>
                                          <p:spTgt spid="47"/>
                                        </p:tgtEl>
                                      </p:cBhvr>
                                    </p:animEffect>
                                  </p:childTnLst>
                                </p:cTn>
                              </p:par>
                              <p:par>
                                <p:cTn id="42" presetID="52" presetClass="entr" presetSubtype="0" fill="hold" nodeType="withEffect">
                                  <p:stCondLst>
                                    <p:cond delay="1000"/>
                                  </p:stCondLst>
                                  <p:childTnLst>
                                    <p:set>
                                      <p:cBhvr>
                                        <p:cTn id="43" dur="1" fill="hold">
                                          <p:stCondLst>
                                            <p:cond delay="0"/>
                                          </p:stCondLst>
                                        </p:cTn>
                                        <p:tgtEl>
                                          <p:spTgt spid="56"/>
                                        </p:tgtEl>
                                        <p:attrNameLst>
                                          <p:attrName>style.visibility</p:attrName>
                                        </p:attrNameLst>
                                      </p:cBhvr>
                                      <p:to>
                                        <p:strVal val="visible"/>
                                      </p:to>
                                    </p:set>
                                    <p:animScale>
                                      <p:cBhvr>
                                        <p:cTn id="44" dur="1000" decel="50000" fill="hold">
                                          <p:stCondLst>
                                            <p:cond delay="0"/>
                                          </p:stCondLst>
                                        </p:cTn>
                                        <p:tgtEl>
                                          <p:spTgt spid="5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56"/>
                                        </p:tgtEl>
                                        <p:attrNameLst>
                                          <p:attrName>ppt_x</p:attrName>
                                          <p:attrName>ppt_y</p:attrName>
                                        </p:attrNameLst>
                                      </p:cBhvr>
                                    </p:animMotion>
                                    <p:animEffect transition="in" filter="fade">
                                      <p:cBhvr>
                                        <p:cTn id="46" dur="1000"/>
                                        <p:tgtEl>
                                          <p:spTgt spid="56"/>
                                        </p:tgtEl>
                                      </p:cBhvr>
                                    </p:animEffect>
                                  </p:childTnLst>
                                </p:cTn>
                              </p:par>
                            </p:childTnLst>
                          </p:cTn>
                        </p:par>
                        <p:par>
                          <p:cTn id="47" fill="hold">
                            <p:stCondLst>
                              <p:cond delay="2000"/>
                            </p:stCondLst>
                            <p:childTnLst>
                              <p:par>
                                <p:cTn id="48" presetID="12" presetClass="entr" presetSubtype="8" fill="hold" nodeType="afterEffect">
                                  <p:stCondLst>
                                    <p:cond delay="0"/>
                                  </p:stCondLst>
                                  <p:childTnLst>
                                    <p:set>
                                      <p:cBhvr>
                                        <p:cTn id="49" dur="1" fill="hold">
                                          <p:stCondLst>
                                            <p:cond delay="0"/>
                                          </p:stCondLst>
                                        </p:cTn>
                                        <p:tgtEl>
                                          <p:spTgt spid="35"/>
                                        </p:tgtEl>
                                        <p:attrNameLst>
                                          <p:attrName>style.visibility</p:attrName>
                                        </p:attrNameLst>
                                      </p:cBhvr>
                                      <p:to>
                                        <p:strVal val="visible"/>
                                      </p:to>
                                    </p:set>
                                    <p:anim calcmode="lin" valueType="num">
                                      <p:cBhvr additive="base">
                                        <p:cTn id="50" dur="500"/>
                                        <p:tgtEl>
                                          <p:spTgt spid="35"/>
                                        </p:tgtEl>
                                        <p:attrNameLst>
                                          <p:attrName>ppt_x</p:attrName>
                                        </p:attrNameLst>
                                      </p:cBhvr>
                                      <p:tavLst>
                                        <p:tav tm="0">
                                          <p:val>
                                            <p:strVal val="#ppt_x-#ppt_w*1.125000"/>
                                          </p:val>
                                        </p:tav>
                                        <p:tav tm="100000">
                                          <p:val>
                                            <p:strVal val="#ppt_x"/>
                                          </p:val>
                                        </p:tav>
                                      </p:tavLst>
                                    </p:anim>
                                    <p:animEffect transition="in" filter="wipe(right)">
                                      <p:cBhvr>
                                        <p:cTn id="51" dur="500"/>
                                        <p:tgtEl>
                                          <p:spTgt spid="35"/>
                                        </p:tgtEl>
                                      </p:cBhvr>
                                    </p:animEffect>
                                  </p:childTnLst>
                                </p:cTn>
                              </p:par>
                              <p:par>
                                <p:cTn id="52" presetID="12" presetClass="entr" presetSubtype="8" fill="hold" nodeType="withEffect">
                                  <p:stCondLst>
                                    <p:cond delay="0"/>
                                  </p:stCondLst>
                                  <p:childTnLst>
                                    <p:set>
                                      <p:cBhvr>
                                        <p:cTn id="53" dur="1" fill="hold">
                                          <p:stCondLst>
                                            <p:cond delay="0"/>
                                          </p:stCondLst>
                                        </p:cTn>
                                        <p:tgtEl>
                                          <p:spTgt spid="36"/>
                                        </p:tgtEl>
                                        <p:attrNameLst>
                                          <p:attrName>style.visibility</p:attrName>
                                        </p:attrNameLst>
                                      </p:cBhvr>
                                      <p:to>
                                        <p:strVal val="visible"/>
                                      </p:to>
                                    </p:set>
                                    <p:anim calcmode="lin" valueType="num">
                                      <p:cBhvr additive="base">
                                        <p:cTn id="54" dur="500"/>
                                        <p:tgtEl>
                                          <p:spTgt spid="36"/>
                                        </p:tgtEl>
                                        <p:attrNameLst>
                                          <p:attrName>ppt_x</p:attrName>
                                        </p:attrNameLst>
                                      </p:cBhvr>
                                      <p:tavLst>
                                        <p:tav tm="0">
                                          <p:val>
                                            <p:strVal val="#ppt_x-#ppt_w*1.125000"/>
                                          </p:val>
                                        </p:tav>
                                        <p:tav tm="100000">
                                          <p:val>
                                            <p:strVal val="#ppt_x"/>
                                          </p:val>
                                        </p:tav>
                                      </p:tavLst>
                                    </p:anim>
                                    <p:animEffect transition="in" filter="wipe(right)">
                                      <p:cBhvr>
                                        <p:cTn id="55" dur="500"/>
                                        <p:tgtEl>
                                          <p:spTgt spid="36"/>
                                        </p:tgtEl>
                                      </p:cBhvr>
                                    </p:animEffect>
                                  </p:childTnLst>
                                </p:cTn>
                              </p:par>
                              <p:par>
                                <p:cTn id="56" presetID="12" presetClass="entr" presetSubtype="8" fill="hold" nodeType="with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500"/>
                                        <p:tgtEl>
                                          <p:spTgt spid="37"/>
                                        </p:tgtEl>
                                        <p:attrNameLst>
                                          <p:attrName>ppt_x</p:attrName>
                                        </p:attrNameLst>
                                      </p:cBhvr>
                                      <p:tavLst>
                                        <p:tav tm="0">
                                          <p:val>
                                            <p:strVal val="#ppt_x-#ppt_w*1.125000"/>
                                          </p:val>
                                        </p:tav>
                                        <p:tav tm="100000">
                                          <p:val>
                                            <p:strVal val="#ppt_x"/>
                                          </p:val>
                                        </p:tav>
                                      </p:tavLst>
                                    </p:anim>
                                    <p:animEffect transition="in" filter="wipe(right)">
                                      <p:cBhvr>
                                        <p:cTn id="59" dur="500"/>
                                        <p:tgtEl>
                                          <p:spTgt spid="37"/>
                                        </p:tgtEl>
                                      </p:cBhvr>
                                    </p:animEffect>
                                  </p:childTnLst>
                                </p:cTn>
                              </p:par>
                              <p:par>
                                <p:cTn id="60" presetID="12" presetClass="entr" presetSubtype="2" fill="hold" nodeType="withEffect">
                                  <p:stCondLst>
                                    <p:cond delay="0"/>
                                  </p:stCondLst>
                                  <p:childTnLst>
                                    <p:set>
                                      <p:cBhvr>
                                        <p:cTn id="61" dur="1" fill="hold">
                                          <p:stCondLst>
                                            <p:cond delay="0"/>
                                          </p:stCondLst>
                                        </p:cTn>
                                        <p:tgtEl>
                                          <p:spTgt spid="40"/>
                                        </p:tgtEl>
                                        <p:attrNameLst>
                                          <p:attrName>style.visibility</p:attrName>
                                        </p:attrNameLst>
                                      </p:cBhvr>
                                      <p:to>
                                        <p:strVal val="visible"/>
                                      </p:to>
                                    </p:set>
                                    <p:anim calcmode="lin" valueType="num">
                                      <p:cBhvr additive="base">
                                        <p:cTn id="62" dur="500"/>
                                        <p:tgtEl>
                                          <p:spTgt spid="40"/>
                                        </p:tgtEl>
                                        <p:attrNameLst>
                                          <p:attrName>ppt_x</p:attrName>
                                        </p:attrNameLst>
                                      </p:cBhvr>
                                      <p:tavLst>
                                        <p:tav tm="0">
                                          <p:val>
                                            <p:strVal val="#ppt_x+#ppt_w*1.125000"/>
                                          </p:val>
                                        </p:tav>
                                        <p:tav tm="100000">
                                          <p:val>
                                            <p:strVal val="#ppt_x"/>
                                          </p:val>
                                        </p:tav>
                                      </p:tavLst>
                                    </p:anim>
                                    <p:animEffect transition="in" filter="wipe(left)">
                                      <p:cBhvr>
                                        <p:cTn id="63" dur="500"/>
                                        <p:tgtEl>
                                          <p:spTgt spid="40"/>
                                        </p:tgtEl>
                                      </p:cBhvr>
                                    </p:animEffect>
                                  </p:childTnLst>
                                </p:cTn>
                              </p:par>
                              <p:par>
                                <p:cTn id="64" presetID="12" presetClass="entr" presetSubtype="2" fill="hold" nodeType="with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additive="base">
                                        <p:cTn id="66" dur="500"/>
                                        <p:tgtEl>
                                          <p:spTgt spid="39"/>
                                        </p:tgtEl>
                                        <p:attrNameLst>
                                          <p:attrName>ppt_x</p:attrName>
                                        </p:attrNameLst>
                                      </p:cBhvr>
                                      <p:tavLst>
                                        <p:tav tm="0">
                                          <p:val>
                                            <p:strVal val="#ppt_x+#ppt_w*1.125000"/>
                                          </p:val>
                                        </p:tav>
                                        <p:tav tm="100000">
                                          <p:val>
                                            <p:strVal val="#ppt_x"/>
                                          </p:val>
                                        </p:tav>
                                      </p:tavLst>
                                    </p:anim>
                                    <p:animEffect transition="in" filter="wipe(left)">
                                      <p:cBhvr>
                                        <p:cTn id="67" dur="500"/>
                                        <p:tgtEl>
                                          <p:spTgt spid="39"/>
                                        </p:tgtEl>
                                      </p:cBhvr>
                                    </p:animEffect>
                                  </p:childTnLst>
                                </p:cTn>
                              </p:par>
                              <p:par>
                                <p:cTn id="68" presetID="12" presetClass="entr" presetSubtype="2" fill="hold" nodeType="with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additive="base">
                                        <p:cTn id="70" dur="500"/>
                                        <p:tgtEl>
                                          <p:spTgt spid="38"/>
                                        </p:tgtEl>
                                        <p:attrNameLst>
                                          <p:attrName>ppt_x</p:attrName>
                                        </p:attrNameLst>
                                      </p:cBhvr>
                                      <p:tavLst>
                                        <p:tav tm="0">
                                          <p:val>
                                            <p:strVal val="#ppt_x+#ppt_w*1.125000"/>
                                          </p:val>
                                        </p:tav>
                                        <p:tav tm="100000">
                                          <p:val>
                                            <p:strVal val="#ppt_x"/>
                                          </p:val>
                                        </p:tav>
                                      </p:tavLst>
                                    </p:anim>
                                    <p:animEffect transition="in" filter="wipe(left)">
                                      <p:cBhvr>
                                        <p:cTn id="7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screen"/>
          <a:stretch>
            <a:fillRect/>
          </a:stretch>
        </p:blipFill>
        <p:spPr>
          <a:xfrm>
            <a:off x="-22702" y="2954786"/>
            <a:ext cx="9144000" cy="2199441"/>
          </a:xfrm>
          <a:prstGeom prst="rect">
            <a:avLst/>
          </a:prstGeom>
        </p:spPr>
      </p:pic>
      <p:grpSp>
        <p:nvGrpSpPr>
          <p:cNvPr id="16" name="组合 15"/>
          <p:cNvGrpSpPr/>
          <p:nvPr/>
        </p:nvGrpSpPr>
        <p:grpSpPr>
          <a:xfrm>
            <a:off x="1747814" y="846409"/>
            <a:ext cx="1870428" cy="1870428"/>
            <a:chOff x="304800" y="673100"/>
            <a:chExt cx="4000500" cy="4000500"/>
          </a:xfrm>
          <a:effectLst>
            <a:outerShdw blurRad="444500" dist="254000" dir="810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18" name="椭圆 1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grpSp>
      <p:sp>
        <p:nvSpPr>
          <p:cNvPr id="19" name="椭圆 18"/>
          <p:cNvSpPr/>
          <p:nvPr/>
        </p:nvSpPr>
        <p:spPr>
          <a:xfrm>
            <a:off x="576178" y="1587425"/>
            <a:ext cx="677676" cy="677676"/>
          </a:xfrm>
          <a:prstGeom prst="ellipse">
            <a:avLst/>
          </a:prstGeom>
          <a:solidFill>
            <a:srgbClr val="15499A"/>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0" name="椭圆 19"/>
          <p:cNvSpPr/>
          <p:nvPr/>
        </p:nvSpPr>
        <p:spPr>
          <a:xfrm>
            <a:off x="1898898" y="507680"/>
            <a:ext cx="274777" cy="274777"/>
          </a:xfrm>
          <a:prstGeom prst="ellipse">
            <a:avLst/>
          </a:prstGeom>
          <a:solidFill>
            <a:srgbClr val="15499A"/>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grpSp>
        <p:nvGrpSpPr>
          <p:cNvPr id="21" name="组合 20"/>
          <p:cNvGrpSpPr/>
          <p:nvPr/>
        </p:nvGrpSpPr>
        <p:grpSpPr>
          <a:xfrm>
            <a:off x="4870435" y="2666867"/>
            <a:ext cx="301060" cy="301060"/>
            <a:chOff x="304800" y="673100"/>
            <a:chExt cx="4000500" cy="4000500"/>
          </a:xfrm>
          <a:effectLst>
            <a:outerShdw blurRad="381000" dist="152400" dir="8100000" algn="tr" rotWithShape="0">
              <a:prstClr val="black">
                <a:alpha val="7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23" name="椭圆 22"/>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grpSp>
      <p:grpSp>
        <p:nvGrpSpPr>
          <p:cNvPr id="24" name="组合 23"/>
          <p:cNvGrpSpPr/>
          <p:nvPr/>
        </p:nvGrpSpPr>
        <p:grpSpPr>
          <a:xfrm>
            <a:off x="4044971" y="1641695"/>
            <a:ext cx="623903" cy="623903"/>
            <a:chOff x="304800" y="673100"/>
            <a:chExt cx="4000500" cy="4000500"/>
          </a:xfrm>
          <a:effectLst>
            <a:outerShdw blurRad="317500" dist="190500" dir="8100000" algn="tr" rotWithShape="0">
              <a:prstClr val="black">
                <a:alpha val="50000"/>
              </a:prstClr>
            </a:outerShdw>
          </a:effectLst>
        </p:grpSpPr>
        <p:sp>
          <p:nvSpPr>
            <p:cNvPr id="25" name="同心圆 2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26" name="椭圆 2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grpSp>
      <p:grpSp>
        <p:nvGrpSpPr>
          <p:cNvPr id="27" name="组合 26"/>
          <p:cNvGrpSpPr/>
          <p:nvPr/>
        </p:nvGrpSpPr>
        <p:grpSpPr>
          <a:xfrm>
            <a:off x="3590561" y="2545213"/>
            <a:ext cx="219777" cy="219777"/>
            <a:chOff x="304800" y="673100"/>
            <a:chExt cx="4000500" cy="4000500"/>
          </a:xfrm>
          <a:effectLst>
            <a:outerShdw blurRad="381000" dist="152400" dir="8100000" algn="tr" rotWithShape="0">
              <a:prstClr val="black">
                <a:alpha val="70000"/>
              </a:prstClr>
            </a:outerShdw>
          </a:effectLst>
        </p:grpSpPr>
        <p:sp>
          <p:nvSpPr>
            <p:cNvPr id="28" name="同心圆 2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29" name="椭圆 28"/>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grpSp>
      <p:grpSp>
        <p:nvGrpSpPr>
          <p:cNvPr id="30" name="组合 29"/>
          <p:cNvGrpSpPr/>
          <p:nvPr/>
        </p:nvGrpSpPr>
        <p:grpSpPr>
          <a:xfrm>
            <a:off x="432219" y="4349008"/>
            <a:ext cx="287919" cy="287919"/>
            <a:chOff x="304800" y="673100"/>
            <a:chExt cx="4000500" cy="4000500"/>
          </a:xfrm>
          <a:effectLst>
            <a:outerShdw blurRad="381000" dist="152400" dir="8100000" algn="tr" rotWithShape="0">
              <a:prstClr val="black">
                <a:alpha val="70000"/>
              </a:prstClr>
            </a:outerShdw>
          </a:effectLst>
        </p:grpSpPr>
        <p:sp>
          <p:nvSpPr>
            <p:cNvPr id="31" name="同心圆 3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32" name="椭圆 31"/>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grpSp>
      <p:sp>
        <p:nvSpPr>
          <p:cNvPr id="33" name="椭圆 32"/>
          <p:cNvSpPr/>
          <p:nvPr/>
        </p:nvSpPr>
        <p:spPr>
          <a:xfrm>
            <a:off x="4534785" y="1054817"/>
            <a:ext cx="274777" cy="274777"/>
          </a:xfrm>
          <a:prstGeom prst="ellipse">
            <a:avLst/>
          </a:prstGeom>
          <a:solidFill>
            <a:srgbClr val="15499A"/>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grpSp>
        <p:nvGrpSpPr>
          <p:cNvPr id="35" name="组合 34"/>
          <p:cNvGrpSpPr/>
          <p:nvPr/>
        </p:nvGrpSpPr>
        <p:grpSpPr>
          <a:xfrm>
            <a:off x="7580013" y="3949930"/>
            <a:ext cx="713989" cy="713989"/>
            <a:chOff x="304800" y="673100"/>
            <a:chExt cx="4000500" cy="4000500"/>
          </a:xfrm>
          <a:effectLst>
            <a:outerShdw blurRad="317500" dist="190500" dir="8100000" algn="tr" rotWithShape="0">
              <a:prstClr val="black">
                <a:alpha val="50000"/>
              </a:prstClr>
            </a:outerShdw>
          </a:effectLst>
        </p:grpSpPr>
        <p:sp>
          <p:nvSpPr>
            <p:cNvPr id="36" name="同心圆 3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37" name="椭圆 3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grpSp>
      <p:sp>
        <p:nvSpPr>
          <p:cNvPr id="38" name="TextBox 7"/>
          <p:cNvSpPr>
            <a:spLocks noChangeArrowheads="1"/>
          </p:cNvSpPr>
          <p:nvPr/>
        </p:nvSpPr>
        <p:spPr bwMode="auto">
          <a:xfrm>
            <a:off x="915016" y="3863405"/>
            <a:ext cx="661380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defRPr/>
            </a:pPr>
            <a:r>
              <a:rPr lang="zh-CN" altLang="en-US" sz="3800" b="1"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微软雅黑" panose="020B0503020204020204" pitchFamily="34" charset="-122"/>
              </a:rPr>
              <a:t>感谢观看 </a:t>
            </a:r>
            <a:r>
              <a:rPr lang="en-US" altLang="zh-CN" sz="3800" b="1"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微软雅黑" panose="020B0503020204020204" pitchFamily="34" charset="-122"/>
              </a:rPr>
              <a:t>THANK YOU</a:t>
            </a:r>
            <a:endParaRPr kumimoji="0" lang="zh-CN" altLang="en-US" sz="3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cxnSp>
        <p:nvCxnSpPr>
          <p:cNvPr id="40" name="直接连接符 39"/>
          <p:cNvCxnSpPr/>
          <p:nvPr/>
        </p:nvCxnSpPr>
        <p:spPr>
          <a:xfrm>
            <a:off x="965527" y="4580809"/>
            <a:ext cx="5447228" cy="0"/>
          </a:xfrm>
          <a:prstGeom prst="line">
            <a:avLst/>
          </a:prstGeom>
          <a:ln w="6350">
            <a:solidFill>
              <a:srgbClr val="FFFFFF"/>
            </a:solidFill>
          </a:ln>
        </p:spPr>
        <p:style>
          <a:lnRef idx="1">
            <a:schemeClr val="accent1"/>
          </a:lnRef>
          <a:fillRef idx="0">
            <a:schemeClr val="accent1"/>
          </a:fillRef>
          <a:effectRef idx="0">
            <a:schemeClr val="accent1"/>
          </a:effectRef>
          <a:fontRef idx="minor">
            <a:schemeClr val="tx1"/>
          </a:fontRef>
        </p:style>
      </p:cxnSp>
      <p:pic>
        <p:nvPicPr>
          <p:cNvPr id="5" name="图片 4"/>
          <p:cNvPicPr>
            <a:picLocks noChangeAspect="1"/>
          </p:cNvPicPr>
          <p:nvPr/>
        </p:nvPicPr>
        <p:blipFill rotWithShape="1">
          <a:blip r:embed="rId3" cstate="screen"/>
          <a:srcRect/>
          <a:stretch>
            <a:fillRect/>
          </a:stretch>
        </p:blipFill>
        <p:spPr>
          <a:xfrm>
            <a:off x="2182840" y="1131157"/>
            <a:ext cx="1262449" cy="1227262"/>
          </a:xfrm>
          <a:prstGeom prst="rect">
            <a:avLst/>
          </a:prstGeom>
        </p:spPr>
      </p:pic>
      <p:pic>
        <p:nvPicPr>
          <p:cNvPr id="41" name="图片 40"/>
          <p:cNvPicPr>
            <a:picLocks noChangeAspect="1"/>
          </p:cNvPicPr>
          <p:nvPr/>
        </p:nvPicPr>
        <p:blipFill rotWithShape="1">
          <a:blip r:embed="rId4" cstate="screen"/>
          <a:srcRect/>
          <a:stretch>
            <a:fillRect/>
          </a:stretch>
        </p:blipFill>
        <p:spPr>
          <a:xfrm>
            <a:off x="5585416" y="1285107"/>
            <a:ext cx="2938297" cy="10962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1000"/>
                                        <p:tgtEl>
                                          <p:spTgt spid="6"/>
                                        </p:tgtEl>
                                      </p:cBhvr>
                                    </p:animEffect>
                                  </p:childTnLst>
                                </p:cTn>
                              </p:par>
                            </p:childTnLst>
                          </p:cTn>
                        </p:par>
                        <p:par>
                          <p:cTn id="8" fill="hold">
                            <p:stCondLst>
                              <p:cond delay="1000"/>
                            </p:stCondLst>
                            <p:childTnLst>
                              <p:par>
                                <p:cTn id="9" presetID="1" presetClass="entr" presetSubtype="0" fill="hold" nodeType="afterEffect">
                                  <p:stCondLst>
                                    <p:cond delay="400"/>
                                  </p:stCondLst>
                                  <p:childTnLst>
                                    <p:set>
                                      <p:cBhvr>
                                        <p:cTn id="10" dur="1" fill="hold">
                                          <p:stCondLst>
                                            <p:cond delay="0"/>
                                          </p:stCondLst>
                                        </p:cTn>
                                        <p:tgtEl>
                                          <p:spTgt spid="16"/>
                                        </p:tgtEl>
                                        <p:attrNameLst>
                                          <p:attrName>style.visibility</p:attrName>
                                        </p:attrNameLst>
                                      </p:cBhvr>
                                      <p:to>
                                        <p:strVal val="visible"/>
                                      </p:to>
                                    </p:set>
                                  </p:childTnLst>
                                </p:cTn>
                              </p:par>
                              <p:par>
                                <p:cTn id="11" presetID="53" presetClass="entr" presetSubtype="16" fill="hold" nodeType="withEffect">
                                  <p:stCondLst>
                                    <p:cond delay="40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Effect transition="in" filter="fade">
                                      <p:cBhvr>
                                        <p:cTn id="15" dur="1000"/>
                                        <p:tgtEl>
                                          <p:spTgt spid="16"/>
                                        </p:tgtEl>
                                      </p:cBhvr>
                                    </p:animEffect>
                                  </p:childTnLst>
                                </p:cTn>
                              </p:par>
                              <p:par>
                                <p:cTn id="16" presetID="64" presetClass="path" presetSubtype="0" fill="hold" nodeType="withEffect">
                                  <p:stCondLst>
                                    <p:cond delay="400"/>
                                  </p:stCondLst>
                                  <p:childTnLst>
                                    <p:animMotion origin="layout" path="M -4.72222E-6 -4.68026E-6 L 0.38872 0.84338 " pathEditMode="relative" rAng="0" ptsTypes="AA">
                                      <p:cBhvr>
                                        <p:cTn id="17" dur="1000" spd="-100000" fill="hold"/>
                                        <p:tgtEl>
                                          <p:spTgt spid="16"/>
                                        </p:tgtEl>
                                        <p:attrNameLst>
                                          <p:attrName>ppt_x</p:attrName>
                                          <p:attrName>ppt_y</p:attrName>
                                        </p:attrNameLst>
                                      </p:cBhvr>
                                      <p:rCtr x="19427" y="42169"/>
                                    </p:animMotion>
                                  </p:childTnLst>
                                </p:cTn>
                              </p:par>
                              <p:par>
                                <p:cTn id="18" presetID="1" presetClass="entr" presetSubtype="0" fill="hold" grpId="0" nodeType="withEffect">
                                  <p:stCondLst>
                                    <p:cond delay="300"/>
                                  </p:stCondLst>
                                  <p:childTnLst>
                                    <p:set>
                                      <p:cBhvr>
                                        <p:cTn id="19" dur="1" fill="hold">
                                          <p:stCondLst>
                                            <p:cond delay="0"/>
                                          </p:stCondLst>
                                        </p:cTn>
                                        <p:tgtEl>
                                          <p:spTgt spid="20"/>
                                        </p:tgtEl>
                                        <p:attrNameLst>
                                          <p:attrName>style.visibility</p:attrName>
                                        </p:attrNameLst>
                                      </p:cBhvr>
                                      <p:to>
                                        <p:strVal val="visible"/>
                                      </p:to>
                                    </p:set>
                                  </p:childTnLst>
                                </p:cTn>
                              </p:par>
                              <p:par>
                                <p:cTn id="20" presetID="53" presetClass="entr" presetSubtype="16" fill="hold" grpId="1" nodeType="withEffect">
                                  <p:stCondLst>
                                    <p:cond delay="300"/>
                                  </p:stCondLst>
                                  <p:childTnLst>
                                    <p:set>
                                      <p:cBhvr>
                                        <p:cTn id="21" dur="1" fill="hold">
                                          <p:stCondLst>
                                            <p:cond delay="0"/>
                                          </p:stCondLst>
                                        </p:cTn>
                                        <p:tgtEl>
                                          <p:spTgt spid="20"/>
                                        </p:tgtEl>
                                        <p:attrNameLst>
                                          <p:attrName>style.visibility</p:attrName>
                                        </p:attrNameLst>
                                      </p:cBhvr>
                                      <p:to>
                                        <p:strVal val="visible"/>
                                      </p:to>
                                    </p:set>
                                    <p:anim calcmode="lin" valueType="num">
                                      <p:cBhvr>
                                        <p:cTn id="22" dur="1000" fill="hold"/>
                                        <p:tgtEl>
                                          <p:spTgt spid="20"/>
                                        </p:tgtEl>
                                        <p:attrNameLst>
                                          <p:attrName>ppt_w</p:attrName>
                                        </p:attrNameLst>
                                      </p:cBhvr>
                                      <p:tavLst>
                                        <p:tav tm="0">
                                          <p:val>
                                            <p:fltVal val="0"/>
                                          </p:val>
                                        </p:tav>
                                        <p:tav tm="100000">
                                          <p:val>
                                            <p:strVal val="#ppt_w"/>
                                          </p:val>
                                        </p:tav>
                                      </p:tavLst>
                                    </p:anim>
                                    <p:anim calcmode="lin" valueType="num">
                                      <p:cBhvr>
                                        <p:cTn id="23" dur="1000" fill="hold"/>
                                        <p:tgtEl>
                                          <p:spTgt spid="20"/>
                                        </p:tgtEl>
                                        <p:attrNameLst>
                                          <p:attrName>ppt_h</p:attrName>
                                        </p:attrNameLst>
                                      </p:cBhvr>
                                      <p:tavLst>
                                        <p:tav tm="0">
                                          <p:val>
                                            <p:fltVal val="0"/>
                                          </p:val>
                                        </p:tav>
                                        <p:tav tm="100000">
                                          <p:val>
                                            <p:strVal val="#ppt_h"/>
                                          </p:val>
                                        </p:tav>
                                      </p:tavLst>
                                    </p:anim>
                                    <p:animEffect transition="in" filter="fade">
                                      <p:cBhvr>
                                        <p:cTn id="24" dur="1000"/>
                                        <p:tgtEl>
                                          <p:spTgt spid="20"/>
                                        </p:tgtEl>
                                      </p:cBhvr>
                                    </p:animEffect>
                                  </p:childTnLst>
                                </p:cTn>
                              </p:par>
                              <p:par>
                                <p:cTn id="25" presetID="64" presetClass="path" presetSubtype="0" fill="hold" grpId="2" nodeType="withEffect">
                                  <p:stCondLst>
                                    <p:cond delay="300"/>
                                  </p:stCondLst>
                                  <p:childTnLst>
                                    <p:animMotion origin="layout" path="M 2.77778E-6 2.422E-6 L 0.39375 -0.33797 " pathEditMode="relative" rAng="0" ptsTypes="AA">
                                      <p:cBhvr>
                                        <p:cTn id="26" dur="1000" spd="-100000" fill="hold"/>
                                        <p:tgtEl>
                                          <p:spTgt spid="20"/>
                                        </p:tgtEl>
                                        <p:attrNameLst>
                                          <p:attrName>ppt_x</p:attrName>
                                          <p:attrName>ppt_y</p:attrName>
                                        </p:attrNameLst>
                                      </p:cBhvr>
                                      <p:rCtr x="19688" y="-16898"/>
                                    </p:animMotion>
                                  </p:childTnLst>
                                </p:cTn>
                              </p:par>
                              <p:par>
                                <p:cTn id="27" presetID="1" presetClass="entr" presetSubtype="0" fill="hold" nodeType="withEffect">
                                  <p:stCondLst>
                                    <p:cond delay="300"/>
                                  </p:stCondLst>
                                  <p:childTnLst>
                                    <p:set>
                                      <p:cBhvr>
                                        <p:cTn id="28" dur="1" fill="hold">
                                          <p:stCondLst>
                                            <p:cond delay="0"/>
                                          </p:stCondLst>
                                        </p:cTn>
                                        <p:tgtEl>
                                          <p:spTgt spid="21"/>
                                        </p:tgtEl>
                                        <p:attrNameLst>
                                          <p:attrName>style.visibility</p:attrName>
                                        </p:attrNameLst>
                                      </p:cBhvr>
                                      <p:to>
                                        <p:strVal val="visible"/>
                                      </p:to>
                                    </p:set>
                                  </p:childTnLst>
                                </p:cTn>
                              </p:par>
                              <p:par>
                                <p:cTn id="29" presetID="53" presetClass="entr" presetSubtype="16" fill="hold" nodeType="withEffect">
                                  <p:stCondLst>
                                    <p:cond delay="30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fltVal val="0"/>
                                          </p:val>
                                        </p:tav>
                                        <p:tav tm="100000">
                                          <p:val>
                                            <p:strVal val="#ppt_w"/>
                                          </p:val>
                                        </p:tav>
                                      </p:tavLst>
                                    </p:anim>
                                    <p:anim calcmode="lin" valueType="num">
                                      <p:cBhvr>
                                        <p:cTn id="32" dur="1000" fill="hold"/>
                                        <p:tgtEl>
                                          <p:spTgt spid="21"/>
                                        </p:tgtEl>
                                        <p:attrNameLst>
                                          <p:attrName>ppt_h</p:attrName>
                                        </p:attrNameLst>
                                      </p:cBhvr>
                                      <p:tavLst>
                                        <p:tav tm="0">
                                          <p:val>
                                            <p:fltVal val="0"/>
                                          </p:val>
                                        </p:tav>
                                        <p:tav tm="100000">
                                          <p:val>
                                            <p:strVal val="#ppt_h"/>
                                          </p:val>
                                        </p:tav>
                                      </p:tavLst>
                                    </p:anim>
                                    <p:animEffect transition="in" filter="fade">
                                      <p:cBhvr>
                                        <p:cTn id="33" dur="1000"/>
                                        <p:tgtEl>
                                          <p:spTgt spid="21"/>
                                        </p:tgtEl>
                                      </p:cBhvr>
                                    </p:animEffect>
                                  </p:childTnLst>
                                </p:cTn>
                              </p:par>
                              <p:par>
                                <p:cTn id="34" presetID="64" presetClass="path" presetSubtype="0" fill="hold" nodeType="withEffect">
                                  <p:stCondLst>
                                    <p:cond delay="300"/>
                                  </p:stCondLst>
                                  <p:childTnLst>
                                    <p:animMotion origin="layout" path="M -5.55556E-7 -1.46123E-6 L 0.20451 0.58418 " pathEditMode="relative" rAng="0" ptsTypes="AA">
                                      <p:cBhvr>
                                        <p:cTn id="35" dur="1000" spd="-100000" fill="hold"/>
                                        <p:tgtEl>
                                          <p:spTgt spid="21"/>
                                        </p:tgtEl>
                                        <p:attrNameLst>
                                          <p:attrName>ppt_x</p:attrName>
                                          <p:attrName>ppt_y</p:attrName>
                                        </p:attrNameLst>
                                      </p:cBhvr>
                                      <p:rCtr x="10226" y="29194"/>
                                    </p:animMotion>
                                  </p:childTnLst>
                                </p:cTn>
                              </p:par>
                              <p:par>
                                <p:cTn id="36" presetID="1" presetClass="entr" presetSubtype="0" fill="hold" nodeType="with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par>
                                <p:cTn id="38" presetID="53" presetClass="entr" presetSubtype="16" fill="hold" nodeType="with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1000" fill="hold"/>
                                        <p:tgtEl>
                                          <p:spTgt spid="24"/>
                                        </p:tgtEl>
                                        <p:attrNameLst>
                                          <p:attrName>ppt_w</p:attrName>
                                        </p:attrNameLst>
                                      </p:cBhvr>
                                      <p:tavLst>
                                        <p:tav tm="0">
                                          <p:val>
                                            <p:fltVal val="0"/>
                                          </p:val>
                                        </p:tav>
                                        <p:tav tm="100000">
                                          <p:val>
                                            <p:strVal val="#ppt_w"/>
                                          </p:val>
                                        </p:tav>
                                      </p:tavLst>
                                    </p:anim>
                                    <p:anim calcmode="lin" valueType="num">
                                      <p:cBhvr>
                                        <p:cTn id="41" dur="1000" fill="hold"/>
                                        <p:tgtEl>
                                          <p:spTgt spid="24"/>
                                        </p:tgtEl>
                                        <p:attrNameLst>
                                          <p:attrName>ppt_h</p:attrName>
                                        </p:attrNameLst>
                                      </p:cBhvr>
                                      <p:tavLst>
                                        <p:tav tm="0">
                                          <p:val>
                                            <p:fltVal val="0"/>
                                          </p:val>
                                        </p:tav>
                                        <p:tav tm="100000">
                                          <p:val>
                                            <p:strVal val="#ppt_h"/>
                                          </p:val>
                                        </p:tav>
                                      </p:tavLst>
                                    </p:anim>
                                    <p:animEffect transition="in" filter="fade">
                                      <p:cBhvr>
                                        <p:cTn id="42" dur="1000"/>
                                        <p:tgtEl>
                                          <p:spTgt spid="24"/>
                                        </p:tgtEl>
                                      </p:cBhvr>
                                    </p:animEffect>
                                  </p:childTnLst>
                                </p:cTn>
                              </p:par>
                              <p:par>
                                <p:cTn id="43" presetID="64" presetClass="path" presetSubtype="0" fill="hold" nodeType="withEffect">
                                  <p:stCondLst>
                                    <p:cond delay="0"/>
                                  </p:stCondLst>
                                  <p:childTnLst>
                                    <p:animMotion origin="layout" path="M 1.11111E-6 3.7037E-7 L -0.52465 -0.50957 " pathEditMode="relative" rAng="0" ptsTypes="AA">
                                      <p:cBhvr>
                                        <p:cTn id="44" dur="1000" spd="-100000" fill="hold"/>
                                        <p:tgtEl>
                                          <p:spTgt spid="24"/>
                                        </p:tgtEl>
                                        <p:attrNameLst>
                                          <p:attrName>ppt_x</p:attrName>
                                          <p:attrName>ppt_y</p:attrName>
                                        </p:attrNameLst>
                                      </p:cBhvr>
                                      <p:rCtr x="-26233" y="-25494"/>
                                    </p:animMotion>
                                  </p:childTnLst>
                                </p:cTn>
                              </p:par>
                              <p:par>
                                <p:cTn id="45" presetID="1" presetClass="entr" presetSubtype="0" fill="hold" grpId="0" nodeType="withEffect">
                                  <p:stCondLst>
                                    <p:cond delay="200"/>
                                  </p:stCondLst>
                                  <p:childTnLst>
                                    <p:set>
                                      <p:cBhvr>
                                        <p:cTn id="46" dur="1" fill="hold">
                                          <p:stCondLst>
                                            <p:cond delay="0"/>
                                          </p:stCondLst>
                                        </p:cTn>
                                        <p:tgtEl>
                                          <p:spTgt spid="33"/>
                                        </p:tgtEl>
                                        <p:attrNameLst>
                                          <p:attrName>style.visibility</p:attrName>
                                        </p:attrNameLst>
                                      </p:cBhvr>
                                      <p:to>
                                        <p:strVal val="visible"/>
                                      </p:to>
                                    </p:set>
                                  </p:childTnLst>
                                </p:cTn>
                              </p:par>
                              <p:par>
                                <p:cTn id="47" presetID="53" presetClass="entr" presetSubtype="16" fill="hold" grpId="1" nodeType="withEffect">
                                  <p:stCondLst>
                                    <p:cond delay="200"/>
                                  </p:stCondLst>
                                  <p:childTnLst>
                                    <p:set>
                                      <p:cBhvr>
                                        <p:cTn id="48" dur="1" fill="hold">
                                          <p:stCondLst>
                                            <p:cond delay="0"/>
                                          </p:stCondLst>
                                        </p:cTn>
                                        <p:tgtEl>
                                          <p:spTgt spid="33"/>
                                        </p:tgtEl>
                                        <p:attrNameLst>
                                          <p:attrName>style.visibility</p:attrName>
                                        </p:attrNameLst>
                                      </p:cBhvr>
                                      <p:to>
                                        <p:strVal val="visible"/>
                                      </p:to>
                                    </p:set>
                                    <p:anim calcmode="lin" valueType="num">
                                      <p:cBhvr>
                                        <p:cTn id="49" dur="1000" fill="hold"/>
                                        <p:tgtEl>
                                          <p:spTgt spid="33"/>
                                        </p:tgtEl>
                                        <p:attrNameLst>
                                          <p:attrName>ppt_w</p:attrName>
                                        </p:attrNameLst>
                                      </p:cBhvr>
                                      <p:tavLst>
                                        <p:tav tm="0">
                                          <p:val>
                                            <p:fltVal val="0"/>
                                          </p:val>
                                        </p:tav>
                                        <p:tav tm="100000">
                                          <p:val>
                                            <p:strVal val="#ppt_w"/>
                                          </p:val>
                                        </p:tav>
                                      </p:tavLst>
                                    </p:anim>
                                    <p:anim calcmode="lin" valueType="num">
                                      <p:cBhvr>
                                        <p:cTn id="50" dur="1000" fill="hold"/>
                                        <p:tgtEl>
                                          <p:spTgt spid="33"/>
                                        </p:tgtEl>
                                        <p:attrNameLst>
                                          <p:attrName>ppt_h</p:attrName>
                                        </p:attrNameLst>
                                      </p:cBhvr>
                                      <p:tavLst>
                                        <p:tav tm="0">
                                          <p:val>
                                            <p:fltVal val="0"/>
                                          </p:val>
                                        </p:tav>
                                        <p:tav tm="100000">
                                          <p:val>
                                            <p:strVal val="#ppt_h"/>
                                          </p:val>
                                        </p:tav>
                                      </p:tavLst>
                                    </p:anim>
                                    <p:animEffect transition="in" filter="fade">
                                      <p:cBhvr>
                                        <p:cTn id="51" dur="1000"/>
                                        <p:tgtEl>
                                          <p:spTgt spid="33"/>
                                        </p:tgtEl>
                                      </p:cBhvr>
                                    </p:animEffect>
                                  </p:childTnLst>
                                </p:cTn>
                              </p:par>
                              <p:par>
                                <p:cTn id="52" presetID="64" presetClass="path" presetSubtype="0" fill="hold" grpId="2" nodeType="withEffect">
                                  <p:stCondLst>
                                    <p:cond delay="200"/>
                                  </p:stCondLst>
                                  <p:childTnLst>
                                    <p:animMotion origin="layout" path="M -2.22222E-6 1.18319E-6 L 0.21702 -0.37071 " pathEditMode="relative" rAng="0" ptsTypes="AA">
                                      <p:cBhvr>
                                        <p:cTn id="53" dur="1000" spd="-100000" fill="hold"/>
                                        <p:tgtEl>
                                          <p:spTgt spid="33"/>
                                        </p:tgtEl>
                                        <p:attrNameLst>
                                          <p:attrName>ppt_x</p:attrName>
                                          <p:attrName>ppt_y</p:attrName>
                                        </p:attrNameLst>
                                      </p:cBhvr>
                                      <p:rCtr x="10851" y="-18536"/>
                                    </p:animMotion>
                                  </p:childTnLst>
                                </p:cTn>
                              </p:par>
                              <p:par>
                                <p:cTn id="54" presetID="1" presetClass="entr" presetSubtype="0" fill="hold" grpId="0" nodeType="withEffect">
                                  <p:stCondLst>
                                    <p:cond delay="200"/>
                                  </p:stCondLst>
                                  <p:childTnLst>
                                    <p:set>
                                      <p:cBhvr>
                                        <p:cTn id="55" dur="1" fill="hold">
                                          <p:stCondLst>
                                            <p:cond delay="0"/>
                                          </p:stCondLst>
                                        </p:cTn>
                                        <p:tgtEl>
                                          <p:spTgt spid="19"/>
                                        </p:tgtEl>
                                        <p:attrNameLst>
                                          <p:attrName>style.visibility</p:attrName>
                                        </p:attrNameLst>
                                      </p:cBhvr>
                                      <p:to>
                                        <p:strVal val="visible"/>
                                      </p:to>
                                    </p:set>
                                  </p:childTnLst>
                                </p:cTn>
                              </p:par>
                              <p:par>
                                <p:cTn id="56" presetID="53" presetClass="entr" presetSubtype="16" fill="hold" grpId="1" nodeType="withEffect">
                                  <p:stCondLst>
                                    <p:cond delay="200"/>
                                  </p:stCondLst>
                                  <p:childTnLst>
                                    <p:set>
                                      <p:cBhvr>
                                        <p:cTn id="57" dur="1" fill="hold">
                                          <p:stCondLst>
                                            <p:cond delay="0"/>
                                          </p:stCondLst>
                                        </p:cTn>
                                        <p:tgtEl>
                                          <p:spTgt spid="19"/>
                                        </p:tgtEl>
                                        <p:attrNameLst>
                                          <p:attrName>style.visibility</p:attrName>
                                        </p:attrNameLst>
                                      </p:cBhvr>
                                      <p:to>
                                        <p:strVal val="visible"/>
                                      </p:to>
                                    </p:set>
                                    <p:anim calcmode="lin" valueType="num">
                                      <p:cBhvr>
                                        <p:cTn id="58" dur="1000" fill="hold"/>
                                        <p:tgtEl>
                                          <p:spTgt spid="19"/>
                                        </p:tgtEl>
                                        <p:attrNameLst>
                                          <p:attrName>ppt_w</p:attrName>
                                        </p:attrNameLst>
                                      </p:cBhvr>
                                      <p:tavLst>
                                        <p:tav tm="0">
                                          <p:val>
                                            <p:fltVal val="0"/>
                                          </p:val>
                                        </p:tav>
                                        <p:tav tm="100000">
                                          <p:val>
                                            <p:strVal val="#ppt_w"/>
                                          </p:val>
                                        </p:tav>
                                      </p:tavLst>
                                    </p:anim>
                                    <p:anim calcmode="lin" valueType="num">
                                      <p:cBhvr>
                                        <p:cTn id="59" dur="1000" fill="hold"/>
                                        <p:tgtEl>
                                          <p:spTgt spid="19"/>
                                        </p:tgtEl>
                                        <p:attrNameLst>
                                          <p:attrName>ppt_h</p:attrName>
                                        </p:attrNameLst>
                                      </p:cBhvr>
                                      <p:tavLst>
                                        <p:tav tm="0">
                                          <p:val>
                                            <p:fltVal val="0"/>
                                          </p:val>
                                        </p:tav>
                                        <p:tav tm="100000">
                                          <p:val>
                                            <p:strVal val="#ppt_h"/>
                                          </p:val>
                                        </p:tav>
                                      </p:tavLst>
                                    </p:anim>
                                    <p:animEffect transition="in" filter="fade">
                                      <p:cBhvr>
                                        <p:cTn id="60" dur="1000"/>
                                        <p:tgtEl>
                                          <p:spTgt spid="19"/>
                                        </p:tgtEl>
                                      </p:cBhvr>
                                    </p:animEffect>
                                  </p:childTnLst>
                                </p:cTn>
                              </p:par>
                              <p:par>
                                <p:cTn id="61" presetID="64" presetClass="path" presetSubtype="0" fill="hold" grpId="2" nodeType="withEffect">
                                  <p:stCondLst>
                                    <p:cond delay="200"/>
                                  </p:stCondLst>
                                  <p:childTnLst>
                                    <p:animMotion origin="layout" path="M 0 -2.71605E-6 L 0.12309 0.575 " pathEditMode="relative" rAng="0" ptsTypes="AA">
                                      <p:cBhvr>
                                        <p:cTn id="62" dur="1000" spd="-100000" fill="hold"/>
                                        <p:tgtEl>
                                          <p:spTgt spid="19"/>
                                        </p:tgtEl>
                                        <p:attrNameLst>
                                          <p:attrName>ppt_x</p:attrName>
                                          <p:attrName>ppt_y</p:attrName>
                                        </p:attrNameLst>
                                      </p:cBhvr>
                                      <p:rCtr x="6146" y="28735"/>
                                    </p:animMotion>
                                  </p:childTnLst>
                                </p:cTn>
                              </p:par>
                              <p:par>
                                <p:cTn id="63" presetID="1" presetClass="entr" presetSubtype="0" fill="hold" nodeType="withEffect">
                                  <p:stCondLst>
                                    <p:cond delay="400"/>
                                  </p:stCondLst>
                                  <p:childTnLst>
                                    <p:set>
                                      <p:cBhvr>
                                        <p:cTn id="64" dur="1" fill="hold">
                                          <p:stCondLst>
                                            <p:cond delay="0"/>
                                          </p:stCondLst>
                                        </p:cTn>
                                        <p:tgtEl>
                                          <p:spTgt spid="27"/>
                                        </p:tgtEl>
                                        <p:attrNameLst>
                                          <p:attrName>style.visibility</p:attrName>
                                        </p:attrNameLst>
                                      </p:cBhvr>
                                      <p:to>
                                        <p:strVal val="visible"/>
                                      </p:to>
                                    </p:set>
                                  </p:childTnLst>
                                </p:cTn>
                              </p:par>
                              <p:par>
                                <p:cTn id="65" presetID="53" presetClass="entr" presetSubtype="16" fill="hold" nodeType="withEffect">
                                  <p:stCondLst>
                                    <p:cond delay="400"/>
                                  </p:stCondLst>
                                  <p:childTnLst>
                                    <p:set>
                                      <p:cBhvr>
                                        <p:cTn id="66" dur="1" fill="hold">
                                          <p:stCondLst>
                                            <p:cond delay="0"/>
                                          </p:stCondLst>
                                        </p:cTn>
                                        <p:tgtEl>
                                          <p:spTgt spid="27"/>
                                        </p:tgtEl>
                                        <p:attrNameLst>
                                          <p:attrName>style.visibility</p:attrName>
                                        </p:attrNameLst>
                                      </p:cBhvr>
                                      <p:to>
                                        <p:strVal val="visible"/>
                                      </p:to>
                                    </p:set>
                                    <p:anim calcmode="lin" valueType="num">
                                      <p:cBhvr>
                                        <p:cTn id="67" dur="1000" fill="hold"/>
                                        <p:tgtEl>
                                          <p:spTgt spid="27"/>
                                        </p:tgtEl>
                                        <p:attrNameLst>
                                          <p:attrName>ppt_w</p:attrName>
                                        </p:attrNameLst>
                                      </p:cBhvr>
                                      <p:tavLst>
                                        <p:tav tm="0">
                                          <p:val>
                                            <p:fltVal val="0"/>
                                          </p:val>
                                        </p:tav>
                                        <p:tav tm="100000">
                                          <p:val>
                                            <p:strVal val="#ppt_w"/>
                                          </p:val>
                                        </p:tav>
                                      </p:tavLst>
                                    </p:anim>
                                    <p:anim calcmode="lin" valueType="num">
                                      <p:cBhvr>
                                        <p:cTn id="68" dur="1000" fill="hold"/>
                                        <p:tgtEl>
                                          <p:spTgt spid="27"/>
                                        </p:tgtEl>
                                        <p:attrNameLst>
                                          <p:attrName>ppt_h</p:attrName>
                                        </p:attrNameLst>
                                      </p:cBhvr>
                                      <p:tavLst>
                                        <p:tav tm="0">
                                          <p:val>
                                            <p:fltVal val="0"/>
                                          </p:val>
                                        </p:tav>
                                        <p:tav tm="100000">
                                          <p:val>
                                            <p:strVal val="#ppt_h"/>
                                          </p:val>
                                        </p:tav>
                                      </p:tavLst>
                                    </p:anim>
                                    <p:animEffect transition="in" filter="fade">
                                      <p:cBhvr>
                                        <p:cTn id="69" dur="1000"/>
                                        <p:tgtEl>
                                          <p:spTgt spid="27"/>
                                        </p:tgtEl>
                                      </p:cBhvr>
                                    </p:animEffect>
                                  </p:childTnLst>
                                </p:cTn>
                              </p:par>
                              <p:par>
                                <p:cTn id="70" presetID="64" presetClass="path" presetSubtype="0" fill="hold" nodeType="withEffect">
                                  <p:stCondLst>
                                    <p:cond delay="400"/>
                                  </p:stCondLst>
                                  <p:childTnLst>
                                    <p:animMotion origin="layout" path="M 2.5E-6 6.17284E-7 L -0.71736 -0.40556 " pathEditMode="relative" rAng="0" ptsTypes="AA">
                                      <p:cBhvr>
                                        <p:cTn id="71" dur="1000" spd="-100000" fill="hold"/>
                                        <p:tgtEl>
                                          <p:spTgt spid="27"/>
                                        </p:tgtEl>
                                        <p:attrNameLst>
                                          <p:attrName>ppt_x</p:attrName>
                                          <p:attrName>ppt_y</p:attrName>
                                        </p:attrNameLst>
                                      </p:cBhvr>
                                      <p:rCtr x="-35868" y="-20278"/>
                                    </p:animMotion>
                                  </p:childTnLst>
                                </p:cTn>
                              </p:par>
                              <p:par>
                                <p:cTn id="72" presetID="1" presetClass="entr" presetSubtype="0" fill="hold" nodeType="withEffect">
                                  <p:stCondLst>
                                    <p:cond delay="300"/>
                                  </p:stCondLst>
                                  <p:childTnLst>
                                    <p:set>
                                      <p:cBhvr>
                                        <p:cTn id="73" dur="1" fill="hold">
                                          <p:stCondLst>
                                            <p:cond delay="0"/>
                                          </p:stCondLst>
                                        </p:cTn>
                                        <p:tgtEl>
                                          <p:spTgt spid="30"/>
                                        </p:tgtEl>
                                        <p:attrNameLst>
                                          <p:attrName>style.visibility</p:attrName>
                                        </p:attrNameLst>
                                      </p:cBhvr>
                                      <p:to>
                                        <p:strVal val="visible"/>
                                      </p:to>
                                    </p:set>
                                  </p:childTnLst>
                                </p:cTn>
                              </p:par>
                              <p:par>
                                <p:cTn id="74" presetID="53" presetClass="entr" presetSubtype="16" fill="hold" nodeType="withEffect">
                                  <p:stCondLst>
                                    <p:cond delay="300"/>
                                  </p:stCondLst>
                                  <p:childTnLst>
                                    <p:set>
                                      <p:cBhvr>
                                        <p:cTn id="75" dur="1" fill="hold">
                                          <p:stCondLst>
                                            <p:cond delay="0"/>
                                          </p:stCondLst>
                                        </p:cTn>
                                        <p:tgtEl>
                                          <p:spTgt spid="30"/>
                                        </p:tgtEl>
                                        <p:attrNameLst>
                                          <p:attrName>style.visibility</p:attrName>
                                        </p:attrNameLst>
                                      </p:cBhvr>
                                      <p:to>
                                        <p:strVal val="visible"/>
                                      </p:to>
                                    </p:set>
                                    <p:anim calcmode="lin" valueType="num">
                                      <p:cBhvr>
                                        <p:cTn id="76" dur="1000" fill="hold"/>
                                        <p:tgtEl>
                                          <p:spTgt spid="30"/>
                                        </p:tgtEl>
                                        <p:attrNameLst>
                                          <p:attrName>ppt_w</p:attrName>
                                        </p:attrNameLst>
                                      </p:cBhvr>
                                      <p:tavLst>
                                        <p:tav tm="0">
                                          <p:val>
                                            <p:fltVal val="0"/>
                                          </p:val>
                                        </p:tav>
                                        <p:tav tm="100000">
                                          <p:val>
                                            <p:strVal val="#ppt_w"/>
                                          </p:val>
                                        </p:tav>
                                      </p:tavLst>
                                    </p:anim>
                                    <p:anim calcmode="lin" valueType="num">
                                      <p:cBhvr>
                                        <p:cTn id="77" dur="1000" fill="hold"/>
                                        <p:tgtEl>
                                          <p:spTgt spid="30"/>
                                        </p:tgtEl>
                                        <p:attrNameLst>
                                          <p:attrName>ppt_h</p:attrName>
                                        </p:attrNameLst>
                                      </p:cBhvr>
                                      <p:tavLst>
                                        <p:tav tm="0">
                                          <p:val>
                                            <p:fltVal val="0"/>
                                          </p:val>
                                        </p:tav>
                                        <p:tav tm="100000">
                                          <p:val>
                                            <p:strVal val="#ppt_h"/>
                                          </p:val>
                                        </p:tav>
                                      </p:tavLst>
                                    </p:anim>
                                    <p:animEffect transition="in" filter="fade">
                                      <p:cBhvr>
                                        <p:cTn id="78" dur="1000"/>
                                        <p:tgtEl>
                                          <p:spTgt spid="30"/>
                                        </p:tgtEl>
                                      </p:cBhvr>
                                    </p:animEffect>
                                  </p:childTnLst>
                                </p:cTn>
                              </p:par>
                              <p:par>
                                <p:cTn id="79" presetID="64" presetClass="path" presetSubtype="0" fill="hold" nodeType="withEffect">
                                  <p:stCondLst>
                                    <p:cond delay="300"/>
                                  </p:stCondLst>
                                  <p:childTnLst>
                                    <p:animMotion origin="layout" path="M -8.33333E-7 3.20988E-6 L 1.0349 -0.87346 " pathEditMode="relative" rAng="0" ptsTypes="AA">
                                      <p:cBhvr>
                                        <p:cTn id="80" dur="1000" spd="-100000" fill="hold"/>
                                        <p:tgtEl>
                                          <p:spTgt spid="30"/>
                                        </p:tgtEl>
                                        <p:attrNameLst>
                                          <p:attrName>ppt_x</p:attrName>
                                          <p:attrName>ppt_y</p:attrName>
                                        </p:attrNameLst>
                                      </p:cBhvr>
                                      <p:rCtr x="51736" y="-43673"/>
                                    </p:animMotion>
                                  </p:childTnLst>
                                </p:cTn>
                              </p:par>
                              <p:par>
                                <p:cTn id="81" presetID="1" presetClass="entr" presetSubtype="0" fill="hold" nodeType="withEffect">
                                  <p:stCondLst>
                                    <p:cond delay="200"/>
                                  </p:stCondLst>
                                  <p:childTnLst>
                                    <p:set>
                                      <p:cBhvr>
                                        <p:cTn id="82" dur="1" fill="hold">
                                          <p:stCondLst>
                                            <p:cond delay="0"/>
                                          </p:stCondLst>
                                        </p:cTn>
                                        <p:tgtEl>
                                          <p:spTgt spid="35"/>
                                        </p:tgtEl>
                                        <p:attrNameLst>
                                          <p:attrName>style.visibility</p:attrName>
                                        </p:attrNameLst>
                                      </p:cBhvr>
                                      <p:to>
                                        <p:strVal val="visible"/>
                                      </p:to>
                                    </p:set>
                                  </p:childTnLst>
                                </p:cTn>
                              </p:par>
                              <p:par>
                                <p:cTn id="83" presetID="53" presetClass="entr" presetSubtype="16" fill="hold" nodeType="withEffect">
                                  <p:stCondLst>
                                    <p:cond delay="200"/>
                                  </p:stCondLst>
                                  <p:childTnLst>
                                    <p:set>
                                      <p:cBhvr>
                                        <p:cTn id="84" dur="1" fill="hold">
                                          <p:stCondLst>
                                            <p:cond delay="0"/>
                                          </p:stCondLst>
                                        </p:cTn>
                                        <p:tgtEl>
                                          <p:spTgt spid="35"/>
                                        </p:tgtEl>
                                        <p:attrNameLst>
                                          <p:attrName>style.visibility</p:attrName>
                                        </p:attrNameLst>
                                      </p:cBhvr>
                                      <p:to>
                                        <p:strVal val="visible"/>
                                      </p:to>
                                    </p:set>
                                    <p:anim calcmode="lin" valueType="num">
                                      <p:cBhvr>
                                        <p:cTn id="85" dur="1000" fill="hold"/>
                                        <p:tgtEl>
                                          <p:spTgt spid="35"/>
                                        </p:tgtEl>
                                        <p:attrNameLst>
                                          <p:attrName>ppt_w</p:attrName>
                                        </p:attrNameLst>
                                      </p:cBhvr>
                                      <p:tavLst>
                                        <p:tav tm="0">
                                          <p:val>
                                            <p:fltVal val="0"/>
                                          </p:val>
                                        </p:tav>
                                        <p:tav tm="100000">
                                          <p:val>
                                            <p:strVal val="#ppt_w"/>
                                          </p:val>
                                        </p:tav>
                                      </p:tavLst>
                                    </p:anim>
                                    <p:anim calcmode="lin" valueType="num">
                                      <p:cBhvr>
                                        <p:cTn id="86" dur="1000" fill="hold"/>
                                        <p:tgtEl>
                                          <p:spTgt spid="35"/>
                                        </p:tgtEl>
                                        <p:attrNameLst>
                                          <p:attrName>ppt_h</p:attrName>
                                        </p:attrNameLst>
                                      </p:cBhvr>
                                      <p:tavLst>
                                        <p:tav tm="0">
                                          <p:val>
                                            <p:fltVal val="0"/>
                                          </p:val>
                                        </p:tav>
                                        <p:tav tm="100000">
                                          <p:val>
                                            <p:strVal val="#ppt_h"/>
                                          </p:val>
                                        </p:tav>
                                      </p:tavLst>
                                    </p:anim>
                                    <p:animEffect transition="in" filter="fade">
                                      <p:cBhvr>
                                        <p:cTn id="87" dur="1000"/>
                                        <p:tgtEl>
                                          <p:spTgt spid="35"/>
                                        </p:tgtEl>
                                      </p:cBhvr>
                                    </p:animEffect>
                                  </p:childTnLst>
                                </p:cTn>
                              </p:par>
                              <p:par>
                                <p:cTn id="88" presetID="64" presetClass="path" presetSubtype="0" fill="hold" nodeType="withEffect">
                                  <p:stCondLst>
                                    <p:cond delay="200"/>
                                  </p:stCondLst>
                                  <p:childTnLst>
                                    <p:animMotion origin="layout" path="M 4.44444E-6 4.32099E-6 L -0.64115 -0.9497 " pathEditMode="relative" rAng="0" ptsTypes="AA">
                                      <p:cBhvr>
                                        <p:cTn id="89" dur="1000" spd="-100000" fill="hold"/>
                                        <p:tgtEl>
                                          <p:spTgt spid="35"/>
                                        </p:tgtEl>
                                        <p:attrNameLst>
                                          <p:attrName>ppt_x</p:attrName>
                                          <p:attrName>ppt_y</p:attrName>
                                        </p:attrNameLst>
                                      </p:cBhvr>
                                      <p:rCtr x="-32066" y="-47500"/>
                                    </p:animMotion>
                                  </p:childTnLst>
                                </p:cTn>
                              </p:par>
                            </p:childTnLst>
                          </p:cTn>
                        </p:par>
                        <p:par>
                          <p:cTn id="90" fill="hold">
                            <p:stCondLst>
                              <p:cond delay="1400"/>
                            </p:stCondLst>
                            <p:childTnLst>
                              <p:par>
                                <p:cTn id="91" presetID="53" presetClass="entr" presetSubtype="16" fill="hold" nodeType="afterEffect">
                                  <p:stCondLst>
                                    <p:cond delay="0"/>
                                  </p:stCondLst>
                                  <p:childTnLst>
                                    <p:set>
                                      <p:cBhvr>
                                        <p:cTn id="92" dur="1" fill="hold">
                                          <p:stCondLst>
                                            <p:cond delay="0"/>
                                          </p:stCondLst>
                                        </p:cTn>
                                        <p:tgtEl>
                                          <p:spTgt spid="5"/>
                                        </p:tgtEl>
                                        <p:attrNameLst>
                                          <p:attrName>style.visibility</p:attrName>
                                        </p:attrNameLst>
                                      </p:cBhvr>
                                      <p:to>
                                        <p:strVal val="visible"/>
                                      </p:to>
                                    </p:set>
                                    <p:anim calcmode="lin" valueType="num">
                                      <p:cBhvr>
                                        <p:cTn id="93" dur="500" fill="hold"/>
                                        <p:tgtEl>
                                          <p:spTgt spid="5"/>
                                        </p:tgtEl>
                                        <p:attrNameLst>
                                          <p:attrName>ppt_w</p:attrName>
                                        </p:attrNameLst>
                                      </p:cBhvr>
                                      <p:tavLst>
                                        <p:tav tm="0">
                                          <p:val>
                                            <p:fltVal val="0"/>
                                          </p:val>
                                        </p:tav>
                                        <p:tav tm="100000">
                                          <p:val>
                                            <p:strVal val="#ppt_w"/>
                                          </p:val>
                                        </p:tav>
                                      </p:tavLst>
                                    </p:anim>
                                    <p:anim calcmode="lin" valueType="num">
                                      <p:cBhvr>
                                        <p:cTn id="94" dur="500" fill="hold"/>
                                        <p:tgtEl>
                                          <p:spTgt spid="5"/>
                                        </p:tgtEl>
                                        <p:attrNameLst>
                                          <p:attrName>ppt_h</p:attrName>
                                        </p:attrNameLst>
                                      </p:cBhvr>
                                      <p:tavLst>
                                        <p:tav tm="0">
                                          <p:val>
                                            <p:fltVal val="0"/>
                                          </p:val>
                                        </p:tav>
                                        <p:tav tm="100000">
                                          <p:val>
                                            <p:strVal val="#ppt_h"/>
                                          </p:val>
                                        </p:tav>
                                      </p:tavLst>
                                    </p:anim>
                                    <p:animEffect transition="in" filter="fade">
                                      <p:cBhvr>
                                        <p:cTn id="95" dur="500"/>
                                        <p:tgtEl>
                                          <p:spTgt spid="5"/>
                                        </p:tgtEl>
                                      </p:cBhvr>
                                    </p:animEffect>
                                  </p:childTnLst>
                                </p:cTn>
                              </p:par>
                            </p:childTnLst>
                          </p:cTn>
                        </p:par>
                        <p:par>
                          <p:cTn id="96" fill="hold">
                            <p:stCondLst>
                              <p:cond delay="1900"/>
                            </p:stCondLst>
                            <p:childTnLst>
                              <p:par>
                                <p:cTn id="97" presetID="49" presetClass="entr" presetSubtype="0" decel="100000" fill="hold" nodeType="afterEffect">
                                  <p:stCondLst>
                                    <p:cond delay="0"/>
                                  </p:stCondLst>
                                  <p:childTnLst>
                                    <p:set>
                                      <p:cBhvr>
                                        <p:cTn id="98" dur="1" fill="hold">
                                          <p:stCondLst>
                                            <p:cond delay="0"/>
                                          </p:stCondLst>
                                        </p:cTn>
                                        <p:tgtEl>
                                          <p:spTgt spid="41"/>
                                        </p:tgtEl>
                                        <p:attrNameLst>
                                          <p:attrName>style.visibility</p:attrName>
                                        </p:attrNameLst>
                                      </p:cBhvr>
                                      <p:to>
                                        <p:strVal val="visible"/>
                                      </p:to>
                                    </p:set>
                                    <p:anim calcmode="lin" valueType="num">
                                      <p:cBhvr>
                                        <p:cTn id="99" dur="1000" fill="hold"/>
                                        <p:tgtEl>
                                          <p:spTgt spid="41"/>
                                        </p:tgtEl>
                                        <p:attrNameLst>
                                          <p:attrName>ppt_w</p:attrName>
                                        </p:attrNameLst>
                                      </p:cBhvr>
                                      <p:tavLst>
                                        <p:tav tm="0">
                                          <p:val>
                                            <p:fltVal val="0"/>
                                          </p:val>
                                        </p:tav>
                                        <p:tav tm="100000">
                                          <p:val>
                                            <p:strVal val="#ppt_w"/>
                                          </p:val>
                                        </p:tav>
                                      </p:tavLst>
                                    </p:anim>
                                    <p:anim calcmode="lin" valueType="num">
                                      <p:cBhvr>
                                        <p:cTn id="100" dur="1000" fill="hold"/>
                                        <p:tgtEl>
                                          <p:spTgt spid="41"/>
                                        </p:tgtEl>
                                        <p:attrNameLst>
                                          <p:attrName>ppt_h</p:attrName>
                                        </p:attrNameLst>
                                      </p:cBhvr>
                                      <p:tavLst>
                                        <p:tav tm="0">
                                          <p:val>
                                            <p:fltVal val="0"/>
                                          </p:val>
                                        </p:tav>
                                        <p:tav tm="100000">
                                          <p:val>
                                            <p:strVal val="#ppt_h"/>
                                          </p:val>
                                        </p:tav>
                                      </p:tavLst>
                                    </p:anim>
                                    <p:anim calcmode="lin" valueType="num">
                                      <p:cBhvr>
                                        <p:cTn id="101" dur="1000" fill="hold"/>
                                        <p:tgtEl>
                                          <p:spTgt spid="41"/>
                                        </p:tgtEl>
                                        <p:attrNameLst>
                                          <p:attrName>style.rotation</p:attrName>
                                        </p:attrNameLst>
                                      </p:cBhvr>
                                      <p:tavLst>
                                        <p:tav tm="0">
                                          <p:val>
                                            <p:fltVal val="360"/>
                                          </p:val>
                                        </p:tav>
                                        <p:tav tm="100000">
                                          <p:val>
                                            <p:fltVal val="0"/>
                                          </p:val>
                                        </p:tav>
                                      </p:tavLst>
                                    </p:anim>
                                    <p:animEffect transition="in" filter="fade">
                                      <p:cBhvr>
                                        <p:cTn id="102" dur="1000"/>
                                        <p:tgtEl>
                                          <p:spTgt spid="41"/>
                                        </p:tgtEl>
                                      </p:cBhvr>
                                    </p:animEffect>
                                  </p:childTnLst>
                                </p:cTn>
                              </p:par>
                            </p:childTnLst>
                          </p:cTn>
                        </p:par>
                        <p:par>
                          <p:cTn id="103" fill="hold">
                            <p:stCondLst>
                              <p:cond delay="2900"/>
                            </p:stCondLst>
                            <p:childTnLst>
                              <p:par>
                                <p:cTn id="104" presetID="52" presetClass="entr" presetSubtype="0" fill="hold" grpId="0" nodeType="afterEffect">
                                  <p:stCondLst>
                                    <p:cond delay="0"/>
                                  </p:stCondLst>
                                  <p:iterate type="lt">
                                    <p:tmPct val="10000"/>
                                  </p:iterate>
                                  <p:childTnLst>
                                    <p:set>
                                      <p:cBhvr>
                                        <p:cTn id="105" dur="1" fill="hold">
                                          <p:stCondLst>
                                            <p:cond delay="0"/>
                                          </p:stCondLst>
                                        </p:cTn>
                                        <p:tgtEl>
                                          <p:spTgt spid="38"/>
                                        </p:tgtEl>
                                        <p:attrNameLst>
                                          <p:attrName>style.visibility</p:attrName>
                                        </p:attrNameLst>
                                      </p:cBhvr>
                                      <p:to>
                                        <p:strVal val="visible"/>
                                      </p:to>
                                    </p:set>
                                    <p:animScale>
                                      <p:cBhvr>
                                        <p:cTn id="106"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7" dur="1000" decel="50000" fill="hold">
                                          <p:stCondLst>
                                            <p:cond delay="0"/>
                                          </p:stCondLst>
                                        </p:cTn>
                                        <p:tgtEl>
                                          <p:spTgt spid="38"/>
                                        </p:tgtEl>
                                        <p:attrNameLst>
                                          <p:attrName>ppt_x</p:attrName>
                                          <p:attrName>ppt_y</p:attrName>
                                        </p:attrNameLst>
                                      </p:cBhvr>
                                    </p:animMotion>
                                    <p:animEffect transition="in" filter="fade">
                                      <p:cBhvr>
                                        <p:cTn id="108" dur="1000"/>
                                        <p:tgtEl>
                                          <p:spTgt spid="38"/>
                                        </p:tgtEl>
                                      </p:cBhvr>
                                    </p:animEffect>
                                  </p:childTnLst>
                                </p:cTn>
                              </p:par>
                            </p:childTnLst>
                          </p:cTn>
                        </p:par>
                        <p:par>
                          <p:cTn id="109" fill="hold">
                            <p:stCondLst>
                              <p:cond delay="5199"/>
                            </p:stCondLst>
                            <p:childTnLst>
                              <p:par>
                                <p:cTn id="110" presetID="2" presetClass="entr" presetSubtype="8" fill="hold" nodeType="afterEffect">
                                  <p:stCondLst>
                                    <p:cond delay="0"/>
                                  </p:stCondLst>
                                  <p:childTnLst>
                                    <p:set>
                                      <p:cBhvr>
                                        <p:cTn id="111" dur="1" fill="hold">
                                          <p:stCondLst>
                                            <p:cond delay="0"/>
                                          </p:stCondLst>
                                        </p:cTn>
                                        <p:tgtEl>
                                          <p:spTgt spid="40"/>
                                        </p:tgtEl>
                                        <p:attrNameLst>
                                          <p:attrName>style.visibility</p:attrName>
                                        </p:attrNameLst>
                                      </p:cBhvr>
                                      <p:to>
                                        <p:strVal val="visible"/>
                                      </p:to>
                                    </p:set>
                                    <p:anim calcmode="lin" valueType="num">
                                      <p:cBhvr additive="base">
                                        <p:cTn id="112" dur="500" fill="hold"/>
                                        <p:tgtEl>
                                          <p:spTgt spid="40"/>
                                        </p:tgtEl>
                                        <p:attrNameLst>
                                          <p:attrName>ppt_x</p:attrName>
                                        </p:attrNameLst>
                                      </p:cBhvr>
                                      <p:tavLst>
                                        <p:tav tm="0">
                                          <p:val>
                                            <p:strVal val="0-#ppt_w/2"/>
                                          </p:val>
                                        </p:tav>
                                        <p:tav tm="100000">
                                          <p:val>
                                            <p:strVal val="#ppt_x"/>
                                          </p:val>
                                        </p:tav>
                                      </p:tavLst>
                                    </p:anim>
                                    <p:anim calcmode="lin" valueType="num">
                                      <p:cBhvr additive="base">
                                        <p:cTn id="113"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19" grpId="2" animBg="1"/>
      <p:bldP spid="20" grpId="0" animBg="1"/>
      <p:bldP spid="20" grpId="1" animBg="1"/>
      <p:bldP spid="20" grpId="2" animBg="1"/>
      <p:bldP spid="33" grpId="0" animBg="1"/>
      <p:bldP spid="33" grpId="1" animBg="1"/>
      <p:bldP spid="33" grpId="2" animBg="1"/>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screen"/>
          <a:stretch>
            <a:fillRect/>
          </a:stretch>
        </p:blipFill>
        <p:spPr>
          <a:xfrm>
            <a:off x="4050324" y="2202519"/>
            <a:ext cx="5060892" cy="1455773"/>
          </a:xfrm>
          <a:prstGeom prst="rect">
            <a:avLst/>
          </a:prstGeom>
        </p:spPr>
      </p:pic>
      <p:grpSp>
        <p:nvGrpSpPr>
          <p:cNvPr id="81" name="组合 80"/>
          <p:cNvGrpSpPr/>
          <p:nvPr/>
        </p:nvGrpSpPr>
        <p:grpSpPr>
          <a:xfrm>
            <a:off x="2604460" y="1319037"/>
            <a:ext cx="1732736" cy="1513304"/>
            <a:chOff x="1881842" y="2656049"/>
            <a:chExt cx="2397222" cy="2093640"/>
          </a:xfrm>
        </p:grpSpPr>
        <p:grpSp>
          <p:nvGrpSpPr>
            <p:cNvPr id="82" name="组合 81"/>
            <p:cNvGrpSpPr/>
            <p:nvPr/>
          </p:nvGrpSpPr>
          <p:grpSpPr>
            <a:xfrm>
              <a:off x="1881842" y="2656049"/>
              <a:ext cx="2397222" cy="2093640"/>
              <a:chOff x="1511944" y="2420246"/>
              <a:chExt cx="2627152" cy="2294453"/>
            </a:xfrm>
            <a:effectLst>
              <a:outerShdw blurRad="203200" dist="38100" dir="3780000" sx="103000" sy="103000" algn="t" rotWithShape="0">
                <a:prstClr val="black">
                  <a:alpha val="25000"/>
                </a:prstClr>
              </a:outerShdw>
            </a:effectLst>
          </p:grpSpPr>
          <p:sp>
            <p:nvSpPr>
              <p:cNvPr id="85"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86"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83" name="Freeform 7"/>
            <p:cNvSpPr/>
            <p:nvPr/>
          </p:nvSpPr>
          <p:spPr bwMode="auto">
            <a:xfrm>
              <a:off x="2193523" y="2932555"/>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84" name="TextBox 49"/>
            <p:cNvSpPr txBox="1"/>
            <p:nvPr/>
          </p:nvSpPr>
          <p:spPr>
            <a:xfrm>
              <a:off x="2575311" y="3250047"/>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01</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87" name="组合 86"/>
          <p:cNvGrpSpPr/>
          <p:nvPr/>
        </p:nvGrpSpPr>
        <p:grpSpPr>
          <a:xfrm>
            <a:off x="4428045" y="1682503"/>
            <a:ext cx="2570363" cy="1020321"/>
            <a:chOff x="2328257" y="4927865"/>
            <a:chExt cx="1537897" cy="1013171"/>
          </a:xfrm>
        </p:grpSpPr>
        <p:sp>
          <p:nvSpPr>
            <p:cNvPr id="88" name="TextBox 52"/>
            <p:cNvSpPr txBox="1"/>
            <p:nvPr/>
          </p:nvSpPr>
          <p:spPr>
            <a:xfrm>
              <a:off x="2328257" y="4927865"/>
              <a:ext cx="1537897" cy="70292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400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工作汇报</a:t>
              </a:r>
              <a:endParaRPr kumimoji="0" lang="zh-CN" altLang="en-US" sz="400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sp>
          <p:nvSpPr>
            <p:cNvPr id="89" name="TextBox 75"/>
            <p:cNvSpPr txBox="1"/>
            <p:nvPr/>
          </p:nvSpPr>
          <p:spPr>
            <a:xfrm>
              <a:off x="2448507" y="5543730"/>
              <a:ext cx="1090481" cy="39730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WORKREPORT</a:t>
              </a:r>
              <a:endParaRPr kumimoji="0" lang="zh-CN" altLang="en-US" sz="200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grpSp>
      <p:pic>
        <p:nvPicPr>
          <p:cNvPr id="14" name="图片 13"/>
          <p:cNvPicPr>
            <a:picLocks noChangeAspect="1"/>
          </p:cNvPicPr>
          <p:nvPr/>
        </p:nvPicPr>
        <p:blipFill rotWithShape="1">
          <a:blip r:embed="rId3" cstate="screen"/>
          <a:srcRect t="-5300"/>
          <a:stretch>
            <a:fillRect/>
          </a:stretch>
        </p:blipFill>
        <p:spPr>
          <a:xfrm>
            <a:off x="0" y="3597917"/>
            <a:ext cx="9144000" cy="15530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p:cTn id="7" dur="500" fill="hold"/>
                                        <p:tgtEl>
                                          <p:spTgt spid="81"/>
                                        </p:tgtEl>
                                        <p:attrNameLst>
                                          <p:attrName>ppt_w</p:attrName>
                                        </p:attrNameLst>
                                      </p:cBhvr>
                                      <p:tavLst>
                                        <p:tav tm="0">
                                          <p:val>
                                            <p:fltVal val="0"/>
                                          </p:val>
                                        </p:tav>
                                        <p:tav tm="100000">
                                          <p:val>
                                            <p:strVal val="#ppt_w"/>
                                          </p:val>
                                        </p:tav>
                                      </p:tavLst>
                                    </p:anim>
                                    <p:anim calcmode="lin" valueType="num">
                                      <p:cBhvr>
                                        <p:cTn id="8" dur="500" fill="hold"/>
                                        <p:tgtEl>
                                          <p:spTgt spid="81"/>
                                        </p:tgtEl>
                                        <p:attrNameLst>
                                          <p:attrName>ppt_h</p:attrName>
                                        </p:attrNameLst>
                                      </p:cBhvr>
                                      <p:tavLst>
                                        <p:tav tm="0">
                                          <p:val>
                                            <p:fltVal val="0"/>
                                          </p:val>
                                        </p:tav>
                                        <p:tav tm="100000">
                                          <p:val>
                                            <p:strVal val="#ppt_h"/>
                                          </p:val>
                                        </p:tav>
                                      </p:tavLst>
                                    </p:anim>
                                    <p:anim calcmode="lin" valueType="num">
                                      <p:cBhvr>
                                        <p:cTn id="9" dur="500" fill="hold"/>
                                        <p:tgtEl>
                                          <p:spTgt spid="81"/>
                                        </p:tgtEl>
                                        <p:attrNameLst>
                                          <p:attrName>ppt_x</p:attrName>
                                        </p:attrNameLst>
                                      </p:cBhvr>
                                      <p:tavLst>
                                        <p:tav tm="0">
                                          <p:val>
                                            <p:fltVal val="0.5"/>
                                          </p:val>
                                        </p:tav>
                                        <p:tav tm="100000">
                                          <p:val>
                                            <p:strVal val="#ppt_x"/>
                                          </p:val>
                                        </p:tav>
                                      </p:tavLst>
                                    </p:anim>
                                    <p:anim calcmode="lin" valueType="num">
                                      <p:cBhvr>
                                        <p:cTn id="10" dur="500" fill="hold"/>
                                        <p:tgtEl>
                                          <p:spTgt spid="81"/>
                                        </p:tgtEl>
                                        <p:attrNameLst>
                                          <p:attrName>ppt_y</p:attrName>
                                        </p:attrNameLst>
                                      </p:cBhvr>
                                      <p:tavLst>
                                        <p:tav tm="0">
                                          <p:val>
                                            <p:fltVal val="0.5"/>
                                          </p:val>
                                        </p:tav>
                                        <p:tav tm="100000">
                                          <p:val>
                                            <p:strVal val="#ppt_y"/>
                                          </p:val>
                                        </p:tav>
                                      </p:tavLst>
                                    </p:anim>
                                  </p:childTnLst>
                                </p:cTn>
                              </p:par>
                              <p:par>
                                <p:cTn id="11" presetID="42" presetClass="entr" presetSubtype="0" fill="hold" nodeType="withEffect">
                                  <p:stCondLst>
                                    <p:cond delay="1400"/>
                                  </p:stCondLst>
                                  <p:childTnLst>
                                    <p:set>
                                      <p:cBhvr>
                                        <p:cTn id="12" dur="1" fill="hold">
                                          <p:stCondLst>
                                            <p:cond delay="0"/>
                                          </p:stCondLst>
                                        </p:cTn>
                                        <p:tgtEl>
                                          <p:spTgt spid="87"/>
                                        </p:tgtEl>
                                        <p:attrNameLst>
                                          <p:attrName>style.visibility</p:attrName>
                                        </p:attrNameLst>
                                      </p:cBhvr>
                                      <p:to>
                                        <p:strVal val="visible"/>
                                      </p:to>
                                    </p:set>
                                    <p:animEffect transition="in" filter="fade">
                                      <p:cBhvr>
                                        <p:cTn id="13" dur="1000"/>
                                        <p:tgtEl>
                                          <p:spTgt spid="87"/>
                                        </p:tgtEl>
                                      </p:cBhvr>
                                    </p:animEffect>
                                    <p:anim calcmode="lin" valueType="num">
                                      <p:cBhvr>
                                        <p:cTn id="14" dur="1000" fill="hold"/>
                                        <p:tgtEl>
                                          <p:spTgt spid="87"/>
                                        </p:tgtEl>
                                        <p:attrNameLst>
                                          <p:attrName>ppt_x</p:attrName>
                                        </p:attrNameLst>
                                      </p:cBhvr>
                                      <p:tavLst>
                                        <p:tav tm="0">
                                          <p:val>
                                            <p:strVal val="#ppt_x"/>
                                          </p:val>
                                        </p:tav>
                                        <p:tav tm="100000">
                                          <p:val>
                                            <p:strVal val="#ppt_x"/>
                                          </p:val>
                                        </p:tav>
                                      </p:tavLst>
                                    </p:anim>
                                    <p:anim calcmode="lin" valueType="num">
                                      <p:cBhvr>
                                        <p:cTn id="15"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287216" y="1784865"/>
            <a:ext cx="3264008" cy="333425"/>
          </a:xfrm>
          <a:prstGeom prst="rect">
            <a:avLst/>
          </a:prstGeom>
          <a:noFill/>
          <a:ln w="9525">
            <a:noFill/>
            <a:miter lim="800000"/>
          </a:ln>
        </p:spPr>
        <p:txBody>
          <a:bodyPr lIns="0" tIns="0" rIns="0" bIns="0">
            <a:spAutoFit/>
          </a:bodyPr>
          <a:lstStyle/>
          <a:p>
            <a:pPr marL="0" marR="0" lvl="0" indent="0" algn="just" defTabSz="909320" rtl="0" eaLnBrk="1" fontAlgn="base" latinLnBrk="0" hangingPunct="1">
              <a:lnSpc>
                <a:spcPts val="1315"/>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40" name="TextBox 39"/>
          <p:cNvSpPr txBox="1">
            <a:spLocks noChangeArrowheads="1"/>
          </p:cNvSpPr>
          <p:nvPr/>
        </p:nvSpPr>
        <p:spPr bwMode="auto">
          <a:xfrm>
            <a:off x="4088222" y="1774414"/>
            <a:ext cx="939187" cy="367345"/>
          </a:xfrm>
          <a:prstGeom prst="rect">
            <a:avLst/>
          </a:prstGeom>
          <a:noFill/>
          <a:ln w="9525">
            <a:noFill/>
            <a:miter lim="800000"/>
          </a:ln>
        </p:spPr>
        <p:txBody>
          <a:bodyPr>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a:t>
            </a:r>
          </a:p>
        </p:txBody>
      </p:sp>
      <p:cxnSp>
        <p:nvCxnSpPr>
          <p:cNvPr id="41" name="直接连接符 40"/>
          <p:cNvCxnSpPr/>
          <p:nvPr/>
        </p:nvCxnSpPr>
        <p:spPr>
          <a:xfrm>
            <a:off x="5142380" y="1750523"/>
            <a:ext cx="0" cy="374778"/>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694438" y="2410492"/>
            <a:ext cx="3264008" cy="333425"/>
          </a:xfrm>
          <a:prstGeom prst="rect">
            <a:avLst/>
          </a:prstGeom>
          <a:noFill/>
          <a:ln w="9525">
            <a:noFill/>
            <a:miter lim="800000"/>
          </a:ln>
        </p:spPr>
        <p:txBody>
          <a:bodyPr lIns="0" tIns="0" rIns="0" bIns="0">
            <a:spAutoFit/>
          </a:bodyPr>
          <a:lstStyle/>
          <a:p>
            <a:pPr marL="0" marR="0" lvl="0" indent="0" algn="just" defTabSz="909320" rtl="0" eaLnBrk="1" fontAlgn="base" latinLnBrk="0" hangingPunct="1">
              <a:lnSpc>
                <a:spcPts val="1315"/>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43" name="TextBox 42"/>
          <p:cNvSpPr txBox="1">
            <a:spLocks noChangeArrowheads="1"/>
          </p:cNvSpPr>
          <p:nvPr/>
        </p:nvSpPr>
        <p:spPr bwMode="auto">
          <a:xfrm>
            <a:off x="3495446" y="2400039"/>
            <a:ext cx="939186" cy="367345"/>
          </a:xfrm>
          <a:prstGeom prst="rect">
            <a:avLst/>
          </a:prstGeom>
          <a:noFill/>
          <a:ln w="9525">
            <a:noFill/>
            <a:miter lim="800000"/>
          </a:ln>
        </p:spPr>
        <p:txBody>
          <a:bodyPr>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a:t>
            </a:r>
          </a:p>
        </p:txBody>
      </p:sp>
      <p:cxnSp>
        <p:nvCxnSpPr>
          <p:cNvPr id="44" name="直接连接符 43"/>
          <p:cNvCxnSpPr/>
          <p:nvPr/>
        </p:nvCxnSpPr>
        <p:spPr>
          <a:xfrm>
            <a:off x="4551096" y="2376149"/>
            <a:ext cx="0" cy="37627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3949361" y="3085392"/>
            <a:ext cx="3264008" cy="333425"/>
          </a:xfrm>
          <a:prstGeom prst="rect">
            <a:avLst/>
          </a:prstGeom>
          <a:noFill/>
          <a:ln w="9525">
            <a:noFill/>
            <a:miter lim="800000"/>
          </a:ln>
        </p:spPr>
        <p:txBody>
          <a:bodyPr lIns="0" tIns="0" rIns="0" bIns="0">
            <a:spAutoFit/>
          </a:bodyPr>
          <a:lstStyle/>
          <a:p>
            <a:pPr marL="0" marR="0" lvl="0" indent="0" algn="just" defTabSz="909320" rtl="0" eaLnBrk="1" fontAlgn="base" latinLnBrk="0" hangingPunct="1">
              <a:lnSpc>
                <a:spcPts val="1315"/>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46" name="TextBox 45"/>
          <p:cNvSpPr txBox="1">
            <a:spLocks noChangeArrowheads="1"/>
          </p:cNvSpPr>
          <p:nvPr/>
        </p:nvSpPr>
        <p:spPr bwMode="auto">
          <a:xfrm>
            <a:off x="2750367" y="3073447"/>
            <a:ext cx="939187" cy="367345"/>
          </a:xfrm>
          <a:prstGeom prst="rect">
            <a:avLst/>
          </a:prstGeom>
          <a:noFill/>
          <a:ln w="9525">
            <a:noFill/>
            <a:miter lim="800000"/>
          </a:ln>
        </p:spPr>
        <p:txBody>
          <a:bodyPr>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a:t>
            </a:r>
          </a:p>
        </p:txBody>
      </p:sp>
      <p:cxnSp>
        <p:nvCxnSpPr>
          <p:cNvPr id="47" name="直接连接符 46"/>
          <p:cNvCxnSpPr/>
          <p:nvPr/>
        </p:nvCxnSpPr>
        <p:spPr>
          <a:xfrm>
            <a:off x="3804525" y="3051049"/>
            <a:ext cx="0" cy="374779"/>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323734" y="3715498"/>
            <a:ext cx="3264008" cy="333425"/>
          </a:xfrm>
          <a:prstGeom prst="rect">
            <a:avLst/>
          </a:prstGeom>
          <a:noFill/>
          <a:ln w="9525">
            <a:noFill/>
            <a:miter lim="800000"/>
          </a:ln>
        </p:spPr>
        <p:txBody>
          <a:bodyPr lIns="0" tIns="0" rIns="0" bIns="0">
            <a:spAutoFit/>
          </a:bodyPr>
          <a:lstStyle/>
          <a:p>
            <a:pPr marL="0" marR="0" lvl="0" indent="0" algn="just" defTabSz="909320" rtl="0" eaLnBrk="1" fontAlgn="base" latinLnBrk="0" hangingPunct="1">
              <a:lnSpc>
                <a:spcPts val="1315"/>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49" name="TextBox 48"/>
          <p:cNvSpPr txBox="1">
            <a:spLocks noChangeArrowheads="1"/>
          </p:cNvSpPr>
          <p:nvPr/>
        </p:nvSpPr>
        <p:spPr bwMode="auto">
          <a:xfrm>
            <a:off x="2124741" y="3703552"/>
            <a:ext cx="939186" cy="367345"/>
          </a:xfrm>
          <a:prstGeom prst="rect">
            <a:avLst/>
          </a:prstGeom>
          <a:noFill/>
          <a:ln w="9525">
            <a:noFill/>
            <a:miter lim="800000"/>
          </a:ln>
        </p:spPr>
        <p:txBody>
          <a:bodyPr>
            <a:spAutoFit/>
          </a:bodyPr>
          <a:lstStyle/>
          <a:p>
            <a:pPr marL="0" marR="0" lvl="0" indent="0" algn="ctr" defTabSz="909320" rtl="0" eaLnBrk="1" fontAlgn="base" latinLnBrk="0" hangingPunct="1">
              <a:lnSpc>
                <a:spcPct val="100000"/>
              </a:lnSpc>
              <a:spcBef>
                <a:spcPct val="0"/>
              </a:spcBef>
              <a:spcAft>
                <a:spcPct val="0"/>
              </a:spcAft>
              <a:buClrTx/>
              <a:buSzTx/>
              <a:buFontTx/>
              <a:buNone/>
              <a:defRPr/>
            </a:pPr>
            <a:r>
              <a:rPr kumimoji="0" lang="zh-CN" altLang="en-US" sz="1785" b="1" i="0" u="none" strike="noStrike" kern="1200" cap="none" spc="0" normalizeH="0" baseline="0" noProof="0">
                <a:ln>
                  <a:noFill/>
                </a:ln>
                <a:solidFill>
                  <a:srgbClr val="3399FF"/>
                </a:solidFill>
                <a:effectLst/>
                <a:uLnTx/>
                <a:uFillTx/>
                <a:latin typeface="微软雅黑" panose="020B0503020204020204" pitchFamily="34" charset="-122"/>
                <a:ea typeface="微软雅黑" panose="020B0503020204020204" pitchFamily="34" charset="-122"/>
                <a:cs typeface="+mn-cs"/>
              </a:rPr>
              <a:t>标题</a:t>
            </a:r>
          </a:p>
        </p:txBody>
      </p:sp>
      <p:cxnSp>
        <p:nvCxnSpPr>
          <p:cNvPr id="50" name="直接连接符 49"/>
          <p:cNvCxnSpPr/>
          <p:nvPr/>
        </p:nvCxnSpPr>
        <p:spPr>
          <a:xfrm>
            <a:off x="3180392" y="3681155"/>
            <a:ext cx="0" cy="374779"/>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13803" y="1623605"/>
            <a:ext cx="3183378" cy="550970"/>
          </a:xfrm>
          <a:prstGeom prst="homePlate">
            <a:avLst>
              <a:gd name="adj" fmla="val 69842"/>
            </a:avLst>
          </a:prstGeom>
          <a:solidFill>
            <a:schemeClr val="tx2"/>
          </a:solidFill>
          <a:ln w="9525">
            <a:noFill/>
            <a:miter lim="800000"/>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0190" name="AutoShape 19"/>
          <p:cNvSpPr>
            <a:spLocks noChangeArrowheads="1"/>
          </p:cNvSpPr>
          <p:nvPr/>
        </p:nvSpPr>
        <p:spPr bwMode="auto">
          <a:xfrm>
            <a:off x="913803" y="2313438"/>
            <a:ext cx="2505492" cy="528572"/>
          </a:xfrm>
          <a:prstGeom prst="homePlate">
            <a:avLst>
              <a:gd name="adj" fmla="val 70904"/>
            </a:avLst>
          </a:prstGeom>
          <a:solidFill>
            <a:schemeClr val="bg2"/>
          </a:solidFill>
          <a:ln w="9525">
            <a:noFill/>
            <a:miter lim="800000"/>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0191" name="AutoShape 20"/>
          <p:cNvSpPr>
            <a:spLocks noChangeArrowheads="1"/>
          </p:cNvSpPr>
          <p:nvPr/>
        </p:nvSpPr>
        <p:spPr bwMode="auto">
          <a:xfrm>
            <a:off x="913803" y="2977886"/>
            <a:ext cx="1829099" cy="528572"/>
          </a:xfrm>
          <a:prstGeom prst="homePlate">
            <a:avLst>
              <a:gd name="adj" fmla="val 66662"/>
            </a:avLst>
          </a:prstGeom>
          <a:solidFill>
            <a:schemeClr val="tx2"/>
          </a:solidFill>
          <a:ln w="9525">
            <a:noFill/>
            <a:miter lim="800000"/>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0192" name="AutoShape 21"/>
          <p:cNvSpPr>
            <a:spLocks noChangeArrowheads="1"/>
          </p:cNvSpPr>
          <p:nvPr/>
        </p:nvSpPr>
        <p:spPr bwMode="auto">
          <a:xfrm>
            <a:off x="913803" y="3600526"/>
            <a:ext cx="1218404" cy="528572"/>
          </a:xfrm>
          <a:prstGeom prst="homePlate">
            <a:avLst>
              <a:gd name="adj" fmla="val 48300"/>
            </a:avLst>
          </a:prstGeom>
          <a:solidFill>
            <a:schemeClr val="bg2"/>
          </a:solidFill>
          <a:ln w="9525">
            <a:noFill/>
            <a:miter lim="800000"/>
          </a:ln>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p:nvPr/>
        </p:nvGrpSpPr>
        <p:grpSpPr bwMode="auto">
          <a:xfrm>
            <a:off x="1118364" y="3243665"/>
            <a:ext cx="6908766" cy="415093"/>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68271" tIns="34136" rIns="68271" bIns="34136" anchor="ctr"/>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1315" b="1" i="1" u="none" strike="noStrike" kern="1200" cap="none" spc="0" normalizeH="0" baseline="0" noProof="0">
                <a:ln>
                  <a:noFill/>
                </a:ln>
                <a:solidFill>
                  <a:srgbClr val="646464"/>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grpSp>
        <p:nvGrpSpPr>
          <p:cNvPr id="52229" name="Group 15"/>
          <p:cNvGrpSpPr/>
          <p:nvPr/>
        </p:nvGrpSpPr>
        <p:grpSpPr bwMode="auto">
          <a:xfrm>
            <a:off x="1118364" y="3751333"/>
            <a:ext cx="6908766" cy="413600"/>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68271" tIns="34136" rIns="68271" bIns="34136" anchor="ctr"/>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1315" b="1" i="1"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grpSp>
        <p:nvGrpSpPr>
          <p:cNvPr id="52230" name="Group 15"/>
          <p:cNvGrpSpPr/>
          <p:nvPr/>
        </p:nvGrpSpPr>
        <p:grpSpPr bwMode="auto">
          <a:xfrm>
            <a:off x="1118364" y="4257507"/>
            <a:ext cx="6908766" cy="413601"/>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68271" tIns="34136" rIns="68271" bIns="34136" anchor="ctr"/>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1315" b="1" i="1"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grpSp>
        <p:nvGrpSpPr>
          <p:cNvPr id="52257" name="Group 33"/>
          <p:cNvGrpSpPr/>
          <p:nvPr/>
        </p:nvGrpSpPr>
        <p:grpSpPr bwMode="auto">
          <a:xfrm>
            <a:off x="1118363" y="1525058"/>
            <a:ext cx="2781723" cy="1281116"/>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68271" tIns="34136" rIns="68271" bIns="34136" anchor="ctr"/>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1315" b="1" i="1"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4297" name="文本框 27"/>
            <p:cNvSpPr>
              <a:spLocks noChangeArrowheads="1"/>
            </p:cNvSpPr>
            <p:nvPr/>
          </p:nvSpPr>
          <p:spPr bwMode="auto">
            <a:xfrm>
              <a:off x="976" y="1271"/>
              <a:ext cx="1263" cy="16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4298" name="文本框 28"/>
            <p:cNvSpPr>
              <a:spLocks noChangeArrowheads="1"/>
            </p:cNvSpPr>
            <p:nvPr/>
          </p:nvSpPr>
          <p:spPr bwMode="auto">
            <a:xfrm>
              <a:off x="976" y="1443"/>
              <a:ext cx="1263" cy="16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4299" name="文本框 29"/>
            <p:cNvSpPr>
              <a:spLocks noChangeArrowheads="1"/>
            </p:cNvSpPr>
            <p:nvPr/>
          </p:nvSpPr>
          <p:spPr bwMode="auto">
            <a:xfrm>
              <a:off x="976" y="1601"/>
              <a:ext cx="1263" cy="16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grpSp>
      <p:grpSp>
        <p:nvGrpSpPr>
          <p:cNvPr id="52258" name="Group 34"/>
          <p:cNvGrpSpPr/>
          <p:nvPr/>
        </p:nvGrpSpPr>
        <p:grpSpPr bwMode="auto">
          <a:xfrm>
            <a:off x="5260339" y="1525058"/>
            <a:ext cx="2766791" cy="1281116"/>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68271" tIns="34136" rIns="68271" bIns="34136" anchor="ctr"/>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1315" b="1" i="1"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endParaRPr kumimoji="0" lang="en-US" altLang="zh-CN" sz="113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4293" name="文本框 32"/>
            <p:cNvSpPr>
              <a:spLocks noChangeArrowheads="1"/>
            </p:cNvSpPr>
            <p:nvPr/>
          </p:nvSpPr>
          <p:spPr bwMode="auto">
            <a:xfrm>
              <a:off x="4022" y="1443"/>
              <a:ext cx="1263" cy="16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4294" name="文本框 33"/>
            <p:cNvSpPr>
              <a:spLocks noChangeArrowheads="1"/>
            </p:cNvSpPr>
            <p:nvPr/>
          </p:nvSpPr>
          <p:spPr bwMode="auto">
            <a:xfrm>
              <a:off x="4022" y="1601"/>
              <a:ext cx="1263" cy="161"/>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grpSp>
      <p:grpSp>
        <p:nvGrpSpPr>
          <p:cNvPr id="52256" name="Group 32"/>
          <p:cNvGrpSpPr/>
          <p:nvPr/>
        </p:nvGrpSpPr>
        <p:grpSpPr bwMode="auto">
          <a:xfrm>
            <a:off x="3910539" y="1525058"/>
            <a:ext cx="1322924" cy="1493142"/>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68271" tIns="34136" rIns="68271" bIns="34136" anchor="ctr"/>
            <a:lstStyle/>
            <a:p>
              <a:pPr marL="0" marR="0" lvl="0" indent="0" algn="l" defTabSz="682625" rtl="0" eaLnBrk="1" fontAlgn="base" latinLnBrk="0" hangingPunct="1">
                <a:lnSpc>
                  <a:spcPct val="100000"/>
                </a:lnSpc>
                <a:spcBef>
                  <a:spcPct val="0"/>
                </a:spcBef>
                <a:spcAft>
                  <a:spcPct val="0"/>
                </a:spcAft>
                <a:buClrTx/>
                <a:buSzTx/>
                <a:buFontTx/>
                <a:buNone/>
                <a:defRPr/>
              </a:pPr>
              <a:endParaRPr kumimoji="0" lang="zh-CN" altLang="en-US" sz="1315" b="1" i="1"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4289" name="文本框 34"/>
            <p:cNvSpPr>
              <a:spLocks noChangeArrowheads="1"/>
            </p:cNvSpPr>
            <p:nvPr/>
          </p:nvSpPr>
          <p:spPr bwMode="auto">
            <a:xfrm>
              <a:off x="2784" y="1154"/>
              <a:ext cx="551" cy="589"/>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263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标题</a:t>
              </a:r>
            </a:p>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263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内容</a:t>
              </a:r>
            </a:p>
          </p:txBody>
        </p:sp>
      </p:grpSp>
      <p:sp>
        <p:nvSpPr>
          <p:cNvPr id="52240" name="文本框 35"/>
          <p:cNvSpPr>
            <a:spLocks noChangeArrowheads="1"/>
          </p:cNvSpPr>
          <p:nvPr/>
        </p:nvSpPr>
        <p:spPr bwMode="auto">
          <a:xfrm>
            <a:off x="1391608" y="3325787"/>
            <a:ext cx="2047098" cy="271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2241" name="文本框 36"/>
          <p:cNvSpPr>
            <a:spLocks noChangeArrowheads="1"/>
          </p:cNvSpPr>
          <p:nvPr/>
        </p:nvSpPr>
        <p:spPr bwMode="auto">
          <a:xfrm>
            <a:off x="3588020" y="3325787"/>
            <a:ext cx="2068001" cy="271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endParaRPr kumimoji="0" lang="en-US" altLang="zh-CN"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endParaRPr>
          </a:p>
        </p:txBody>
      </p:sp>
      <p:sp>
        <p:nvSpPr>
          <p:cNvPr id="52242" name="文本框 37"/>
          <p:cNvSpPr>
            <a:spLocks noChangeArrowheads="1"/>
          </p:cNvSpPr>
          <p:nvPr/>
        </p:nvSpPr>
        <p:spPr bwMode="auto">
          <a:xfrm>
            <a:off x="5796377" y="3325787"/>
            <a:ext cx="2076961" cy="271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2243" name="文本框 38"/>
          <p:cNvSpPr>
            <a:spLocks noChangeArrowheads="1"/>
          </p:cNvSpPr>
          <p:nvPr/>
        </p:nvSpPr>
        <p:spPr bwMode="auto">
          <a:xfrm>
            <a:off x="1388622" y="3830469"/>
            <a:ext cx="2047098" cy="271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2244" name="文本框 39"/>
          <p:cNvSpPr>
            <a:spLocks noChangeArrowheads="1"/>
          </p:cNvSpPr>
          <p:nvPr/>
        </p:nvSpPr>
        <p:spPr bwMode="auto">
          <a:xfrm>
            <a:off x="3583540" y="3828976"/>
            <a:ext cx="2066508" cy="271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2245" name="文本框 40"/>
          <p:cNvSpPr>
            <a:spLocks noChangeArrowheads="1"/>
          </p:cNvSpPr>
          <p:nvPr/>
        </p:nvSpPr>
        <p:spPr bwMode="auto">
          <a:xfrm>
            <a:off x="5791897" y="3828976"/>
            <a:ext cx="2076960" cy="271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2246" name="文本框 41"/>
          <p:cNvSpPr>
            <a:spLocks noChangeArrowheads="1"/>
          </p:cNvSpPr>
          <p:nvPr/>
        </p:nvSpPr>
        <p:spPr bwMode="auto">
          <a:xfrm>
            <a:off x="1388622" y="4329178"/>
            <a:ext cx="2047098" cy="271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2247" name="文本框 42"/>
          <p:cNvSpPr>
            <a:spLocks noChangeArrowheads="1"/>
          </p:cNvSpPr>
          <p:nvPr/>
        </p:nvSpPr>
        <p:spPr bwMode="auto">
          <a:xfrm>
            <a:off x="3583540" y="4327685"/>
            <a:ext cx="2066508" cy="271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52248" name="文本框 43"/>
          <p:cNvSpPr>
            <a:spLocks noChangeArrowheads="1"/>
          </p:cNvSpPr>
          <p:nvPr/>
        </p:nvSpPr>
        <p:spPr bwMode="auto">
          <a:xfrm>
            <a:off x="5791897" y="4327685"/>
            <a:ext cx="2076960" cy="271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造字工房悦黑体验版常规体" pitchFamily="50" charset="-122"/>
              </a:rPr>
              <a:t>请输入您想要的文字内容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471896" y="2115596"/>
            <a:ext cx="2475629" cy="1196007"/>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15738" name="AutoShape 26"/>
          <p:cNvSpPr>
            <a:spLocks noChangeArrowheads="1"/>
          </p:cNvSpPr>
          <p:nvPr/>
        </p:nvSpPr>
        <p:spPr bwMode="auto">
          <a:xfrm rot="-5400000">
            <a:off x="4243509" y="2123808"/>
            <a:ext cx="2474135" cy="1196007"/>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15739" name="AutoShape 27"/>
          <p:cNvSpPr>
            <a:spLocks noChangeArrowheads="1"/>
          </p:cNvSpPr>
          <p:nvPr/>
        </p:nvSpPr>
        <p:spPr bwMode="auto">
          <a:xfrm rot="-5400000">
            <a:off x="6024827" y="2144713"/>
            <a:ext cx="2475629" cy="1194513"/>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15733" name="AutoShape 21"/>
          <p:cNvSpPr>
            <a:spLocks noChangeArrowheads="1"/>
          </p:cNvSpPr>
          <p:nvPr/>
        </p:nvSpPr>
        <p:spPr bwMode="auto">
          <a:xfrm rot="-5400000">
            <a:off x="689832" y="2131275"/>
            <a:ext cx="2475629" cy="1194513"/>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0366" name="KSO_Shape"/>
          <p:cNvSpPr/>
          <p:nvPr/>
        </p:nvSpPr>
        <p:spPr bwMode="auto">
          <a:xfrm>
            <a:off x="1661868" y="2065575"/>
            <a:ext cx="438984" cy="425546"/>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100367" name="KSO_Shape"/>
          <p:cNvSpPr/>
          <p:nvPr/>
        </p:nvSpPr>
        <p:spPr bwMode="auto">
          <a:xfrm>
            <a:off x="3504404" y="2007344"/>
            <a:ext cx="388217" cy="606216"/>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100368" name="KSO_Shape"/>
          <p:cNvSpPr/>
          <p:nvPr/>
        </p:nvSpPr>
        <p:spPr bwMode="auto">
          <a:xfrm>
            <a:off x="5334996" y="2037207"/>
            <a:ext cx="280711" cy="546490"/>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100369" name="KSO_Shape"/>
          <p:cNvSpPr/>
          <p:nvPr/>
        </p:nvSpPr>
        <p:spPr bwMode="auto">
          <a:xfrm>
            <a:off x="7073013" y="2077521"/>
            <a:ext cx="512147" cy="510654"/>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100371" name="文本框 21"/>
          <p:cNvSpPr txBox="1">
            <a:spLocks noChangeArrowheads="1"/>
          </p:cNvSpPr>
          <p:nvPr/>
        </p:nvSpPr>
        <p:spPr bwMode="auto">
          <a:xfrm>
            <a:off x="1388622" y="2774819"/>
            <a:ext cx="1040720" cy="647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3192337" y="2774819"/>
            <a:ext cx="1040720" cy="647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4954244" y="2774819"/>
            <a:ext cx="1040720" cy="647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6781850" y="2774819"/>
            <a:ext cx="1040720" cy="647623"/>
          </a:xfrm>
          <a:prstGeom prst="rect">
            <a:avLst/>
          </a:prstGeom>
          <a:noFill/>
          <a:ln w="9525">
            <a:noFill/>
            <a:miter lim="800000"/>
          </a:ln>
        </p:spPr>
        <p:txBody>
          <a:bodyPr lIns="68271" tIns="34136" rIns="68271" bIns="34136">
            <a:spAutoFit/>
          </a:bodyPr>
          <a:lstStyle/>
          <a:p>
            <a:pPr marL="0" marR="0" lvl="0" indent="0" algn="l" defTabSz="682625" rtl="0" eaLnBrk="1" fontAlgn="base" latinLnBrk="0" hangingPunct="1">
              <a:lnSpc>
                <a:spcPct val="100000"/>
              </a:lnSpc>
              <a:spcBef>
                <a:spcPct val="0"/>
              </a:spcBef>
              <a:spcAft>
                <a:spcPct val="0"/>
              </a:spcAft>
              <a:buClrTx/>
              <a:buSzTx/>
              <a:buFontTx/>
              <a:buNone/>
              <a:defRPr/>
            </a:pPr>
            <a:r>
              <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133295" y="4241084"/>
            <a:ext cx="6877411" cy="503288"/>
          </a:xfrm>
          <a:prstGeom prst="rect">
            <a:avLst/>
          </a:prstGeom>
          <a:noFill/>
          <a:ln w="9525">
            <a:noFill/>
            <a:miter lim="800000"/>
          </a:ln>
        </p:spPr>
        <p:txBody>
          <a:bodyPr lIns="0" tIns="34136" rIns="0" bIns="34136">
            <a:spAutoFit/>
          </a:bodyPr>
          <a:lstStyle/>
          <a:p>
            <a:pPr marL="0" marR="0" lvl="0" indent="0" algn="ctr" defTabSz="682625" rtl="0" eaLnBrk="1" fontAlgn="base" latinLnBrk="0" hangingPunct="1">
              <a:lnSpc>
                <a:spcPct val="15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5F5F5F"/>
                </a:solidFill>
                <a:effectLst/>
                <a:uLnTx/>
                <a:uFillTx/>
                <a:latin typeface="Arial" panose="020B0604020202020204" pitchFamily="34" charset="0"/>
                <a:ea typeface="微软雅黑" panose="020B0503020204020204" pitchFamily="34" charset="-122"/>
                <a:cs typeface="+mn-cs"/>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075063" y="1433977"/>
            <a:ext cx="2069494" cy="2317356"/>
            <a:chOff x="1075056" y="1491630"/>
            <a:chExt cx="2070054" cy="2345183"/>
          </a:xfrm>
        </p:grpSpPr>
        <p:sp>
          <p:nvSpPr>
            <p:cNvPr id="85005" name="等腰三角形 12"/>
            <p:cNvSpPr/>
            <p:nvPr/>
          </p:nvSpPr>
          <p:spPr bwMode="auto">
            <a:xfrm flipV="1">
              <a:off x="1075056" y="1491630"/>
              <a:ext cx="2070054" cy="2345183"/>
            </a:xfrm>
            <a:custGeom>
              <a:avLst/>
              <a:gdLst>
                <a:gd name="T0" fmla="*/ 1044116 w 2088232"/>
                <a:gd name="T1" fmla="*/ 0 h 2365776"/>
                <a:gd name="T2" fmla="*/ 1137714 w 2088232"/>
                <a:gd name="T3" fmla="*/ 282270 h 2365776"/>
                <a:gd name="T4" fmla="*/ 2088232 w 2088232"/>
                <a:gd name="T5" fmla="*/ 1321660 h 2365776"/>
                <a:gd name="T6" fmla="*/ 1044116 w 2088232"/>
                <a:gd name="T7" fmla="*/ 2365776 h 2365776"/>
                <a:gd name="T8" fmla="*/ 0 w 2088232"/>
                <a:gd name="T9" fmla="*/ 1321660 h 2365776"/>
                <a:gd name="T10" fmla="*/ 950518 w 2088232"/>
                <a:gd name="T11" fmla="*/ 282270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85006" name="TextBox 3"/>
            <p:cNvSpPr txBox="1">
              <a:spLocks noChangeArrowheads="1"/>
            </p:cNvSpPr>
            <p:nvPr/>
          </p:nvSpPr>
          <p:spPr bwMode="auto">
            <a:xfrm>
              <a:off x="1555978" y="2076415"/>
              <a:ext cx="1101050" cy="371335"/>
            </a:xfrm>
            <a:prstGeom prst="rect">
              <a:avLst/>
            </a:prstGeom>
            <a:noFill/>
            <a:ln w="9525">
              <a:noFill/>
              <a:miter lim="800000"/>
            </a:ln>
          </p:spPr>
          <p:txBody>
            <a:bodyPr wrap="none" lIns="91028" tIns="45514" rIns="91028" bIns="45514">
              <a:spAutoFit/>
            </a:bodyPr>
            <a:lstStyle/>
            <a:p>
              <a:pPr marL="0" marR="0" lvl="0" indent="0" algn="l" defTabSz="910590" rtl="0" eaLnBrk="1" fontAlgn="base" latinLnBrk="0" hangingPunct="1">
                <a:lnSpc>
                  <a:spcPct val="100000"/>
                </a:lnSpc>
                <a:spcBef>
                  <a:spcPct val="0"/>
                </a:spcBef>
                <a:spcAft>
                  <a:spcPct val="0"/>
                </a:spcAft>
                <a:buClrTx/>
                <a:buSzTx/>
                <a:buFontTx/>
                <a:buNone/>
                <a:defRPr/>
              </a:pPr>
              <a:r>
                <a:rPr kumimoji="0" lang="zh-CN" altLang="en-US" sz="1785" b="0" i="0" u="none" strike="noStrike" kern="1200" cap="none" spc="0" normalizeH="0" baseline="0" noProof="0">
                  <a:ln>
                    <a:noFill/>
                  </a:ln>
                  <a:solidFill>
                    <a:srgbClr val="FFFFFF"/>
                  </a:solidFill>
                  <a:effectLst/>
                  <a:uLnTx/>
                  <a:uFillTx/>
                  <a:latin typeface="方正兰亭中黑_GBK"/>
                  <a:ea typeface="方正兰亭中黑_GBK"/>
                  <a:cs typeface="方正兰亭中黑_GBK"/>
                </a:rPr>
                <a:t>标题内容</a:t>
              </a:r>
            </a:p>
          </p:txBody>
        </p:sp>
        <p:sp>
          <p:nvSpPr>
            <p:cNvPr id="85007" name="Rectangle 13" descr="FD1DDF730CE4456e89755B07FE1653D0# #Rectangle 13"/>
            <p:cNvSpPr>
              <a:spLocks noChangeArrowheads="1"/>
            </p:cNvSpPr>
            <p:nvPr/>
          </p:nvSpPr>
          <p:spPr bwMode="auto">
            <a:xfrm>
              <a:off x="1255775" y="2487426"/>
              <a:ext cx="1708616" cy="503255"/>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100000"/>
                </a:lnSpc>
                <a:spcBef>
                  <a:spcPct val="0"/>
                </a:spcBef>
                <a:spcAft>
                  <a:spcPct val="0"/>
                </a:spcAft>
                <a:buClrTx/>
                <a:buSzTx/>
                <a:buFontTx/>
                <a:buNone/>
                <a:defRPr/>
              </a:pPr>
              <a:r>
                <a:rPr kumimoji="0" lang="zh-CN" altLang="en-US" sz="1315"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1315"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endParaRPr>
            </a:p>
          </p:txBody>
        </p:sp>
      </p:grpSp>
      <p:sp>
        <p:nvSpPr>
          <p:cNvPr id="6" name="Rectangle 13" descr="FD1DDF730CE4456e89755B07FE1653D0# #Rectangle 13"/>
          <p:cNvSpPr>
            <a:spLocks noChangeArrowheads="1"/>
          </p:cNvSpPr>
          <p:nvPr/>
        </p:nvSpPr>
        <p:spPr bwMode="auto">
          <a:xfrm>
            <a:off x="1043707" y="3820018"/>
            <a:ext cx="2132206" cy="526267"/>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grpSp>
        <p:nvGrpSpPr>
          <p:cNvPr id="7" name="组合 6"/>
          <p:cNvGrpSpPr/>
          <p:nvPr/>
        </p:nvGrpSpPr>
        <p:grpSpPr bwMode="auto">
          <a:xfrm>
            <a:off x="3846334" y="1595236"/>
            <a:ext cx="1712634" cy="1917194"/>
            <a:chOff x="3845797" y="1655066"/>
            <a:chExt cx="1713148" cy="1940841"/>
          </a:xfrm>
        </p:grpSpPr>
        <p:sp>
          <p:nvSpPr>
            <p:cNvPr id="85002" name="等腰三角形 12"/>
            <p:cNvSpPr/>
            <p:nvPr/>
          </p:nvSpPr>
          <p:spPr bwMode="auto">
            <a:xfrm flipV="1">
              <a:off x="3845797" y="1655066"/>
              <a:ext cx="1713148" cy="1940841"/>
            </a:xfrm>
            <a:custGeom>
              <a:avLst/>
              <a:gdLst>
                <a:gd name="T0" fmla="*/ 1044116 w 2088232"/>
                <a:gd name="T1" fmla="*/ 0 h 2365776"/>
                <a:gd name="T2" fmla="*/ 1137714 w 2088232"/>
                <a:gd name="T3" fmla="*/ 282270 h 2365776"/>
                <a:gd name="T4" fmla="*/ 2088232 w 2088232"/>
                <a:gd name="T5" fmla="*/ 1321660 h 2365776"/>
                <a:gd name="T6" fmla="*/ 1044116 w 2088232"/>
                <a:gd name="T7" fmla="*/ 2365776 h 2365776"/>
                <a:gd name="T8" fmla="*/ 0 w 2088232"/>
                <a:gd name="T9" fmla="*/ 1321660 h 2365776"/>
                <a:gd name="T10" fmla="*/ 950518 w 2088232"/>
                <a:gd name="T11" fmla="*/ 282270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85003" name="TextBox 8"/>
            <p:cNvSpPr txBox="1">
              <a:spLocks noChangeArrowheads="1"/>
            </p:cNvSpPr>
            <p:nvPr/>
          </p:nvSpPr>
          <p:spPr bwMode="auto">
            <a:xfrm>
              <a:off x="4199778" y="2105510"/>
              <a:ext cx="1004872" cy="342179"/>
            </a:xfrm>
            <a:prstGeom prst="rect">
              <a:avLst/>
            </a:prstGeom>
            <a:noFill/>
            <a:ln w="9525">
              <a:noFill/>
              <a:miter lim="800000"/>
            </a:ln>
          </p:spPr>
          <p:txBody>
            <a:bodyPr wrap="none" lIns="91028" tIns="45514" rIns="91028" bIns="45514">
              <a:spAutoFit/>
            </a:bodyPr>
            <a:lstStyle/>
            <a:p>
              <a:pPr marL="0" marR="0" lvl="0" indent="0" algn="l" defTabSz="91059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FFFFFF"/>
                  </a:solidFill>
                  <a:effectLst/>
                  <a:uLnTx/>
                  <a:uFillTx/>
                  <a:latin typeface="方正兰亭中黑_GBK"/>
                  <a:ea typeface="方正兰亭中黑_GBK"/>
                  <a:cs typeface="方正兰亭中黑_GBK"/>
                </a:rPr>
                <a:t>标题内容</a:t>
              </a:r>
            </a:p>
          </p:txBody>
        </p:sp>
        <p:sp>
          <p:nvSpPr>
            <p:cNvPr id="85004" name="Rectangle 13" descr="FD1DDF730CE4456e89755B07FE1653D0# #Rectangle 13"/>
            <p:cNvSpPr>
              <a:spLocks noChangeArrowheads="1"/>
            </p:cNvSpPr>
            <p:nvPr/>
          </p:nvSpPr>
          <p:spPr bwMode="auto">
            <a:xfrm>
              <a:off x="3945868" y="2457704"/>
              <a:ext cx="1513006" cy="444868"/>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100000"/>
                </a:lnSpc>
                <a:spcBef>
                  <a:spcPct val="0"/>
                </a:spcBef>
                <a:spcAft>
                  <a:spcPct val="0"/>
                </a:spcAft>
                <a:buClrTx/>
                <a:buSzTx/>
                <a:buFontTx/>
                <a:buNone/>
                <a:defRPr/>
              </a:pPr>
              <a:r>
                <a:rPr kumimoji="0" lang="zh-CN" altLang="en-US" sz="1130"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1130"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endParaRPr>
            </a:p>
          </p:txBody>
        </p:sp>
      </p:grpSp>
      <p:grpSp>
        <p:nvGrpSpPr>
          <p:cNvPr id="11" name="组合 10"/>
          <p:cNvGrpSpPr/>
          <p:nvPr/>
        </p:nvGrpSpPr>
        <p:grpSpPr bwMode="auto">
          <a:xfrm>
            <a:off x="6323456" y="1686317"/>
            <a:ext cx="1511059" cy="1691730"/>
            <a:chOff x="6322551" y="1747101"/>
            <a:chExt cx="1512168" cy="1713148"/>
          </a:xfrm>
        </p:grpSpPr>
        <p:sp>
          <p:nvSpPr>
            <p:cNvPr id="84999" name="等腰三角形 12"/>
            <p:cNvSpPr/>
            <p:nvPr/>
          </p:nvSpPr>
          <p:spPr bwMode="auto">
            <a:xfrm flipV="1">
              <a:off x="6322551" y="1747101"/>
              <a:ext cx="1512168" cy="1713148"/>
            </a:xfrm>
            <a:custGeom>
              <a:avLst/>
              <a:gdLst>
                <a:gd name="T0" fmla="*/ 1044116 w 2088232"/>
                <a:gd name="T1" fmla="*/ 0 h 2365776"/>
                <a:gd name="T2" fmla="*/ 1137714 w 2088232"/>
                <a:gd name="T3" fmla="*/ 282270 h 2365776"/>
                <a:gd name="T4" fmla="*/ 2088232 w 2088232"/>
                <a:gd name="T5" fmla="*/ 1321660 h 2365776"/>
                <a:gd name="T6" fmla="*/ 1044116 w 2088232"/>
                <a:gd name="T7" fmla="*/ 2365776 h 2365776"/>
                <a:gd name="T8" fmla="*/ 0 w 2088232"/>
                <a:gd name="T9" fmla="*/ 1321660 h 2365776"/>
                <a:gd name="T10" fmla="*/ 950518 w 2088232"/>
                <a:gd name="T11" fmla="*/ 282270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85000" name="TextBox 12"/>
            <p:cNvSpPr txBox="1">
              <a:spLocks noChangeArrowheads="1"/>
            </p:cNvSpPr>
            <p:nvPr/>
          </p:nvSpPr>
          <p:spPr bwMode="auto">
            <a:xfrm>
              <a:off x="6601973" y="2106968"/>
              <a:ext cx="953975" cy="327615"/>
            </a:xfrm>
            <a:prstGeom prst="rect">
              <a:avLst/>
            </a:prstGeom>
            <a:noFill/>
            <a:ln w="9525">
              <a:noFill/>
              <a:miter lim="800000"/>
            </a:ln>
          </p:spPr>
          <p:txBody>
            <a:bodyPr wrap="none" lIns="91028" tIns="45514" rIns="91028" bIns="45514">
              <a:spAutoFit/>
            </a:bodyPr>
            <a:lstStyle/>
            <a:p>
              <a:pPr marL="0" marR="0" lvl="0" indent="0" algn="l" defTabSz="910590" rtl="0" eaLnBrk="1" fontAlgn="base" latinLnBrk="0" hangingPunct="1">
                <a:lnSpc>
                  <a:spcPct val="100000"/>
                </a:lnSpc>
                <a:spcBef>
                  <a:spcPct val="0"/>
                </a:spcBef>
                <a:spcAft>
                  <a:spcPct val="0"/>
                </a:spcAft>
                <a:buClrTx/>
                <a:buSzTx/>
                <a:buFontTx/>
                <a:buNone/>
                <a:defRPr/>
              </a:pPr>
              <a:r>
                <a:rPr kumimoji="0" lang="zh-CN" altLang="en-US" sz="1505" b="0" i="0" u="none" strike="noStrike" kern="1200" cap="none" spc="0" normalizeH="0" baseline="0" noProof="0">
                  <a:ln>
                    <a:noFill/>
                  </a:ln>
                  <a:solidFill>
                    <a:srgbClr val="FFFFFF"/>
                  </a:solidFill>
                  <a:effectLst/>
                  <a:uLnTx/>
                  <a:uFillTx/>
                  <a:latin typeface="方正兰亭中黑_GBK"/>
                  <a:ea typeface="方正兰亭中黑_GBK"/>
                  <a:cs typeface="方正兰亭中黑_GBK"/>
                </a:rPr>
                <a:t>标题内容</a:t>
              </a:r>
            </a:p>
          </p:txBody>
        </p:sp>
        <p:sp>
          <p:nvSpPr>
            <p:cNvPr id="85001" name="Rectangle 13" descr="FD1DDF730CE4456e89755B07FE1653D0# #Rectangle 13"/>
            <p:cNvSpPr>
              <a:spLocks noChangeArrowheads="1"/>
            </p:cNvSpPr>
            <p:nvPr/>
          </p:nvSpPr>
          <p:spPr bwMode="auto">
            <a:xfrm>
              <a:off x="6394274" y="2457763"/>
              <a:ext cx="1368722" cy="386313"/>
            </a:xfrm>
            <a:prstGeom prst="rect">
              <a:avLst/>
            </a:prstGeom>
            <a:noFill/>
            <a:ln w="9525">
              <a:noFill/>
              <a:miter lim="800000"/>
            </a:ln>
          </p:spPr>
          <p:txBody>
            <a:bodyPr lIns="91028" tIns="45514" rIns="91028" bIns="45514">
              <a:spAutoFit/>
            </a:bodyPr>
            <a:lstStyle/>
            <a:p>
              <a:pPr marL="0" marR="0" lvl="0" indent="0" algn="ctr"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rPr>
                <a:t>请在此处添加您需要的文字内容</a:t>
              </a:r>
              <a:endParaRPr kumimoji="0" lang="en-US" altLang="zh-CN" sz="940"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endParaRPr>
            </a:p>
          </p:txBody>
        </p:sp>
      </p:grpSp>
      <p:sp>
        <p:nvSpPr>
          <p:cNvPr id="15" name="Rectangle 13" descr="FD1DDF730CE4456e89755B07FE1653D0# #Rectangle 13"/>
          <p:cNvSpPr>
            <a:spLocks noChangeArrowheads="1"/>
          </p:cNvSpPr>
          <p:nvPr/>
        </p:nvSpPr>
        <p:spPr bwMode="auto">
          <a:xfrm>
            <a:off x="3635801" y="3676676"/>
            <a:ext cx="2133699" cy="526267"/>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16" name="Rectangle 13" descr="FD1DDF730CE4456e89755B07FE1653D0# #Rectangle 13"/>
          <p:cNvSpPr>
            <a:spLocks noChangeArrowheads="1"/>
          </p:cNvSpPr>
          <p:nvPr/>
        </p:nvSpPr>
        <p:spPr bwMode="auto">
          <a:xfrm>
            <a:off x="6084554" y="3545280"/>
            <a:ext cx="2015741" cy="526267"/>
          </a:xfrm>
          <a:prstGeom prst="rect">
            <a:avLst/>
          </a:prstGeom>
          <a:noFill/>
          <a:ln w="9525">
            <a:noFill/>
            <a:miter lim="800000"/>
          </a:ln>
        </p:spPr>
        <p:txBody>
          <a:bodyPr lIns="91028" tIns="45514" rIns="91028" bIns="45514">
            <a:spAutoFit/>
          </a:bodyPr>
          <a:lstStyle/>
          <a:p>
            <a:pPr marL="0" marR="0" lvl="0" indent="0" algn="just" defTabSz="910590" rtl="0" eaLnBrk="1" fontAlgn="base" latinLnBrk="0" hangingPunct="1">
              <a:lnSpc>
                <a:spcPct val="100000"/>
              </a:lnSpc>
              <a:spcBef>
                <a:spcPct val="0"/>
              </a:spcBef>
              <a:spcAft>
                <a:spcPct val="0"/>
              </a:spcAft>
              <a:buClrTx/>
              <a:buSzTx/>
              <a:buFontTx/>
              <a:buNone/>
              <a:defRPr/>
            </a:pPr>
            <a:r>
              <a:rPr kumimoji="0" lang="zh-CN" altLang="en-US"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rPr>
              <a:t>请在此处添加您需要的文字内容请在此处添加您需要的文字内容请在此处添加您需要的文字内容</a:t>
            </a:r>
            <a:endParaRPr kumimoji="0" lang="en-US" altLang="zh-CN" sz="940" b="0" i="0" u="none" strike="noStrike" kern="1200" cap="none" spc="0" normalizeH="0" baseline="0" noProof="0">
              <a:ln>
                <a:noFill/>
              </a:ln>
              <a:solidFill>
                <a:srgbClr val="808080"/>
              </a:solidFill>
              <a:effectLst/>
              <a:uLnTx/>
              <a:uFillTx/>
              <a:latin typeface="Arial" panose="020B0604020202020204" pitchFamily="34" charset="0"/>
              <a:ea typeface="微软雅黑" panose="020B0503020204020204" pitchFamily="34" charset="-122"/>
              <a:cs typeface="+mn-cs"/>
            </a:endParaRPr>
          </a:p>
        </p:txBody>
      </p:sp>
      <p:sp>
        <p:nvSpPr>
          <p:cNvPr id="3" name="标题 2"/>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screen"/>
          <a:stretch>
            <a:fillRect/>
          </a:stretch>
        </p:blipFill>
        <p:spPr>
          <a:xfrm>
            <a:off x="4050324" y="2202519"/>
            <a:ext cx="5060892" cy="1455773"/>
          </a:xfrm>
          <a:prstGeom prst="rect">
            <a:avLst/>
          </a:prstGeom>
        </p:spPr>
      </p:pic>
      <p:grpSp>
        <p:nvGrpSpPr>
          <p:cNvPr id="14" name="组合 13"/>
          <p:cNvGrpSpPr/>
          <p:nvPr/>
        </p:nvGrpSpPr>
        <p:grpSpPr>
          <a:xfrm>
            <a:off x="2150063" y="1354729"/>
            <a:ext cx="1732736" cy="1513304"/>
            <a:chOff x="3721944" y="3702869"/>
            <a:chExt cx="2397222" cy="2093640"/>
          </a:xfrm>
        </p:grpSpPr>
        <p:grpSp>
          <p:nvGrpSpPr>
            <p:cNvPr id="15" name="组合 14"/>
            <p:cNvGrpSpPr/>
            <p:nvPr/>
          </p:nvGrpSpPr>
          <p:grpSpPr>
            <a:xfrm>
              <a:off x="3721944" y="3702869"/>
              <a:ext cx="2397222" cy="2093640"/>
              <a:chOff x="3721944" y="3702869"/>
              <a:chExt cx="2397222" cy="2093640"/>
            </a:xfrm>
          </p:grpSpPr>
          <p:grpSp>
            <p:nvGrpSpPr>
              <p:cNvPr id="17" name="组合 16"/>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19"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sp>
              <p:nvSpPr>
                <p:cNvPr id="20"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18"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70C0"/>
              </a:solidFill>
              <a:ln w="7938" cap="flat">
                <a:noFill/>
                <a:prstDash val="solid"/>
                <a:miter lim="800000"/>
              </a:ln>
              <a:effec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sp>
          <p:nvSpPr>
            <p:cNvPr id="16" name="TextBox 80"/>
            <p:cNvSpPr txBox="1"/>
            <p:nvPr/>
          </p:nvSpPr>
          <p:spPr>
            <a:xfrm>
              <a:off x="4382517" y="4183861"/>
              <a:ext cx="1010288" cy="97935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4000" b="0" i="0" u="none" strike="noStrike" kern="1200" cap="none" spc="0" normalizeH="0" baseline="0" noProof="0" dirty="0" smtClean="0">
                  <a:ln>
                    <a:noFill/>
                  </a:ln>
                  <a:solidFill>
                    <a:prstClr val="white"/>
                  </a:solidFill>
                  <a:effectLst/>
                  <a:uLnTx/>
                  <a:uFillTx/>
                  <a:latin typeface="DFGothic-EB" panose="02010609010101010101" pitchFamily="1" charset="-128"/>
                  <a:ea typeface="DFGothic-EB" panose="02010609010101010101" pitchFamily="1" charset="-128"/>
                  <a:cs typeface="+mn-cs"/>
                </a:rPr>
                <a:t>02</a:t>
              </a:r>
              <a:endParaRPr kumimoji="0" lang="zh-CN" altLang="en-US" sz="4000" b="0" i="0" u="none" strike="noStrike" kern="120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cs typeface="+mn-cs"/>
              </a:endParaRPr>
            </a:p>
          </p:txBody>
        </p:sp>
      </p:grpSp>
      <p:grpSp>
        <p:nvGrpSpPr>
          <p:cNvPr id="21" name="组合 20"/>
          <p:cNvGrpSpPr/>
          <p:nvPr/>
        </p:nvGrpSpPr>
        <p:grpSpPr>
          <a:xfrm>
            <a:off x="4134980" y="1702395"/>
            <a:ext cx="2264913" cy="938718"/>
            <a:chOff x="4246958" y="2731461"/>
            <a:chExt cx="1537897" cy="1019604"/>
          </a:xfrm>
        </p:grpSpPr>
        <p:sp>
          <p:nvSpPr>
            <p:cNvPr id="22" name="TextBox 100"/>
            <p:cNvSpPr txBox="1"/>
            <p:nvPr/>
          </p:nvSpPr>
          <p:spPr>
            <a:xfrm>
              <a:off x="4246958" y="2731461"/>
              <a:ext cx="1537897" cy="70202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effectLst/>
                  <a:uLnTx/>
                  <a:uFillTx/>
                  <a:latin typeface="思源黑体 CN Medium" pitchFamily="34" charset="-122"/>
                  <a:ea typeface="思源黑体 CN Medium" pitchFamily="34" charset="-122"/>
                  <a:cs typeface="+mn-cs"/>
                </a:rPr>
                <a:t>完成情况</a:t>
              </a:r>
            </a:p>
          </p:txBody>
        </p:sp>
        <p:sp>
          <p:nvSpPr>
            <p:cNvPr id="23" name="TextBox 101"/>
            <p:cNvSpPr txBox="1"/>
            <p:nvPr/>
          </p:nvSpPr>
          <p:spPr>
            <a:xfrm>
              <a:off x="4372764" y="3383339"/>
              <a:ext cx="1286284" cy="36772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effectLst/>
                  <a:uLnTx/>
                  <a:uFillTx/>
                  <a:latin typeface="思源黑体 CN Medium" pitchFamily="34" charset="-122"/>
                  <a:ea typeface="思源黑体 CN Medium" pitchFamily="34" charset="-122"/>
                  <a:cs typeface="+mn-cs"/>
                </a:rPr>
                <a:t>WORKREPORT</a:t>
              </a:r>
              <a:endParaRPr kumimoji="0" lang="zh-CN" altLang="en-US" sz="1600" b="0" i="0" u="none" strike="noStrike" kern="1200" cap="none" spc="0" normalizeH="0" baseline="0" noProof="0" dirty="0">
                <a:ln>
                  <a:noFill/>
                </a:ln>
                <a:effectLst/>
                <a:uLnTx/>
                <a:uFillTx/>
                <a:latin typeface="思源黑体 CN Medium" pitchFamily="34" charset="-122"/>
                <a:ea typeface="思源黑体 CN Medium" pitchFamily="34" charset="-122"/>
                <a:cs typeface="+mn-cs"/>
              </a:endParaRPr>
            </a:p>
          </p:txBody>
        </p:sp>
      </p:grpSp>
      <p:pic>
        <p:nvPicPr>
          <p:cNvPr id="24" name="图片 23"/>
          <p:cNvPicPr>
            <a:picLocks noChangeAspect="1"/>
          </p:cNvPicPr>
          <p:nvPr/>
        </p:nvPicPr>
        <p:blipFill rotWithShape="1">
          <a:blip r:embed="rId3" cstate="screen"/>
          <a:srcRect t="-5300"/>
          <a:stretch>
            <a:fillRect/>
          </a:stretch>
        </p:blipFill>
        <p:spPr>
          <a:xfrm>
            <a:off x="0" y="3597917"/>
            <a:ext cx="9144000" cy="15530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30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 calcmode="lin" valueType="num">
                                      <p:cBhvr>
                                        <p:cTn id="9" dur="500" fill="hold"/>
                                        <p:tgtEl>
                                          <p:spTgt spid="14"/>
                                        </p:tgtEl>
                                        <p:attrNameLst>
                                          <p:attrName>ppt_x</p:attrName>
                                        </p:attrNameLst>
                                      </p:cBhvr>
                                      <p:tavLst>
                                        <p:tav tm="0">
                                          <p:val>
                                            <p:fltVal val="0.5"/>
                                          </p:val>
                                        </p:tav>
                                        <p:tav tm="100000">
                                          <p:val>
                                            <p:strVal val="#ppt_x"/>
                                          </p:val>
                                        </p:tav>
                                      </p:tavLst>
                                    </p:anim>
                                    <p:anim calcmode="lin" valueType="num">
                                      <p:cBhvr>
                                        <p:cTn id="10" dur="500" fill="hold"/>
                                        <p:tgtEl>
                                          <p:spTgt spid="14"/>
                                        </p:tgtEl>
                                        <p:attrNameLst>
                                          <p:attrName>ppt_y</p:attrName>
                                        </p:attrNameLst>
                                      </p:cBhvr>
                                      <p:tavLst>
                                        <p:tav tm="0">
                                          <p:val>
                                            <p:fltVal val="0.5"/>
                                          </p:val>
                                        </p:tav>
                                        <p:tav tm="100000">
                                          <p:val>
                                            <p:strVal val="#ppt_y"/>
                                          </p:val>
                                        </p:tav>
                                      </p:tavLst>
                                    </p:anim>
                                  </p:childTnLst>
                                </p:cTn>
                              </p:par>
                              <p:par>
                                <p:cTn id="11" presetID="47" presetClass="entr" presetSubtype="0" fill="hold" nodeType="withEffect">
                                  <p:stCondLst>
                                    <p:cond delay="160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0"/>
                                        <p:tgtEl>
                                          <p:spTgt spid="21"/>
                                        </p:tgtEl>
                                      </p:cBhvr>
                                    </p:animEffect>
                                    <p:anim calcmode="lin" valueType="num">
                                      <p:cBhvr>
                                        <p:cTn id="14" dur="1000" fill="hold"/>
                                        <p:tgtEl>
                                          <p:spTgt spid="21"/>
                                        </p:tgtEl>
                                        <p:attrNameLst>
                                          <p:attrName>ppt_x</p:attrName>
                                        </p:attrNameLst>
                                      </p:cBhvr>
                                      <p:tavLst>
                                        <p:tav tm="0">
                                          <p:val>
                                            <p:strVal val="#ppt_x"/>
                                          </p:val>
                                        </p:tav>
                                        <p:tav tm="100000">
                                          <p:val>
                                            <p:strVal val="#ppt_x"/>
                                          </p:val>
                                        </p:tav>
                                      </p:tavLst>
                                    </p:anim>
                                    <p:anim calcmode="lin" valueType="num">
                                      <p:cBhvr>
                                        <p:cTn id="1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801818" y="2916666"/>
            <a:ext cx="1637976" cy="827201"/>
          </a:xfrm>
          <a:custGeom>
            <a:avLst/>
            <a:gdLst>
              <a:gd name="T0" fmla="*/ 68 w 2184400"/>
              <a:gd name="T1" fmla="*/ 0 h 1117600"/>
              <a:gd name="T2" fmla="*/ 13707 w 2184400"/>
              <a:gd name="T3" fmla="*/ 0 h 1117600"/>
              <a:gd name="T4" fmla="*/ 13573 w 2184400"/>
              <a:gd name="T5" fmla="*/ 1128 h 1117600"/>
              <a:gd name="T6" fmla="*/ 57404 w 2184400"/>
              <a:gd name="T7" fmla="*/ 38138 h 1117600"/>
              <a:gd name="T8" fmla="*/ 101236 w 2184400"/>
              <a:gd name="T9" fmla="*/ 1128 h 1117600"/>
              <a:gd name="T10" fmla="*/ 101102 w 2184400"/>
              <a:gd name="T11" fmla="*/ 0 h 1117600"/>
              <a:gd name="T12" fmla="*/ 114742 w 2184400"/>
              <a:gd name="T13" fmla="*/ 0 h 1117600"/>
              <a:gd name="T14" fmla="*/ 114809 w 2184400"/>
              <a:gd name="T15" fmla="*/ 1128 h 1117600"/>
              <a:gd name="T16" fmla="*/ 57404 w 2184400"/>
              <a:gd name="T17" fmla="*/ 49599 h 1117600"/>
              <a:gd name="T18" fmla="*/ 0 w 2184400"/>
              <a:gd name="T19" fmla="*/ 112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19" name="任意多边形 18"/>
          <p:cNvSpPr/>
          <p:nvPr/>
        </p:nvSpPr>
        <p:spPr bwMode="auto">
          <a:xfrm>
            <a:off x="3708964" y="2916666"/>
            <a:ext cx="1637977" cy="827201"/>
          </a:xfrm>
          <a:custGeom>
            <a:avLst/>
            <a:gdLst>
              <a:gd name="T0" fmla="*/ 68 w 2184400"/>
              <a:gd name="T1" fmla="*/ 0 h 1117600"/>
              <a:gd name="T2" fmla="*/ 13707 w 2184400"/>
              <a:gd name="T3" fmla="*/ 0 h 1117600"/>
              <a:gd name="T4" fmla="*/ 13573 w 2184400"/>
              <a:gd name="T5" fmla="*/ 1128 h 1117600"/>
              <a:gd name="T6" fmla="*/ 57405 w 2184400"/>
              <a:gd name="T7" fmla="*/ 38138 h 1117600"/>
              <a:gd name="T8" fmla="*/ 101237 w 2184400"/>
              <a:gd name="T9" fmla="*/ 1128 h 1117600"/>
              <a:gd name="T10" fmla="*/ 101103 w 2184400"/>
              <a:gd name="T11" fmla="*/ 0 h 1117600"/>
              <a:gd name="T12" fmla="*/ 114743 w 2184400"/>
              <a:gd name="T13" fmla="*/ 0 h 1117600"/>
              <a:gd name="T14" fmla="*/ 114810 w 2184400"/>
              <a:gd name="T15" fmla="*/ 1128 h 1117600"/>
              <a:gd name="T16" fmla="*/ 57405 w 2184400"/>
              <a:gd name="T17" fmla="*/ 49599 h 1117600"/>
              <a:gd name="T18" fmla="*/ 0 w 2184400"/>
              <a:gd name="T19" fmla="*/ 112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21" name="任意多边形 20"/>
          <p:cNvSpPr/>
          <p:nvPr/>
        </p:nvSpPr>
        <p:spPr bwMode="auto">
          <a:xfrm>
            <a:off x="6592222" y="2916666"/>
            <a:ext cx="1637976" cy="827201"/>
          </a:xfrm>
          <a:custGeom>
            <a:avLst/>
            <a:gdLst>
              <a:gd name="T0" fmla="*/ 68 w 2184400"/>
              <a:gd name="T1" fmla="*/ 0 h 1117600"/>
              <a:gd name="T2" fmla="*/ 13707 w 2184400"/>
              <a:gd name="T3" fmla="*/ 0 h 1117600"/>
              <a:gd name="T4" fmla="*/ 13573 w 2184400"/>
              <a:gd name="T5" fmla="*/ 1128 h 1117600"/>
              <a:gd name="T6" fmla="*/ 57404 w 2184400"/>
              <a:gd name="T7" fmla="*/ 38138 h 1117600"/>
              <a:gd name="T8" fmla="*/ 101236 w 2184400"/>
              <a:gd name="T9" fmla="*/ 1128 h 1117600"/>
              <a:gd name="T10" fmla="*/ 101102 w 2184400"/>
              <a:gd name="T11" fmla="*/ 0 h 1117600"/>
              <a:gd name="T12" fmla="*/ 114742 w 2184400"/>
              <a:gd name="T13" fmla="*/ 0 h 1117600"/>
              <a:gd name="T14" fmla="*/ 114809 w 2184400"/>
              <a:gd name="T15" fmla="*/ 1128 h 1117600"/>
              <a:gd name="T16" fmla="*/ 57404 w 2184400"/>
              <a:gd name="T17" fmla="*/ 49599 h 1117600"/>
              <a:gd name="T18" fmla="*/ 0 w 2184400"/>
              <a:gd name="T19" fmla="*/ 112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23" name="任意多边形 22"/>
          <p:cNvSpPr/>
          <p:nvPr/>
        </p:nvSpPr>
        <p:spPr bwMode="auto">
          <a:xfrm flipV="1">
            <a:off x="2260617" y="2087973"/>
            <a:ext cx="1637977" cy="828693"/>
          </a:xfrm>
          <a:custGeom>
            <a:avLst/>
            <a:gdLst>
              <a:gd name="T0" fmla="*/ 68 w 2184400"/>
              <a:gd name="T1" fmla="*/ 0 h 1117600"/>
              <a:gd name="T2" fmla="*/ 13707 w 2184400"/>
              <a:gd name="T3" fmla="*/ 0 h 1117600"/>
              <a:gd name="T4" fmla="*/ 13573 w 2184400"/>
              <a:gd name="T5" fmla="*/ 1154 h 1117600"/>
              <a:gd name="T6" fmla="*/ 57405 w 2184400"/>
              <a:gd name="T7" fmla="*/ 39042 h 1117600"/>
              <a:gd name="T8" fmla="*/ 101237 w 2184400"/>
              <a:gd name="T9" fmla="*/ 1154 h 1117600"/>
              <a:gd name="T10" fmla="*/ 101103 w 2184400"/>
              <a:gd name="T11" fmla="*/ 0 h 1117600"/>
              <a:gd name="T12" fmla="*/ 114743 w 2184400"/>
              <a:gd name="T13" fmla="*/ 0 h 1117600"/>
              <a:gd name="T14" fmla="*/ 114810 w 2184400"/>
              <a:gd name="T15" fmla="*/ 1154 h 1117600"/>
              <a:gd name="T16" fmla="*/ 57405 w 2184400"/>
              <a:gd name="T17" fmla="*/ 50775 h 1117600"/>
              <a:gd name="T18" fmla="*/ 0 w 2184400"/>
              <a:gd name="T19" fmla="*/ 1154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25" name="任意多边形 24"/>
          <p:cNvSpPr/>
          <p:nvPr/>
        </p:nvSpPr>
        <p:spPr bwMode="auto">
          <a:xfrm flipV="1">
            <a:off x="5157312" y="2087973"/>
            <a:ext cx="1637977" cy="828693"/>
          </a:xfrm>
          <a:custGeom>
            <a:avLst/>
            <a:gdLst>
              <a:gd name="T0" fmla="*/ 68 w 2184400"/>
              <a:gd name="T1" fmla="*/ 0 h 1117600"/>
              <a:gd name="T2" fmla="*/ 13707 w 2184400"/>
              <a:gd name="T3" fmla="*/ 0 h 1117600"/>
              <a:gd name="T4" fmla="*/ 13573 w 2184400"/>
              <a:gd name="T5" fmla="*/ 1154 h 1117600"/>
              <a:gd name="T6" fmla="*/ 57405 w 2184400"/>
              <a:gd name="T7" fmla="*/ 39042 h 1117600"/>
              <a:gd name="T8" fmla="*/ 101237 w 2184400"/>
              <a:gd name="T9" fmla="*/ 1154 h 1117600"/>
              <a:gd name="T10" fmla="*/ 101103 w 2184400"/>
              <a:gd name="T11" fmla="*/ 0 h 1117600"/>
              <a:gd name="T12" fmla="*/ 114743 w 2184400"/>
              <a:gd name="T13" fmla="*/ 0 h 1117600"/>
              <a:gd name="T14" fmla="*/ 114810 w 2184400"/>
              <a:gd name="T15" fmla="*/ 1154 h 1117600"/>
              <a:gd name="T16" fmla="*/ 57405 w 2184400"/>
              <a:gd name="T17" fmla="*/ 50775 h 1117600"/>
              <a:gd name="T18" fmla="*/ 0 w 2184400"/>
              <a:gd name="T19" fmla="*/ 1154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18" name="任意多边形 17"/>
          <p:cNvSpPr/>
          <p:nvPr/>
        </p:nvSpPr>
        <p:spPr bwMode="auto">
          <a:xfrm>
            <a:off x="2247179" y="2916666"/>
            <a:ext cx="1639470" cy="827201"/>
          </a:xfrm>
          <a:custGeom>
            <a:avLst/>
            <a:gdLst>
              <a:gd name="T0" fmla="*/ 68 w 2184400"/>
              <a:gd name="T1" fmla="*/ 0 h 1117600"/>
              <a:gd name="T2" fmla="*/ 13871 w 2184400"/>
              <a:gd name="T3" fmla="*/ 0 h 1117600"/>
              <a:gd name="T4" fmla="*/ 13735 w 2184400"/>
              <a:gd name="T5" fmla="*/ 1128 h 1117600"/>
              <a:gd name="T6" fmla="*/ 58089 w 2184400"/>
              <a:gd name="T7" fmla="*/ 38138 h 1117600"/>
              <a:gd name="T8" fmla="*/ 102443 w 2184400"/>
              <a:gd name="T9" fmla="*/ 1128 h 1117600"/>
              <a:gd name="T10" fmla="*/ 102307 w 2184400"/>
              <a:gd name="T11" fmla="*/ 0 h 1117600"/>
              <a:gd name="T12" fmla="*/ 116110 w 2184400"/>
              <a:gd name="T13" fmla="*/ 0 h 1117600"/>
              <a:gd name="T14" fmla="*/ 116178 w 2184400"/>
              <a:gd name="T15" fmla="*/ 1128 h 1117600"/>
              <a:gd name="T16" fmla="*/ 58089 w 2184400"/>
              <a:gd name="T17" fmla="*/ 49599 h 1117600"/>
              <a:gd name="T18" fmla="*/ 0 w 2184400"/>
              <a:gd name="T19" fmla="*/ 112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20" name="任意多边形 19"/>
          <p:cNvSpPr/>
          <p:nvPr/>
        </p:nvSpPr>
        <p:spPr bwMode="auto">
          <a:xfrm>
            <a:off x="5145366" y="2916666"/>
            <a:ext cx="1637977" cy="827201"/>
          </a:xfrm>
          <a:custGeom>
            <a:avLst/>
            <a:gdLst>
              <a:gd name="T0" fmla="*/ 68 w 2184400"/>
              <a:gd name="T1" fmla="*/ 0 h 1117600"/>
              <a:gd name="T2" fmla="*/ 13707 w 2184400"/>
              <a:gd name="T3" fmla="*/ 0 h 1117600"/>
              <a:gd name="T4" fmla="*/ 13573 w 2184400"/>
              <a:gd name="T5" fmla="*/ 1128 h 1117600"/>
              <a:gd name="T6" fmla="*/ 57405 w 2184400"/>
              <a:gd name="T7" fmla="*/ 38138 h 1117600"/>
              <a:gd name="T8" fmla="*/ 101237 w 2184400"/>
              <a:gd name="T9" fmla="*/ 1128 h 1117600"/>
              <a:gd name="T10" fmla="*/ 101103 w 2184400"/>
              <a:gd name="T11" fmla="*/ 0 h 1117600"/>
              <a:gd name="T12" fmla="*/ 114743 w 2184400"/>
              <a:gd name="T13" fmla="*/ 0 h 1117600"/>
              <a:gd name="T14" fmla="*/ 114810 w 2184400"/>
              <a:gd name="T15" fmla="*/ 1128 h 1117600"/>
              <a:gd name="T16" fmla="*/ 57405 w 2184400"/>
              <a:gd name="T17" fmla="*/ 49599 h 1117600"/>
              <a:gd name="T18" fmla="*/ 0 w 2184400"/>
              <a:gd name="T19" fmla="*/ 112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22" name="任意多边形 21"/>
          <p:cNvSpPr/>
          <p:nvPr/>
        </p:nvSpPr>
        <p:spPr bwMode="auto">
          <a:xfrm flipV="1">
            <a:off x="801818" y="2087973"/>
            <a:ext cx="1637976" cy="828693"/>
          </a:xfrm>
          <a:custGeom>
            <a:avLst/>
            <a:gdLst>
              <a:gd name="T0" fmla="*/ 68 w 2184400"/>
              <a:gd name="T1" fmla="*/ 0 h 1117600"/>
              <a:gd name="T2" fmla="*/ 13707 w 2184400"/>
              <a:gd name="T3" fmla="*/ 0 h 1117600"/>
              <a:gd name="T4" fmla="*/ 13573 w 2184400"/>
              <a:gd name="T5" fmla="*/ 1154 h 1117600"/>
              <a:gd name="T6" fmla="*/ 57404 w 2184400"/>
              <a:gd name="T7" fmla="*/ 39042 h 1117600"/>
              <a:gd name="T8" fmla="*/ 101236 w 2184400"/>
              <a:gd name="T9" fmla="*/ 1154 h 1117600"/>
              <a:gd name="T10" fmla="*/ 101102 w 2184400"/>
              <a:gd name="T11" fmla="*/ 0 h 1117600"/>
              <a:gd name="T12" fmla="*/ 114742 w 2184400"/>
              <a:gd name="T13" fmla="*/ 0 h 1117600"/>
              <a:gd name="T14" fmla="*/ 114809 w 2184400"/>
              <a:gd name="T15" fmla="*/ 1154 h 1117600"/>
              <a:gd name="T16" fmla="*/ 57404 w 2184400"/>
              <a:gd name="T17" fmla="*/ 50775 h 1117600"/>
              <a:gd name="T18" fmla="*/ 0 w 2184400"/>
              <a:gd name="T19" fmla="*/ 1154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24" name="任意多边形 23"/>
          <p:cNvSpPr/>
          <p:nvPr/>
        </p:nvSpPr>
        <p:spPr bwMode="auto">
          <a:xfrm flipV="1">
            <a:off x="3697019" y="2087973"/>
            <a:ext cx="1637977" cy="828693"/>
          </a:xfrm>
          <a:custGeom>
            <a:avLst/>
            <a:gdLst>
              <a:gd name="T0" fmla="*/ 68 w 2184400"/>
              <a:gd name="T1" fmla="*/ 0 h 1117600"/>
              <a:gd name="T2" fmla="*/ 13707 w 2184400"/>
              <a:gd name="T3" fmla="*/ 0 h 1117600"/>
              <a:gd name="T4" fmla="*/ 13573 w 2184400"/>
              <a:gd name="T5" fmla="*/ 1154 h 1117600"/>
              <a:gd name="T6" fmla="*/ 57405 w 2184400"/>
              <a:gd name="T7" fmla="*/ 39042 h 1117600"/>
              <a:gd name="T8" fmla="*/ 101237 w 2184400"/>
              <a:gd name="T9" fmla="*/ 1154 h 1117600"/>
              <a:gd name="T10" fmla="*/ 101103 w 2184400"/>
              <a:gd name="T11" fmla="*/ 0 h 1117600"/>
              <a:gd name="T12" fmla="*/ 114743 w 2184400"/>
              <a:gd name="T13" fmla="*/ 0 h 1117600"/>
              <a:gd name="T14" fmla="*/ 114810 w 2184400"/>
              <a:gd name="T15" fmla="*/ 1154 h 1117600"/>
              <a:gd name="T16" fmla="*/ 57405 w 2184400"/>
              <a:gd name="T17" fmla="*/ 50775 h 1117600"/>
              <a:gd name="T18" fmla="*/ 0 w 2184400"/>
              <a:gd name="T19" fmla="*/ 1154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26" name="任意多边形 25"/>
          <p:cNvSpPr/>
          <p:nvPr/>
        </p:nvSpPr>
        <p:spPr bwMode="auto">
          <a:xfrm flipV="1">
            <a:off x="6592222" y="2087973"/>
            <a:ext cx="1637976" cy="828693"/>
          </a:xfrm>
          <a:custGeom>
            <a:avLst/>
            <a:gdLst>
              <a:gd name="T0" fmla="*/ 68 w 2184400"/>
              <a:gd name="T1" fmla="*/ 0 h 1117600"/>
              <a:gd name="T2" fmla="*/ 13707 w 2184400"/>
              <a:gd name="T3" fmla="*/ 0 h 1117600"/>
              <a:gd name="T4" fmla="*/ 13573 w 2184400"/>
              <a:gd name="T5" fmla="*/ 1154 h 1117600"/>
              <a:gd name="T6" fmla="*/ 57404 w 2184400"/>
              <a:gd name="T7" fmla="*/ 39042 h 1117600"/>
              <a:gd name="T8" fmla="*/ 101236 w 2184400"/>
              <a:gd name="T9" fmla="*/ 1154 h 1117600"/>
              <a:gd name="T10" fmla="*/ 101102 w 2184400"/>
              <a:gd name="T11" fmla="*/ 0 h 1117600"/>
              <a:gd name="T12" fmla="*/ 114742 w 2184400"/>
              <a:gd name="T13" fmla="*/ 0 h 1117600"/>
              <a:gd name="T14" fmla="*/ 114809 w 2184400"/>
              <a:gd name="T15" fmla="*/ 1154 h 1117600"/>
              <a:gd name="T16" fmla="*/ 57404 w 2184400"/>
              <a:gd name="T17" fmla="*/ 50775 h 1117600"/>
              <a:gd name="T18" fmla="*/ 0 w 2184400"/>
              <a:gd name="T19" fmla="*/ 1154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pPr marL="0" marR="0" lvl="0" indent="0" algn="l" defTabSz="909320" rtl="0" eaLnBrk="1" fontAlgn="base" latinLnBrk="0" hangingPunct="1">
              <a:lnSpc>
                <a:spcPct val="100000"/>
              </a:lnSpc>
              <a:spcBef>
                <a:spcPct val="0"/>
              </a:spcBef>
              <a:spcAft>
                <a:spcPct val="0"/>
              </a:spcAft>
              <a:buClrTx/>
              <a:buSzTx/>
              <a:buFontTx/>
              <a:buNone/>
              <a:defRPr/>
            </a:pPr>
            <a:endParaRPr kumimoji="0" lang="zh-CN" altLang="en-US" sz="1785"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sp>
        <p:nvSpPr>
          <p:cNvPr id="102415" name="文本框 27"/>
          <p:cNvSpPr txBox="1">
            <a:spLocks noChangeArrowheads="1"/>
          </p:cNvSpPr>
          <p:nvPr/>
        </p:nvSpPr>
        <p:spPr bwMode="auto">
          <a:xfrm>
            <a:off x="1245280" y="2574738"/>
            <a:ext cx="736119" cy="691417"/>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01</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sp>
        <p:nvSpPr>
          <p:cNvPr id="102416" name="文本框 28"/>
          <p:cNvSpPr txBox="1">
            <a:spLocks noChangeArrowheads="1"/>
          </p:cNvSpPr>
          <p:nvPr/>
        </p:nvSpPr>
        <p:spPr bwMode="auto">
          <a:xfrm>
            <a:off x="2693628" y="2574738"/>
            <a:ext cx="736119" cy="691417"/>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02</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sp>
        <p:nvSpPr>
          <p:cNvPr id="102417" name="文本框 29"/>
          <p:cNvSpPr txBox="1">
            <a:spLocks noChangeArrowheads="1"/>
          </p:cNvSpPr>
          <p:nvPr/>
        </p:nvSpPr>
        <p:spPr bwMode="auto">
          <a:xfrm>
            <a:off x="4152428" y="2574738"/>
            <a:ext cx="737612" cy="691417"/>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03</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sp>
        <p:nvSpPr>
          <p:cNvPr id="102418" name="文本框 30"/>
          <p:cNvSpPr txBox="1">
            <a:spLocks noChangeArrowheads="1"/>
          </p:cNvSpPr>
          <p:nvPr/>
        </p:nvSpPr>
        <p:spPr bwMode="auto">
          <a:xfrm>
            <a:off x="5626159" y="2574738"/>
            <a:ext cx="737612" cy="691417"/>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04</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sp>
        <p:nvSpPr>
          <p:cNvPr id="102419" name="文本框 31"/>
          <p:cNvSpPr txBox="1">
            <a:spLocks noChangeArrowheads="1"/>
          </p:cNvSpPr>
          <p:nvPr/>
        </p:nvSpPr>
        <p:spPr bwMode="auto">
          <a:xfrm>
            <a:off x="7049123" y="2574738"/>
            <a:ext cx="737612" cy="691417"/>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en-US" altLang="zh-CN"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rPr>
              <a:t>05</a:t>
            </a:r>
            <a:endParaRPr kumimoji="0" lang="zh-CN" altLang="en-US" sz="4045" b="0" i="0" u="none" strike="noStrike" kern="1200" cap="none" spc="0" normalizeH="0" baseline="0" noProof="0">
              <a:ln>
                <a:noFill/>
              </a:ln>
              <a:solidFill>
                <a:srgbClr val="5F5F5F"/>
              </a:solidFill>
              <a:effectLst/>
              <a:uLnTx/>
              <a:uFillTx/>
              <a:latin typeface="Impact" panose="020B0806030902050204" pitchFamily="34" charset="0"/>
              <a:ea typeface="时尚中黑简体" pitchFamily="2" charset="-122"/>
              <a:cs typeface="Arial" panose="020B0604020202020204" pitchFamily="34" charset="0"/>
            </a:endParaRPr>
          </a:p>
        </p:txBody>
      </p:sp>
      <p:grpSp>
        <p:nvGrpSpPr>
          <p:cNvPr id="102430" name="Group 30"/>
          <p:cNvGrpSpPr/>
          <p:nvPr/>
        </p:nvGrpSpPr>
        <p:grpSpPr bwMode="auto">
          <a:xfrm>
            <a:off x="561421" y="1286157"/>
            <a:ext cx="2068002" cy="903352"/>
            <a:chOff x="376" y="840"/>
            <a:chExt cx="1385" cy="605"/>
          </a:xfrm>
        </p:grpSpPr>
        <p:sp>
          <p:nvSpPr>
            <p:cNvPr id="46109" name="文本框 32"/>
            <p:cNvSpPr txBox="1">
              <a:spLocks noChangeArrowheads="1"/>
            </p:cNvSpPr>
            <p:nvPr/>
          </p:nvSpPr>
          <p:spPr bwMode="auto">
            <a:xfrm>
              <a:off x="376" y="840"/>
              <a:ext cx="1385" cy="201"/>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5F5F5F"/>
                  </a:solidFill>
                  <a:effectLst/>
                  <a:uLnTx/>
                  <a:uFillTx/>
                  <a:latin typeface="Arial" panose="020B0604020202020204" pitchFamily="34" charset="0"/>
                  <a:ea typeface="微软雅黑" panose="020B0503020204020204" pitchFamily="34" charset="-122"/>
                  <a:cs typeface="+mn-cs"/>
                </a:rPr>
                <a:t>点击输入标题</a:t>
              </a:r>
            </a:p>
          </p:txBody>
        </p:sp>
        <p:sp>
          <p:nvSpPr>
            <p:cNvPr id="46110" name="矩形 33"/>
            <p:cNvSpPr>
              <a:spLocks noChangeArrowheads="1"/>
            </p:cNvSpPr>
            <p:nvPr/>
          </p:nvSpPr>
          <p:spPr bwMode="auto">
            <a:xfrm>
              <a:off x="399" y="1089"/>
              <a:ext cx="1310" cy="356"/>
            </a:xfrm>
            <a:prstGeom prst="rect">
              <a:avLst/>
            </a:prstGeom>
            <a:noFill/>
            <a:ln w="9525">
              <a:noFill/>
              <a:miter lim="800000"/>
            </a:ln>
          </p:spPr>
          <p:txBody>
            <a:bodyPr lIns="68271" tIns="34136" rIns="68271" bIns="34136">
              <a:spAutoFit/>
            </a:bodyPr>
            <a:lstStyle/>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pitchFamily="34" charset="-122"/>
                  <a:ea typeface="微软雅黑" panose="020B0503020204020204" pitchFamily="34" charset="-122"/>
                  <a:cs typeface="+mn-cs"/>
                </a:rPr>
                <a:t>……</a:t>
              </a: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endParaRPr>
            </a:p>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102433" name="Group 33"/>
          <p:cNvGrpSpPr/>
          <p:nvPr/>
        </p:nvGrpSpPr>
        <p:grpSpPr bwMode="auto">
          <a:xfrm>
            <a:off x="2075467" y="3814047"/>
            <a:ext cx="2068002" cy="901858"/>
            <a:chOff x="1390" y="2533"/>
            <a:chExt cx="1385" cy="604"/>
          </a:xfrm>
        </p:grpSpPr>
        <p:sp>
          <p:nvSpPr>
            <p:cNvPr id="46107" name="文本框 34"/>
            <p:cNvSpPr txBox="1">
              <a:spLocks noChangeArrowheads="1"/>
            </p:cNvSpPr>
            <p:nvPr/>
          </p:nvSpPr>
          <p:spPr bwMode="auto">
            <a:xfrm>
              <a:off x="1390" y="2533"/>
              <a:ext cx="1385" cy="201"/>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5F5F5F"/>
                  </a:solidFill>
                  <a:effectLst/>
                  <a:uLnTx/>
                  <a:uFillTx/>
                  <a:latin typeface="Arial" panose="020B0604020202020204" pitchFamily="34" charset="0"/>
                  <a:ea typeface="微软雅黑" panose="020B0503020204020204" pitchFamily="34" charset="-122"/>
                  <a:cs typeface="+mn-cs"/>
                </a:rPr>
                <a:t>点击输入标题</a:t>
              </a:r>
            </a:p>
          </p:txBody>
        </p:sp>
        <p:sp>
          <p:nvSpPr>
            <p:cNvPr id="46108" name="矩形 35"/>
            <p:cNvSpPr>
              <a:spLocks noChangeArrowheads="1"/>
            </p:cNvSpPr>
            <p:nvPr/>
          </p:nvSpPr>
          <p:spPr bwMode="auto">
            <a:xfrm>
              <a:off x="1413" y="2781"/>
              <a:ext cx="1309" cy="356"/>
            </a:xfrm>
            <a:prstGeom prst="rect">
              <a:avLst/>
            </a:prstGeom>
            <a:noFill/>
            <a:ln w="9525">
              <a:noFill/>
              <a:miter lim="800000"/>
            </a:ln>
          </p:spPr>
          <p:txBody>
            <a:bodyPr lIns="68271" tIns="34136" rIns="68271" bIns="34136">
              <a:spAutoFit/>
            </a:bodyPr>
            <a:lstStyle/>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pitchFamily="34" charset="-122"/>
                  <a:ea typeface="微软雅黑" panose="020B0503020204020204" pitchFamily="34" charset="-122"/>
                  <a:cs typeface="+mn-cs"/>
                </a:rPr>
                <a:t>……</a:t>
              </a: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endParaRPr>
            </a:p>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102434" name="Group 34"/>
          <p:cNvGrpSpPr/>
          <p:nvPr/>
        </p:nvGrpSpPr>
        <p:grpSpPr bwMode="auto">
          <a:xfrm>
            <a:off x="4979629" y="3814047"/>
            <a:ext cx="2068001" cy="901858"/>
            <a:chOff x="3335" y="2533"/>
            <a:chExt cx="1385" cy="604"/>
          </a:xfrm>
        </p:grpSpPr>
        <p:sp>
          <p:nvSpPr>
            <p:cNvPr id="46105" name="文本框 36"/>
            <p:cNvSpPr txBox="1">
              <a:spLocks noChangeArrowheads="1"/>
            </p:cNvSpPr>
            <p:nvPr/>
          </p:nvSpPr>
          <p:spPr bwMode="auto">
            <a:xfrm>
              <a:off x="3335" y="2533"/>
              <a:ext cx="1385" cy="201"/>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5F5F5F"/>
                  </a:solidFill>
                  <a:effectLst/>
                  <a:uLnTx/>
                  <a:uFillTx/>
                  <a:latin typeface="Arial" panose="020B0604020202020204" pitchFamily="34" charset="0"/>
                  <a:ea typeface="微软雅黑" panose="020B0503020204020204" pitchFamily="34" charset="-122"/>
                  <a:cs typeface="+mn-cs"/>
                </a:rPr>
                <a:t>点击输入标题</a:t>
              </a:r>
            </a:p>
          </p:txBody>
        </p:sp>
        <p:sp>
          <p:nvSpPr>
            <p:cNvPr id="46106" name="矩形 37"/>
            <p:cNvSpPr>
              <a:spLocks noChangeArrowheads="1"/>
            </p:cNvSpPr>
            <p:nvPr/>
          </p:nvSpPr>
          <p:spPr bwMode="auto">
            <a:xfrm>
              <a:off x="3358" y="2781"/>
              <a:ext cx="1309" cy="356"/>
            </a:xfrm>
            <a:prstGeom prst="rect">
              <a:avLst/>
            </a:prstGeom>
            <a:noFill/>
            <a:ln w="9525">
              <a:noFill/>
              <a:miter lim="800000"/>
            </a:ln>
          </p:spPr>
          <p:txBody>
            <a:bodyPr lIns="68271" tIns="34136" rIns="68271" bIns="34136">
              <a:spAutoFit/>
            </a:bodyPr>
            <a:lstStyle/>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pitchFamily="34" charset="-122"/>
                  <a:ea typeface="微软雅黑" panose="020B0503020204020204" pitchFamily="34" charset="-122"/>
                  <a:cs typeface="+mn-cs"/>
                </a:rPr>
                <a:t>……</a:t>
              </a: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endParaRPr>
            </a:p>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102432" name="Group 32"/>
          <p:cNvGrpSpPr/>
          <p:nvPr/>
        </p:nvGrpSpPr>
        <p:grpSpPr bwMode="auto">
          <a:xfrm>
            <a:off x="6363770" y="1286157"/>
            <a:ext cx="2068002" cy="903352"/>
            <a:chOff x="4262" y="840"/>
            <a:chExt cx="1385" cy="605"/>
          </a:xfrm>
        </p:grpSpPr>
        <p:sp>
          <p:nvSpPr>
            <p:cNvPr id="46103" name="文本框 38"/>
            <p:cNvSpPr txBox="1">
              <a:spLocks noChangeArrowheads="1"/>
            </p:cNvSpPr>
            <p:nvPr/>
          </p:nvSpPr>
          <p:spPr bwMode="auto">
            <a:xfrm>
              <a:off x="4262" y="840"/>
              <a:ext cx="1385" cy="201"/>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5F5F5F"/>
                  </a:solidFill>
                  <a:effectLst/>
                  <a:uLnTx/>
                  <a:uFillTx/>
                  <a:latin typeface="Arial" panose="020B0604020202020204" pitchFamily="34" charset="0"/>
                  <a:ea typeface="微软雅黑" panose="020B0503020204020204" pitchFamily="34" charset="-122"/>
                  <a:cs typeface="+mn-cs"/>
                </a:rPr>
                <a:t>点击输入标题</a:t>
              </a:r>
            </a:p>
          </p:txBody>
        </p:sp>
        <p:sp>
          <p:nvSpPr>
            <p:cNvPr id="46104" name="矩形 39"/>
            <p:cNvSpPr>
              <a:spLocks noChangeArrowheads="1"/>
            </p:cNvSpPr>
            <p:nvPr/>
          </p:nvSpPr>
          <p:spPr bwMode="auto">
            <a:xfrm>
              <a:off x="4285" y="1089"/>
              <a:ext cx="1309" cy="356"/>
            </a:xfrm>
            <a:prstGeom prst="rect">
              <a:avLst/>
            </a:prstGeom>
            <a:noFill/>
            <a:ln w="9525">
              <a:noFill/>
              <a:miter lim="800000"/>
            </a:ln>
          </p:spPr>
          <p:txBody>
            <a:bodyPr lIns="68271" tIns="34136" rIns="68271" bIns="34136">
              <a:spAutoFit/>
            </a:bodyPr>
            <a:lstStyle/>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pitchFamily="34" charset="-122"/>
                  <a:ea typeface="微软雅黑" panose="020B0503020204020204" pitchFamily="34" charset="-122"/>
                  <a:cs typeface="+mn-cs"/>
                </a:rPr>
                <a:t>……</a:t>
              </a: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endParaRPr>
            </a:p>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102431" name="Group 31"/>
          <p:cNvGrpSpPr/>
          <p:nvPr/>
        </p:nvGrpSpPr>
        <p:grpSpPr bwMode="auto">
          <a:xfrm>
            <a:off x="3502911" y="1286157"/>
            <a:ext cx="2066508" cy="903352"/>
            <a:chOff x="2346" y="840"/>
            <a:chExt cx="1384" cy="605"/>
          </a:xfrm>
        </p:grpSpPr>
        <p:sp>
          <p:nvSpPr>
            <p:cNvPr id="46101" name="文本框 40"/>
            <p:cNvSpPr txBox="1">
              <a:spLocks noChangeArrowheads="1"/>
            </p:cNvSpPr>
            <p:nvPr/>
          </p:nvSpPr>
          <p:spPr bwMode="auto">
            <a:xfrm>
              <a:off x="2346" y="840"/>
              <a:ext cx="1384" cy="201"/>
            </a:xfrm>
            <a:prstGeom prst="rect">
              <a:avLst/>
            </a:prstGeom>
            <a:noFill/>
            <a:ln w="9525">
              <a:noFill/>
              <a:miter lim="800000"/>
            </a:ln>
          </p:spPr>
          <p:txBody>
            <a:bodyPr lIns="68271" tIns="34136" rIns="68271" bIns="34136">
              <a:spAutoFit/>
            </a:bodyPr>
            <a:lstStyle/>
            <a:p>
              <a:pPr marL="0" marR="0" lvl="0" indent="0" algn="ctr" defTabSz="682625" rtl="0" eaLnBrk="1" fontAlgn="base" latinLnBrk="0" hangingPunct="1">
                <a:lnSpc>
                  <a:spcPct val="100000"/>
                </a:lnSpc>
                <a:spcBef>
                  <a:spcPct val="0"/>
                </a:spcBef>
                <a:spcAft>
                  <a:spcPct val="0"/>
                </a:spcAft>
                <a:buClrTx/>
                <a:buSzTx/>
                <a:buFontTx/>
                <a:buNone/>
                <a:defRPr/>
              </a:pPr>
              <a:r>
                <a:rPr kumimoji="0" lang="zh-CN" altLang="en-US" sz="1505" b="1" i="0" u="none" strike="noStrike" kern="1200" cap="none" spc="0" normalizeH="0" baseline="0" noProof="0">
                  <a:ln>
                    <a:noFill/>
                  </a:ln>
                  <a:solidFill>
                    <a:srgbClr val="5F5F5F"/>
                  </a:solidFill>
                  <a:effectLst/>
                  <a:uLnTx/>
                  <a:uFillTx/>
                  <a:latin typeface="Arial" panose="020B0604020202020204" pitchFamily="34" charset="0"/>
                  <a:ea typeface="微软雅黑" panose="020B0503020204020204" pitchFamily="34" charset="-122"/>
                  <a:cs typeface="+mn-cs"/>
                </a:rPr>
                <a:t>点击输入标题</a:t>
              </a:r>
            </a:p>
          </p:txBody>
        </p:sp>
        <p:sp>
          <p:nvSpPr>
            <p:cNvPr id="46102" name="矩形 41"/>
            <p:cNvSpPr>
              <a:spLocks noChangeArrowheads="1"/>
            </p:cNvSpPr>
            <p:nvPr/>
          </p:nvSpPr>
          <p:spPr bwMode="auto">
            <a:xfrm>
              <a:off x="2369" y="1089"/>
              <a:ext cx="1309" cy="356"/>
            </a:xfrm>
            <a:prstGeom prst="rect">
              <a:avLst/>
            </a:prstGeom>
            <a:noFill/>
            <a:ln w="9525">
              <a:noFill/>
              <a:miter lim="800000"/>
            </a:ln>
          </p:spPr>
          <p:txBody>
            <a:bodyPr lIns="68271" tIns="34136" rIns="68271" bIns="34136">
              <a:spAutoFit/>
            </a:bodyPr>
            <a:lstStyle/>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详写内容</a:t>
              </a:r>
              <a:r>
                <a:rPr kumimoji="0" lang="en-US" altLang="zh-CN" sz="750" b="0" i="0" u="none" strike="noStrike" kern="1200" cap="none" spc="0" normalizeH="0" baseline="0" noProof="0">
                  <a:ln>
                    <a:noFill/>
                  </a:ln>
                  <a:solidFill>
                    <a:srgbClr val="595959"/>
                  </a:solidFill>
                  <a:effectLst/>
                  <a:uLnTx/>
                  <a:uFillTx/>
                  <a:latin typeface="微软雅黑" panose="020B0503020204020204" pitchFamily="34" charset="-122"/>
                  <a:ea typeface="微软雅黑" panose="020B0503020204020204" pitchFamily="34" charset="-122"/>
                  <a:cs typeface="+mn-cs"/>
                </a:rPr>
                <a:t>……</a:t>
              </a:r>
              <a:r>
                <a:rPr kumimoji="0" lang="zh-CN" altLang="en-US"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rPr>
                <a:t>点击输入本栏的具体文字，简明扼要的说明分项内容，此为概念图解，请根据您的具体内容酌情修改</a:t>
              </a:r>
              <a:endParaRPr kumimoji="0" lang="en-US" altLang="zh-CN" sz="750" b="0" i="0" u="none" strike="noStrike" kern="1200" cap="none" spc="0" normalizeH="0" baseline="0" noProof="0">
                <a:ln>
                  <a:noFill/>
                </a:ln>
                <a:solidFill>
                  <a:srgbClr val="595959"/>
                </a:solidFill>
                <a:effectLst/>
                <a:uLnTx/>
                <a:uFillTx/>
                <a:latin typeface="Arial" panose="020B0604020202020204" pitchFamily="34" charset="0"/>
                <a:ea typeface="微软雅黑" panose="020B0503020204020204" pitchFamily="34" charset="-122"/>
                <a:cs typeface="+mn-cs"/>
              </a:endParaRPr>
            </a:p>
            <a:p>
              <a:pPr marL="0" marR="0" lvl="0" indent="0" algn="just" defTabSz="682625" rtl="0" eaLnBrk="1" fontAlgn="base" latinLnBrk="0" hangingPunct="1">
                <a:lnSpc>
                  <a:spcPct val="100000"/>
                </a:lnSpc>
                <a:spcBef>
                  <a:spcPct val="0"/>
                </a:spcBef>
                <a:spcAft>
                  <a:spcPct val="0"/>
                </a:spcAft>
                <a:buClrTx/>
                <a:buSzTx/>
                <a:buFontTx/>
                <a:buNone/>
                <a:tabLst>
                  <a:tab pos="1013460" algn="l"/>
                </a:tabLst>
                <a:defRPr/>
              </a:pPr>
              <a:endParaRPr kumimoji="0" lang="en-US" altLang="zh-CN" sz="750" b="0" i="0" u="none" strike="noStrike" kern="1200" cap="none" spc="0" normalizeH="0" baseline="0" noProof="0">
                <a:ln>
                  <a:noFill/>
                </a:ln>
                <a:solidFill>
                  <a:srgbClr val="7F7F7F"/>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theme/theme1.xml><?xml version="1.0" encoding="utf-8"?>
<a:theme xmlns:a="http://schemas.openxmlformats.org/drawingml/2006/main" name=" 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自定义 5">
      <a:dk1>
        <a:sysClr val="windowText" lastClr="000000"/>
      </a:dk1>
      <a:lt1>
        <a:sysClr val="window" lastClr="FFFFFF"/>
      </a:lt1>
      <a:dk2>
        <a:srgbClr val="17406D"/>
      </a:dk2>
      <a:lt2>
        <a:srgbClr val="2190C8"/>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2190C8"/>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0099CC"/>
        </a:dk2>
        <a:lt2>
          <a:srgbClr val="3399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2426</Words>
  <Application>Microsoft Office PowerPoint</Application>
  <PresentationFormat>全屏显示(16:9)</PresentationFormat>
  <Paragraphs>272</Paragraphs>
  <Slides>26</Slides>
  <Notes>17</Notes>
  <HiddenSlides>0</HiddenSlides>
  <MMClips>0</MMClips>
  <ScaleCrop>false</ScaleCrop>
  <HeadingPairs>
    <vt:vector size="6" baseType="variant">
      <vt:variant>
        <vt:lpstr>已用的字体</vt:lpstr>
      </vt:variant>
      <vt:variant>
        <vt:i4>20</vt:i4>
      </vt:variant>
      <vt:variant>
        <vt:lpstr>主题</vt:lpstr>
      </vt:variant>
      <vt:variant>
        <vt:i4>2</vt:i4>
      </vt:variant>
      <vt:variant>
        <vt:lpstr>幻灯片标题</vt:lpstr>
      </vt:variant>
      <vt:variant>
        <vt:i4>26</vt:i4>
      </vt:variant>
    </vt:vector>
  </HeadingPairs>
  <TitlesOfParts>
    <vt:vector size="48" baseType="lpstr">
      <vt:lpstr>DFGothic-EB</vt:lpstr>
      <vt:lpstr>DIN Mittelschrift Std</vt:lpstr>
      <vt:lpstr>FontAwesome</vt:lpstr>
      <vt:lpstr>等线</vt:lpstr>
      <vt:lpstr>等线 Light</vt:lpstr>
      <vt:lpstr>方正大黑简体</vt:lpstr>
      <vt:lpstr>方正兰亭黑_GBK</vt:lpstr>
      <vt:lpstr>方正兰亭中粗黑_GBK</vt:lpstr>
      <vt:lpstr>方正兰亭中黑_GBK</vt:lpstr>
      <vt:lpstr>时尚中黑简体</vt:lpstr>
      <vt:lpstr>思源黑体 CN Medium</vt:lpstr>
      <vt:lpstr>宋体</vt:lpstr>
      <vt:lpstr>微软雅黑</vt:lpstr>
      <vt:lpstr>造字工房悦黑体验版常规体</vt:lpstr>
      <vt:lpstr>Arial</vt:lpstr>
      <vt:lpstr>Arial Rounded MT Bold</vt:lpstr>
      <vt:lpstr>Calibri</vt:lpstr>
      <vt:lpstr>Impact</vt:lpstr>
      <vt:lpstr>Times New Roman</vt:lpstr>
      <vt:lpstr>Wingdings</vt:lpstr>
      <vt:lpstr> www.2ppt.com</vt:lpstr>
      <vt:lpstr>第一PPT，www.1ppt.com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2022-03-14T05:59:00Z</dcterms:created>
  <dcterms:modified xsi:type="dcterms:W3CDTF">2023-01-10T07:26:18Z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866F32DFD3A54EB4A0E147C33290832B</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