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70AFE03-3A3B-4BCA-AFB0-009FA787DD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88ADD70-676B-479B-BEAF-C0FEC67BB8E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B75D213-F8AD-4C12-94AC-5180C54E7F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D554CA3-11B2-4F7D-A53A-0E59EA0F252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7CF0114-6CA2-491B-9564-8736EC55E1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BCD58F6-DEE0-441F-8704-FEF1E897C6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014B29E-B463-42AA-A19D-80D5398F815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481C3B7-2C38-4B6F-9372-E0F29EEEC8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第五课时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751DA716-536C-4274-B07F-D445EBAFB80E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Task &amp; Self-assessment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80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Abilities</a:t>
            </a:r>
            <a:endParaRPr sz="80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48834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7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6635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5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课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972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1903413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doctor told me I was in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需要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a good rest.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 rained heavily in the western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city last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丢失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my watch in the park last Sunday.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4.Remember to turn off the lights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you leave the room.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really look forward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参观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Beijing again.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02288" y="2400300"/>
            <a:ext cx="8588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602288" y="2686050"/>
            <a:ext cx="858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900738" y="2822575"/>
            <a:ext cx="8588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900738" y="3108325"/>
            <a:ext cx="858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43188" y="3651250"/>
            <a:ext cx="6175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643188" y="3937000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070600" y="4016375"/>
            <a:ext cx="99218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070600" y="4302125"/>
            <a:ext cx="9921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211763" y="4818063"/>
            <a:ext cx="992187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211763" y="5105400"/>
            <a:ext cx="992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1090613"/>
            <a:ext cx="8128000" cy="4930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用方框中所给短语的适当形式填空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one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best,lose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way,hear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from,recommend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...for...,look forward 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1.Everyone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forward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coming football match.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2.Tom is a short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player,but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his best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basketball match and helped us win at last.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would like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term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Best Student Award.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 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uncle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told me he would visit us on my birthday.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quite possible for you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 your way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city when you visit it for the first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95725" y="2424113"/>
            <a:ext cx="233838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870325" y="2686050"/>
            <a:ext cx="2338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589588" y="2798763"/>
            <a:ext cx="1533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589588" y="3084513"/>
            <a:ext cx="1533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30688" y="3619500"/>
            <a:ext cx="15319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30688" y="3905250"/>
            <a:ext cx="15319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577013" y="3597275"/>
            <a:ext cx="666750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577013" y="3884613"/>
            <a:ext cx="666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630488" y="4421188"/>
            <a:ext cx="14605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630488" y="4706938"/>
            <a:ext cx="146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900738" y="5214938"/>
            <a:ext cx="1763712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900738" y="5502275"/>
            <a:ext cx="1763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2938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could swim at the age of seven.(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swim at the age of seven?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2.Jim can not play basketball at all.(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years ago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basketball at all three years ago.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are happy to receive our parents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letters.(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happy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our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row a boat when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young.(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you were young?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5.Jack is weak in Chinese.(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Chinese.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73288" y="2208213"/>
            <a:ext cx="21828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173288" y="2493963"/>
            <a:ext cx="2182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74950" y="3014663"/>
            <a:ext cx="24828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774950" y="3300413"/>
            <a:ext cx="24828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159250" y="3819525"/>
            <a:ext cx="19367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159250" y="4105275"/>
            <a:ext cx="1936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889750" y="3805238"/>
            <a:ext cx="111125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889750" y="4090988"/>
            <a:ext cx="11112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148013" y="4498975"/>
            <a:ext cx="12080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270125" y="4614863"/>
            <a:ext cx="21812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270125" y="4900613"/>
            <a:ext cx="2181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257800" y="4600575"/>
            <a:ext cx="58896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5257800" y="4886325"/>
            <a:ext cx="5889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928938" y="5408613"/>
            <a:ext cx="329088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2928938" y="5694363"/>
            <a:ext cx="32908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8" grpId="0" animBg="1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1495425"/>
            <a:ext cx="812800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)1.Amy found a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 lost his way in the street.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A.three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years old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B.three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-years-old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C.three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 old	         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D.three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-year-old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)2.When I pass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 an old man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exercise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B.exercising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C.exercises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D.exercise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)3.Zhao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Aijia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good at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tennis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play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C.playing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D.plays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08213" y="202723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08213" y="3254375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44725" y="4457700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105025"/>
            <a:ext cx="8128000" cy="29019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)4.Kate likes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knows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history of her country.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lot 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D.lots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)5.He is a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and plans everything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A.well;well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B.good;good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C.well;good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D.good;well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9188" y="221138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9175" y="3843338"/>
            <a:ext cx="39052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887413"/>
            <a:ext cx="8128000" cy="53133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One day Tom was driving a taxi through a busy street.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 young man stopped his car and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his taxi,“To the station,hurry up!” he said.Tom did his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,but at every crossing there was a red light.The young man shouted,“Be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! I don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want to miss the train.” Tom shouted back.“I don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want to die here!”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At that time he turned back and noticed(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 the young man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face.“Oh,he is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thief,” he thought.“I saw his face in the newspaper.”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Tom had an idea.He drove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red light and found a police car running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him.“Stop!” the young man said and jumped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.Tom caught hold of him and cried.“Give me the money!” Just then two policemen came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.“He is a thief,” Tom said.They caught the young man at once.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  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2032000" y="1495425"/>
            <a:ext cx="812800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)1.A.Soon	        B.At once  	C.Suddenly	D.Finally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)2.A.got		B.jumped into  	C.got off	D.were out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)3.A.good		B.well  		C.better		D.best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)4.A.quick		B.quiet  		C.quickly	D.quietly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)5.A.one		B.a			C.an		D.our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)6.A.Really	B.Soon  		C.Long before	D.Quick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)7.A.next to	B.under  		C.through	D.in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)8.A.before		B.after  		C.cross		D.into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)9.A.out		B.into		C.out of	D.to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)10.A.on		B.out			C.here		D.in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68550" y="161448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1400" y="204152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1400" y="245903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1400" y="285591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1400" y="325278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1400" y="364966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1400" y="404653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1400" y="4443413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1400" y="4840288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1400" y="5235575"/>
            <a:ext cx="311150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114</Words>
  <Application>Microsoft Office PowerPoint</Application>
  <PresentationFormat>宽屏</PresentationFormat>
  <Paragraphs>57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Abilities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2017-12-11T05:53:00Z</dcterms:created>
  <dcterms:modified xsi:type="dcterms:W3CDTF">2023-01-17T03:06:38Z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32AC6FADBB39489E8FD8C22419927873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