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1" r:id="rId4"/>
    <p:sldId id="265" r:id="rId5"/>
    <p:sldId id="266" r:id="rId6"/>
    <p:sldId id="269" r:id="rId7"/>
    <p:sldId id="267" r:id="rId8"/>
    <p:sldId id="268" r:id="rId9"/>
    <p:sldId id="262" r:id="rId10"/>
    <p:sldId id="270" r:id="rId11"/>
    <p:sldId id="271" r:id="rId12"/>
    <p:sldId id="272" r:id="rId13"/>
    <p:sldId id="273" r:id="rId14"/>
    <p:sldId id="274" r:id="rId15"/>
    <p:sldId id="263" r:id="rId16"/>
    <p:sldId id="275" r:id="rId17"/>
    <p:sldId id="276" r:id="rId18"/>
    <p:sldId id="277" r:id="rId19"/>
    <p:sldId id="278" r:id="rId20"/>
    <p:sldId id="279" r:id="rId21"/>
    <p:sldId id="264" r:id="rId22"/>
    <p:sldId id="280" r:id="rId23"/>
    <p:sldId id="281" r:id="rId24"/>
    <p:sldId id="283" r:id="rId25"/>
    <p:sldId id="282" r:id="rId26"/>
    <p:sldId id="25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4B2"/>
    <a:srgbClr val="60B5DA"/>
    <a:srgbClr val="6FB9DD"/>
    <a:srgbClr val="F0E7DF"/>
    <a:srgbClr val="E8748A"/>
    <a:srgbClr val="454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B4F8-105C-4A12-98C5-30CD27B0D47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5185D-07CC-43DB-A9EC-CBDEC75C7A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5185D-07CC-43DB-A9EC-CBDEC75C7A8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F846-C069-425A-A372-83958EBD2F3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ED33-B540-48B0-A9F4-24F256864D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310785" y="373072"/>
            <a:ext cx="6150045" cy="6150045"/>
            <a:chOff x="1489076" y="749301"/>
            <a:chExt cx="5019674" cy="50196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6" y="749301"/>
              <a:ext cx="5019674" cy="5019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97012" y="760413"/>
              <a:ext cx="4914900" cy="4914900"/>
            </a:xfrm>
            <a:prstGeom prst="ellipse">
              <a:avLst/>
            </a:prstGeom>
            <a:solidFill>
              <a:srgbClr val="F0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654175" y="914400"/>
              <a:ext cx="4598987" cy="4602162"/>
            </a:xfrm>
            <a:custGeom>
              <a:avLst/>
              <a:gdLst>
                <a:gd name="T0" fmla="*/ 4 w 1224"/>
                <a:gd name="T1" fmla="*/ 613 h 1225"/>
                <a:gd name="T2" fmla="*/ 8 w 1224"/>
                <a:gd name="T3" fmla="*/ 613 h 1225"/>
                <a:gd name="T4" fmla="*/ 185 w 1224"/>
                <a:gd name="T5" fmla="*/ 185 h 1225"/>
                <a:gd name="T6" fmla="*/ 612 w 1224"/>
                <a:gd name="T7" fmla="*/ 8 h 1225"/>
                <a:gd name="T8" fmla="*/ 1040 w 1224"/>
                <a:gd name="T9" fmla="*/ 185 h 1225"/>
                <a:gd name="T10" fmla="*/ 1217 w 1224"/>
                <a:gd name="T11" fmla="*/ 613 h 1225"/>
                <a:gd name="T12" fmla="*/ 1040 w 1224"/>
                <a:gd name="T13" fmla="*/ 1040 h 1225"/>
                <a:gd name="T14" fmla="*/ 612 w 1224"/>
                <a:gd name="T15" fmla="*/ 1217 h 1225"/>
                <a:gd name="T16" fmla="*/ 185 w 1224"/>
                <a:gd name="T17" fmla="*/ 1040 h 1225"/>
                <a:gd name="T18" fmla="*/ 8 w 1224"/>
                <a:gd name="T19" fmla="*/ 613 h 1225"/>
                <a:gd name="T20" fmla="*/ 4 w 1224"/>
                <a:gd name="T21" fmla="*/ 613 h 1225"/>
                <a:gd name="T22" fmla="*/ 0 w 1224"/>
                <a:gd name="T23" fmla="*/ 613 h 1225"/>
                <a:gd name="T24" fmla="*/ 612 w 1224"/>
                <a:gd name="T25" fmla="*/ 1225 h 1225"/>
                <a:gd name="T26" fmla="*/ 1224 w 1224"/>
                <a:gd name="T27" fmla="*/ 613 h 1225"/>
                <a:gd name="T28" fmla="*/ 612 w 1224"/>
                <a:gd name="T29" fmla="*/ 0 h 1225"/>
                <a:gd name="T30" fmla="*/ 0 w 1224"/>
                <a:gd name="T31" fmla="*/ 613 h 1225"/>
                <a:gd name="T32" fmla="*/ 4 w 1224"/>
                <a:gd name="T33" fmla="*/ 61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5">
                  <a:moveTo>
                    <a:pt x="4" y="613"/>
                  </a:moveTo>
                  <a:cubicBezTo>
                    <a:pt x="8" y="613"/>
                    <a:pt x="8" y="613"/>
                    <a:pt x="8" y="613"/>
                  </a:cubicBezTo>
                  <a:cubicBezTo>
                    <a:pt x="8" y="446"/>
                    <a:pt x="75" y="295"/>
                    <a:pt x="185" y="185"/>
                  </a:cubicBezTo>
                  <a:cubicBezTo>
                    <a:pt x="294" y="76"/>
                    <a:pt x="445" y="8"/>
                    <a:pt x="612" y="8"/>
                  </a:cubicBezTo>
                  <a:cubicBezTo>
                    <a:pt x="779" y="8"/>
                    <a:pt x="930" y="76"/>
                    <a:pt x="1040" y="185"/>
                  </a:cubicBezTo>
                  <a:cubicBezTo>
                    <a:pt x="1149" y="295"/>
                    <a:pt x="1217" y="446"/>
                    <a:pt x="1217" y="613"/>
                  </a:cubicBezTo>
                  <a:cubicBezTo>
                    <a:pt x="1217" y="780"/>
                    <a:pt x="1149" y="931"/>
                    <a:pt x="1040" y="1040"/>
                  </a:cubicBezTo>
                  <a:cubicBezTo>
                    <a:pt x="930" y="1150"/>
                    <a:pt x="779" y="1217"/>
                    <a:pt x="612" y="1217"/>
                  </a:cubicBezTo>
                  <a:cubicBezTo>
                    <a:pt x="445" y="1217"/>
                    <a:pt x="294" y="1150"/>
                    <a:pt x="185" y="1040"/>
                  </a:cubicBezTo>
                  <a:cubicBezTo>
                    <a:pt x="75" y="931"/>
                    <a:pt x="8" y="780"/>
                    <a:pt x="8" y="613"/>
                  </a:cubicBezTo>
                  <a:cubicBezTo>
                    <a:pt x="4" y="613"/>
                    <a:pt x="4" y="613"/>
                    <a:pt x="4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951"/>
                    <a:pt x="274" y="1225"/>
                    <a:pt x="612" y="1225"/>
                  </a:cubicBezTo>
                  <a:cubicBezTo>
                    <a:pt x="950" y="1225"/>
                    <a:pt x="1224" y="951"/>
                    <a:pt x="1224" y="613"/>
                  </a:cubicBezTo>
                  <a:cubicBezTo>
                    <a:pt x="1224" y="275"/>
                    <a:pt x="950" y="0"/>
                    <a:pt x="612" y="0"/>
                  </a:cubicBezTo>
                  <a:cubicBezTo>
                    <a:pt x="274" y="0"/>
                    <a:pt x="0" y="275"/>
                    <a:pt x="0" y="613"/>
                  </a:cubicBezTo>
                  <a:lnTo>
                    <a:pt x="4" y="613"/>
                  </a:lnTo>
                  <a:close/>
                </a:path>
              </a:pathLst>
            </a:custGeom>
            <a:solidFill>
              <a:srgbClr val="E8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7069" y="682714"/>
            <a:ext cx="2155813" cy="1881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1526" y="673878"/>
            <a:ext cx="1922974" cy="5127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516" y="4754730"/>
            <a:ext cx="2680124" cy="13380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0523" y="4020882"/>
            <a:ext cx="1844616" cy="1732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563" y="543658"/>
            <a:ext cx="1393386" cy="108120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4677" y="2223768"/>
            <a:ext cx="2811324" cy="7416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795" y="4791337"/>
            <a:ext cx="1383750" cy="1147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10384" y="5336626"/>
            <a:ext cx="2160281" cy="101709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243241" y="1529702"/>
            <a:ext cx="4866342" cy="3678388"/>
            <a:chOff x="4248007" y="2187832"/>
            <a:chExt cx="4866342" cy="3678388"/>
          </a:xfrm>
        </p:grpSpPr>
        <p:grpSp>
          <p:nvGrpSpPr>
            <p:cNvPr id="21" name="组合 20"/>
            <p:cNvGrpSpPr/>
            <p:nvPr/>
          </p:nvGrpSpPr>
          <p:grpSpPr>
            <a:xfrm>
              <a:off x="5541817" y="5435937"/>
              <a:ext cx="1478017" cy="430283"/>
              <a:chOff x="5053013" y="4986338"/>
              <a:chExt cx="2306637" cy="671512"/>
            </a:xfrm>
          </p:grpSpPr>
          <p:sp>
            <p:nvSpPr>
              <p:cNvPr id="33" name="Freeform 31"/>
              <p:cNvSpPr/>
              <p:nvPr/>
            </p:nvSpPr>
            <p:spPr bwMode="auto">
              <a:xfrm>
                <a:off x="6215063" y="5211763"/>
                <a:ext cx="314325" cy="176213"/>
              </a:xfrm>
              <a:custGeom>
                <a:avLst/>
                <a:gdLst>
                  <a:gd name="T0" fmla="*/ 49 w 65"/>
                  <a:gd name="T1" fmla="*/ 8 h 36"/>
                  <a:gd name="T2" fmla="*/ 48 w 65"/>
                  <a:gd name="T3" fmla="*/ 17 h 36"/>
                  <a:gd name="T4" fmla="*/ 49 w 65"/>
                  <a:gd name="T5" fmla="*/ 18 h 36"/>
                  <a:gd name="T6" fmla="*/ 50 w 65"/>
                  <a:gd name="T7" fmla="*/ 26 h 36"/>
                  <a:gd name="T8" fmla="*/ 15 w 65"/>
                  <a:gd name="T9" fmla="*/ 20 h 36"/>
                  <a:gd name="T10" fmla="*/ 0 w 65"/>
                  <a:gd name="T11" fmla="*/ 0 h 36"/>
                  <a:gd name="T12" fmla="*/ 2 w 65"/>
                  <a:gd name="T13" fmla="*/ 6 h 36"/>
                  <a:gd name="T14" fmla="*/ 13 w 65"/>
                  <a:gd name="T15" fmla="*/ 20 h 36"/>
                  <a:gd name="T16" fmla="*/ 60 w 65"/>
                  <a:gd name="T17" fmla="*/ 23 h 36"/>
                  <a:gd name="T18" fmla="*/ 60 w 65"/>
                  <a:gd name="T19" fmla="*/ 7 h 36"/>
                  <a:gd name="T20" fmla="*/ 49 w 65"/>
                  <a:gd name="T21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36">
                    <a:moveTo>
                      <a:pt x="49" y="8"/>
                    </a:moveTo>
                    <a:cubicBezTo>
                      <a:pt x="46" y="11"/>
                      <a:pt x="46" y="16"/>
                      <a:pt x="48" y="17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52" y="21"/>
                      <a:pt x="52" y="24"/>
                      <a:pt x="50" y="26"/>
                    </a:cubicBezTo>
                    <a:cubicBezTo>
                      <a:pt x="45" y="31"/>
                      <a:pt x="31" y="35"/>
                      <a:pt x="15" y="20"/>
                    </a:cubicBezTo>
                    <a:cubicBezTo>
                      <a:pt x="9" y="15"/>
                      <a:pt x="4" y="7"/>
                      <a:pt x="0" y="0"/>
                    </a:cubicBezTo>
                    <a:cubicBezTo>
                      <a:pt x="0" y="1"/>
                      <a:pt x="2" y="5"/>
                      <a:pt x="2" y="6"/>
                    </a:cubicBezTo>
                    <a:cubicBezTo>
                      <a:pt x="6" y="12"/>
                      <a:pt x="9" y="16"/>
                      <a:pt x="13" y="20"/>
                    </a:cubicBezTo>
                    <a:cubicBezTo>
                      <a:pt x="28" y="34"/>
                      <a:pt x="47" y="36"/>
                      <a:pt x="60" y="23"/>
                    </a:cubicBezTo>
                    <a:cubicBezTo>
                      <a:pt x="64" y="18"/>
                      <a:pt x="65" y="11"/>
                      <a:pt x="60" y="7"/>
                    </a:cubicBezTo>
                    <a:cubicBezTo>
                      <a:pt x="57" y="4"/>
                      <a:pt x="51" y="5"/>
                      <a:pt x="49" y="8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32"/>
              <p:cNvSpPr/>
              <p:nvPr/>
            </p:nvSpPr>
            <p:spPr bwMode="auto">
              <a:xfrm>
                <a:off x="5883275" y="5211763"/>
                <a:ext cx="312738" cy="176213"/>
              </a:xfrm>
              <a:custGeom>
                <a:avLst/>
                <a:gdLst>
                  <a:gd name="T0" fmla="*/ 16 w 65"/>
                  <a:gd name="T1" fmla="*/ 8 h 36"/>
                  <a:gd name="T2" fmla="*/ 17 w 65"/>
                  <a:gd name="T3" fmla="*/ 17 h 36"/>
                  <a:gd name="T4" fmla="*/ 16 w 65"/>
                  <a:gd name="T5" fmla="*/ 18 h 36"/>
                  <a:gd name="T6" fmla="*/ 15 w 65"/>
                  <a:gd name="T7" fmla="*/ 26 h 36"/>
                  <a:gd name="T8" fmla="*/ 50 w 65"/>
                  <a:gd name="T9" fmla="*/ 20 h 36"/>
                  <a:gd name="T10" fmla="*/ 65 w 65"/>
                  <a:gd name="T11" fmla="*/ 0 h 36"/>
                  <a:gd name="T12" fmla="*/ 63 w 65"/>
                  <a:gd name="T13" fmla="*/ 6 h 36"/>
                  <a:gd name="T14" fmla="*/ 51 w 65"/>
                  <a:gd name="T15" fmla="*/ 20 h 36"/>
                  <a:gd name="T16" fmla="*/ 5 w 65"/>
                  <a:gd name="T17" fmla="*/ 23 h 36"/>
                  <a:gd name="T18" fmla="*/ 4 w 65"/>
                  <a:gd name="T19" fmla="*/ 7 h 36"/>
                  <a:gd name="T20" fmla="*/ 16 w 65"/>
                  <a:gd name="T21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36">
                    <a:moveTo>
                      <a:pt x="16" y="8"/>
                    </a:moveTo>
                    <a:cubicBezTo>
                      <a:pt x="19" y="11"/>
                      <a:pt x="19" y="16"/>
                      <a:pt x="17" y="17"/>
                    </a:cubicBezTo>
                    <a:cubicBezTo>
                      <a:pt x="17" y="17"/>
                      <a:pt x="16" y="18"/>
                      <a:pt x="16" y="18"/>
                    </a:cubicBezTo>
                    <a:cubicBezTo>
                      <a:pt x="13" y="21"/>
                      <a:pt x="13" y="24"/>
                      <a:pt x="15" y="26"/>
                    </a:cubicBezTo>
                    <a:cubicBezTo>
                      <a:pt x="20" y="31"/>
                      <a:pt x="34" y="35"/>
                      <a:pt x="50" y="20"/>
                    </a:cubicBezTo>
                    <a:cubicBezTo>
                      <a:pt x="56" y="15"/>
                      <a:pt x="61" y="7"/>
                      <a:pt x="65" y="0"/>
                    </a:cubicBezTo>
                    <a:cubicBezTo>
                      <a:pt x="65" y="1"/>
                      <a:pt x="63" y="5"/>
                      <a:pt x="63" y="6"/>
                    </a:cubicBezTo>
                    <a:cubicBezTo>
                      <a:pt x="59" y="12"/>
                      <a:pt x="56" y="16"/>
                      <a:pt x="51" y="20"/>
                    </a:cubicBezTo>
                    <a:cubicBezTo>
                      <a:pt x="36" y="34"/>
                      <a:pt x="18" y="36"/>
                      <a:pt x="5" y="23"/>
                    </a:cubicBezTo>
                    <a:cubicBezTo>
                      <a:pt x="1" y="18"/>
                      <a:pt x="0" y="11"/>
                      <a:pt x="4" y="7"/>
                    </a:cubicBezTo>
                    <a:cubicBezTo>
                      <a:pt x="8" y="4"/>
                      <a:pt x="14" y="5"/>
                      <a:pt x="16" y="8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3"/>
              <p:cNvSpPr/>
              <p:nvPr/>
            </p:nvSpPr>
            <p:spPr bwMode="auto">
              <a:xfrm>
                <a:off x="6157913" y="5280025"/>
                <a:ext cx="92075" cy="293688"/>
              </a:xfrm>
              <a:custGeom>
                <a:avLst/>
                <a:gdLst>
                  <a:gd name="T0" fmla="*/ 18 w 19"/>
                  <a:gd name="T1" fmla="*/ 51 h 60"/>
                  <a:gd name="T2" fmla="*/ 10 w 19"/>
                  <a:gd name="T3" fmla="*/ 0 h 60"/>
                  <a:gd name="T4" fmla="*/ 0 w 19"/>
                  <a:gd name="T5" fmla="*/ 51 h 60"/>
                  <a:gd name="T6" fmla="*/ 9 w 19"/>
                  <a:gd name="T7" fmla="*/ 60 h 60"/>
                  <a:gd name="T8" fmla="*/ 18 w 19"/>
                  <a:gd name="T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60">
                    <a:moveTo>
                      <a:pt x="18" y="51"/>
                    </a:moveTo>
                    <a:cubicBezTo>
                      <a:pt x="19" y="46"/>
                      <a:pt x="10" y="0"/>
                      <a:pt x="10" y="0"/>
                    </a:cubicBezTo>
                    <a:cubicBezTo>
                      <a:pt x="10" y="0"/>
                      <a:pt x="0" y="46"/>
                      <a:pt x="0" y="51"/>
                    </a:cubicBezTo>
                    <a:cubicBezTo>
                      <a:pt x="0" y="56"/>
                      <a:pt x="4" y="60"/>
                      <a:pt x="9" y="60"/>
                    </a:cubicBezTo>
                    <a:cubicBezTo>
                      <a:pt x="14" y="60"/>
                      <a:pt x="18" y="56"/>
                      <a:pt x="18" y="51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6172200" y="5172075"/>
                <a:ext cx="68263" cy="68263"/>
              </a:xfrm>
              <a:prstGeom prst="ellipse">
                <a:avLst/>
              </a:pr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6176963" y="5603875"/>
                <a:ext cx="53975" cy="53975"/>
              </a:xfrm>
              <a:prstGeom prst="ellipse">
                <a:avLst/>
              </a:pr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"/>
              <p:cNvSpPr/>
              <p:nvPr/>
            </p:nvSpPr>
            <p:spPr bwMode="auto">
              <a:xfrm>
                <a:off x="6205538" y="5280025"/>
                <a:ext cx="193675" cy="250825"/>
              </a:xfrm>
              <a:custGeom>
                <a:avLst/>
                <a:gdLst>
                  <a:gd name="T0" fmla="*/ 37 w 40"/>
                  <a:gd name="T1" fmla="*/ 36 h 51"/>
                  <a:gd name="T2" fmla="*/ 0 w 40"/>
                  <a:gd name="T3" fmla="*/ 0 h 51"/>
                  <a:gd name="T4" fmla="*/ 22 w 40"/>
                  <a:gd name="T5" fmla="*/ 46 h 51"/>
                  <a:gd name="T6" fmla="*/ 35 w 40"/>
                  <a:gd name="T7" fmla="*/ 48 h 51"/>
                  <a:gd name="T8" fmla="*/ 37 w 40"/>
                  <a:gd name="T9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1">
                    <a:moveTo>
                      <a:pt x="37" y="36"/>
                    </a:moveTo>
                    <a:cubicBezTo>
                      <a:pt x="34" y="32"/>
                      <a:pt x="0" y="0"/>
                      <a:pt x="0" y="0"/>
                    </a:cubicBezTo>
                    <a:cubicBezTo>
                      <a:pt x="0" y="0"/>
                      <a:pt x="19" y="42"/>
                      <a:pt x="22" y="46"/>
                    </a:cubicBezTo>
                    <a:cubicBezTo>
                      <a:pt x="25" y="50"/>
                      <a:pt x="31" y="51"/>
                      <a:pt x="35" y="48"/>
                    </a:cubicBezTo>
                    <a:cubicBezTo>
                      <a:pt x="39" y="46"/>
                      <a:pt x="40" y="40"/>
                      <a:pt x="37" y="36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7"/>
              <p:cNvSpPr/>
              <p:nvPr/>
            </p:nvSpPr>
            <p:spPr bwMode="auto">
              <a:xfrm>
                <a:off x="6380163" y="5530850"/>
                <a:ext cx="57150" cy="63500"/>
              </a:xfrm>
              <a:custGeom>
                <a:avLst/>
                <a:gdLst>
                  <a:gd name="T0" fmla="*/ 1 w 12"/>
                  <a:gd name="T1" fmla="*/ 10 h 13"/>
                  <a:gd name="T2" fmla="*/ 2 w 12"/>
                  <a:gd name="T3" fmla="*/ 2 h 13"/>
                  <a:gd name="T4" fmla="*/ 10 w 12"/>
                  <a:gd name="T5" fmla="*/ 3 h 13"/>
                  <a:gd name="T6" fmla="*/ 9 w 12"/>
                  <a:gd name="T7" fmla="*/ 11 h 13"/>
                  <a:gd name="T8" fmla="*/ 1 w 12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" y="10"/>
                    </a:moveTo>
                    <a:cubicBezTo>
                      <a:pt x="0" y="7"/>
                      <a:pt x="0" y="4"/>
                      <a:pt x="2" y="2"/>
                    </a:cubicBezTo>
                    <a:cubicBezTo>
                      <a:pt x="5" y="0"/>
                      <a:pt x="8" y="1"/>
                      <a:pt x="10" y="3"/>
                    </a:cubicBezTo>
                    <a:cubicBezTo>
                      <a:pt x="12" y="6"/>
                      <a:pt x="11" y="9"/>
                      <a:pt x="9" y="11"/>
                    </a:cubicBezTo>
                    <a:cubicBezTo>
                      <a:pt x="6" y="13"/>
                      <a:pt x="3" y="12"/>
                      <a:pt x="1" y="10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6003925" y="5280025"/>
                <a:ext cx="196850" cy="246063"/>
              </a:xfrm>
              <a:custGeom>
                <a:avLst/>
                <a:gdLst>
                  <a:gd name="T0" fmla="*/ 17 w 41"/>
                  <a:gd name="T1" fmla="*/ 46 h 50"/>
                  <a:gd name="T2" fmla="*/ 41 w 41"/>
                  <a:gd name="T3" fmla="*/ 0 h 50"/>
                  <a:gd name="T4" fmla="*/ 3 w 41"/>
                  <a:gd name="T5" fmla="*/ 34 h 50"/>
                  <a:gd name="T6" fmla="*/ 4 w 41"/>
                  <a:gd name="T7" fmla="*/ 47 h 50"/>
                  <a:gd name="T8" fmla="*/ 17 w 41"/>
                  <a:gd name="T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0">
                    <a:moveTo>
                      <a:pt x="17" y="46"/>
                    </a:moveTo>
                    <a:cubicBezTo>
                      <a:pt x="20" y="42"/>
                      <a:pt x="41" y="0"/>
                      <a:pt x="41" y="0"/>
                    </a:cubicBezTo>
                    <a:cubicBezTo>
                      <a:pt x="41" y="0"/>
                      <a:pt x="6" y="30"/>
                      <a:pt x="3" y="34"/>
                    </a:cubicBezTo>
                    <a:cubicBezTo>
                      <a:pt x="0" y="38"/>
                      <a:pt x="0" y="44"/>
                      <a:pt x="4" y="47"/>
                    </a:cubicBezTo>
                    <a:cubicBezTo>
                      <a:pt x="8" y="50"/>
                      <a:pt x="14" y="50"/>
                      <a:pt x="17" y="46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9"/>
              <p:cNvSpPr/>
              <p:nvPr/>
            </p:nvSpPr>
            <p:spPr bwMode="auto">
              <a:xfrm>
                <a:off x="5959475" y="5526088"/>
                <a:ext cx="58738" cy="58738"/>
              </a:xfrm>
              <a:custGeom>
                <a:avLst/>
                <a:gdLst>
                  <a:gd name="T0" fmla="*/ 2 w 12"/>
                  <a:gd name="T1" fmla="*/ 3 h 12"/>
                  <a:gd name="T2" fmla="*/ 10 w 12"/>
                  <a:gd name="T3" fmla="*/ 2 h 12"/>
                  <a:gd name="T4" fmla="*/ 11 w 12"/>
                  <a:gd name="T5" fmla="*/ 9 h 12"/>
                  <a:gd name="T6" fmla="*/ 3 w 12"/>
                  <a:gd name="T7" fmla="*/ 10 h 12"/>
                  <a:gd name="T8" fmla="*/ 2 w 12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3"/>
                    </a:moveTo>
                    <a:cubicBezTo>
                      <a:pt x="4" y="0"/>
                      <a:pt x="7" y="0"/>
                      <a:pt x="10" y="2"/>
                    </a:cubicBezTo>
                    <a:cubicBezTo>
                      <a:pt x="12" y="4"/>
                      <a:pt x="12" y="7"/>
                      <a:pt x="11" y="9"/>
                    </a:cubicBezTo>
                    <a:cubicBezTo>
                      <a:pt x="9" y="12"/>
                      <a:pt x="5" y="12"/>
                      <a:pt x="3" y="10"/>
                    </a:cubicBezTo>
                    <a:cubicBezTo>
                      <a:pt x="1" y="8"/>
                      <a:pt x="0" y="5"/>
                      <a:pt x="2" y="3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0"/>
              <p:cNvSpPr/>
              <p:nvPr/>
            </p:nvSpPr>
            <p:spPr bwMode="auto">
              <a:xfrm>
                <a:off x="5540375" y="5084763"/>
                <a:ext cx="390525" cy="225425"/>
              </a:xfrm>
              <a:custGeom>
                <a:avLst/>
                <a:gdLst>
                  <a:gd name="T0" fmla="*/ 6 w 81"/>
                  <a:gd name="T1" fmla="*/ 25 h 46"/>
                  <a:gd name="T2" fmla="*/ 45 w 81"/>
                  <a:gd name="T3" fmla="*/ 5 h 46"/>
                  <a:gd name="T4" fmla="*/ 81 w 81"/>
                  <a:gd name="T5" fmla="*/ 4 h 46"/>
                  <a:gd name="T6" fmla="*/ 49 w 81"/>
                  <a:gd name="T7" fmla="*/ 15 h 46"/>
                  <a:gd name="T8" fmla="*/ 23 w 81"/>
                  <a:gd name="T9" fmla="*/ 40 h 46"/>
                  <a:gd name="T10" fmla="*/ 7 w 81"/>
                  <a:gd name="T11" fmla="*/ 43 h 46"/>
                  <a:gd name="T12" fmla="*/ 6 w 81"/>
                  <a:gd name="T13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46">
                    <a:moveTo>
                      <a:pt x="6" y="25"/>
                    </a:moveTo>
                    <a:cubicBezTo>
                      <a:pt x="9" y="22"/>
                      <a:pt x="27" y="9"/>
                      <a:pt x="45" y="5"/>
                    </a:cubicBezTo>
                    <a:cubicBezTo>
                      <a:pt x="63" y="0"/>
                      <a:pt x="79" y="4"/>
                      <a:pt x="81" y="4"/>
                    </a:cubicBezTo>
                    <a:cubicBezTo>
                      <a:pt x="78" y="4"/>
                      <a:pt x="63" y="6"/>
                      <a:pt x="49" y="15"/>
                    </a:cubicBezTo>
                    <a:cubicBezTo>
                      <a:pt x="35" y="23"/>
                      <a:pt x="25" y="38"/>
                      <a:pt x="23" y="40"/>
                    </a:cubicBezTo>
                    <a:cubicBezTo>
                      <a:pt x="19" y="45"/>
                      <a:pt x="12" y="46"/>
                      <a:pt x="7" y="43"/>
                    </a:cubicBezTo>
                    <a:cubicBezTo>
                      <a:pt x="1" y="40"/>
                      <a:pt x="0" y="31"/>
                      <a:pt x="6" y="25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1"/>
              <p:cNvSpPr/>
              <p:nvPr/>
            </p:nvSpPr>
            <p:spPr bwMode="auto">
              <a:xfrm>
                <a:off x="5661025" y="5113338"/>
                <a:ext cx="274638" cy="377825"/>
              </a:xfrm>
              <a:custGeom>
                <a:avLst/>
                <a:gdLst>
                  <a:gd name="T0" fmla="*/ 0 w 57"/>
                  <a:gd name="T1" fmla="*/ 61 h 77"/>
                  <a:gd name="T2" fmla="*/ 20 w 57"/>
                  <a:gd name="T3" fmla="*/ 16 h 77"/>
                  <a:gd name="T4" fmla="*/ 57 w 57"/>
                  <a:gd name="T5" fmla="*/ 1 h 77"/>
                  <a:gd name="T6" fmla="*/ 28 w 57"/>
                  <a:gd name="T7" fmla="*/ 23 h 77"/>
                  <a:gd name="T8" fmla="*/ 21 w 57"/>
                  <a:gd name="T9" fmla="*/ 59 h 77"/>
                  <a:gd name="T10" fmla="*/ 14 w 57"/>
                  <a:gd name="T11" fmla="*/ 74 h 77"/>
                  <a:gd name="T12" fmla="*/ 0 w 57"/>
                  <a:gd name="T13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7">
                    <a:moveTo>
                      <a:pt x="0" y="61"/>
                    </a:moveTo>
                    <a:cubicBezTo>
                      <a:pt x="0" y="56"/>
                      <a:pt x="2" y="30"/>
                      <a:pt x="20" y="16"/>
                    </a:cubicBezTo>
                    <a:cubicBezTo>
                      <a:pt x="37" y="4"/>
                      <a:pt x="55" y="0"/>
                      <a:pt x="57" y="1"/>
                    </a:cubicBezTo>
                    <a:cubicBezTo>
                      <a:pt x="54" y="1"/>
                      <a:pt x="36" y="8"/>
                      <a:pt x="28" y="23"/>
                    </a:cubicBezTo>
                    <a:cubicBezTo>
                      <a:pt x="18" y="37"/>
                      <a:pt x="21" y="57"/>
                      <a:pt x="21" y="59"/>
                    </a:cubicBezTo>
                    <a:cubicBezTo>
                      <a:pt x="23" y="65"/>
                      <a:pt x="19" y="72"/>
                      <a:pt x="14" y="74"/>
                    </a:cubicBezTo>
                    <a:cubicBezTo>
                      <a:pt x="9" y="77"/>
                      <a:pt x="1" y="70"/>
                      <a:pt x="0" y="61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2"/>
              <p:cNvSpPr/>
              <p:nvPr/>
            </p:nvSpPr>
            <p:spPr bwMode="auto">
              <a:xfrm>
                <a:off x="5781675" y="5153025"/>
                <a:ext cx="130175" cy="279400"/>
              </a:xfrm>
              <a:custGeom>
                <a:avLst/>
                <a:gdLst>
                  <a:gd name="T0" fmla="*/ 7 w 27"/>
                  <a:gd name="T1" fmla="*/ 49 h 57"/>
                  <a:gd name="T2" fmla="*/ 8 w 27"/>
                  <a:gd name="T3" fmla="*/ 18 h 57"/>
                  <a:gd name="T4" fmla="*/ 27 w 27"/>
                  <a:gd name="T5" fmla="*/ 0 h 57"/>
                  <a:gd name="T6" fmla="*/ 15 w 27"/>
                  <a:gd name="T7" fmla="*/ 20 h 57"/>
                  <a:gd name="T8" fmla="*/ 19 w 27"/>
                  <a:gd name="T9" fmla="*/ 43 h 57"/>
                  <a:gd name="T10" fmla="*/ 19 w 27"/>
                  <a:gd name="T11" fmla="*/ 54 h 57"/>
                  <a:gd name="T12" fmla="*/ 7 w 27"/>
                  <a:gd name="T1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7">
                    <a:moveTo>
                      <a:pt x="7" y="49"/>
                    </a:moveTo>
                    <a:cubicBezTo>
                      <a:pt x="6" y="47"/>
                      <a:pt x="0" y="30"/>
                      <a:pt x="8" y="18"/>
                    </a:cubicBezTo>
                    <a:cubicBezTo>
                      <a:pt x="15" y="6"/>
                      <a:pt x="26" y="0"/>
                      <a:pt x="27" y="0"/>
                    </a:cubicBezTo>
                    <a:cubicBezTo>
                      <a:pt x="25" y="0"/>
                      <a:pt x="16" y="9"/>
                      <a:pt x="15" y="20"/>
                    </a:cubicBezTo>
                    <a:cubicBezTo>
                      <a:pt x="12" y="31"/>
                      <a:pt x="18" y="42"/>
                      <a:pt x="19" y="43"/>
                    </a:cubicBezTo>
                    <a:cubicBezTo>
                      <a:pt x="22" y="46"/>
                      <a:pt x="21" y="52"/>
                      <a:pt x="19" y="54"/>
                    </a:cubicBezTo>
                    <a:cubicBezTo>
                      <a:pt x="16" y="57"/>
                      <a:pt x="10" y="55"/>
                      <a:pt x="7" y="49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5583238" y="5324475"/>
                <a:ext cx="68263" cy="73025"/>
              </a:xfrm>
              <a:custGeom>
                <a:avLst/>
                <a:gdLst>
                  <a:gd name="T0" fmla="*/ 12 w 14"/>
                  <a:gd name="T1" fmla="*/ 12 h 15"/>
                  <a:gd name="T2" fmla="*/ 11 w 14"/>
                  <a:gd name="T3" fmla="*/ 3 h 15"/>
                  <a:gd name="T4" fmla="*/ 2 w 14"/>
                  <a:gd name="T5" fmla="*/ 4 h 15"/>
                  <a:gd name="T6" fmla="*/ 3 w 14"/>
                  <a:gd name="T7" fmla="*/ 13 h 15"/>
                  <a:gd name="T8" fmla="*/ 12 w 14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2" y="12"/>
                    </a:moveTo>
                    <a:cubicBezTo>
                      <a:pt x="14" y="9"/>
                      <a:pt x="14" y="5"/>
                      <a:pt x="11" y="3"/>
                    </a:cubicBezTo>
                    <a:cubicBezTo>
                      <a:pt x="8" y="0"/>
                      <a:pt x="4" y="1"/>
                      <a:pt x="2" y="4"/>
                    </a:cubicBezTo>
                    <a:cubicBezTo>
                      <a:pt x="0" y="6"/>
                      <a:pt x="0" y="11"/>
                      <a:pt x="3" y="13"/>
                    </a:cubicBezTo>
                    <a:cubicBezTo>
                      <a:pt x="6" y="15"/>
                      <a:pt x="10" y="15"/>
                      <a:pt x="12" y="12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5526088" y="5407025"/>
                <a:ext cx="57150" cy="60325"/>
              </a:xfrm>
              <a:custGeom>
                <a:avLst/>
                <a:gdLst>
                  <a:gd name="T0" fmla="*/ 10 w 12"/>
                  <a:gd name="T1" fmla="*/ 9 h 12"/>
                  <a:gd name="T2" fmla="*/ 9 w 12"/>
                  <a:gd name="T3" fmla="*/ 2 h 12"/>
                  <a:gd name="T4" fmla="*/ 2 w 12"/>
                  <a:gd name="T5" fmla="*/ 3 h 12"/>
                  <a:gd name="T6" fmla="*/ 3 w 12"/>
                  <a:gd name="T7" fmla="*/ 10 h 12"/>
                  <a:gd name="T8" fmla="*/ 10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0" y="9"/>
                    </a:moveTo>
                    <a:cubicBezTo>
                      <a:pt x="12" y="7"/>
                      <a:pt x="11" y="4"/>
                      <a:pt x="9" y="2"/>
                    </a:cubicBezTo>
                    <a:cubicBezTo>
                      <a:pt x="7" y="0"/>
                      <a:pt x="4" y="1"/>
                      <a:pt x="2" y="3"/>
                    </a:cubicBezTo>
                    <a:cubicBezTo>
                      <a:pt x="0" y="5"/>
                      <a:pt x="1" y="8"/>
                      <a:pt x="3" y="10"/>
                    </a:cubicBezTo>
                    <a:cubicBezTo>
                      <a:pt x="5" y="12"/>
                      <a:pt x="8" y="11"/>
                      <a:pt x="10" y="9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5"/>
              <p:cNvSpPr/>
              <p:nvPr/>
            </p:nvSpPr>
            <p:spPr bwMode="auto">
              <a:xfrm>
                <a:off x="6481763" y="5084763"/>
                <a:ext cx="390525" cy="225425"/>
              </a:xfrm>
              <a:custGeom>
                <a:avLst/>
                <a:gdLst>
                  <a:gd name="T0" fmla="*/ 75 w 81"/>
                  <a:gd name="T1" fmla="*/ 25 h 46"/>
                  <a:gd name="T2" fmla="*/ 36 w 81"/>
                  <a:gd name="T3" fmla="*/ 5 h 46"/>
                  <a:gd name="T4" fmla="*/ 0 w 81"/>
                  <a:gd name="T5" fmla="*/ 4 h 46"/>
                  <a:gd name="T6" fmla="*/ 32 w 81"/>
                  <a:gd name="T7" fmla="*/ 15 h 46"/>
                  <a:gd name="T8" fmla="*/ 58 w 81"/>
                  <a:gd name="T9" fmla="*/ 40 h 46"/>
                  <a:gd name="T10" fmla="*/ 74 w 81"/>
                  <a:gd name="T11" fmla="*/ 43 h 46"/>
                  <a:gd name="T12" fmla="*/ 75 w 81"/>
                  <a:gd name="T13" fmla="*/ 2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46">
                    <a:moveTo>
                      <a:pt x="75" y="25"/>
                    </a:moveTo>
                    <a:cubicBezTo>
                      <a:pt x="72" y="22"/>
                      <a:pt x="54" y="9"/>
                      <a:pt x="36" y="5"/>
                    </a:cubicBezTo>
                    <a:cubicBezTo>
                      <a:pt x="18" y="0"/>
                      <a:pt x="2" y="4"/>
                      <a:pt x="0" y="4"/>
                    </a:cubicBezTo>
                    <a:cubicBezTo>
                      <a:pt x="3" y="4"/>
                      <a:pt x="18" y="6"/>
                      <a:pt x="32" y="15"/>
                    </a:cubicBezTo>
                    <a:cubicBezTo>
                      <a:pt x="46" y="23"/>
                      <a:pt x="56" y="38"/>
                      <a:pt x="58" y="40"/>
                    </a:cubicBezTo>
                    <a:cubicBezTo>
                      <a:pt x="62" y="45"/>
                      <a:pt x="69" y="46"/>
                      <a:pt x="74" y="43"/>
                    </a:cubicBezTo>
                    <a:cubicBezTo>
                      <a:pt x="80" y="40"/>
                      <a:pt x="81" y="31"/>
                      <a:pt x="75" y="25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6"/>
              <p:cNvSpPr/>
              <p:nvPr/>
            </p:nvSpPr>
            <p:spPr bwMode="auto">
              <a:xfrm>
                <a:off x="6477000" y="5113338"/>
                <a:ext cx="274638" cy="377825"/>
              </a:xfrm>
              <a:custGeom>
                <a:avLst/>
                <a:gdLst>
                  <a:gd name="T0" fmla="*/ 57 w 57"/>
                  <a:gd name="T1" fmla="*/ 61 h 77"/>
                  <a:gd name="T2" fmla="*/ 37 w 57"/>
                  <a:gd name="T3" fmla="*/ 16 h 77"/>
                  <a:gd name="T4" fmla="*/ 0 w 57"/>
                  <a:gd name="T5" fmla="*/ 1 h 77"/>
                  <a:gd name="T6" fmla="*/ 29 w 57"/>
                  <a:gd name="T7" fmla="*/ 23 h 77"/>
                  <a:gd name="T8" fmla="*/ 36 w 57"/>
                  <a:gd name="T9" fmla="*/ 59 h 77"/>
                  <a:gd name="T10" fmla="*/ 43 w 57"/>
                  <a:gd name="T11" fmla="*/ 74 h 77"/>
                  <a:gd name="T12" fmla="*/ 57 w 57"/>
                  <a:gd name="T13" fmla="*/ 6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77">
                    <a:moveTo>
                      <a:pt x="57" y="61"/>
                    </a:moveTo>
                    <a:cubicBezTo>
                      <a:pt x="57" y="56"/>
                      <a:pt x="55" y="30"/>
                      <a:pt x="37" y="16"/>
                    </a:cubicBezTo>
                    <a:cubicBezTo>
                      <a:pt x="20" y="4"/>
                      <a:pt x="2" y="0"/>
                      <a:pt x="0" y="1"/>
                    </a:cubicBezTo>
                    <a:cubicBezTo>
                      <a:pt x="2" y="1"/>
                      <a:pt x="21" y="8"/>
                      <a:pt x="29" y="23"/>
                    </a:cubicBezTo>
                    <a:cubicBezTo>
                      <a:pt x="39" y="37"/>
                      <a:pt x="36" y="57"/>
                      <a:pt x="36" y="59"/>
                    </a:cubicBezTo>
                    <a:cubicBezTo>
                      <a:pt x="34" y="65"/>
                      <a:pt x="37" y="72"/>
                      <a:pt x="43" y="74"/>
                    </a:cubicBezTo>
                    <a:cubicBezTo>
                      <a:pt x="48" y="77"/>
                      <a:pt x="56" y="70"/>
                      <a:pt x="57" y="61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7"/>
              <p:cNvSpPr/>
              <p:nvPr/>
            </p:nvSpPr>
            <p:spPr bwMode="auto">
              <a:xfrm>
                <a:off x="6500813" y="5153025"/>
                <a:ext cx="125413" cy="279400"/>
              </a:xfrm>
              <a:custGeom>
                <a:avLst/>
                <a:gdLst>
                  <a:gd name="T0" fmla="*/ 20 w 26"/>
                  <a:gd name="T1" fmla="*/ 49 h 57"/>
                  <a:gd name="T2" fmla="*/ 19 w 26"/>
                  <a:gd name="T3" fmla="*/ 18 h 57"/>
                  <a:gd name="T4" fmla="*/ 0 w 26"/>
                  <a:gd name="T5" fmla="*/ 0 h 57"/>
                  <a:gd name="T6" fmla="*/ 12 w 26"/>
                  <a:gd name="T7" fmla="*/ 20 h 57"/>
                  <a:gd name="T8" fmla="*/ 8 w 26"/>
                  <a:gd name="T9" fmla="*/ 43 h 57"/>
                  <a:gd name="T10" fmla="*/ 8 w 26"/>
                  <a:gd name="T11" fmla="*/ 54 h 57"/>
                  <a:gd name="T12" fmla="*/ 20 w 26"/>
                  <a:gd name="T1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57">
                    <a:moveTo>
                      <a:pt x="20" y="49"/>
                    </a:moveTo>
                    <a:cubicBezTo>
                      <a:pt x="21" y="47"/>
                      <a:pt x="26" y="30"/>
                      <a:pt x="19" y="18"/>
                    </a:cubicBezTo>
                    <a:cubicBezTo>
                      <a:pt x="12" y="6"/>
                      <a:pt x="1" y="0"/>
                      <a:pt x="0" y="0"/>
                    </a:cubicBezTo>
                    <a:cubicBezTo>
                      <a:pt x="2" y="0"/>
                      <a:pt x="11" y="9"/>
                      <a:pt x="12" y="20"/>
                    </a:cubicBezTo>
                    <a:cubicBezTo>
                      <a:pt x="15" y="31"/>
                      <a:pt x="8" y="42"/>
                      <a:pt x="8" y="43"/>
                    </a:cubicBezTo>
                    <a:cubicBezTo>
                      <a:pt x="5" y="46"/>
                      <a:pt x="5" y="52"/>
                      <a:pt x="8" y="54"/>
                    </a:cubicBezTo>
                    <a:cubicBezTo>
                      <a:pt x="11" y="57"/>
                      <a:pt x="17" y="55"/>
                      <a:pt x="20" y="49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8"/>
              <p:cNvSpPr/>
              <p:nvPr/>
            </p:nvSpPr>
            <p:spPr bwMode="auto">
              <a:xfrm>
                <a:off x="6756400" y="5324475"/>
                <a:ext cx="73025" cy="73025"/>
              </a:xfrm>
              <a:custGeom>
                <a:avLst/>
                <a:gdLst>
                  <a:gd name="T0" fmla="*/ 3 w 15"/>
                  <a:gd name="T1" fmla="*/ 12 h 15"/>
                  <a:gd name="T2" fmla="*/ 4 w 15"/>
                  <a:gd name="T3" fmla="*/ 3 h 15"/>
                  <a:gd name="T4" fmla="*/ 13 w 15"/>
                  <a:gd name="T5" fmla="*/ 4 h 15"/>
                  <a:gd name="T6" fmla="*/ 12 w 15"/>
                  <a:gd name="T7" fmla="*/ 13 h 15"/>
                  <a:gd name="T8" fmla="*/ 3 w 15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3" y="12"/>
                    </a:moveTo>
                    <a:cubicBezTo>
                      <a:pt x="0" y="9"/>
                      <a:pt x="1" y="5"/>
                      <a:pt x="4" y="3"/>
                    </a:cubicBezTo>
                    <a:cubicBezTo>
                      <a:pt x="7" y="0"/>
                      <a:pt x="11" y="1"/>
                      <a:pt x="13" y="4"/>
                    </a:cubicBezTo>
                    <a:cubicBezTo>
                      <a:pt x="15" y="6"/>
                      <a:pt x="15" y="11"/>
                      <a:pt x="12" y="13"/>
                    </a:cubicBezTo>
                    <a:cubicBezTo>
                      <a:pt x="9" y="15"/>
                      <a:pt x="5" y="15"/>
                      <a:pt x="3" y="12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9"/>
              <p:cNvSpPr/>
              <p:nvPr/>
            </p:nvSpPr>
            <p:spPr bwMode="auto">
              <a:xfrm>
                <a:off x="6829425" y="5407025"/>
                <a:ext cx="57150" cy="60325"/>
              </a:xfrm>
              <a:custGeom>
                <a:avLst/>
                <a:gdLst>
                  <a:gd name="T0" fmla="*/ 2 w 12"/>
                  <a:gd name="T1" fmla="*/ 9 h 12"/>
                  <a:gd name="T2" fmla="*/ 3 w 12"/>
                  <a:gd name="T3" fmla="*/ 2 h 12"/>
                  <a:gd name="T4" fmla="*/ 10 w 12"/>
                  <a:gd name="T5" fmla="*/ 3 h 12"/>
                  <a:gd name="T6" fmla="*/ 9 w 12"/>
                  <a:gd name="T7" fmla="*/ 10 h 12"/>
                  <a:gd name="T8" fmla="*/ 2 w 12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2" y="9"/>
                    </a:moveTo>
                    <a:cubicBezTo>
                      <a:pt x="0" y="7"/>
                      <a:pt x="1" y="4"/>
                      <a:pt x="3" y="2"/>
                    </a:cubicBezTo>
                    <a:cubicBezTo>
                      <a:pt x="5" y="0"/>
                      <a:pt x="8" y="1"/>
                      <a:pt x="10" y="3"/>
                    </a:cubicBezTo>
                    <a:cubicBezTo>
                      <a:pt x="12" y="5"/>
                      <a:pt x="11" y="8"/>
                      <a:pt x="9" y="10"/>
                    </a:cubicBezTo>
                    <a:cubicBezTo>
                      <a:pt x="7" y="12"/>
                      <a:pt x="4" y="11"/>
                      <a:pt x="2" y="9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0"/>
              <p:cNvSpPr/>
              <p:nvPr/>
            </p:nvSpPr>
            <p:spPr bwMode="auto">
              <a:xfrm>
                <a:off x="6321425" y="5026025"/>
                <a:ext cx="1038225" cy="307975"/>
              </a:xfrm>
              <a:custGeom>
                <a:avLst/>
                <a:gdLst>
                  <a:gd name="T0" fmla="*/ 12 w 215"/>
                  <a:gd name="T1" fmla="*/ 47 h 63"/>
                  <a:gd name="T2" fmla="*/ 21 w 215"/>
                  <a:gd name="T3" fmla="*/ 38 h 63"/>
                  <a:gd name="T4" fmla="*/ 14 w 215"/>
                  <a:gd name="T5" fmla="*/ 29 h 63"/>
                  <a:gd name="T6" fmla="*/ 12 w 215"/>
                  <a:gd name="T7" fmla="*/ 29 h 63"/>
                  <a:gd name="T8" fmla="*/ 6 w 215"/>
                  <a:gd name="T9" fmla="*/ 23 h 63"/>
                  <a:gd name="T10" fmla="*/ 40 w 215"/>
                  <a:gd name="T11" fmla="*/ 1 h 63"/>
                  <a:gd name="T12" fmla="*/ 213 w 215"/>
                  <a:gd name="T13" fmla="*/ 51 h 63"/>
                  <a:gd name="T14" fmla="*/ 215 w 215"/>
                  <a:gd name="T15" fmla="*/ 49 h 63"/>
                  <a:gd name="T16" fmla="*/ 41 w 215"/>
                  <a:gd name="T17" fmla="*/ 0 h 63"/>
                  <a:gd name="T18" fmla="*/ 0 w 215"/>
                  <a:gd name="T19" fmla="*/ 33 h 63"/>
                  <a:gd name="T20" fmla="*/ 12 w 215"/>
                  <a:gd name="T21" fmla="*/ 4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63">
                    <a:moveTo>
                      <a:pt x="12" y="47"/>
                    </a:moveTo>
                    <a:cubicBezTo>
                      <a:pt x="17" y="47"/>
                      <a:pt x="21" y="43"/>
                      <a:pt x="21" y="38"/>
                    </a:cubicBezTo>
                    <a:cubicBezTo>
                      <a:pt x="21" y="33"/>
                      <a:pt x="17" y="29"/>
                      <a:pt x="14" y="29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9" y="29"/>
                      <a:pt x="6" y="26"/>
                      <a:pt x="6" y="23"/>
                    </a:cubicBezTo>
                    <a:cubicBezTo>
                      <a:pt x="6" y="15"/>
                      <a:pt x="14" y="1"/>
                      <a:pt x="40" y="1"/>
                    </a:cubicBezTo>
                    <a:cubicBezTo>
                      <a:pt x="89" y="2"/>
                      <a:pt x="155" y="63"/>
                      <a:pt x="213" y="51"/>
                    </a:cubicBezTo>
                    <a:cubicBezTo>
                      <a:pt x="213" y="51"/>
                      <a:pt x="215" y="50"/>
                      <a:pt x="215" y="49"/>
                    </a:cubicBezTo>
                    <a:cubicBezTo>
                      <a:pt x="166" y="63"/>
                      <a:pt x="86" y="1"/>
                      <a:pt x="41" y="0"/>
                    </a:cubicBezTo>
                    <a:cubicBezTo>
                      <a:pt x="17" y="0"/>
                      <a:pt x="0" y="12"/>
                      <a:pt x="0" y="33"/>
                    </a:cubicBezTo>
                    <a:cubicBezTo>
                      <a:pt x="0" y="40"/>
                      <a:pt x="5" y="47"/>
                      <a:pt x="12" y="47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1"/>
              <p:cNvSpPr/>
              <p:nvPr/>
            </p:nvSpPr>
            <p:spPr bwMode="auto">
              <a:xfrm>
                <a:off x="5053013" y="5026025"/>
                <a:ext cx="1047750" cy="312738"/>
              </a:xfrm>
              <a:custGeom>
                <a:avLst/>
                <a:gdLst>
                  <a:gd name="T0" fmla="*/ 205 w 217"/>
                  <a:gd name="T1" fmla="*/ 48 h 64"/>
                  <a:gd name="T2" fmla="*/ 195 w 217"/>
                  <a:gd name="T3" fmla="*/ 38 h 64"/>
                  <a:gd name="T4" fmla="*/ 202 w 217"/>
                  <a:gd name="T5" fmla="*/ 29 h 64"/>
                  <a:gd name="T6" fmla="*/ 204 w 217"/>
                  <a:gd name="T7" fmla="*/ 30 h 64"/>
                  <a:gd name="T8" fmla="*/ 211 w 217"/>
                  <a:gd name="T9" fmla="*/ 23 h 64"/>
                  <a:gd name="T10" fmla="*/ 175 w 217"/>
                  <a:gd name="T11" fmla="*/ 1 h 64"/>
                  <a:gd name="T12" fmla="*/ 2 w 217"/>
                  <a:gd name="T13" fmla="*/ 51 h 64"/>
                  <a:gd name="T14" fmla="*/ 0 w 217"/>
                  <a:gd name="T15" fmla="*/ 49 h 64"/>
                  <a:gd name="T16" fmla="*/ 175 w 217"/>
                  <a:gd name="T17" fmla="*/ 0 h 64"/>
                  <a:gd name="T18" fmla="*/ 217 w 217"/>
                  <a:gd name="T19" fmla="*/ 34 h 64"/>
                  <a:gd name="T20" fmla="*/ 205 w 217"/>
                  <a:gd name="T21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7" h="64">
                    <a:moveTo>
                      <a:pt x="205" y="48"/>
                    </a:moveTo>
                    <a:cubicBezTo>
                      <a:pt x="200" y="48"/>
                      <a:pt x="195" y="43"/>
                      <a:pt x="195" y="38"/>
                    </a:cubicBezTo>
                    <a:cubicBezTo>
                      <a:pt x="195" y="34"/>
                      <a:pt x="199" y="29"/>
                      <a:pt x="202" y="29"/>
                    </a:cubicBezTo>
                    <a:cubicBezTo>
                      <a:pt x="202" y="29"/>
                      <a:pt x="203" y="30"/>
                      <a:pt x="204" y="30"/>
                    </a:cubicBezTo>
                    <a:cubicBezTo>
                      <a:pt x="208" y="30"/>
                      <a:pt x="211" y="26"/>
                      <a:pt x="211" y="23"/>
                    </a:cubicBezTo>
                    <a:cubicBezTo>
                      <a:pt x="211" y="16"/>
                      <a:pt x="202" y="1"/>
                      <a:pt x="175" y="1"/>
                    </a:cubicBezTo>
                    <a:cubicBezTo>
                      <a:pt x="126" y="2"/>
                      <a:pt x="60" y="63"/>
                      <a:pt x="2" y="51"/>
                    </a:cubicBezTo>
                    <a:cubicBezTo>
                      <a:pt x="3" y="51"/>
                      <a:pt x="0" y="50"/>
                      <a:pt x="0" y="49"/>
                    </a:cubicBezTo>
                    <a:cubicBezTo>
                      <a:pt x="50" y="64"/>
                      <a:pt x="129" y="0"/>
                      <a:pt x="175" y="0"/>
                    </a:cubicBezTo>
                    <a:cubicBezTo>
                      <a:pt x="198" y="0"/>
                      <a:pt x="217" y="12"/>
                      <a:pt x="217" y="34"/>
                    </a:cubicBezTo>
                    <a:cubicBezTo>
                      <a:pt x="217" y="41"/>
                      <a:pt x="212" y="48"/>
                      <a:pt x="205" y="48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2"/>
              <p:cNvSpPr/>
              <p:nvPr/>
            </p:nvSpPr>
            <p:spPr bwMode="auto">
              <a:xfrm>
                <a:off x="6110288" y="4986338"/>
                <a:ext cx="192088" cy="171450"/>
              </a:xfrm>
              <a:custGeom>
                <a:avLst/>
                <a:gdLst>
                  <a:gd name="T0" fmla="*/ 8 w 40"/>
                  <a:gd name="T1" fmla="*/ 34 h 35"/>
                  <a:gd name="T2" fmla="*/ 0 w 40"/>
                  <a:gd name="T3" fmla="*/ 24 h 35"/>
                  <a:gd name="T4" fmla="*/ 20 w 40"/>
                  <a:gd name="T5" fmla="*/ 0 h 35"/>
                  <a:gd name="T6" fmla="*/ 40 w 40"/>
                  <a:gd name="T7" fmla="*/ 24 h 35"/>
                  <a:gd name="T8" fmla="*/ 32 w 40"/>
                  <a:gd name="T9" fmla="*/ 34 h 35"/>
                  <a:gd name="T10" fmla="*/ 20 w 40"/>
                  <a:gd name="T11" fmla="*/ 30 h 35"/>
                  <a:gd name="T12" fmla="*/ 8 w 40"/>
                  <a:gd name="T13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35">
                    <a:moveTo>
                      <a:pt x="8" y="34"/>
                    </a:moveTo>
                    <a:cubicBezTo>
                      <a:pt x="3" y="34"/>
                      <a:pt x="0" y="30"/>
                      <a:pt x="0" y="24"/>
                    </a:cubicBezTo>
                    <a:cubicBezTo>
                      <a:pt x="0" y="13"/>
                      <a:pt x="11" y="5"/>
                      <a:pt x="20" y="0"/>
                    </a:cubicBezTo>
                    <a:cubicBezTo>
                      <a:pt x="29" y="4"/>
                      <a:pt x="40" y="13"/>
                      <a:pt x="40" y="24"/>
                    </a:cubicBezTo>
                    <a:cubicBezTo>
                      <a:pt x="40" y="29"/>
                      <a:pt x="37" y="34"/>
                      <a:pt x="32" y="34"/>
                    </a:cubicBezTo>
                    <a:cubicBezTo>
                      <a:pt x="28" y="35"/>
                      <a:pt x="23" y="33"/>
                      <a:pt x="20" y="30"/>
                    </a:cubicBezTo>
                    <a:cubicBezTo>
                      <a:pt x="17" y="33"/>
                      <a:pt x="12" y="35"/>
                      <a:pt x="8" y="34"/>
                    </a:cubicBezTo>
                    <a:close/>
                  </a:path>
                </a:pathLst>
              </a:custGeom>
              <a:solidFill>
                <a:srgbClr val="7A7A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4607199" y="2187832"/>
              <a:ext cx="4507150" cy="221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800">
                  <a:gradFill>
                    <a:gsLst>
                      <a:gs pos="16216">
                        <a:schemeClr val="accent4">
                          <a:lumMod val="60000"/>
                          <a:lumOff val="40000"/>
                        </a:schemeClr>
                      </a:gs>
                      <a:gs pos="56000">
                        <a:srgbClr val="991D9A"/>
                      </a:gs>
                      <a:gs pos="19000">
                        <a:schemeClr val="accent4">
                          <a:lumMod val="60000"/>
                          <a:lumOff val="40000"/>
                        </a:schemeClr>
                      </a:gs>
                      <a:gs pos="91000">
                        <a:srgbClr val="831C96"/>
                      </a:gs>
                    </a:gsLst>
                    <a:lin ang="7800000" scaled="0"/>
                  </a:gradFill>
                  <a:latin typeface="Agency FB" panose="020B0503020202020204" pitchFamily="34" charset="0"/>
                </a:rPr>
                <a:t>20XX</a:t>
              </a:r>
              <a:endParaRPr lang="en-US" altLang="zh-CN" sz="13800" dirty="0">
                <a:gradFill>
                  <a:gsLst>
                    <a:gs pos="16216">
                      <a:schemeClr val="accent4">
                        <a:lumMod val="60000"/>
                        <a:lumOff val="40000"/>
                      </a:schemeClr>
                    </a:gs>
                    <a:gs pos="56000">
                      <a:srgbClr val="991D9A"/>
                    </a:gs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91000">
                      <a:srgbClr val="831C96"/>
                    </a:gs>
                  </a:gsLst>
                  <a:lin ang="7800000" scaled="0"/>
                </a:gradFill>
                <a:latin typeface="Agency FB" panose="020B050302020202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978418" y="4662066"/>
              <a:ext cx="38076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gradFill flip="none" rotWithShape="1">
                    <a:gsLst>
                      <a:gs pos="0">
                        <a:srgbClr val="454DF1">
                          <a:shade val="30000"/>
                          <a:satMod val="115000"/>
                        </a:srgbClr>
                      </a:gs>
                      <a:gs pos="50000">
                        <a:srgbClr val="454DF1">
                          <a:shade val="67500"/>
                          <a:satMod val="115000"/>
                        </a:srgbClr>
                      </a:gs>
                      <a:gs pos="100000">
                        <a:srgbClr val="454DF1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方正正中黑简体" panose="02000000000000000000" pitchFamily="2" charset="-122"/>
                  <a:ea typeface="方正正中黑简体" panose="02000000000000000000" pitchFamily="2" charset="-122"/>
                </a:rPr>
                <a:t>年终总结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248007" y="4534696"/>
              <a:ext cx="398145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A_まももP - 歴史を紡ぐ者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4450" y="148885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sp>
        <p:nvSpPr>
          <p:cNvPr id="4" name="椭圆 3"/>
          <p:cNvSpPr/>
          <p:nvPr/>
        </p:nvSpPr>
        <p:spPr>
          <a:xfrm>
            <a:off x="4804057" y="2075179"/>
            <a:ext cx="2623086" cy="262308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8155746" y="2075179"/>
            <a:ext cx="2623086" cy="262308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15515" y="2075179"/>
            <a:ext cx="2623086" cy="262308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78659" y="2354510"/>
            <a:ext cx="2053733" cy="2053733"/>
          </a:xfrm>
          <a:prstGeom prst="ellipse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</a:endParaRPr>
          </a:p>
        </p:txBody>
      </p:sp>
      <p:sp>
        <p:nvSpPr>
          <p:cNvPr id="10" name="Oval 10"/>
          <p:cNvSpPr/>
          <p:nvPr/>
        </p:nvSpPr>
        <p:spPr>
          <a:xfrm>
            <a:off x="1716895" y="2354510"/>
            <a:ext cx="2053733" cy="2053733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8440423" y="2354510"/>
            <a:ext cx="2053733" cy="2053733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</a:endParaRPr>
          </a:p>
        </p:txBody>
      </p:sp>
      <p:sp>
        <p:nvSpPr>
          <p:cNvPr id="12" name="Freeform 283"/>
          <p:cNvSpPr>
            <a:spLocks noEditPoints="1"/>
          </p:cNvSpPr>
          <p:nvPr/>
        </p:nvSpPr>
        <p:spPr bwMode="auto">
          <a:xfrm>
            <a:off x="2422527" y="2592390"/>
            <a:ext cx="617534" cy="617534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7 w 288"/>
              <a:gd name="T5" fmla="*/ 212 h 288"/>
              <a:gd name="T6" fmla="*/ 77 w 288"/>
              <a:gd name="T7" fmla="*/ 272 h 288"/>
              <a:gd name="T8" fmla="*/ 144 w 288"/>
              <a:gd name="T9" fmla="*/ 288 h 288"/>
              <a:gd name="T10" fmla="*/ 213 w 288"/>
              <a:gd name="T11" fmla="*/ 271 h 288"/>
              <a:gd name="T12" fmla="*/ 272 w 288"/>
              <a:gd name="T13" fmla="*/ 210 h 288"/>
              <a:gd name="T14" fmla="*/ 288 w 288"/>
              <a:gd name="T15" fmla="*/ 144 h 288"/>
              <a:gd name="T16" fmla="*/ 144 w 288"/>
              <a:gd name="T17" fmla="*/ 0 h 288"/>
              <a:gd name="T18" fmla="*/ 248 w 288"/>
              <a:gd name="T19" fmla="*/ 138 h 288"/>
              <a:gd name="T20" fmla="*/ 215 w 288"/>
              <a:gd name="T21" fmla="*/ 138 h 288"/>
              <a:gd name="T22" fmla="*/ 215 w 288"/>
              <a:gd name="T23" fmla="*/ 125 h 288"/>
              <a:gd name="T24" fmla="*/ 248 w 288"/>
              <a:gd name="T25" fmla="*/ 125 h 288"/>
              <a:gd name="T26" fmla="*/ 248 w 288"/>
              <a:gd name="T27" fmla="*/ 138 h 288"/>
              <a:gd name="T28" fmla="*/ 212 w 288"/>
              <a:gd name="T29" fmla="*/ 65 h 288"/>
              <a:gd name="T30" fmla="*/ 221 w 288"/>
              <a:gd name="T31" fmla="*/ 74 h 288"/>
              <a:gd name="T32" fmla="*/ 198 w 288"/>
              <a:gd name="T33" fmla="*/ 97 h 288"/>
              <a:gd name="T34" fmla="*/ 189 w 288"/>
              <a:gd name="T35" fmla="*/ 88 h 288"/>
              <a:gd name="T36" fmla="*/ 212 w 288"/>
              <a:gd name="T37" fmla="*/ 65 h 288"/>
              <a:gd name="T38" fmla="*/ 137 w 288"/>
              <a:gd name="T39" fmla="*/ 35 h 288"/>
              <a:gd name="T40" fmla="*/ 151 w 288"/>
              <a:gd name="T41" fmla="*/ 35 h 288"/>
              <a:gd name="T42" fmla="*/ 151 w 288"/>
              <a:gd name="T43" fmla="*/ 36 h 288"/>
              <a:gd name="T44" fmla="*/ 151 w 288"/>
              <a:gd name="T45" fmla="*/ 68 h 288"/>
              <a:gd name="T46" fmla="*/ 137 w 288"/>
              <a:gd name="T47" fmla="*/ 68 h 288"/>
              <a:gd name="T48" fmla="*/ 137 w 288"/>
              <a:gd name="T49" fmla="*/ 36 h 288"/>
              <a:gd name="T50" fmla="*/ 137 w 288"/>
              <a:gd name="T51" fmla="*/ 35 h 288"/>
              <a:gd name="T52" fmla="*/ 40 w 288"/>
              <a:gd name="T53" fmla="*/ 125 h 288"/>
              <a:gd name="T54" fmla="*/ 73 w 288"/>
              <a:gd name="T55" fmla="*/ 125 h 288"/>
              <a:gd name="T56" fmla="*/ 73 w 288"/>
              <a:gd name="T57" fmla="*/ 138 h 288"/>
              <a:gd name="T58" fmla="*/ 40 w 288"/>
              <a:gd name="T59" fmla="*/ 138 h 288"/>
              <a:gd name="T60" fmla="*/ 40 w 288"/>
              <a:gd name="T61" fmla="*/ 125 h 288"/>
              <a:gd name="T62" fmla="*/ 90 w 288"/>
              <a:gd name="T63" fmla="*/ 97 h 288"/>
              <a:gd name="T64" fmla="*/ 66 w 288"/>
              <a:gd name="T65" fmla="*/ 74 h 288"/>
              <a:gd name="T66" fmla="*/ 76 w 288"/>
              <a:gd name="T67" fmla="*/ 65 h 288"/>
              <a:gd name="T68" fmla="*/ 99 w 288"/>
              <a:gd name="T69" fmla="*/ 88 h 288"/>
              <a:gd name="T70" fmla="*/ 90 w 288"/>
              <a:gd name="T71" fmla="*/ 97 h 288"/>
              <a:gd name="T72" fmla="*/ 140 w 288"/>
              <a:gd name="T73" fmla="*/ 252 h 288"/>
              <a:gd name="T74" fmla="*/ 132 w 288"/>
              <a:gd name="T75" fmla="*/ 248 h 288"/>
              <a:gd name="T76" fmla="*/ 130 w 288"/>
              <a:gd name="T77" fmla="*/ 225 h 288"/>
              <a:gd name="T78" fmla="*/ 140 w 288"/>
              <a:gd name="T79" fmla="*/ 107 h 288"/>
              <a:gd name="T80" fmla="*/ 150 w 288"/>
              <a:gd name="T81" fmla="*/ 107 h 288"/>
              <a:gd name="T82" fmla="*/ 160 w 288"/>
              <a:gd name="T83" fmla="*/ 226 h 288"/>
              <a:gd name="T84" fmla="*/ 157 w 288"/>
              <a:gd name="T85" fmla="*/ 248 h 288"/>
              <a:gd name="T86" fmla="*/ 151 w 288"/>
              <a:gd name="T87" fmla="*/ 252 h 288"/>
              <a:gd name="T88" fmla="*/ 140 w 288"/>
              <a:gd name="T89" fmla="*/ 25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169"/>
                  <a:pt x="6" y="192"/>
                  <a:pt x="17" y="212"/>
                </a:cubicBezTo>
                <a:cubicBezTo>
                  <a:pt x="31" y="237"/>
                  <a:pt x="52" y="258"/>
                  <a:pt x="77" y="272"/>
                </a:cubicBezTo>
                <a:cubicBezTo>
                  <a:pt x="97" y="282"/>
                  <a:pt x="120" y="288"/>
                  <a:pt x="144" y="288"/>
                </a:cubicBezTo>
                <a:cubicBezTo>
                  <a:pt x="169" y="288"/>
                  <a:pt x="192" y="282"/>
                  <a:pt x="213" y="271"/>
                </a:cubicBezTo>
                <a:cubicBezTo>
                  <a:pt x="238" y="257"/>
                  <a:pt x="259" y="236"/>
                  <a:pt x="272" y="210"/>
                </a:cubicBezTo>
                <a:cubicBezTo>
                  <a:pt x="282" y="190"/>
                  <a:pt x="288" y="168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48" y="138"/>
                </a:moveTo>
                <a:cubicBezTo>
                  <a:pt x="215" y="138"/>
                  <a:pt x="215" y="138"/>
                  <a:pt x="215" y="138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48" y="125"/>
                  <a:pt x="248" y="125"/>
                  <a:pt x="248" y="125"/>
                </a:cubicBezTo>
                <a:lnTo>
                  <a:pt x="248" y="138"/>
                </a:lnTo>
                <a:close/>
                <a:moveTo>
                  <a:pt x="212" y="65"/>
                </a:moveTo>
                <a:cubicBezTo>
                  <a:pt x="221" y="74"/>
                  <a:pt x="221" y="74"/>
                  <a:pt x="221" y="74"/>
                </a:cubicBezTo>
                <a:cubicBezTo>
                  <a:pt x="198" y="97"/>
                  <a:pt x="198" y="97"/>
                  <a:pt x="198" y="97"/>
                </a:cubicBezTo>
                <a:cubicBezTo>
                  <a:pt x="189" y="88"/>
                  <a:pt x="189" y="88"/>
                  <a:pt x="189" y="88"/>
                </a:cubicBezTo>
                <a:lnTo>
                  <a:pt x="212" y="65"/>
                </a:lnTo>
                <a:close/>
                <a:moveTo>
                  <a:pt x="137" y="35"/>
                </a:moveTo>
                <a:cubicBezTo>
                  <a:pt x="151" y="35"/>
                  <a:pt x="151" y="35"/>
                  <a:pt x="151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36"/>
                  <a:pt x="137" y="36"/>
                  <a:pt x="137" y="36"/>
                </a:cubicBezTo>
                <a:lnTo>
                  <a:pt x="137" y="35"/>
                </a:lnTo>
                <a:close/>
                <a:moveTo>
                  <a:pt x="40" y="125"/>
                </a:moveTo>
                <a:cubicBezTo>
                  <a:pt x="73" y="125"/>
                  <a:pt x="73" y="125"/>
                  <a:pt x="73" y="125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40" y="138"/>
                  <a:pt x="40" y="138"/>
                  <a:pt x="40" y="138"/>
                </a:cubicBezTo>
                <a:lnTo>
                  <a:pt x="40" y="125"/>
                </a:lnTo>
                <a:close/>
                <a:moveTo>
                  <a:pt x="90" y="97"/>
                </a:moveTo>
                <a:cubicBezTo>
                  <a:pt x="66" y="74"/>
                  <a:pt x="66" y="74"/>
                  <a:pt x="66" y="74"/>
                </a:cubicBezTo>
                <a:cubicBezTo>
                  <a:pt x="76" y="65"/>
                  <a:pt x="76" y="65"/>
                  <a:pt x="76" y="65"/>
                </a:cubicBezTo>
                <a:cubicBezTo>
                  <a:pt x="99" y="88"/>
                  <a:pt x="99" y="88"/>
                  <a:pt x="99" y="88"/>
                </a:cubicBezTo>
                <a:lnTo>
                  <a:pt x="90" y="97"/>
                </a:lnTo>
                <a:close/>
                <a:moveTo>
                  <a:pt x="140" y="252"/>
                </a:moveTo>
                <a:cubicBezTo>
                  <a:pt x="137" y="251"/>
                  <a:pt x="135" y="250"/>
                  <a:pt x="132" y="248"/>
                </a:cubicBezTo>
                <a:cubicBezTo>
                  <a:pt x="126" y="242"/>
                  <a:pt x="126" y="232"/>
                  <a:pt x="130" y="225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50" y="107"/>
                  <a:pt x="150" y="107"/>
                  <a:pt x="150" y="107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64" y="233"/>
                  <a:pt x="164" y="242"/>
                  <a:pt x="157" y="248"/>
                </a:cubicBezTo>
                <a:cubicBezTo>
                  <a:pt x="156" y="250"/>
                  <a:pt x="153" y="251"/>
                  <a:pt x="151" y="252"/>
                </a:cubicBezTo>
                <a:cubicBezTo>
                  <a:pt x="147" y="253"/>
                  <a:pt x="143" y="253"/>
                  <a:pt x="140" y="2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362"/>
          <p:cNvSpPr>
            <a:spLocks noEditPoints="1"/>
          </p:cNvSpPr>
          <p:nvPr/>
        </p:nvSpPr>
        <p:spPr bwMode="auto">
          <a:xfrm>
            <a:off x="5790525" y="2613039"/>
            <a:ext cx="617534" cy="439032"/>
          </a:xfrm>
          <a:custGeom>
            <a:avLst/>
            <a:gdLst>
              <a:gd name="T0" fmla="*/ 279 w 288"/>
              <a:gd name="T1" fmla="*/ 24 h 204"/>
              <a:gd name="T2" fmla="*/ 219 w 288"/>
              <a:gd name="T3" fmla="*/ 24 h 204"/>
              <a:gd name="T4" fmla="*/ 219 w 288"/>
              <a:gd name="T5" fmla="*/ 24 h 204"/>
              <a:gd name="T6" fmla="*/ 211 w 288"/>
              <a:gd name="T7" fmla="*/ 8 h 204"/>
              <a:gd name="T8" fmla="*/ 199 w 288"/>
              <a:gd name="T9" fmla="*/ 0 h 204"/>
              <a:gd name="T10" fmla="*/ 89 w 288"/>
              <a:gd name="T11" fmla="*/ 0 h 204"/>
              <a:gd name="T12" fmla="*/ 77 w 288"/>
              <a:gd name="T13" fmla="*/ 8 h 204"/>
              <a:gd name="T14" fmla="*/ 68 w 288"/>
              <a:gd name="T15" fmla="*/ 24 h 204"/>
              <a:gd name="T16" fmla="*/ 68 w 288"/>
              <a:gd name="T17" fmla="*/ 24 h 204"/>
              <a:gd name="T18" fmla="*/ 9 w 288"/>
              <a:gd name="T19" fmla="*/ 24 h 204"/>
              <a:gd name="T20" fmla="*/ 0 w 288"/>
              <a:gd name="T21" fmla="*/ 33 h 204"/>
              <a:gd name="T22" fmla="*/ 0 w 288"/>
              <a:gd name="T23" fmla="*/ 195 h 204"/>
              <a:gd name="T24" fmla="*/ 9 w 288"/>
              <a:gd name="T25" fmla="*/ 204 h 204"/>
              <a:gd name="T26" fmla="*/ 279 w 288"/>
              <a:gd name="T27" fmla="*/ 204 h 204"/>
              <a:gd name="T28" fmla="*/ 288 w 288"/>
              <a:gd name="T29" fmla="*/ 195 h 204"/>
              <a:gd name="T30" fmla="*/ 288 w 288"/>
              <a:gd name="T31" fmla="*/ 33 h 204"/>
              <a:gd name="T32" fmla="*/ 279 w 288"/>
              <a:gd name="T33" fmla="*/ 24 h 204"/>
              <a:gd name="T34" fmla="*/ 144 w 288"/>
              <a:gd name="T35" fmla="*/ 175 h 204"/>
              <a:gd name="T36" fmla="*/ 82 w 288"/>
              <a:gd name="T37" fmla="*/ 113 h 204"/>
              <a:gd name="T38" fmla="*/ 144 w 288"/>
              <a:gd name="T39" fmla="*/ 51 h 204"/>
              <a:gd name="T40" fmla="*/ 206 w 288"/>
              <a:gd name="T41" fmla="*/ 113 h 204"/>
              <a:gd name="T42" fmla="*/ 144 w 288"/>
              <a:gd name="T43" fmla="*/ 175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8" h="204">
                <a:moveTo>
                  <a:pt x="279" y="24"/>
                </a:moveTo>
                <a:cubicBezTo>
                  <a:pt x="219" y="24"/>
                  <a:pt x="219" y="24"/>
                  <a:pt x="219" y="24"/>
                </a:cubicBezTo>
                <a:cubicBezTo>
                  <a:pt x="219" y="24"/>
                  <a:pt x="219" y="24"/>
                  <a:pt x="219" y="24"/>
                </a:cubicBezTo>
                <a:cubicBezTo>
                  <a:pt x="211" y="8"/>
                  <a:pt x="211" y="8"/>
                  <a:pt x="211" y="8"/>
                </a:cubicBezTo>
                <a:cubicBezTo>
                  <a:pt x="209" y="3"/>
                  <a:pt x="204" y="0"/>
                  <a:pt x="19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4" y="0"/>
                  <a:pt x="79" y="3"/>
                  <a:pt x="77" y="8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200"/>
                  <a:pt x="4" y="204"/>
                  <a:pt x="9" y="204"/>
                </a:cubicBezTo>
                <a:cubicBezTo>
                  <a:pt x="279" y="204"/>
                  <a:pt x="279" y="204"/>
                  <a:pt x="279" y="204"/>
                </a:cubicBezTo>
                <a:cubicBezTo>
                  <a:pt x="284" y="204"/>
                  <a:pt x="288" y="200"/>
                  <a:pt x="288" y="195"/>
                </a:cubicBezTo>
                <a:cubicBezTo>
                  <a:pt x="288" y="33"/>
                  <a:pt x="288" y="33"/>
                  <a:pt x="288" y="33"/>
                </a:cubicBezTo>
                <a:cubicBezTo>
                  <a:pt x="288" y="28"/>
                  <a:pt x="284" y="24"/>
                  <a:pt x="279" y="24"/>
                </a:cubicBezTo>
                <a:close/>
                <a:moveTo>
                  <a:pt x="144" y="175"/>
                </a:moveTo>
                <a:cubicBezTo>
                  <a:pt x="109" y="175"/>
                  <a:pt x="82" y="147"/>
                  <a:pt x="82" y="113"/>
                </a:cubicBezTo>
                <a:cubicBezTo>
                  <a:pt x="82" y="78"/>
                  <a:pt x="109" y="51"/>
                  <a:pt x="144" y="51"/>
                </a:cubicBezTo>
                <a:cubicBezTo>
                  <a:pt x="178" y="51"/>
                  <a:pt x="206" y="78"/>
                  <a:pt x="206" y="113"/>
                </a:cubicBezTo>
                <a:cubicBezTo>
                  <a:pt x="206" y="147"/>
                  <a:pt x="178" y="175"/>
                  <a:pt x="144" y="1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382"/>
          <p:cNvSpPr>
            <a:spLocks noEditPoints="1"/>
          </p:cNvSpPr>
          <p:nvPr/>
        </p:nvSpPr>
        <p:spPr bwMode="auto">
          <a:xfrm>
            <a:off x="9158522" y="2660766"/>
            <a:ext cx="617534" cy="308768"/>
          </a:xfrm>
          <a:custGeom>
            <a:avLst/>
            <a:gdLst>
              <a:gd name="T0" fmla="*/ 144 w 288"/>
              <a:gd name="T1" fmla="*/ 102 h 144"/>
              <a:gd name="T2" fmla="*/ 72 w 288"/>
              <a:gd name="T3" fmla="*/ 144 h 144"/>
              <a:gd name="T4" fmla="*/ 20 w 288"/>
              <a:gd name="T5" fmla="*/ 124 h 144"/>
              <a:gd name="T6" fmla="*/ 0 w 288"/>
              <a:gd name="T7" fmla="*/ 72 h 144"/>
              <a:gd name="T8" fmla="*/ 20 w 288"/>
              <a:gd name="T9" fmla="*/ 20 h 144"/>
              <a:gd name="T10" fmla="*/ 72 w 288"/>
              <a:gd name="T11" fmla="*/ 0 h 144"/>
              <a:gd name="T12" fmla="*/ 144 w 288"/>
              <a:gd name="T13" fmla="*/ 42 h 144"/>
              <a:gd name="T14" fmla="*/ 216 w 288"/>
              <a:gd name="T15" fmla="*/ 0 h 144"/>
              <a:gd name="T16" fmla="*/ 268 w 288"/>
              <a:gd name="T17" fmla="*/ 20 h 144"/>
              <a:gd name="T18" fmla="*/ 288 w 288"/>
              <a:gd name="T19" fmla="*/ 72 h 144"/>
              <a:gd name="T20" fmla="*/ 268 w 288"/>
              <a:gd name="T21" fmla="*/ 124 h 144"/>
              <a:gd name="T22" fmla="*/ 217 w 288"/>
              <a:gd name="T23" fmla="*/ 144 h 144"/>
              <a:gd name="T24" fmla="*/ 144 w 288"/>
              <a:gd name="T25" fmla="*/ 102 h 144"/>
              <a:gd name="T26" fmla="*/ 121 w 288"/>
              <a:gd name="T27" fmla="*/ 72 h 144"/>
              <a:gd name="T28" fmla="*/ 73 w 288"/>
              <a:gd name="T29" fmla="*/ 39 h 144"/>
              <a:gd name="T30" fmla="*/ 50 w 288"/>
              <a:gd name="T31" fmla="*/ 49 h 144"/>
              <a:gd name="T32" fmla="*/ 40 w 288"/>
              <a:gd name="T33" fmla="*/ 72 h 144"/>
              <a:gd name="T34" fmla="*/ 50 w 288"/>
              <a:gd name="T35" fmla="*/ 96 h 144"/>
              <a:gd name="T36" fmla="*/ 73 w 288"/>
              <a:gd name="T37" fmla="*/ 105 h 144"/>
              <a:gd name="T38" fmla="*/ 121 w 288"/>
              <a:gd name="T39" fmla="*/ 72 h 144"/>
              <a:gd name="T40" fmla="*/ 167 w 288"/>
              <a:gd name="T41" fmla="*/ 72 h 144"/>
              <a:gd name="T42" fmla="*/ 215 w 288"/>
              <a:gd name="T43" fmla="*/ 105 h 144"/>
              <a:gd name="T44" fmla="*/ 238 w 288"/>
              <a:gd name="T45" fmla="*/ 96 h 144"/>
              <a:gd name="T46" fmla="*/ 247 w 288"/>
              <a:gd name="T47" fmla="*/ 72 h 144"/>
              <a:gd name="T48" fmla="*/ 238 w 288"/>
              <a:gd name="T49" fmla="*/ 49 h 144"/>
              <a:gd name="T50" fmla="*/ 215 w 288"/>
              <a:gd name="T51" fmla="*/ 39 h 144"/>
              <a:gd name="T52" fmla="*/ 167 w 288"/>
              <a:gd name="T53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8" h="144">
                <a:moveTo>
                  <a:pt x="144" y="102"/>
                </a:moveTo>
                <a:cubicBezTo>
                  <a:pt x="122" y="130"/>
                  <a:pt x="99" y="144"/>
                  <a:pt x="72" y="144"/>
                </a:cubicBezTo>
                <a:cubicBezTo>
                  <a:pt x="51" y="144"/>
                  <a:pt x="33" y="137"/>
                  <a:pt x="20" y="124"/>
                </a:cubicBezTo>
                <a:cubicBezTo>
                  <a:pt x="6" y="110"/>
                  <a:pt x="0" y="93"/>
                  <a:pt x="0" y="72"/>
                </a:cubicBezTo>
                <a:cubicBezTo>
                  <a:pt x="0" y="51"/>
                  <a:pt x="7" y="34"/>
                  <a:pt x="20" y="20"/>
                </a:cubicBezTo>
                <a:cubicBezTo>
                  <a:pt x="34" y="7"/>
                  <a:pt x="51" y="0"/>
                  <a:pt x="72" y="0"/>
                </a:cubicBezTo>
                <a:cubicBezTo>
                  <a:pt x="98" y="0"/>
                  <a:pt x="123" y="14"/>
                  <a:pt x="144" y="42"/>
                </a:cubicBezTo>
                <a:cubicBezTo>
                  <a:pt x="164" y="14"/>
                  <a:pt x="188" y="0"/>
                  <a:pt x="216" y="0"/>
                </a:cubicBezTo>
                <a:cubicBezTo>
                  <a:pt x="238" y="0"/>
                  <a:pt x="255" y="7"/>
                  <a:pt x="268" y="20"/>
                </a:cubicBezTo>
                <a:cubicBezTo>
                  <a:pt x="281" y="34"/>
                  <a:pt x="288" y="51"/>
                  <a:pt x="288" y="72"/>
                </a:cubicBezTo>
                <a:cubicBezTo>
                  <a:pt x="288" y="93"/>
                  <a:pt x="281" y="110"/>
                  <a:pt x="268" y="124"/>
                </a:cubicBezTo>
                <a:cubicBezTo>
                  <a:pt x="255" y="137"/>
                  <a:pt x="238" y="144"/>
                  <a:pt x="217" y="144"/>
                </a:cubicBezTo>
                <a:cubicBezTo>
                  <a:pt x="189" y="144"/>
                  <a:pt x="164" y="130"/>
                  <a:pt x="144" y="102"/>
                </a:cubicBezTo>
                <a:close/>
                <a:moveTo>
                  <a:pt x="121" y="72"/>
                </a:moveTo>
                <a:cubicBezTo>
                  <a:pt x="106" y="50"/>
                  <a:pt x="88" y="39"/>
                  <a:pt x="73" y="39"/>
                </a:cubicBezTo>
                <a:cubicBezTo>
                  <a:pt x="63" y="39"/>
                  <a:pt x="56" y="42"/>
                  <a:pt x="50" y="49"/>
                </a:cubicBezTo>
                <a:cubicBezTo>
                  <a:pt x="44" y="55"/>
                  <a:pt x="40" y="63"/>
                  <a:pt x="40" y="72"/>
                </a:cubicBezTo>
                <a:cubicBezTo>
                  <a:pt x="40" y="81"/>
                  <a:pt x="44" y="89"/>
                  <a:pt x="50" y="96"/>
                </a:cubicBezTo>
                <a:cubicBezTo>
                  <a:pt x="56" y="102"/>
                  <a:pt x="64" y="105"/>
                  <a:pt x="73" y="105"/>
                </a:cubicBezTo>
                <a:cubicBezTo>
                  <a:pt x="88" y="105"/>
                  <a:pt x="106" y="94"/>
                  <a:pt x="121" y="72"/>
                </a:cubicBezTo>
                <a:close/>
                <a:moveTo>
                  <a:pt x="167" y="72"/>
                </a:moveTo>
                <a:cubicBezTo>
                  <a:pt x="182" y="94"/>
                  <a:pt x="200" y="105"/>
                  <a:pt x="215" y="105"/>
                </a:cubicBezTo>
                <a:cubicBezTo>
                  <a:pt x="224" y="105"/>
                  <a:pt x="232" y="102"/>
                  <a:pt x="238" y="96"/>
                </a:cubicBezTo>
                <a:cubicBezTo>
                  <a:pt x="244" y="89"/>
                  <a:pt x="247" y="82"/>
                  <a:pt x="247" y="72"/>
                </a:cubicBezTo>
                <a:cubicBezTo>
                  <a:pt x="247" y="63"/>
                  <a:pt x="244" y="55"/>
                  <a:pt x="238" y="49"/>
                </a:cubicBezTo>
                <a:cubicBezTo>
                  <a:pt x="232" y="42"/>
                  <a:pt x="224" y="39"/>
                  <a:pt x="215" y="39"/>
                </a:cubicBezTo>
                <a:cubicBezTo>
                  <a:pt x="200" y="39"/>
                  <a:pt x="182" y="50"/>
                  <a:pt x="167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63092" y="338672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67173" y="3672626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27151" y="338672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31232" y="3672626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770426" y="338672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774507" y="3672626"/>
            <a:ext cx="155232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92858" y="2200657"/>
            <a:ext cx="2282251" cy="1736161"/>
          </a:xfrm>
          <a:prstGeom prst="rect">
            <a:avLst/>
          </a:prstGeom>
        </p:spPr>
      </p:pic>
      <p:sp>
        <p:nvSpPr>
          <p:cNvPr id="5" name="TextBox 15"/>
          <p:cNvSpPr txBox="1"/>
          <p:nvPr/>
        </p:nvSpPr>
        <p:spPr>
          <a:xfrm>
            <a:off x="783541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BF53"/>
                </a:solidFill>
                <a:latin typeface="TitilliumText22L Lt" pitchFamily="50" charset="0"/>
              </a:rPr>
              <a:t>”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802681" y="2200658"/>
            <a:ext cx="2252312" cy="17361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401502" y="2200657"/>
            <a:ext cx="2252311" cy="17361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234797" y="2200657"/>
            <a:ext cx="2228332" cy="173616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226053" y="3528339"/>
            <a:ext cx="2234615" cy="414599"/>
          </a:xfrm>
          <a:prstGeom prst="rect">
            <a:avLst/>
          </a:prstGeom>
          <a:solidFill>
            <a:srgbClr val="FFBF53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83039" y="3571940"/>
            <a:ext cx="145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6399042" y="3521578"/>
            <a:ext cx="2254772" cy="414599"/>
          </a:xfrm>
          <a:prstGeom prst="rect">
            <a:avLst/>
          </a:prstGeom>
          <a:solidFill>
            <a:srgbClr val="FE94B2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20050" y="3571940"/>
            <a:ext cx="145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3813541" y="3528339"/>
            <a:ext cx="2241452" cy="414599"/>
          </a:xfrm>
          <a:prstGeom prst="rect">
            <a:avLst/>
          </a:prstGeom>
          <a:solidFill>
            <a:srgbClr val="60B5DA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9861" y="3581721"/>
            <a:ext cx="1453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8992857" y="3531359"/>
            <a:ext cx="2282006" cy="414599"/>
          </a:xfrm>
          <a:prstGeom prst="rect">
            <a:avLst/>
          </a:prstGeom>
          <a:solidFill>
            <a:srgbClr val="6A3C7C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48563" y="3571940"/>
            <a:ext cx="1448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262811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3460668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60B5DA"/>
                </a:solidFill>
                <a:latin typeface="TitilliumText22L Lt" pitchFamily="50" charset="0"/>
              </a:rPr>
              <a:t>”</a:t>
            </a:r>
          </a:p>
        </p:txBody>
      </p:sp>
      <p:sp>
        <p:nvSpPr>
          <p:cNvPr id="21" name="矩形 20"/>
          <p:cNvSpPr/>
          <p:nvPr/>
        </p:nvSpPr>
        <p:spPr>
          <a:xfrm>
            <a:off x="3939938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5920552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E94B2"/>
                </a:solidFill>
                <a:latin typeface="TitilliumText22L Lt" pitchFamily="50" charset="0"/>
              </a:rPr>
              <a:t>”</a:t>
            </a:r>
          </a:p>
        </p:txBody>
      </p:sp>
      <p:sp>
        <p:nvSpPr>
          <p:cNvPr id="23" name="矩形 22"/>
          <p:cNvSpPr/>
          <p:nvPr/>
        </p:nvSpPr>
        <p:spPr>
          <a:xfrm>
            <a:off x="6399822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5"/>
          <p:cNvSpPr txBox="1"/>
          <p:nvPr/>
        </p:nvSpPr>
        <p:spPr>
          <a:xfrm>
            <a:off x="8588992" y="4261812"/>
            <a:ext cx="759571" cy="144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6A3C7C"/>
                </a:solidFill>
                <a:latin typeface="TitilliumText22L Lt" pitchFamily="50" charset="0"/>
              </a:rPr>
              <a:t>”</a:t>
            </a:r>
          </a:p>
        </p:txBody>
      </p:sp>
      <p:sp>
        <p:nvSpPr>
          <p:cNvPr id="25" name="矩形 24"/>
          <p:cNvSpPr/>
          <p:nvPr/>
        </p:nvSpPr>
        <p:spPr>
          <a:xfrm>
            <a:off x="9068262" y="4546580"/>
            <a:ext cx="2206601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17264"/>
          <a:stretch>
            <a:fillRect/>
          </a:stretch>
        </p:blipFill>
        <p:spPr>
          <a:xfrm>
            <a:off x="6301159" y="1411108"/>
            <a:ext cx="4443041" cy="30067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r="20901" b="4916"/>
          <a:stretch>
            <a:fillRect/>
          </a:stretch>
        </p:blipFill>
        <p:spPr>
          <a:xfrm>
            <a:off x="1291009" y="1430563"/>
            <a:ext cx="4443041" cy="2988786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129100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2438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04624" y="4589516"/>
            <a:ext cx="2215810" cy="462161"/>
          </a:xfrm>
          <a:prstGeom prst="roundRect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6086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301159" y="4858163"/>
            <a:ext cx="4443041" cy="1161638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34534" y="5157174"/>
            <a:ext cx="39239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414774" y="4589516"/>
            <a:ext cx="2215810" cy="462161"/>
          </a:xfrm>
          <a:prstGeom prst="roundRect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1016" y="4639314"/>
            <a:ext cx="189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cxnSp>
        <p:nvCxnSpPr>
          <p:cNvPr id="4" name="Elbow Connector 91"/>
          <p:cNvCxnSpPr/>
          <p:nvPr/>
        </p:nvCxnSpPr>
        <p:spPr>
          <a:xfrm rot="5400000" flipH="1" flipV="1">
            <a:off x="3016752" y="3505614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92"/>
          <p:cNvCxnSpPr/>
          <p:nvPr/>
        </p:nvCxnSpPr>
        <p:spPr>
          <a:xfrm rot="16200000" flipH="1">
            <a:off x="5078482" y="4334413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93"/>
          <p:cNvCxnSpPr/>
          <p:nvPr/>
        </p:nvCxnSpPr>
        <p:spPr>
          <a:xfrm rot="5400000" flipH="1" flipV="1">
            <a:off x="7148496" y="3505614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94"/>
          <p:cNvCxnSpPr/>
          <p:nvPr/>
        </p:nvCxnSpPr>
        <p:spPr>
          <a:xfrm rot="16200000" flipH="1">
            <a:off x="5075741" y="1989083"/>
            <a:ext cx="22048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5"/>
          <p:cNvCxnSpPr/>
          <p:nvPr/>
        </p:nvCxnSpPr>
        <p:spPr>
          <a:xfrm rot="5400000" flipH="1" flipV="1">
            <a:off x="7147666" y="1151818"/>
            <a:ext cx="18224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96"/>
          <p:cNvCxnSpPr/>
          <p:nvPr/>
        </p:nvCxnSpPr>
        <p:spPr>
          <a:xfrm rot="16200000" flipH="1">
            <a:off x="9215766" y="1989086"/>
            <a:ext cx="22048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97"/>
          <p:cNvCxnSpPr>
            <a:stCxn id="25" idx="6"/>
            <a:endCxn id="33" idx="2"/>
          </p:cNvCxnSpPr>
          <p:nvPr/>
        </p:nvCxnSpPr>
        <p:spPr>
          <a:xfrm flipH="1">
            <a:off x="1571043" y="2599842"/>
            <a:ext cx="9097920" cy="2362261"/>
          </a:xfrm>
          <a:prstGeom prst="bentConnector5">
            <a:avLst>
              <a:gd name="adj1" fmla="val -3277"/>
              <a:gd name="adj2" fmla="val 50000"/>
              <a:gd name="adj3" fmla="val 103277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98"/>
          <p:cNvCxnSpPr/>
          <p:nvPr/>
        </p:nvCxnSpPr>
        <p:spPr>
          <a:xfrm rot="5400000" flipH="1" flipV="1">
            <a:off x="3007637" y="1151818"/>
            <a:ext cx="18224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99"/>
          <p:cNvCxnSpPr/>
          <p:nvPr/>
        </p:nvCxnSpPr>
        <p:spPr>
          <a:xfrm rot="16200000" flipH="1">
            <a:off x="9214974" y="4334414"/>
            <a:ext cx="16565" cy="2070011"/>
          </a:xfrm>
          <a:prstGeom prst="bentConnector3">
            <a:avLst>
              <a:gd name="adj1" fmla="val 1800000"/>
            </a:avLst>
          </a:prstGeom>
          <a:ln w="9525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32"/>
          <p:cNvSpPr/>
          <p:nvPr/>
        </p:nvSpPr>
        <p:spPr>
          <a:xfrm>
            <a:off x="1553450" y="2189140"/>
            <a:ext cx="821405" cy="821405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1770541" y="2383943"/>
            <a:ext cx="395817" cy="431800"/>
          </a:xfrm>
          <a:custGeom>
            <a:avLst/>
            <a:gdLst>
              <a:gd name="T0" fmla="*/ 70 w 140"/>
              <a:gd name="T1" fmla="*/ 153 h 153"/>
              <a:gd name="T2" fmla="*/ 0 w 140"/>
              <a:gd name="T3" fmla="*/ 82 h 153"/>
              <a:gd name="T4" fmla="*/ 28 w 140"/>
              <a:gd name="T5" fmla="*/ 26 h 153"/>
              <a:gd name="T6" fmla="*/ 44 w 140"/>
              <a:gd name="T7" fmla="*/ 28 h 153"/>
              <a:gd name="T8" fmla="*/ 42 w 140"/>
              <a:gd name="T9" fmla="*/ 45 h 153"/>
              <a:gd name="T10" fmla="*/ 23 w 140"/>
              <a:gd name="T11" fmla="*/ 82 h 153"/>
              <a:gd name="T12" fmla="*/ 70 w 140"/>
              <a:gd name="T13" fmla="*/ 129 h 153"/>
              <a:gd name="T14" fmla="*/ 117 w 140"/>
              <a:gd name="T15" fmla="*/ 82 h 153"/>
              <a:gd name="T16" fmla="*/ 98 w 140"/>
              <a:gd name="T17" fmla="*/ 45 h 153"/>
              <a:gd name="T18" fmla="*/ 96 w 140"/>
              <a:gd name="T19" fmla="*/ 28 h 153"/>
              <a:gd name="T20" fmla="*/ 112 w 140"/>
              <a:gd name="T21" fmla="*/ 26 h 153"/>
              <a:gd name="T22" fmla="*/ 140 w 140"/>
              <a:gd name="T23" fmla="*/ 82 h 153"/>
              <a:gd name="T24" fmla="*/ 70 w 140"/>
              <a:gd name="T25" fmla="*/ 153 h 153"/>
              <a:gd name="T26" fmla="*/ 82 w 140"/>
              <a:gd name="T27" fmla="*/ 71 h 153"/>
              <a:gd name="T28" fmla="*/ 70 w 140"/>
              <a:gd name="T29" fmla="*/ 82 h 153"/>
              <a:gd name="T30" fmla="*/ 58 w 140"/>
              <a:gd name="T31" fmla="*/ 71 h 153"/>
              <a:gd name="T32" fmla="*/ 58 w 140"/>
              <a:gd name="T33" fmla="*/ 12 h 153"/>
              <a:gd name="T34" fmla="*/ 70 w 140"/>
              <a:gd name="T35" fmla="*/ 0 h 153"/>
              <a:gd name="T36" fmla="*/ 82 w 140"/>
              <a:gd name="T37" fmla="*/ 12 h 153"/>
              <a:gd name="T38" fmla="*/ 82 w 140"/>
              <a:gd name="T39" fmla="*/ 7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0" h="153">
                <a:moveTo>
                  <a:pt x="70" y="153"/>
                </a:moveTo>
                <a:cubicBezTo>
                  <a:pt x="31" y="153"/>
                  <a:pt x="0" y="121"/>
                  <a:pt x="0" y="82"/>
                </a:cubicBezTo>
                <a:cubicBezTo>
                  <a:pt x="0" y="60"/>
                  <a:pt x="10" y="40"/>
                  <a:pt x="28" y="26"/>
                </a:cubicBezTo>
                <a:cubicBezTo>
                  <a:pt x="33" y="22"/>
                  <a:pt x="40" y="23"/>
                  <a:pt x="44" y="28"/>
                </a:cubicBezTo>
                <a:cubicBezTo>
                  <a:pt x="48" y="34"/>
                  <a:pt x="47" y="41"/>
                  <a:pt x="42" y="45"/>
                </a:cubicBezTo>
                <a:cubicBezTo>
                  <a:pt x="30" y="54"/>
                  <a:pt x="23" y="67"/>
                  <a:pt x="23" y="82"/>
                </a:cubicBezTo>
                <a:cubicBezTo>
                  <a:pt x="23" y="108"/>
                  <a:pt x="44" y="129"/>
                  <a:pt x="70" y="129"/>
                </a:cubicBezTo>
                <a:cubicBezTo>
                  <a:pt x="96" y="129"/>
                  <a:pt x="117" y="108"/>
                  <a:pt x="117" y="82"/>
                </a:cubicBezTo>
                <a:cubicBezTo>
                  <a:pt x="117" y="67"/>
                  <a:pt x="110" y="54"/>
                  <a:pt x="98" y="45"/>
                </a:cubicBezTo>
                <a:cubicBezTo>
                  <a:pt x="93" y="41"/>
                  <a:pt x="92" y="34"/>
                  <a:pt x="96" y="28"/>
                </a:cubicBezTo>
                <a:cubicBezTo>
                  <a:pt x="100" y="23"/>
                  <a:pt x="107" y="22"/>
                  <a:pt x="112" y="26"/>
                </a:cubicBezTo>
                <a:cubicBezTo>
                  <a:pt x="130" y="40"/>
                  <a:pt x="140" y="60"/>
                  <a:pt x="140" y="82"/>
                </a:cubicBezTo>
                <a:cubicBezTo>
                  <a:pt x="140" y="121"/>
                  <a:pt x="109" y="153"/>
                  <a:pt x="70" y="153"/>
                </a:cubicBezTo>
                <a:close/>
                <a:moveTo>
                  <a:pt x="82" y="71"/>
                </a:moveTo>
                <a:cubicBezTo>
                  <a:pt x="82" y="77"/>
                  <a:pt x="77" y="82"/>
                  <a:pt x="70" y="82"/>
                </a:cubicBezTo>
                <a:cubicBezTo>
                  <a:pt x="64" y="82"/>
                  <a:pt x="58" y="77"/>
                  <a:pt x="58" y="71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6"/>
                  <a:pt x="64" y="0"/>
                  <a:pt x="70" y="0"/>
                </a:cubicBezTo>
                <a:cubicBezTo>
                  <a:pt x="77" y="0"/>
                  <a:pt x="82" y="6"/>
                  <a:pt x="82" y="12"/>
                </a:cubicBezTo>
                <a:lnTo>
                  <a:pt x="82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02"/>
          <p:cNvSpPr/>
          <p:nvPr/>
        </p:nvSpPr>
        <p:spPr>
          <a:xfrm>
            <a:off x="5693480" y="4551401"/>
            <a:ext cx="821405" cy="8214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5902213" y="4774125"/>
            <a:ext cx="395817" cy="397933"/>
          </a:xfrm>
          <a:custGeom>
            <a:avLst/>
            <a:gdLst>
              <a:gd name="T0" fmla="*/ 140 w 140"/>
              <a:gd name="T1" fmla="*/ 81 h 141"/>
              <a:gd name="T2" fmla="*/ 138 w 140"/>
              <a:gd name="T3" fmla="*/ 84 h 141"/>
              <a:gd name="T4" fmla="*/ 121 w 140"/>
              <a:gd name="T5" fmla="*/ 87 h 141"/>
              <a:gd name="T6" fmla="*/ 117 w 140"/>
              <a:gd name="T7" fmla="*/ 95 h 141"/>
              <a:gd name="T8" fmla="*/ 127 w 140"/>
              <a:gd name="T9" fmla="*/ 108 h 141"/>
              <a:gd name="T10" fmla="*/ 128 w 140"/>
              <a:gd name="T11" fmla="*/ 110 h 141"/>
              <a:gd name="T12" fmla="*/ 127 w 140"/>
              <a:gd name="T13" fmla="*/ 112 h 141"/>
              <a:gd name="T14" fmla="*/ 109 w 140"/>
              <a:gd name="T15" fmla="*/ 128 h 141"/>
              <a:gd name="T16" fmla="*/ 107 w 140"/>
              <a:gd name="T17" fmla="*/ 128 h 141"/>
              <a:gd name="T18" fmla="*/ 94 w 140"/>
              <a:gd name="T19" fmla="*/ 118 h 141"/>
              <a:gd name="T20" fmla="*/ 86 w 140"/>
              <a:gd name="T21" fmla="*/ 121 h 141"/>
              <a:gd name="T22" fmla="*/ 83 w 140"/>
              <a:gd name="T23" fmla="*/ 138 h 141"/>
              <a:gd name="T24" fmla="*/ 80 w 140"/>
              <a:gd name="T25" fmla="*/ 141 h 141"/>
              <a:gd name="T26" fmla="*/ 60 w 140"/>
              <a:gd name="T27" fmla="*/ 141 h 141"/>
              <a:gd name="T28" fmla="*/ 57 w 140"/>
              <a:gd name="T29" fmla="*/ 138 h 141"/>
              <a:gd name="T30" fmla="*/ 54 w 140"/>
              <a:gd name="T31" fmla="*/ 121 h 141"/>
              <a:gd name="T32" fmla="*/ 46 w 140"/>
              <a:gd name="T33" fmla="*/ 118 h 141"/>
              <a:gd name="T34" fmla="*/ 33 w 140"/>
              <a:gd name="T35" fmla="*/ 128 h 141"/>
              <a:gd name="T36" fmla="*/ 31 w 140"/>
              <a:gd name="T37" fmla="*/ 128 h 141"/>
              <a:gd name="T38" fmla="*/ 28 w 140"/>
              <a:gd name="T39" fmla="*/ 127 h 141"/>
              <a:gd name="T40" fmla="*/ 13 w 140"/>
              <a:gd name="T41" fmla="*/ 112 h 141"/>
              <a:gd name="T42" fmla="*/ 13 w 140"/>
              <a:gd name="T43" fmla="*/ 110 h 141"/>
              <a:gd name="T44" fmla="*/ 13 w 140"/>
              <a:gd name="T45" fmla="*/ 108 h 141"/>
              <a:gd name="T46" fmla="*/ 23 w 140"/>
              <a:gd name="T47" fmla="*/ 95 h 141"/>
              <a:gd name="T48" fmla="*/ 19 w 140"/>
              <a:gd name="T49" fmla="*/ 86 h 141"/>
              <a:gd name="T50" fmla="*/ 2 w 140"/>
              <a:gd name="T51" fmla="*/ 84 h 141"/>
              <a:gd name="T52" fmla="*/ 0 w 140"/>
              <a:gd name="T53" fmla="*/ 80 h 141"/>
              <a:gd name="T54" fmla="*/ 0 w 140"/>
              <a:gd name="T55" fmla="*/ 60 h 141"/>
              <a:gd name="T56" fmla="*/ 2 w 140"/>
              <a:gd name="T57" fmla="*/ 57 h 141"/>
              <a:gd name="T58" fmla="*/ 19 w 140"/>
              <a:gd name="T59" fmla="*/ 54 h 141"/>
              <a:gd name="T60" fmla="*/ 23 w 140"/>
              <a:gd name="T61" fmla="*/ 46 h 141"/>
              <a:gd name="T62" fmla="*/ 13 w 140"/>
              <a:gd name="T63" fmla="*/ 33 h 141"/>
              <a:gd name="T64" fmla="*/ 12 w 140"/>
              <a:gd name="T65" fmla="*/ 31 h 141"/>
              <a:gd name="T66" fmla="*/ 13 w 140"/>
              <a:gd name="T67" fmla="*/ 29 h 141"/>
              <a:gd name="T68" fmla="*/ 31 w 140"/>
              <a:gd name="T69" fmla="*/ 12 h 141"/>
              <a:gd name="T70" fmla="*/ 33 w 140"/>
              <a:gd name="T71" fmla="*/ 13 h 141"/>
              <a:gd name="T72" fmla="*/ 46 w 140"/>
              <a:gd name="T73" fmla="*/ 23 h 141"/>
              <a:gd name="T74" fmla="*/ 54 w 140"/>
              <a:gd name="T75" fmla="*/ 20 h 141"/>
              <a:gd name="T76" fmla="*/ 57 w 140"/>
              <a:gd name="T77" fmla="*/ 3 h 141"/>
              <a:gd name="T78" fmla="*/ 60 w 140"/>
              <a:gd name="T79" fmla="*/ 0 h 141"/>
              <a:gd name="T80" fmla="*/ 80 w 140"/>
              <a:gd name="T81" fmla="*/ 0 h 141"/>
              <a:gd name="T82" fmla="*/ 83 w 140"/>
              <a:gd name="T83" fmla="*/ 3 h 141"/>
              <a:gd name="T84" fmla="*/ 86 w 140"/>
              <a:gd name="T85" fmla="*/ 20 h 141"/>
              <a:gd name="T86" fmla="*/ 94 w 140"/>
              <a:gd name="T87" fmla="*/ 23 h 141"/>
              <a:gd name="T88" fmla="*/ 107 w 140"/>
              <a:gd name="T89" fmla="*/ 13 h 141"/>
              <a:gd name="T90" fmla="*/ 109 w 140"/>
              <a:gd name="T91" fmla="*/ 12 h 141"/>
              <a:gd name="T92" fmla="*/ 112 w 140"/>
              <a:gd name="T93" fmla="*/ 13 h 141"/>
              <a:gd name="T94" fmla="*/ 127 w 140"/>
              <a:gd name="T95" fmla="*/ 29 h 141"/>
              <a:gd name="T96" fmla="*/ 127 w 140"/>
              <a:gd name="T97" fmla="*/ 31 h 141"/>
              <a:gd name="T98" fmla="*/ 127 w 140"/>
              <a:gd name="T99" fmla="*/ 33 h 141"/>
              <a:gd name="T100" fmla="*/ 117 w 140"/>
              <a:gd name="T101" fmla="*/ 46 h 141"/>
              <a:gd name="T102" fmla="*/ 121 w 140"/>
              <a:gd name="T103" fmla="*/ 55 h 141"/>
              <a:gd name="T104" fmla="*/ 138 w 140"/>
              <a:gd name="T105" fmla="*/ 57 h 141"/>
              <a:gd name="T106" fmla="*/ 140 w 140"/>
              <a:gd name="T107" fmla="*/ 60 h 141"/>
              <a:gd name="T108" fmla="*/ 140 w 140"/>
              <a:gd name="T109" fmla="*/ 81 h 141"/>
              <a:gd name="T110" fmla="*/ 70 w 140"/>
              <a:gd name="T111" fmla="*/ 47 h 141"/>
              <a:gd name="T112" fmla="*/ 47 w 140"/>
              <a:gd name="T113" fmla="*/ 70 h 141"/>
              <a:gd name="T114" fmla="*/ 70 w 140"/>
              <a:gd name="T115" fmla="*/ 94 h 141"/>
              <a:gd name="T116" fmla="*/ 93 w 140"/>
              <a:gd name="T117" fmla="*/ 70 h 141"/>
              <a:gd name="T118" fmla="*/ 70 w 140"/>
              <a:gd name="T119" fmla="*/ 4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" h="141">
                <a:moveTo>
                  <a:pt x="140" y="81"/>
                </a:moveTo>
                <a:cubicBezTo>
                  <a:pt x="140" y="82"/>
                  <a:pt x="139" y="84"/>
                  <a:pt x="138" y="84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0" y="90"/>
                  <a:pt x="119" y="92"/>
                  <a:pt x="117" y="95"/>
                </a:cubicBezTo>
                <a:cubicBezTo>
                  <a:pt x="120" y="99"/>
                  <a:pt x="124" y="103"/>
                  <a:pt x="127" y="108"/>
                </a:cubicBezTo>
                <a:cubicBezTo>
                  <a:pt x="128" y="108"/>
                  <a:pt x="128" y="109"/>
                  <a:pt x="128" y="110"/>
                </a:cubicBezTo>
                <a:cubicBezTo>
                  <a:pt x="128" y="111"/>
                  <a:pt x="128" y="111"/>
                  <a:pt x="127" y="112"/>
                </a:cubicBezTo>
                <a:cubicBezTo>
                  <a:pt x="125" y="115"/>
                  <a:pt x="113" y="128"/>
                  <a:pt x="109" y="128"/>
                </a:cubicBezTo>
                <a:cubicBezTo>
                  <a:pt x="109" y="128"/>
                  <a:pt x="108" y="128"/>
                  <a:pt x="107" y="128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92" y="119"/>
                  <a:pt x="89" y="120"/>
                  <a:pt x="86" y="121"/>
                </a:cubicBezTo>
                <a:cubicBezTo>
                  <a:pt x="85" y="127"/>
                  <a:pt x="85" y="133"/>
                  <a:pt x="83" y="138"/>
                </a:cubicBezTo>
                <a:cubicBezTo>
                  <a:pt x="83" y="140"/>
                  <a:pt x="82" y="141"/>
                  <a:pt x="80" y="141"/>
                </a:cubicBezTo>
                <a:cubicBezTo>
                  <a:pt x="60" y="141"/>
                  <a:pt x="60" y="141"/>
                  <a:pt x="60" y="141"/>
                </a:cubicBezTo>
                <a:cubicBezTo>
                  <a:pt x="58" y="141"/>
                  <a:pt x="57" y="140"/>
                  <a:pt x="57" y="138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51" y="120"/>
                  <a:pt x="48" y="119"/>
                  <a:pt x="46" y="11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32" y="128"/>
                  <a:pt x="31" y="128"/>
                  <a:pt x="31" y="128"/>
                </a:cubicBezTo>
                <a:cubicBezTo>
                  <a:pt x="30" y="128"/>
                  <a:pt x="29" y="128"/>
                  <a:pt x="28" y="127"/>
                </a:cubicBezTo>
                <a:cubicBezTo>
                  <a:pt x="23" y="123"/>
                  <a:pt x="17" y="117"/>
                  <a:pt x="13" y="112"/>
                </a:cubicBezTo>
                <a:cubicBezTo>
                  <a:pt x="13" y="111"/>
                  <a:pt x="13" y="111"/>
                  <a:pt x="13" y="110"/>
                </a:cubicBezTo>
                <a:cubicBezTo>
                  <a:pt x="13" y="109"/>
                  <a:pt x="13" y="108"/>
                  <a:pt x="13" y="108"/>
                </a:cubicBezTo>
                <a:cubicBezTo>
                  <a:pt x="16" y="104"/>
                  <a:pt x="20" y="100"/>
                  <a:pt x="23" y="95"/>
                </a:cubicBezTo>
                <a:cubicBezTo>
                  <a:pt x="21" y="92"/>
                  <a:pt x="20" y="89"/>
                  <a:pt x="19" y="86"/>
                </a:cubicBezTo>
                <a:cubicBezTo>
                  <a:pt x="2" y="84"/>
                  <a:pt x="2" y="84"/>
                  <a:pt x="2" y="84"/>
                </a:cubicBezTo>
                <a:cubicBezTo>
                  <a:pt x="1" y="83"/>
                  <a:pt x="0" y="82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9"/>
                  <a:pt x="1" y="57"/>
                  <a:pt x="2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1"/>
                  <a:pt x="21" y="49"/>
                  <a:pt x="23" y="46"/>
                </a:cubicBezTo>
                <a:cubicBezTo>
                  <a:pt x="20" y="41"/>
                  <a:pt x="16" y="37"/>
                  <a:pt x="13" y="33"/>
                </a:cubicBezTo>
                <a:cubicBezTo>
                  <a:pt x="12" y="33"/>
                  <a:pt x="12" y="32"/>
                  <a:pt x="12" y="31"/>
                </a:cubicBezTo>
                <a:cubicBezTo>
                  <a:pt x="12" y="30"/>
                  <a:pt x="12" y="30"/>
                  <a:pt x="13" y="29"/>
                </a:cubicBezTo>
                <a:cubicBezTo>
                  <a:pt x="15" y="26"/>
                  <a:pt x="27" y="12"/>
                  <a:pt x="31" y="12"/>
                </a:cubicBezTo>
                <a:cubicBezTo>
                  <a:pt x="31" y="12"/>
                  <a:pt x="32" y="13"/>
                  <a:pt x="33" y="13"/>
                </a:cubicBezTo>
                <a:cubicBezTo>
                  <a:pt x="46" y="23"/>
                  <a:pt x="46" y="23"/>
                  <a:pt x="46" y="23"/>
                </a:cubicBezTo>
                <a:cubicBezTo>
                  <a:pt x="48" y="22"/>
                  <a:pt x="51" y="21"/>
                  <a:pt x="54" y="20"/>
                </a:cubicBezTo>
                <a:cubicBezTo>
                  <a:pt x="55" y="14"/>
                  <a:pt x="55" y="8"/>
                  <a:pt x="57" y="3"/>
                </a:cubicBezTo>
                <a:cubicBezTo>
                  <a:pt x="57" y="1"/>
                  <a:pt x="58" y="0"/>
                  <a:pt x="6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0"/>
                  <a:pt x="83" y="1"/>
                  <a:pt x="83" y="3"/>
                </a:cubicBezTo>
                <a:cubicBezTo>
                  <a:pt x="86" y="20"/>
                  <a:pt x="86" y="20"/>
                  <a:pt x="86" y="20"/>
                </a:cubicBezTo>
                <a:cubicBezTo>
                  <a:pt x="89" y="21"/>
                  <a:pt x="92" y="22"/>
                  <a:pt x="94" y="23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8" y="13"/>
                  <a:pt x="109" y="12"/>
                  <a:pt x="109" y="12"/>
                </a:cubicBezTo>
                <a:cubicBezTo>
                  <a:pt x="110" y="12"/>
                  <a:pt x="111" y="13"/>
                  <a:pt x="112" y="13"/>
                </a:cubicBezTo>
                <a:cubicBezTo>
                  <a:pt x="117" y="18"/>
                  <a:pt x="123" y="24"/>
                  <a:pt x="127" y="29"/>
                </a:cubicBezTo>
                <a:cubicBezTo>
                  <a:pt x="127" y="30"/>
                  <a:pt x="127" y="30"/>
                  <a:pt x="127" y="31"/>
                </a:cubicBezTo>
                <a:cubicBezTo>
                  <a:pt x="127" y="32"/>
                  <a:pt x="127" y="32"/>
                  <a:pt x="127" y="33"/>
                </a:cubicBezTo>
                <a:cubicBezTo>
                  <a:pt x="124" y="37"/>
                  <a:pt x="120" y="41"/>
                  <a:pt x="117" y="46"/>
                </a:cubicBezTo>
                <a:cubicBezTo>
                  <a:pt x="119" y="49"/>
                  <a:pt x="120" y="52"/>
                  <a:pt x="121" y="55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9" y="57"/>
                  <a:pt x="140" y="59"/>
                  <a:pt x="140" y="60"/>
                </a:cubicBezTo>
                <a:lnTo>
                  <a:pt x="140" y="81"/>
                </a:lnTo>
                <a:close/>
                <a:moveTo>
                  <a:pt x="70" y="47"/>
                </a:moveTo>
                <a:cubicBezTo>
                  <a:pt x="57" y="47"/>
                  <a:pt x="47" y="58"/>
                  <a:pt x="47" y="70"/>
                </a:cubicBezTo>
                <a:cubicBezTo>
                  <a:pt x="47" y="83"/>
                  <a:pt x="57" y="94"/>
                  <a:pt x="70" y="94"/>
                </a:cubicBezTo>
                <a:cubicBezTo>
                  <a:pt x="83" y="94"/>
                  <a:pt x="93" y="83"/>
                  <a:pt x="93" y="70"/>
                </a:cubicBezTo>
                <a:cubicBezTo>
                  <a:pt x="93" y="58"/>
                  <a:pt x="83" y="47"/>
                  <a:pt x="7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103"/>
          <p:cNvSpPr/>
          <p:nvPr/>
        </p:nvSpPr>
        <p:spPr>
          <a:xfrm>
            <a:off x="7788590" y="4551401"/>
            <a:ext cx="821405" cy="821405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8"/>
          <p:cNvSpPr>
            <a:spLocks noEditPoints="1"/>
          </p:cNvSpPr>
          <p:nvPr/>
        </p:nvSpPr>
        <p:spPr bwMode="auto">
          <a:xfrm>
            <a:off x="7956995" y="4696340"/>
            <a:ext cx="497417" cy="463550"/>
          </a:xfrm>
          <a:custGeom>
            <a:avLst/>
            <a:gdLst>
              <a:gd name="T0" fmla="*/ 176 w 176"/>
              <a:gd name="T1" fmla="*/ 36 h 164"/>
              <a:gd name="T2" fmla="*/ 176 w 176"/>
              <a:gd name="T3" fmla="*/ 47 h 164"/>
              <a:gd name="T4" fmla="*/ 164 w 176"/>
              <a:gd name="T5" fmla="*/ 47 h 164"/>
              <a:gd name="T6" fmla="*/ 158 w 176"/>
              <a:gd name="T7" fmla="*/ 53 h 164"/>
              <a:gd name="T8" fmla="*/ 18 w 176"/>
              <a:gd name="T9" fmla="*/ 53 h 164"/>
              <a:gd name="T10" fmla="*/ 12 w 176"/>
              <a:gd name="T11" fmla="*/ 47 h 164"/>
              <a:gd name="T12" fmla="*/ 0 w 176"/>
              <a:gd name="T13" fmla="*/ 47 h 164"/>
              <a:gd name="T14" fmla="*/ 0 w 176"/>
              <a:gd name="T15" fmla="*/ 36 h 164"/>
              <a:gd name="T16" fmla="*/ 88 w 176"/>
              <a:gd name="T17" fmla="*/ 0 h 164"/>
              <a:gd name="T18" fmla="*/ 176 w 176"/>
              <a:gd name="T19" fmla="*/ 36 h 164"/>
              <a:gd name="T20" fmla="*/ 176 w 176"/>
              <a:gd name="T21" fmla="*/ 153 h 164"/>
              <a:gd name="T22" fmla="*/ 176 w 176"/>
              <a:gd name="T23" fmla="*/ 164 h 164"/>
              <a:gd name="T24" fmla="*/ 0 w 176"/>
              <a:gd name="T25" fmla="*/ 164 h 164"/>
              <a:gd name="T26" fmla="*/ 0 w 176"/>
              <a:gd name="T27" fmla="*/ 153 h 164"/>
              <a:gd name="T28" fmla="*/ 7 w 176"/>
              <a:gd name="T29" fmla="*/ 147 h 164"/>
              <a:gd name="T30" fmla="*/ 170 w 176"/>
              <a:gd name="T31" fmla="*/ 147 h 164"/>
              <a:gd name="T32" fmla="*/ 176 w 176"/>
              <a:gd name="T33" fmla="*/ 153 h 164"/>
              <a:gd name="T34" fmla="*/ 47 w 176"/>
              <a:gd name="T35" fmla="*/ 59 h 164"/>
              <a:gd name="T36" fmla="*/ 47 w 176"/>
              <a:gd name="T37" fmla="*/ 129 h 164"/>
              <a:gd name="T38" fmla="*/ 59 w 176"/>
              <a:gd name="T39" fmla="*/ 129 h 164"/>
              <a:gd name="T40" fmla="*/ 59 w 176"/>
              <a:gd name="T41" fmla="*/ 59 h 164"/>
              <a:gd name="T42" fmla="*/ 82 w 176"/>
              <a:gd name="T43" fmla="*/ 59 h 164"/>
              <a:gd name="T44" fmla="*/ 82 w 176"/>
              <a:gd name="T45" fmla="*/ 129 h 164"/>
              <a:gd name="T46" fmla="*/ 94 w 176"/>
              <a:gd name="T47" fmla="*/ 129 h 164"/>
              <a:gd name="T48" fmla="*/ 94 w 176"/>
              <a:gd name="T49" fmla="*/ 59 h 164"/>
              <a:gd name="T50" fmla="*/ 117 w 176"/>
              <a:gd name="T51" fmla="*/ 59 h 164"/>
              <a:gd name="T52" fmla="*/ 117 w 176"/>
              <a:gd name="T53" fmla="*/ 129 h 164"/>
              <a:gd name="T54" fmla="*/ 129 w 176"/>
              <a:gd name="T55" fmla="*/ 129 h 164"/>
              <a:gd name="T56" fmla="*/ 129 w 176"/>
              <a:gd name="T57" fmla="*/ 59 h 164"/>
              <a:gd name="T58" fmla="*/ 153 w 176"/>
              <a:gd name="T59" fmla="*/ 59 h 164"/>
              <a:gd name="T60" fmla="*/ 153 w 176"/>
              <a:gd name="T61" fmla="*/ 129 h 164"/>
              <a:gd name="T62" fmla="*/ 158 w 176"/>
              <a:gd name="T63" fmla="*/ 129 h 164"/>
              <a:gd name="T64" fmla="*/ 164 w 176"/>
              <a:gd name="T65" fmla="*/ 135 h 164"/>
              <a:gd name="T66" fmla="*/ 164 w 176"/>
              <a:gd name="T67" fmla="*/ 141 h 164"/>
              <a:gd name="T68" fmla="*/ 12 w 176"/>
              <a:gd name="T69" fmla="*/ 141 h 164"/>
              <a:gd name="T70" fmla="*/ 12 w 176"/>
              <a:gd name="T71" fmla="*/ 135 h 164"/>
              <a:gd name="T72" fmla="*/ 18 w 176"/>
              <a:gd name="T73" fmla="*/ 129 h 164"/>
              <a:gd name="T74" fmla="*/ 24 w 176"/>
              <a:gd name="T75" fmla="*/ 129 h 164"/>
              <a:gd name="T76" fmla="*/ 24 w 176"/>
              <a:gd name="T77" fmla="*/ 59 h 164"/>
              <a:gd name="T78" fmla="*/ 47 w 176"/>
              <a:gd name="T79" fmla="*/ 5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64">
                <a:moveTo>
                  <a:pt x="176" y="36"/>
                </a:moveTo>
                <a:cubicBezTo>
                  <a:pt x="176" y="47"/>
                  <a:pt x="176" y="47"/>
                  <a:pt x="176" y="47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50"/>
                  <a:pt x="161" y="53"/>
                  <a:pt x="15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5" y="53"/>
                  <a:pt x="12" y="50"/>
                  <a:pt x="12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6"/>
                  <a:pt x="0" y="36"/>
                  <a:pt x="0" y="36"/>
                </a:cubicBezTo>
                <a:cubicBezTo>
                  <a:pt x="88" y="0"/>
                  <a:pt x="88" y="0"/>
                  <a:pt x="88" y="0"/>
                </a:cubicBezTo>
                <a:lnTo>
                  <a:pt x="176" y="36"/>
                </a:lnTo>
                <a:close/>
                <a:moveTo>
                  <a:pt x="176" y="153"/>
                </a:moveTo>
                <a:cubicBezTo>
                  <a:pt x="176" y="164"/>
                  <a:pt x="176" y="164"/>
                  <a:pt x="176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0"/>
                  <a:pt x="3" y="147"/>
                  <a:pt x="7" y="147"/>
                </a:cubicBezTo>
                <a:cubicBezTo>
                  <a:pt x="170" y="147"/>
                  <a:pt x="170" y="147"/>
                  <a:pt x="170" y="147"/>
                </a:cubicBezTo>
                <a:cubicBezTo>
                  <a:pt x="173" y="147"/>
                  <a:pt x="176" y="150"/>
                  <a:pt x="176" y="153"/>
                </a:cubicBezTo>
                <a:close/>
                <a:moveTo>
                  <a:pt x="47" y="59"/>
                </a:moveTo>
                <a:cubicBezTo>
                  <a:pt x="47" y="129"/>
                  <a:pt x="47" y="129"/>
                  <a:pt x="47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59"/>
                  <a:pt x="59" y="59"/>
                  <a:pt x="59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94" y="129"/>
                  <a:pt x="94" y="129"/>
                  <a:pt x="94" y="129"/>
                </a:cubicBezTo>
                <a:cubicBezTo>
                  <a:pt x="94" y="59"/>
                  <a:pt x="94" y="59"/>
                  <a:pt x="94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53" y="59"/>
                  <a:pt x="153" y="59"/>
                  <a:pt x="153" y="59"/>
                </a:cubicBezTo>
                <a:cubicBezTo>
                  <a:pt x="153" y="129"/>
                  <a:pt x="153" y="129"/>
                  <a:pt x="153" y="129"/>
                </a:cubicBezTo>
                <a:cubicBezTo>
                  <a:pt x="158" y="129"/>
                  <a:pt x="158" y="129"/>
                  <a:pt x="158" y="129"/>
                </a:cubicBezTo>
                <a:cubicBezTo>
                  <a:pt x="161" y="129"/>
                  <a:pt x="164" y="132"/>
                  <a:pt x="164" y="135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2"/>
                  <a:pt x="15" y="129"/>
                  <a:pt x="18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59"/>
                  <a:pt x="24" y="59"/>
                  <a:pt x="24" y="59"/>
                </a:cubicBezTo>
                <a:lnTo>
                  <a:pt x="47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101"/>
          <p:cNvSpPr/>
          <p:nvPr/>
        </p:nvSpPr>
        <p:spPr>
          <a:xfrm>
            <a:off x="3641054" y="4551401"/>
            <a:ext cx="821405" cy="821405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3848373" y="4743412"/>
            <a:ext cx="423333" cy="421217"/>
          </a:xfrm>
          <a:custGeom>
            <a:avLst/>
            <a:gdLst>
              <a:gd name="T0" fmla="*/ 146 w 150"/>
              <a:gd name="T1" fmla="*/ 30 h 149"/>
              <a:gd name="T2" fmla="*/ 28 w 150"/>
              <a:gd name="T3" fmla="*/ 148 h 149"/>
              <a:gd name="T4" fmla="*/ 24 w 150"/>
              <a:gd name="T5" fmla="*/ 149 h 149"/>
              <a:gd name="T6" fmla="*/ 20 w 150"/>
              <a:gd name="T7" fmla="*/ 148 h 149"/>
              <a:gd name="T8" fmla="*/ 2 w 150"/>
              <a:gd name="T9" fmla="*/ 130 h 149"/>
              <a:gd name="T10" fmla="*/ 0 w 150"/>
              <a:gd name="T11" fmla="*/ 125 h 149"/>
              <a:gd name="T12" fmla="*/ 2 w 150"/>
              <a:gd name="T13" fmla="*/ 121 h 149"/>
              <a:gd name="T14" fmla="*/ 119 w 150"/>
              <a:gd name="T15" fmla="*/ 4 h 149"/>
              <a:gd name="T16" fmla="*/ 123 w 150"/>
              <a:gd name="T17" fmla="*/ 2 h 149"/>
              <a:gd name="T18" fmla="*/ 128 w 150"/>
              <a:gd name="T19" fmla="*/ 4 h 149"/>
              <a:gd name="T20" fmla="*/ 146 w 150"/>
              <a:gd name="T21" fmla="*/ 22 h 149"/>
              <a:gd name="T22" fmla="*/ 147 w 150"/>
              <a:gd name="T23" fmla="*/ 26 h 149"/>
              <a:gd name="T24" fmla="*/ 146 w 150"/>
              <a:gd name="T25" fmla="*/ 30 h 149"/>
              <a:gd name="T26" fmla="*/ 33 w 150"/>
              <a:gd name="T27" fmla="*/ 11 h 149"/>
              <a:gd name="T28" fmla="*/ 24 w 150"/>
              <a:gd name="T29" fmla="*/ 14 h 149"/>
              <a:gd name="T30" fmla="*/ 21 w 150"/>
              <a:gd name="T31" fmla="*/ 23 h 149"/>
              <a:gd name="T32" fmla="*/ 18 w 150"/>
              <a:gd name="T33" fmla="*/ 14 h 149"/>
              <a:gd name="T34" fmla="*/ 9 w 150"/>
              <a:gd name="T35" fmla="*/ 11 h 149"/>
              <a:gd name="T36" fmla="*/ 18 w 150"/>
              <a:gd name="T37" fmla="*/ 8 h 149"/>
              <a:gd name="T38" fmla="*/ 21 w 150"/>
              <a:gd name="T39" fmla="*/ 0 h 149"/>
              <a:gd name="T40" fmla="*/ 24 w 150"/>
              <a:gd name="T41" fmla="*/ 8 h 149"/>
              <a:gd name="T42" fmla="*/ 33 w 150"/>
              <a:gd name="T43" fmla="*/ 11 h 149"/>
              <a:gd name="T44" fmla="*/ 74 w 150"/>
              <a:gd name="T45" fmla="*/ 29 h 149"/>
              <a:gd name="T46" fmla="*/ 56 w 150"/>
              <a:gd name="T47" fmla="*/ 34 h 149"/>
              <a:gd name="T48" fmla="*/ 50 w 150"/>
              <a:gd name="T49" fmla="*/ 52 h 149"/>
              <a:gd name="T50" fmla="*/ 45 w 150"/>
              <a:gd name="T51" fmla="*/ 34 h 149"/>
              <a:gd name="T52" fmla="*/ 27 w 150"/>
              <a:gd name="T53" fmla="*/ 29 h 149"/>
              <a:gd name="T54" fmla="*/ 45 w 150"/>
              <a:gd name="T55" fmla="*/ 23 h 149"/>
              <a:gd name="T56" fmla="*/ 50 w 150"/>
              <a:gd name="T57" fmla="*/ 5 h 149"/>
              <a:gd name="T58" fmla="*/ 56 w 150"/>
              <a:gd name="T59" fmla="*/ 23 h 149"/>
              <a:gd name="T60" fmla="*/ 74 w 150"/>
              <a:gd name="T61" fmla="*/ 29 h 149"/>
              <a:gd name="T62" fmla="*/ 91 w 150"/>
              <a:gd name="T63" fmla="*/ 11 h 149"/>
              <a:gd name="T64" fmla="*/ 82 w 150"/>
              <a:gd name="T65" fmla="*/ 14 h 149"/>
              <a:gd name="T66" fmla="*/ 80 w 150"/>
              <a:gd name="T67" fmla="*/ 23 h 149"/>
              <a:gd name="T68" fmla="*/ 77 w 150"/>
              <a:gd name="T69" fmla="*/ 14 h 149"/>
              <a:gd name="T70" fmla="*/ 68 w 150"/>
              <a:gd name="T71" fmla="*/ 11 h 149"/>
              <a:gd name="T72" fmla="*/ 77 w 150"/>
              <a:gd name="T73" fmla="*/ 8 h 149"/>
              <a:gd name="T74" fmla="*/ 80 w 150"/>
              <a:gd name="T75" fmla="*/ 0 h 149"/>
              <a:gd name="T76" fmla="*/ 82 w 150"/>
              <a:gd name="T77" fmla="*/ 8 h 149"/>
              <a:gd name="T78" fmla="*/ 91 w 150"/>
              <a:gd name="T79" fmla="*/ 11 h 149"/>
              <a:gd name="T80" fmla="*/ 133 w 150"/>
              <a:gd name="T81" fmla="*/ 26 h 149"/>
              <a:gd name="T82" fmla="*/ 123 w 150"/>
              <a:gd name="T83" fmla="*/ 16 h 149"/>
              <a:gd name="T84" fmla="*/ 97 w 150"/>
              <a:gd name="T85" fmla="*/ 43 h 149"/>
              <a:gd name="T86" fmla="*/ 106 w 150"/>
              <a:gd name="T87" fmla="*/ 53 h 149"/>
              <a:gd name="T88" fmla="*/ 133 w 150"/>
              <a:gd name="T89" fmla="*/ 26 h 149"/>
              <a:gd name="T90" fmla="*/ 150 w 150"/>
              <a:gd name="T91" fmla="*/ 70 h 149"/>
              <a:gd name="T92" fmla="*/ 141 w 150"/>
              <a:gd name="T93" fmla="*/ 73 h 149"/>
              <a:gd name="T94" fmla="*/ 138 w 150"/>
              <a:gd name="T95" fmla="*/ 82 h 149"/>
              <a:gd name="T96" fmla="*/ 135 w 150"/>
              <a:gd name="T97" fmla="*/ 73 h 149"/>
              <a:gd name="T98" fmla="*/ 126 w 150"/>
              <a:gd name="T99" fmla="*/ 70 h 149"/>
              <a:gd name="T100" fmla="*/ 135 w 150"/>
              <a:gd name="T101" fmla="*/ 67 h 149"/>
              <a:gd name="T102" fmla="*/ 138 w 150"/>
              <a:gd name="T103" fmla="*/ 58 h 149"/>
              <a:gd name="T104" fmla="*/ 141 w 150"/>
              <a:gd name="T105" fmla="*/ 67 h 149"/>
              <a:gd name="T106" fmla="*/ 150 w 150"/>
              <a:gd name="T107" fmla="*/ 7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0" h="149">
                <a:moveTo>
                  <a:pt x="146" y="30"/>
                </a:moveTo>
                <a:cubicBezTo>
                  <a:pt x="28" y="148"/>
                  <a:pt x="28" y="148"/>
                  <a:pt x="28" y="148"/>
                </a:cubicBezTo>
                <a:cubicBezTo>
                  <a:pt x="27" y="149"/>
                  <a:pt x="25" y="149"/>
                  <a:pt x="24" y="149"/>
                </a:cubicBezTo>
                <a:cubicBezTo>
                  <a:pt x="22" y="149"/>
                  <a:pt x="21" y="149"/>
                  <a:pt x="20" y="148"/>
                </a:cubicBezTo>
                <a:cubicBezTo>
                  <a:pt x="2" y="130"/>
                  <a:pt x="2" y="130"/>
                  <a:pt x="2" y="130"/>
                </a:cubicBezTo>
                <a:cubicBezTo>
                  <a:pt x="1" y="128"/>
                  <a:pt x="0" y="127"/>
                  <a:pt x="0" y="125"/>
                </a:cubicBezTo>
                <a:cubicBezTo>
                  <a:pt x="0" y="124"/>
                  <a:pt x="1" y="122"/>
                  <a:pt x="2" y="121"/>
                </a:cubicBezTo>
                <a:cubicBezTo>
                  <a:pt x="119" y="4"/>
                  <a:pt x="119" y="4"/>
                  <a:pt x="119" y="4"/>
                </a:cubicBezTo>
                <a:cubicBezTo>
                  <a:pt x="120" y="3"/>
                  <a:pt x="122" y="2"/>
                  <a:pt x="123" y="2"/>
                </a:cubicBezTo>
                <a:cubicBezTo>
                  <a:pt x="125" y="2"/>
                  <a:pt x="126" y="3"/>
                  <a:pt x="128" y="4"/>
                </a:cubicBezTo>
                <a:cubicBezTo>
                  <a:pt x="146" y="22"/>
                  <a:pt x="146" y="22"/>
                  <a:pt x="146" y="22"/>
                </a:cubicBezTo>
                <a:cubicBezTo>
                  <a:pt x="147" y="23"/>
                  <a:pt x="147" y="24"/>
                  <a:pt x="147" y="26"/>
                </a:cubicBezTo>
                <a:cubicBezTo>
                  <a:pt x="147" y="27"/>
                  <a:pt x="147" y="29"/>
                  <a:pt x="146" y="30"/>
                </a:cubicBezTo>
                <a:close/>
                <a:moveTo>
                  <a:pt x="33" y="11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23"/>
                  <a:pt x="21" y="23"/>
                  <a:pt x="21" y="23"/>
                </a:cubicBezTo>
                <a:cubicBezTo>
                  <a:pt x="18" y="14"/>
                  <a:pt x="18" y="14"/>
                  <a:pt x="18" y="14"/>
                </a:cubicBezTo>
                <a:cubicBezTo>
                  <a:pt x="9" y="11"/>
                  <a:pt x="9" y="11"/>
                  <a:pt x="9" y="11"/>
                </a:cubicBezTo>
                <a:cubicBezTo>
                  <a:pt x="18" y="8"/>
                  <a:pt x="18" y="8"/>
                  <a:pt x="18" y="8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8"/>
                  <a:pt x="24" y="8"/>
                  <a:pt x="24" y="8"/>
                </a:cubicBezTo>
                <a:lnTo>
                  <a:pt x="33" y="11"/>
                </a:lnTo>
                <a:close/>
                <a:moveTo>
                  <a:pt x="74" y="29"/>
                </a:moveTo>
                <a:cubicBezTo>
                  <a:pt x="56" y="34"/>
                  <a:pt x="56" y="34"/>
                  <a:pt x="56" y="34"/>
                </a:cubicBezTo>
                <a:cubicBezTo>
                  <a:pt x="50" y="52"/>
                  <a:pt x="50" y="52"/>
                  <a:pt x="50" y="52"/>
                </a:cubicBezTo>
                <a:cubicBezTo>
                  <a:pt x="45" y="34"/>
                  <a:pt x="45" y="34"/>
                  <a:pt x="45" y="34"/>
                </a:cubicBezTo>
                <a:cubicBezTo>
                  <a:pt x="27" y="29"/>
                  <a:pt x="27" y="29"/>
                  <a:pt x="27" y="29"/>
                </a:cubicBezTo>
                <a:cubicBezTo>
                  <a:pt x="45" y="23"/>
                  <a:pt x="45" y="23"/>
                  <a:pt x="45" y="23"/>
                </a:cubicBezTo>
                <a:cubicBezTo>
                  <a:pt x="50" y="5"/>
                  <a:pt x="50" y="5"/>
                  <a:pt x="50" y="5"/>
                </a:cubicBezTo>
                <a:cubicBezTo>
                  <a:pt x="56" y="23"/>
                  <a:pt x="56" y="23"/>
                  <a:pt x="56" y="23"/>
                </a:cubicBezTo>
                <a:lnTo>
                  <a:pt x="74" y="29"/>
                </a:lnTo>
                <a:close/>
                <a:moveTo>
                  <a:pt x="91" y="11"/>
                </a:moveTo>
                <a:cubicBezTo>
                  <a:pt x="82" y="14"/>
                  <a:pt x="82" y="14"/>
                  <a:pt x="82" y="14"/>
                </a:cubicBezTo>
                <a:cubicBezTo>
                  <a:pt x="80" y="23"/>
                  <a:pt x="80" y="23"/>
                  <a:pt x="80" y="23"/>
                </a:cubicBezTo>
                <a:cubicBezTo>
                  <a:pt x="77" y="14"/>
                  <a:pt x="77" y="14"/>
                  <a:pt x="77" y="14"/>
                </a:cubicBezTo>
                <a:cubicBezTo>
                  <a:pt x="68" y="11"/>
                  <a:pt x="68" y="11"/>
                  <a:pt x="68" y="11"/>
                </a:cubicBezTo>
                <a:cubicBezTo>
                  <a:pt x="77" y="8"/>
                  <a:pt x="77" y="8"/>
                  <a:pt x="77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82" y="8"/>
                  <a:pt x="82" y="8"/>
                  <a:pt x="82" y="8"/>
                </a:cubicBezTo>
                <a:lnTo>
                  <a:pt x="91" y="11"/>
                </a:lnTo>
                <a:close/>
                <a:moveTo>
                  <a:pt x="133" y="26"/>
                </a:moveTo>
                <a:cubicBezTo>
                  <a:pt x="123" y="16"/>
                  <a:pt x="123" y="16"/>
                  <a:pt x="123" y="16"/>
                </a:cubicBezTo>
                <a:cubicBezTo>
                  <a:pt x="97" y="43"/>
                  <a:pt x="97" y="43"/>
                  <a:pt x="97" y="43"/>
                </a:cubicBezTo>
                <a:cubicBezTo>
                  <a:pt x="106" y="53"/>
                  <a:pt x="106" y="53"/>
                  <a:pt x="106" y="53"/>
                </a:cubicBezTo>
                <a:lnTo>
                  <a:pt x="133" y="26"/>
                </a:lnTo>
                <a:close/>
                <a:moveTo>
                  <a:pt x="150" y="70"/>
                </a:moveTo>
                <a:cubicBezTo>
                  <a:pt x="141" y="73"/>
                  <a:pt x="141" y="73"/>
                  <a:pt x="141" y="73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35" y="67"/>
                  <a:pt x="135" y="67"/>
                  <a:pt x="135" y="67"/>
                </a:cubicBezTo>
                <a:cubicBezTo>
                  <a:pt x="138" y="58"/>
                  <a:pt x="138" y="58"/>
                  <a:pt x="138" y="58"/>
                </a:cubicBezTo>
                <a:cubicBezTo>
                  <a:pt x="141" y="67"/>
                  <a:pt x="141" y="67"/>
                  <a:pt x="141" y="67"/>
                </a:cubicBezTo>
                <a:lnTo>
                  <a:pt x="150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104"/>
          <p:cNvSpPr/>
          <p:nvPr/>
        </p:nvSpPr>
        <p:spPr>
          <a:xfrm>
            <a:off x="3641054" y="2189140"/>
            <a:ext cx="821405" cy="8214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4" name="Freeform 10"/>
          <p:cNvSpPr>
            <a:spLocks noEditPoints="1"/>
          </p:cNvSpPr>
          <p:nvPr/>
        </p:nvSpPr>
        <p:spPr bwMode="auto">
          <a:xfrm>
            <a:off x="3825065" y="2382272"/>
            <a:ext cx="431800" cy="397933"/>
          </a:xfrm>
          <a:custGeom>
            <a:avLst/>
            <a:gdLst>
              <a:gd name="T0" fmla="*/ 26 w 153"/>
              <a:gd name="T1" fmla="*/ 94 h 141"/>
              <a:gd name="T2" fmla="*/ 0 w 153"/>
              <a:gd name="T3" fmla="*/ 63 h 141"/>
              <a:gd name="T4" fmla="*/ 15 w 153"/>
              <a:gd name="T5" fmla="*/ 45 h 141"/>
              <a:gd name="T6" fmla="*/ 40 w 153"/>
              <a:gd name="T7" fmla="*/ 76 h 141"/>
              <a:gd name="T8" fmla="*/ 26 w 153"/>
              <a:gd name="T9" fmla="*/ 94 h 141"/>
              <a:gd name="T10" fmla="*/ 129 w 153"/>
              <a:gd name="T11" fmla="*/ 127 h 141"/>
              <a:gd name="T12" fmla="*/ 110 w 153"/>
              <a:gd name="T13" fmla="*/ 141 h 141"/>
              <a:gd name="T14" fmla="*/ 76 w 153"/>
              <a:gd name="T15" fmla="*/ 132 h 141"/>
              <a:gd name="T16" fmla="*/ 41 w 153"/>
              <a:gd name="T17" fmla="*/ 141 h 141"/>
              <a:gd name="T18" fmla="*/ 24 w 153"/>
              <a:gd name="T19" fmla="*/ 127 h 141"/>
              <a:gd name="T20" fmla="*/ 76 w 153"/>
              <a:gd name="T21" fmla="*/ 73 h 141"/>
              <a:gd name="T22" fmla="*/ 129 w 153"/>
              <a:gd name="T23" fmla="*/ 127 h 141"/>
              <a:gd name="T24" fmla="*/ 55 w 153"/>
              <a:gd name="T25" fmla="*/ 54 h 141"/>
              <a:gd name="T26" fmla="*/ 31 w 153"/>
              <a:gd name="T27" fmla="*/ 23 h 141"/>
              <a:gd name="T28" fmla="*/ 48 w 153"/>
              <a:gd name="T29" fmla="*/ 0 h 141"/>
              <a:gd name="T30" fmla="*/ 72 w 153"/>
              <a:gd name="T31" fmla="*/ 32 h 141"/>
              <a:gd name="T32" fmla="*/ 55 w 153"/>
              <a:gd name="T33" fmla="*/ 54 h 141"/>
              <a:gd name="T34" fmla="*/ 81 w 153"/>
              <a:gd name="T35" fmla="*/ 32 h 141"/>
              <a:gd name="T36" fmla="*/ 105 w 153"/>
              <a:gd name="T37" fmla="*/ 0 h 141"/>
              <a:gd name="T38" fmla="*/ 122 w 153"/>
              <a:gd name="T39" fmla="*/ 23 h 141"/>
              <a:gd name="T40" fmla="*/ 98 w 153"/>
              <a:gd name="T41" fmla="*/ 54 h 141"/>
              <a:gd name="T42" fmla="*/ 81 w 153"/>
              <a:gd name="T43" fmla="*/ 32 h 141"/>
              <a:gd name="T44" fmla="*/ 153 w 153"/>
              <a:gd name="T45" fmla="*/ 63 h 141"/>
              <a:gd name="T46" fmla="*/ 127 w 153"/>
              <a:gd name="T47" fmla="*/ 94 h 141"/>
              <a:gd name="T48" fmla="*/ 113 w 153"/>
              <a:gd name="T49" fmla="*/ 76 h 141"/>
              <a:gd name="T50" fmla="*/ 138 w 153"/>
              <a:gd name="T51" fmla="*/ 45 h 141"/>
              <a:gd name="T52" fmla="*/ 153 w 153"/>
              <a:gd name="T53" fmla="*/ 6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3" h="141">
                <a:moveTo>
                  <a:pt x="26" y="94"/>
                </a:moveTo>
                <a:cubicBezTo>
                  <a:pt x="11" y="94"/>
                  <a:pt x="0" y="76"/>
                  <a:pt x="0" y="63"/>
                </a:cubicBezTo>
                <a:cubicBezTo>
                  <a:pt x="0" y="54"/>
                  <a:pt x="5" y="45"/>
                  <a:pt x="15" y="45"/>
                </a:cubicBezTo>
                <a:cubicBezTo>
                  <a:pt x="30" y="45"/>
                  <a:pt x="40" y="63"/>
                  <a:pt x="40" y="76"/>
                </a:cubicBezTo>
                <a:cubicBezTo>
                  <a:pt x="40" y="85"/>
                  <a:pt x="36" y="94"/>
                  <a:pt x="26" y="94"/>
                </a:cubicBezTo>
                <a:close/>
                <a:moveTo>
                  <a:pt x="129" y="127"/>
                </a:moveTo>
                <a:cubicBezTo>
                  <a:pt x="129" y="139"/>
                  <a:pt x="120" y="141"/>
                  <a:pt x="110" y="141"/>
                </a:cubicBezTo>
                <a:cubicBezTo>
                  <a:pt x="98" y="141"/>
                  <a:pt x="88" y="132"/>
                  <a:pt x="76" y="132"/>
                </a:cubicBezTo>
                <a:cubicBezTo>
                  <a:pt x="64" y="132"/>
                  <a:pt x="54" y="141"/>
                  <a:pt x="41" y="141"/>
                </a:cubicBezTo>
                <a:cubicBezTo>
                  <a:pt x="32" y="141"/>
                  <a:pt x="24" y="138"/>
                  <a:pt x="24" y="127"/>
                </a:cubicBezTo>
                <a:cubicBezTo>
                  <a:pt x="24" y="106"/>
                  <a:pt x="54" y="73"/>
                  <a:pt x="76" y="73"/>
                </a:cubicBezTo>
                <a:cubicBezTo>
                  <a:pt x="99" y="73"/>
                  <a:pt x="129" y="106"/>
                  <a:pt x="129" y="127"/>
                </a:cubicBezTo>
                <a:close/>
                <a:moveTo>
                  <a:pt x="55" y="54"/>
                </a:moveTo>
                <a:cubicBezTo>
                  <a:pt x="40" y="54"/>
                  <a:pt x="31" y="35"/>
                  <a:pt x="31" y="23"/>
                </a:cubicBezTo>
                <a:cubicBezTo>
                  <a:pt x="31" y="12"/>
                  <a:pt x="36" y="0"/>
                  <a:pt x="48" y="0"/>
                </a:cubicBezTo>
                <a:cubicBezTo>
                  <a:pt x="63" y="0"/>
                  <a:pt x="72" y="19"/>
                  <a:pt x="72" y="32"/>
                </a:cubicBezTo>
                <a:cubicBezTo>
                  <a:pt x="72" y="42"/>
                  <a:pt x="66" y="54"/>
                  <a:pt x="55" y="54"/>
                </a:cubicBezTo>
                <a:close/>
                <a:moveTo>
                  <a:pt x="81" y="32"/>
                </a:moveTo>
                <a:cubicBezTo>
                  <a:pt x="81" y="19"/>
                  <a:pt x="90" y="0"/>
                  <a:pt x="105" y="0"/>
                </a:cubicBezTo>
                <a:cubicBezTo>
                  <a:pt x="117" y="0"/>
                  <a:pt x="122" y="12"/>
                  <a:pt x="122" y="23"/>
                </a:cubicBezTo>
                <a:cubicBezTo>
                  <a:pt x="122" y="35"/>
                  <a:pt x="113" y="54"/>
                  <a:pt x="98" y="54"/>
                </a:cubicBezTo>
                <a:cubicBezTo>
                  <a:pt x="87" y="54"/>
                  <a:pt x="81" y="42"/>
                  <a:pt x="81" y="32"/>
                </a:cubicBezTo>
                <a:close/>
                <a:moveTo>
                  <a:pt x="153" y="63"/>
                </a:moveTo>
                <a:cubicBezTo>
                  <a:pt x="153" y="76"/>
                  <a:pt x="142" y="94"/>
                  <a:pt x="127" y="94"/>
                </a:cubicBezTo>
                <a:cubicBezTo>
                  <a:pt x="117" y="94"/>
                  <a:pt x="113" y="85"/>
                  <a:pt x="113" y="76"/>
                </a:cubicBezTo>
                <a:cubicBezTo>
                  <a:pt x="113" y="63"/>
                  <a:pt x="123" y="45"/>
                  <a:pt x="138" y="45"/>
                </a:cubicBezTo>
                <a:cubicBezTo>
                  <a:pt x="148" y="45"/>
                  <a:pt x="153" y="54"/>
                  <a:pt x="153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107"/>
          <p:cNvSpPr/>
          <p:nvPr/>
        </p:nvSpPr>
        <p:spPr>
          <a:xfrm>
            <a:off x="9847560" y="2189140"/>
            <a:ext cx="821405" cy="821405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6" name="Freeform 11"/>
          <p:cNvSpPr>
            <a:spLocks noEditPoints="1"/>
          </p:cNvSpPr>
          <p:nvPr/>
        </p:nvSpPr>
        <p:spPr bwMode="auto">
          <a:xfrm>
            <a:off x="10009957" y="2392248"/>
            <a:ext cx="461433" cy="503766"/>
          </a:xfrm>
          <a:custGeom>
            <a:avLst/>
            <a:gdLst>
              <a:gd name="T0" fmla="*/ 127 w 164"/>
              <a:gd name="T1" fmla="*/ 107 h 178"/>
              <a:gd name="T2" fmla="*/ 84 w 164"/>
              <a:gd name="T3" fmla="*/ 147 h 178"/>
              <a:gd name="T4" fmla="*/ 84 w 164"/>
              <a:gd name="T5" fmla="*/ 117 h 178"/>
              <a:gd name="T6" fmla="*/ 80 w 164"/>
              <a:gd name="T7" fmla="*/ 116 h 178"/>
              <a:gd name="T8" fmla="*/ 80 w 164"/>
              <a:gd name="T9" fmla="*/ 147 h 178"/>
              <a:gd name="T10" fmla="*/ 37 w 164"/>
              <a:gd name="T11" fmla="*/ 107 h 178"/>
              <a:gd name="T12" fmla="*/ 3 w 164"/>
              <a:gd name="T13" fmla="*/ 84 h 178"/>
              <a:gd name="T14" fmla="*/ 8 w 164"/>
              <a:gd name="T15" fmla="*/ 79 h 178"/>
              <a:gd name="T16" fmla="*/ 10 w 164"/>
              <a:gd name="T17" fmla="*/ 80 h 178"/>
              <a:gd name="T18" fmla="*/ 10 w 164"/>
              <a:gd name="T19" fmla="*/ 16 h 178"/>
              <a:gd name="T20" fmla="*/ 25 w 164"/>
              <a:gd name="T21" fmla="*/ 0 h 178"/>
              <a:gd name="T22" fmla="*/ 140 w 164"/>
              <a:gd name="T23" fmla="*/ 0 h 178"/>
              <a:gd name="T24" fmla="*/ 154 w 164"/>
              <a:gd name="T25" fmla="*/ 16 h 178"/>
              <a:gd name="T26" fmla="*/ 154 w 164"/>
              <a:gd name="T27" fmla="*/ 80 h 178"/>
              <a:gd name="T28" fmla="*/ 156 w 164"/>
              <a:gd name="T29" fmla="*/ 79 h 178"/>
              <a:gd name="T30" fmla="*/ 161 w 164"/>
              <a:gd name="T31" fmla="*/ 84 h 178"/>
              <a:gd name="T32" fmla="*/ 127 w 164"/>
              <a:gd name="T33" fmla="*/ 107 h 178"/>
              <a:gd name="T34" fmla="*/ 146 w 164"/>
              <a:gd name="T35" fmla="*/ 24 h 178"/>
              <a:gd name="T36" fmla="*/ 133 w 164"/>
              <a:gd name="T37" fmla="*/ 9 h 178"/>
              <a:gd name="T38" fmla="*/ 32 w 164"/>
              <a:gd name="T39" fmla="*/ 9 h 178"/>
              <a:gd name="T40" fmla="*/ 19 w 164"/>
              <a:gd name="T41" fmla="*/ 24 h 178"/>
              <a:gd name="T42" fmla="*/ 19 w 164"/>
              <a:gd name="T43" fmla="*/ 85 h 178"/>
              <a:gd name="T44" fmla="*/ 69 w 164"/>
              <a:gd name="T45" fmla="*/ 94 h 178"/>
              <a:gd name="T46" fmla="*/ 78 w 164"/>
              <a:gd name="T47" fmla="*/ 97 h 178"/>
              <a:gd name="T48" fmla="*/ 79 w 164"/>
              <a:gd name="T49" fmla="*/ 97 h 178"/>
              <a:gd name="T50" fmla="*/ 84 w 164"/>
              <a:gd name="T51" fmla="*/ 102 h 178"/>
              <a:gd name="T52" fmla="*/ 95 w 164"/>
              <a:gd name="T53" fmla="*/ 94 h 178"/>
              <a:gd name="T54" fmla="*/ 146 w 164"/>
              <a:gd name="T55" fmla="*/ 85 h 178"/>
              <a:gd name="T56" fmla="*/ 146 w 164"/>
              <a:gd name="T57" fmla="*/ 24 h 178"/>
              <a:gd name="T58" fmla="*/ 60 w 164"/>
              <a:gd name="T59" fmla="*/ 87 h 178"/>
              <a:gd name="T60" fmla="*/ 40 w 164"/>
              <a:gd name="T61" fmla="*/ 68 h 178"/>
              <a:gd name="T62" fmla="*/ 60 w 164"/>
              <a:gd name="T63" fmla="*/ 50 h 178"/>
              <a:gd name="T64" fmla="*/ 80 w 164"/>
              <a:gd name="T65" fmla="*/ 68 h 178"/>
              <a:gd name="T66" fmla="*/ 60 w 164"/>
              <a:gd name="T67" fmla="*/ 87 h 178"/>
              <a:gd name="T68" fmla="*/ 106 w 164"/>
              <a:gd name="T69" fmla="*/ 87 h 178"/>
              <a:gd name="T70" fmla="*/ 86 w 164"/>
              <a:gd name="T71" fmla="*/ 68 h 178"/>
              <a:gd name="T72" fmla="*/ 106 w 164"/>
              <a:gd name="T73" fmla="*/ 50 h 178"/>
              <a:gd name="T74" fmla="*/ 126 w 164"/>
              <a:gd name="T75" fmla="*/ 68 h 178"/>
              <a:gd name="T76" fmla="*/ 106 w 164"/>
              <a:gd name="T77" fmla="*/ 87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4" h="178">
                <a:moveTo>
                  <a:pt x="127" y="107"/>
                </a:moveTo>
                <a:cubicBezTo>
                  <a:pt x="145" y="169"/>
                  <a:pt x="83" y="178"/>
                  <a:pt x="84" y="147"/>
                </a:cubicBezTo>
                <a:cubicBezTo>
                  <a:pt x="84" y="148"/>
                  <a:pt x="84" y="130"/>
                  <a:pt x="84" y="117"/>
                </a:cubicBezTo>
                <a:cubicBezTo>
                  <a:pt x="83" y="117"/>
                  <a:pt x="81" y="116"/>
                  <a:pt x="80" y="116"/>
                </a:cubicBezTo>
                <a:cubicBezTo>
                  <a:pt x="80" y="129"/>
                  <a:pt x="80" y="148"/>
                  <a:pt x="80" y="147"/>
                </a:cubicBezTo>
                <a:cubicBezTo>
                  <a:pt x="81" y="178"/>
                  <a:pt x="19" y="169"/>
                  <a:pt x="37" y="107"/>
                </a:cubicBezTo>
                <a:cubicBezTo>
                  <a:pt x="20" y="100"/>
                  <a:pt x="8" y="91"/>
                  <a:pt x="3" y="84"/>
                </a:cubicBezTo>
                <a:cubicBezTo>
                  <a:pt x="0" y="80"/>
                  <a:pt x="3" y="75"/>
                  <a:pt x="8" y="79"/>
                </a:cubicBezTo>
                <a:cubicBezTo>
                  <a:pt x="8" y="79"/>
                  <a:pt x="9" y="79"/>
                  <a:pt x="10" y="80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8"/>
                  <a:pt x="16" y="0"/>
                  <a:pt x="25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8" y="0"/>
                  <a:pt x="154" y="8"/>
                  <a:pt x="154" y="16"/>
                </a:cubicBezTo>
                <a:cubicBezTo>
                  <a:pt x="154" y="80"/>
                  <a:pt x="154" y="80"/>
                  <a:pt x="154" y="80"/>
                </a:cubicBezTo>
                <a:cubicBezTo>
                  <a:pt x="155" y="79"/>
                  <a:pt x="156" y="79"/>
                  <a:pt x="156" y="79"/>
                </a:cubicBezTo>
                <a:cubicBezTo>
                  <a:pt x="161" y="75"/>
                  <a:pt x="164" y="80"/>
                  <a:pt x="161" y="84"/>
                </a:cubicBezTo>
                <a:cubicBezTo>
                  <a:pt x="155" y="91"/>
                  <a:pt x="144" y="100"/>
                  <a:pt x="127" y="107"/>
                </a:cubicBezTo>
                <a:close/>
                <a:moveTo>
                  <a:pt x="146" y="24"/>
                </a:moveTo>
                <a:cubicBezTo>
                  <a:pt x="146" y="13"/>
                  <a:pt x="143" y="9"/>
                  <a:pt x="133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21" y="9"/>
                  <a:pt x="19" y="12"/>
                  <a:pt x="19" y="24"/>
                </a:cubicBezTo>
                <a:cubicBezTo>
                  <a:pt x="19" y="85"/>
                  <a:pt x="19" y="85"/>
                  <a:pt x="19" y="85"/>
                </a:cubicBezTo>
                <a:cubicBezTo>
                  <a:pt x="40" y="97"/>
                  <a:pt x="59" y="95"/>
                  <a:pt x="69" y="94"/>
                </a:cubicBezTo>
                <a:cubicBezTo>
                  <a:pt x="73" y="94"/>
                  <a:pt x="76" y="95"/>
                  <a:pt x="78" y="97"/>
                </a:cubicBezTo>
                <a:cubicBezTo>
                  <a:pt x="78" y="97"/>
                  <a:pt x="78" y="97"/>
                  <a:pt x="79" y="97"/>
                </a:cubicBezTo>
                <a:cubicBezTo>
                  <a:pt x="81" y="99"/>
                  <a:pt x="82" y="101"/>
                  <a:pt x="84" y="102"/>
                </a:cubicBezTo>
                <a:cubicBezTo>
                  <a:pt x="85" y="97"/>
                  <a:pt x="87" y="94"/>
                  <a:pt x="95" y="94"/>
                </a:cubicBezTo>
                <a:cubicBezTo>
                  <a:pt x="105" y="95"/>
                  <a:pt x="124" y="97"/>
                  <a:pt x="146" y="85"/>
                </a:cubicBezTo>
                <a:lnTo>
                  <a:pt x="146" y="24"/>
                </a:lnTo>
                <a:close/>
                <a:moveTo>
                  <a:pt x="60" y="87"/>
                </a:moveTo>
                <a:cubicBezTo>
                  <a:pt x="49" y="87"/>
                  <a:pt x="40" y="78"/>
                  <a:pt x="40" y="68"/>
                </a:cubicBezTo>
                <a:cubicBezTo>
                  <a:pt x="40" y="58"/>
                  <a:pt x="49" y="50"/>
                  <a:pt x="60" y="50"/>
                </a:cubicBezTo>
                <a:cubicBezTo>
                  <a:pt x="71" y="50"/>
                  <a:pt x="80" y="58"/>
                  <a:pt x="80" y="68"/>
                </a:cubicBezTo>
                <a:cubicBezTo>
                  <a:pt x="80" y="78"/>
                  <a:pt x="71" y="87"/>
                  <a:pt x="60" y="87"/>
                </a:cubicBezTo>
                <a:close/>
                <a:moveTo>
                  <a:pt x="106" y="87"/>
                </a:moveTo>
                <a:cubicBezTo>
                  <a:pt x="95" y="87"/>
                  <a:pt x="86" y="78"/>
                  <a:pt x="86" y="68"/>
                </a:cubicBezTo>
                <a:cubicBezTo>
                  <a:pt x="86" y="58"/>
                  <a:pt x="95" y="50"/>
                  <a:pt x="106" y="50"/>
                </a:cubicBezTo>
                <a:cubicBezTo>
                  <a:pt x="117" y="50"/>
                  <a:pt x="126" y="58"/>
                  <a:pt x="126" y="68"/>
                </a:cubicBezTo>
                <a:cubicBezTo>
                  <a:pt x="126" y="78"/>
                  <a:pt x="117" y="87"/>
                  <a:pt x="106" y="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105"/>
          <p:cNvSpPr/>
          <p:nvPr/>
        </p:nvSpPr>
        <p:spPr>
          <a:xfrm>
            <a:off x="5693480" y="2189140"/>
            <a:ext cx="821405" cy="821405"/>
          </a:xfrm>
          <a:prstGeom prst="ellipse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8" name="Freeform 12"/>
          <p:cNvSpPr>
            <a:spLocks noEditPoints="1"/>
          </p:cNvSpPr>
          <p:nvPr/>
        </p:nvSpPr>
        <p:spPr bwMode="auto">
          <a:xfrm>
            <a:off x="5898492" y="2376028"/>
            <a:ext cx="463550" cy="397933"/>
          </a:xfrm>
          <a:custGeom>
            <a:avLst/>
            <a:gdLst>
              <a:gd name="T0" fmla="*/ 26 w 164"/>
              <a:gd name="T1" fmla="*/ 141 h 141"/>
              <a:gd name="T2" fmla="*/ 20 w 164"/>
              <a:gd name="T3" fmla="*/ 141 h 141"/>
              <a:gd name="T4" fmla="*/ 0 w 164"/>
              <a:gd name="T5" fmla="*/ 120 h 141"/>
              <a:gd name="T6" fmla="*/ 0 w 164"/>
              <a:gd name="T7" fmla="*/ 44 h 141"/>
              <a:gd name="T8" fmla="*/ 20 w 164"/>
              <a:gd name="T9" fmla="*/ 24 h 141"/>
              <a:gd name="T10" fmla="*/ 26 w 164"/>
              <a:gd name="T11" fmla="*/ 24 h 141"/>
              <a:gd name="T12" fmla="*/ 26 w 164"/>
              <a:gd name="T13" fmla="*/ 141 h 141"/>
              <a:gd name="T14" fmla="*/ 128 w 164"/>
              <a:gd name="T15" fmla="*/ 141 h 141"/>
              <a:gd name="T16" fmla="*/ 35 w 164"/>
              <a:gd name="T17" fmla="*/ 141 h 141"/>
              <a:gd name="T18" fmla="*/ 35 w 164"/>
              <a:gd name="T19" fmla="*/ 24 h 141"/>
              <a:gd name="T20" fmla="*/ 46 w 164"/>
              <a:gd name="T21" fmla="*/ 24 h 141"/>
              <a:gd name="T22" fmla="*/ 46 w 164"/>
              <a:gd name="T23" fmla="*/ 9 h 141"/>
              <a:gd name="T24" fmla="*/ 55 w 164"/>
              <a:gd name="T25" fmla="*/ 0 h 141"/>
              <a:gd name="T26" fmla="*/ 108 w 164"/>
              <a:gd name="T27" fmla="*/ 0 h 141"/>
              <a:gd name="T28" fmla="*/ 117 w 164"/>
              <a:gd name="T29" fmla="*/ 9 h 141"/>
              <a:gd name="T30" fmla="*/ 117 w 164"/>
              <a:gd name="T31" fmla="*/ 24 h 141"/>
              <a:gd name="T32" fmla="*/ 128 w 164"/>
              <a:gd name="T33" fmla="*/ 24 h 141"/>
              <a:gd name="T34" fmla="*/ 128 w 164"/>
              <a:gd name="T35" fmla="*/ 141 h 141"/>
              <a:gd name="T36" fmla="*/ 105 w 164"/>
              <a:gd name="T37" fmla="*/ 24 h 141"/>
              <a:gd name="T38" fmla="*/ 105 w 164"/>
              <a:gd name="T39" fmla="*/ 12 h 141"/>
              <a:gd name="T40" fmla="*/ 58 w 164"/>
              <a:gd name="T41" fmla="*/ 12 h 141"/>
              <a:gd name="T42" fmla="*/ 58 w 164"/>
              <a:gd name="T43" fmla="*/ 24 h 141"/>
              <a:gd name="T44" fmla="*/ 105 w 164"/>
              <a:gd name="T45" fmla="*/ 24 h 141"/>
              <a:gd name="T46" fmla="*/ 164 w 164"/>
              <a:gd name="T47" fmla="*/ 120 h 141"/>
              <a:gd name="T48" fmla="*/ 143 w 164"/>
              <a:gd name="T49" fmla="*/ 141 h 141"/>
              <a:gd name="T50" fmla="*/ 137 w 164"/>
              <a:gd name="T51" fmla="*/ 141 h 141"/>
              <a:gd name="T52" fmla="*/ 137 w 164"/>
              <a:gd name="T53" fmla="*/ 24 h 141"/>
              <a:gd name="T54" fmla="*/ 143 w 164"/>
              <a:gd name="T55" fmla="*/ 24 h 141"/>
              <a:gd name="T56" fmla="*/ 164 w 164"/>
              <a:gd name="T57" fmla="*/ 44 h 141"/>
              <a:gd name="T58" fmla="*/ 164 w 164"/>
              <a:gd name="T59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4" h="141">
                <a:moveTo>
                  <a:pt x="26" y="141"/>
                </a:moveTo>
                <a:cubicBezTo>
                  <a:pt x="20" y="141"/>
                  <a:pt x="20" y="141"/>
                  <a:pt x="20" y="141"/>
                </a:cubicBezTo>
                <a:cubicBezTo>
                  <a:pt x="9" y="141"/>
                  <a:pt x="0" y="131"/>
                  <a:pt x="0" y="12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33"/>
                  <a:pt x="9" y="24"/>
                  <a:pt x="20" y="24"/>
                </a:cubicBezTo>
                <a:cubicBezTo>
                  <a:pt x="26" y="24"/>
                  <a:pt x="26" y="24"/>
                  <a:pt x="26" y="24"/>
                </a:cubicBezTo>
                <a:lnTo>
                  <a:pt x="26" y="141"/>
                </a:lnTo>
                <a:close/>
                <a:moveTo>
                  <a:pt x="128" y="141"/>
                </a:moveTo>
                <a:cubicBezTo>
                  <a:pt x="35" y="141"/>
                  <a:pt x="35" y="141"/>
                  <a:pt x="35" y="141"/>
                </a:cubicBezTo>
                <a:cubicBezTo>
                  <a:pt x="35" y="24"/>
                  <a:pt x="35" y="24"/>
                  <a:pt x="35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4"/>
                  <a:pt x="50" y="0"/>
                  <a:pt x="55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13" y="0"/>
                  <a:pt x="117" y="4"/>
                  <a:pt x="117" y="9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8" y="24"/>
                  <a:pt x="128" y="24"/>
                  <a:pt x="128" y="24"/>
                </a:cubicBezTo>
                <a:lnTo>
                  <a:pt x="128" y="141"/>
                </a:lnTo>
                <a:close/>
                <a:moveTo>
                  <a:pt x="105" y="24"/>
                </a:moveTo>
                <a:cubicBezTo>
                  <a:pt x="105" y="12"/>
                  <a:pt x="105" y="12"/>
                  <a:pt x="105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24"/>
                  <a:pt x="58" y="24"/>
                  <a:pt x="58" y="24"/>
                </a:cubicBezTo>
                <a:lnTo>
                  <a:pt x="105" y="24"/>
                </a:lnTo>
                <a:close/>
                <a:moveTo>
                  <a:pt x="164" y="120"/>
                </a:moveTo>
                <a:cubicBezTo>
                  <a:pt x="164" y="131"/>
                  <a:pt x="154" y="141"/>
                  <a:pt x="143" y="141"/>
                </a:cubicBezTo>
                <a:cubicBezTo>
                  <a:pt x="137" y="141"/>
                  <a:pt x="137" y="141"/>
                  <a:pt x="137" y="141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54" y="24"/>
                  <a:pt x="164" y="33"/>
                  <a:pt x="164" y="44"/>
                </a:cubicBezTo>
                <a:lnTo>
                  <a:pt x="164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133"/>
          <p:cNvSpPr/>
          <p:nvPr/>
        </p:nvSpPr>
        <p:spPr>
          <a:xfrm>
            <a:off x="9829972" y="4551402"/>
            <a:ext cx="821405" cy="821405"/>
          </a:xfrm>
          <a:prstGeom prst="ellipse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30" name="Freeform 13"/>
          <p:cNvSpPr>
            <a:spLocks noEditPoints="1"/>
          </p:cNvSpPr>
          <p:nvPr/>
        </p:nvSpPr>
        <p:spPr bwMode="auto">
          <a:xfrm>
            <a:off x="10026889" y="4754201"/>
            <a:ext cx="427566" cy="397933"/>
          </a:xfrm>
          <a:custGeom>
            <a:avLst/>
            <a:gdLst>
              <a:gd name="T0" fmla="*/ 152 w 152"/>
              <a:gd name="T1" fmla="*/ 44 h 141"/>
              <a:gd name="T2" fmla="*/ 103 w 152"/>
              <a:gd name="T3" fmla="*/ 82 h 141"/>
              <a:gd name="T4" fmla="*/ 94 w 152"/>
              <a:gd name="T5" fmla="*/ 91 h 141"/>
              <a:gd name="T6" fmla="*/ 88 w 152"/>
              <a:gd name="T7" fmla="*/ 106 h 141"/>
              <a:gd name="T8" fmla="*/ 99 w 152"/>
              <a:gd name="T9" fmla="*/ 117 h 141"/>
              <a:gd name="T10" fmla="*/ 117 w 152"/>
              <a:gd name="T11" fmla="*/ 132 h 141"/>
              <a:gd name="T12" fmla="*/ 117 w 152"/>
              <a:gd name="T13" fmla="*/ 138 h 141"/>
              <a:gd name="T14" fmla="*/ 114 w 152"/>
              <a:gd name="T15" fmla="*/ 141 h 141"/>
              <a:gd name="T16" fmla="*/ 38 w 152"/>
              <a:gd name="T17" fmla="*/ 141 h 141"/>
              <a:gd name="T18" fmla="*/ 35 w 152"/>
              <a:gd name="T19" fmla="*/ 138 h 141"/>
              <a:gd name="T20" fmla="*/ 35 w 152"/>
              <a:gd name="T21" fmla="*/ 132 h 141"/>
              <a:gd name="T22" fmla="*/ 53 w 152"/>
              <a:gd name="T23" fmla="*/ 117 h 141"/>
              <a:gd name="T24" fmla="*/ 64 w 152"/>
              <a:gd name="T25" fmla="*/ 106 h 141"/>
              <a:gd name="T26" fmla="*/ 58 w 152"/>
              <a:gd name="T27" fmla="*/ 91 h 141"/>
              <a:gd name="T28" fmla="*/ 49 w 152"/>
              <a:gd name="T29" fmla="*/ 82 h 141"/>
              <a:gd name="T30" fmla="*/ 0 w 152"/>
              <a:gd name="T31" fmla="*/ 44 h 141"/>
              <a:gd name="T32" fmla="*/ 0 w 152"/>
              <a:gd name="T33" fmla="*/ 32 h 141"/>
              <a:gd name="T34" fmla="*/ 9 w 152"/>
              <a:gd name="T35" fmla="*/ 24 h 141"/>
              <a:gd name="T36" fmla="*/ 35 w 152"/>
              <a:gd name="T37" fmla="*/ 24 h 141"/>
              <a:gd name="T38" fmla="*/ 35 w 152"/>
              <a:gd name="T39" fmla="*/ 15 h 141"/>
              <a:gd name="T40" fmla="*/ 50 w 152"/>
              <a:gd name="T41" fmla="*/ 0 h 141"/>
              <a:gd name="T42" fmla="*/ 102 w 152"/>
              <a:gd name="T43" fmla="*/ 0 h 141"/>
              <a:gd name="T44" fmla="*/ 117 w 152"/>
              <a:gd name="T45" fmla="*/ 15 h 141"/>
              <a:gd name="T46" fmla="*/ 117 w 152"/>
              <a:gd name="T47" fmla="*/ 24 h 141"/>
              <a:gd name="T48" fmla="*/ 143 w 152"/>
              <a:gd name="T49" fmla="*/ 24 h 141"/>
              <a:gd name="T50" fmla="*/ 152 w 152"/>
              <a:gd name="T51" fmla="*/ 32 h 141"/>
              <a:gd name="T52" fmla="*/ 152 w 152"/>
              <a:gd name="T53" fmla="*/ 44 h 141"/>
              <a:gd name="T54" fmla="*/ 35 w 152"/>
              <a:gd name="T55" fmla="*/ 35 h 141"/>
              <a:gd name="T56" fmla="*/ 12 w 152"/>
              <a:gd name="T57" fmla="*/ 35 h 141"/>
              <a:gd name="T58" fmla="*/ 12 w 152"/>
              <a:gd name="T59" fmla="*/ 44 h 141"/>
              <a:gd name="T60" fmla="*/ 42 w 152"/>
              <a:gd name="T61" fmla="*/ 69 h 141"/>
              <a:gd name="T62" fmla="*/ 35 w 152"/>
              <a:gd name="T63" fmla="*/ 35 h 141"/>
              <a:gd name="T64" fmla="*/ 140 w 152"/>
              <a:gd name="T65" fmla="*/ 35 h 141"/>
              <a:gd name="T66" fmla="*/ 117 w 152"/>
              <a:gd name="T67" fmla="*/ 35 h 141"/>
              <a:gd name="T68" fmla="*/ 110 w 152"/>
              <a:gd name="T69" fmla="*/ 69 h 141"/>
              <a:gd name="T70" fmla="*/ 140 w 152"/>
              <a:gd name="T71" fmla="*/ 44 h 141"/>
              <a:gd name="T72" fmla="*/ 140 w 152"/>
              <a:gd name="T73" fmla="*/ 3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41">
                <a:moveTo>
                  <a:pt x="152" y="44"/>
                </a:moveTo>
                <a:cubicBezTo>
                  <a:pt x="152" y="61"/>
                  <a:pt x="131" y="81"/>
                  <a:pt x="103" y="82"/>
                </a:cubicBezTo>
                <a:cubicBezTo>
                  <a:pt x="99" y="87"/>
                  <a:pt x="95" y="89"/>
                  <a:pt x="94" y="91"/>
                </a:cubicBezTo>
                <a:cubicBezTo>
                  <a:pt x="89" y="95"/>
                  <a:pt x="88" y="100"/>
                  <a:pt x="88" y="106"/>
                </a:cubicBezTo>
                <a:cubicBezTo>
                  <a:pt x="88" y="111"/>
                  <a:pt x="91" y="117"/>
                  <a:pt x="99" y="117"/>
                </a:cubicBezTo>
                <a:cubicBezTo>
                  <a:pt x="108" y="117"/>
                  <a:pt x="117" y="123"/>
                  <a:pt x="117" y="132"/>
                </a:cubicBezTo>
                <a:cubicBezTo>
                  <a:pt x="117" y="138"/>
                  <a:pt x="117" y="138"/>
                  <a:pt x="117" y="138"/>
                </a:cubicBezTo>
                <a:cubicBezTo>
                  <a:pt x="117" y="139"/>
                  <a:pt x="116" y="141"/>
                  <a:pt x="114" y="141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6" y="141"/>
                  <a:pt x="35" y="139"/>
                  <a:pt x="35" y="138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35" y="123"/>
                  <a:pt x="44" y="117"/>
                  <a:pt x="53" y="117"/>
                </a:cubicBezTo>
                <a:cubicBezTo>
                  <a:pt x="61" y="117"/>
                  <a:pt x="64" y="111"/>
                  <a:pt x="64" y="106"/>
                </a:cubicBezTo>
                <a:cubicBezTo>
                  <a:pt x="64" y="100"/>
                  <a:pt x="63" y="95"/>
                  <a:pt x="58" y="91"/>
                </a:cubicBezTo>
                <a:cubicBezTo>
                  <a:pt x="56" y="89"/>
                  <a:pt x="53" y="87"/>
                  <a:pt x="49" y="82"/>
                </a:cubicBezTo>
                <a:cubicBezTo>
                  <a:pt x="21" y="81"/>
                  <a:pt x="0" y="61"/>
                  <a:pt x="0" y="4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7"/>
                  <a:pt x="4" y="24"/>
                  <a:pt x="9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7"/>
                  <a:pt x="42" y="0"/>
                  <a:pt x="50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0" y="0"/>
                  <a:pt x="117" y="7"/>
                  <a:pt x="117" y="15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8" y="24"/>
                  <a:pt x="152" y="27"/>
                  <a:pt x="152" y="32"/>
                </a:cubicBezTo>
                <a:lnTo>
                  <a:pt x="152" y="44"/>
                </a:lnTo>
                <a:close/>
                <a:moveTo>
                  <a:pt x="35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53"/>
                  <a:pt x="24" y="65"/>
                  <a:pt x="42" y="69"/>
                </a:cubicBezTo>
                <a:cubicBezTo>
                  <a:pt x="38" y="61"/>
                  <a:pt x="35" y="50"/>
                  <a:pt x="35" y="35"/>
                </a:cubicBezTo>
                <a:close/>
                <a:moveTo>
                  <a:pt x="140" y="35"/>
                </a:moveTo>
                <a:cubicBezTo>
                  <a:pt x="117" y="35"/>
                  <a:pt x="117" y="35"/>
                  <a:pt x="117" y="35"/>
                </a:cubicBezTo>
                <a:cubicBezTo>
                  <a:pt x="117" y="50"/>
                  <a:pt x="114" y="61"/>
                  <a:pt x="110" y="69"/>
                </a:cubicBezTo>
                <a:cubicBezTo>
                  <a:pt x="128" y="65"/>
                  <a:pt x="140" y="53"/>
                  <a:pt x="140" y="44"/>
                </a:cubicBezTo>
                <a:lnTo>
                  <a:pt x="140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Oval 106"/>
          <p:cNvSpPr/>
          <p:nvPr/>
        </p:nvSpPr>
        <p:spPr>
          <a:xfrm>
            <a:off x="7788590" y="2189140"/>
            <a:ext cx="821405" cy="821405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32" name="Freeform 14"/>
          <p:cNvSpPr>
            <a:spLocks noEditPoints="1"/>
          </p:cNvSpPr>
          <p:nvPr/>
        </p:nvSpPr>
        <p:spPr bwMode="auto">
          <a:xfrm>
            <a:off x="7956995" y="2426508"/>
            <a:ext cx="448733" cy="364067"/>
          </a:xfrm>
          <a:custGeom>
            <a:avLst/>
            <a:gdLst>
              <a:gd name="T0" fmla="*/ 159 w 159"/>
              <a:gd name="T1" fmla="*/ 100 h 129"/>
              <a:gd name="T2" fmla="*/ 147 w 159"/>
              <a:gd name="T3" fmla="*/ 105 h 129"/>
              <a:gd name="T4" fmla="*/ 123 w 159"/>
              <a:gd name="T5" fmla="*/ 129 h 129"/>
              <a:gd name="T6" fmla="*/ 100 w 159"/>
              <a:gd name="T7" fmla="*/ 105 h 129"/>
              <a:gd name="T8" fmla="*/ 65 w 159"/>
              <a:gd name="T9" fmla="*/ 105 h 129"/>
              <a:gd name="T10" fmla="*/ 41 w 159"/>
              <a:gd name="T11" fmla="*/ 129 h 129"/>
              <a:gd name="T12" fmla="*/ 18 w 159"/>
              <a:gd name="T13" fmla="*/ 105 h 129"/>
              <a:gd name="T14" fmla="*/ 12 w 159"/>
              <a:gd name="T15" fmla="*/ 105 h 129"/>
              <a:gd name="T16" fmla="*/ 0 w 159"/>
              <a:gd name="T17" fmla="*/ 100 h 129"/>
              <a:gd name="T18" fmla="*/ 6 w 159"/>
              <a:gd name="T19" fmla="*/ 94 h 129"/>
              <a:gd name="T20" fmla="*/ 6 w 159"/>
              <a:gd name="T21" fmla="*/ 64 h 129"/>
              <a:gd name="T22" fmla="*/ 10 w 159"/>
              <a:gd name="T23" fmla="*/ 46 h 129"/>
              <a:gd name="T24" fmla="*/ 29 w 159"/>
              <a:gd name="T25" fmla="*/ 28 h 129"/>
              <a:gd name="T26" fmla="*/ 39 w 159"/>
              <a:gd name="T27" fmla="*/ 23 h 129"/>
              <a:gd name="T28" fmla="*/ 53 w 159"/>
              <a:gd name="T29" fmla="*/ 23 h 129"/>
              <a:gd name="T30" fmla="*/ 53 w 159"/>
              <a:gd name="T31" fmla="*/ 6 h 129"/>
              <a:gd name="T32" fmla="*/ 59 w 159"/>
              <a:gd name="T33" fmla="*/ 0 h 129"/>
              <a:gd name="T34" fmla="*/ 153 w 159"/>
              <a:gd name="T35" fmla="*/ 0 h 129"/>
              <a:gd name="T36" fmla="*/ 159 w 159"/>
              <a:gd name="T37" fmla="*/ 6 h 129"/>
              <a:gd name="T38" fmla="*/ 159 w 159"/>
              <a:gd name="T39" fmla="*/ 100 h 129"/>
              <a:gd name="T40" fmla="*/ 53 w 159"/>
              <a:gd name="T41" fmla="*/ 59 h 129"/>
              <a:gd name="T42" fmla="*/ 53 w 159"/>
              <a:gd name="T43" fmla="*/ 35 h 129"/>
              <a:gd name="T44" fmla="*/ 39 w 159"/>
              <a:gd name="T45" fmla="*/ 35 h 129"/>
              <a:gd name="T46" fmla="*/ 37 w 159"/>
              <a:gd name="T47" fmla="*/ 36 h 129"/>
              <a:gd name="T48" fmla="*/ 19 w 159"/>
              <a:gd name="T49" fmla="*/ 54 h 129"/>
              <a:gd name="T50" fmla="*/ 18 w 159"/>
              <a:gd name="T51" fmla="*/ 56 h 129"/>
              <a:gd name="T52" fmla="*/ 18 w 159"/>
              <a:gd name="T53" fmla="*/ 59 h 129"/>
              <a:gd name="T54" fmla="*/ 53 w 159"/>
              <a:gd name="T55" fmla="*/ 59 h 129"/>
              <a:gd name="T56" fmla="*/ 41 w 159"/>
              <a:gd name="T57" fmla="*/ 94 h 129"/>
              <a:gd name="T58" fmla="*/ 30 w 159"/>
              <a:gd name="T59" fmla="*/ 105 h 129"/>
              <a:gd name="T60" fmla="*/ 41 w 159"/>
              <a:gd name="T61" fmla="*/ 117 h 129"/>
              <a:gd name="T62" fmla="*/ 53 w 159"/>
              <a:gd name="T63" fmla="*/ 105 h 129"/>
              <a:gd name="T64" fmla="*/ 41 w 159"/>
              <a:gd name="T65" fmla="*/ 94 h 129"/>
              <a:gd name="T66" fmla="*/ 123 w 159"/>
              <a:gd name="T67" fmla="*/ 94 h 129"/>
              <a:gd name="T68" fmla="*/ 112 w 159"/>
              <a:gd name="T69" fmla="*/ 105 h 129"/>
              <a:gd name="T70" fmla="*/ 123 w 159"/>
              <a:gd name="T71" fmla="*/ 117 h 129"/>
              <a:gd name="T72" fmla="*/ 135 w 159"/>
              <a:gd name="T73" fmla="*/ 105 h 129"/>
              <a:gd name="T74" fmla="*/ 123 w 159"/>
              <a:gd name="T75" fmla="*/ 9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9" h="129">
                <a:moveTo>
                  <a:pt x="159" y="100"/>
                </a:moveTo>
                <a:cubicBezTo>
                  <a:pt x="159" y="106"/>
                  <a:pt x="151" y="105"/>
                  <a:pt x="147" y="105"/>
                </a:cubicBezTo>
                <a:cubicBezTo>
                  <a:pt x="147" y="118"/>
                  <a:pt x="136" y="129"/>
                  <a:pt x="123" y="129"/>
                </a:cubicBezTo>
                <a:cubicBezTo>
                  <a:pt x="111" y="129"/>
                  <a:pt x="100" y="118"/>
                  <a:pt x="100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18"/>
                  <a:pt x="54" y="129"/>
                  <a:pt x="41" y="129"/>
                </a:cubicBezTo>
                <a:cubicBezTo>
                  <a:pt x="29" y="129"/>
                  <a:pt x="18" y="118"/>
                  <a:pt x="18" y="105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8" y="105"/>
                  <a:pt x="0" y="106"/>
                  <a:pt x="0" y="100"/>
                </a:cubicBezTo>
                <a:cubicBezTo>
                  <a:pt x="0" y="96"/>
                  <a:pt x="3" y="94"/>
                  <a:pt x="6" y="9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58"/>
                  <a:pt x="5" y="51"/>
                  <a:pt x="10" y="46"/>
                </a:cubicBezTo>
                <a:cubicBezTo>
                  <a:pt x="29" y="28"/>
                  <a:pt x="29" y="28"/>
                  <a:pt x="29" y="28"/>
                </a:cubicBezTo>
                <a:cubicBezTo>
                  <a:pt x="31" y="25"/>
                  <a:pt x="35" y="23"/>
                  <a:pt x="39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3"/>
                  <a:pt x="56" y="0"/>
                  <a:pt x="59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6" y="0"/>
                  <a:pt x="159" y="3"/>
                  <a:pt x="159" y="6"/>
                </a:cubicBezTo>
                <a:lnTo>
                  <a:pt x="159" y="100"/>
                </a:lnTo>
                <a:close/>
                <a:moveTo>
                  <a:pt x="53" y="59"/>
                </a:moveTo>
                <a:cubicBezTo>
                  <a:pt x="53" y="35"/>
                  <a:pt x="53" y="35"/>
                  <a:pt x="53" y="35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6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5"/>
                  <a:pt x="18" y="56"/>
                </a:cubicBezTo>
                <a:cubicBezTo>
                  <a:pt x="18" y="59"/>
                  <a:pt x="18" y="59"/>
                  <a:pt x="18" y="59"/>
                </a:cubicBezTo>
                <a:lnTo>
                  <a:pt x="53" y="59"/>
                </a:lnTo>
                <a:close/>
                <a:moveTo>
                  <a:pt x="41" y="94"/>
                </a:moveTo>
                <a:cubicBezTo>
                  <a:pt x="35" y="94"/>
                  <a:pt x="30" y="99"/>
                  <a:pt x="30" y="105"/>
                </a:cubicBezTo>
                <a:cubicBezTo>
                  <a:pt x="30" y="112"/>
                  <a:pt x="35" y="117"/>
                  <a:pt x="41" y="117"/>
                </a:cubicBezTo>
                <a:cubicBezTo>
                  <a:pt x="48" y="117"/>
                  <a:pt x="53" y="112"/>
                  <a:pt x="53" y="105"/>
                </a:cubicBezTo>
                <a:cubicBezTo>
                  <a:pt x="53" y="99"/>
                  <a:pt x="48" y="94"/>
                  <a:pt x="41" y="94"/>
                </a:cubicBezTo>
                <a:close/>
                <a:moveTo>
                  <a:pt x="123" y="94"/>
                </a:moveTo>
                <a:cubicBezTo>
                  <a:pt x="117" y="94"/>
                  <a:pt x="112" y="99"/>
                  <a:pt x="112" y="105"/>
                </a:cubicBezTo>
                <a:cubicBezTo>
                  <a:pt x="112" y="112"/>
                  <a:pt x="117" y="117"/>
                  <a:pt x="123" y="117"/>
                </a:cubicBezTo>
                <a:cubicBezTo>
                  <a:pt x="130" y="117"/>
                  <a:pt x="135" y="112"/>
                  <a:pt x="135" y="105"/>
                </a:cubicBezTo>
                <a:cubicBezTo>
                  <a:pt x="135" y="99"/>
                  <a:pt x="130" y="94"/>
                  <a:pt x="123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100"/>
          <p:cNvSpPr/>
          <p:nvPr/>
        </p:nvSpPr>
        <p:spPr>
          <a:xfrm>
            <a:off x="1571044" y="4551401"/>
            <a:ext cx="821405" cy="821405"/>
          </a:xfrm>
          <a:prstGeom prst="ellipse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34" name="Freeform 15"/>
          <p:cNvSpPr/>
          <p:nvPr/>
        </p:nvSpPr>
        <p:spPr bwMode="auto">
          <a:xfrm>
            <a:off x="1759752" y="4816644"/>
            <a:ext cx="495300" cy="296333"/>
          </a:xfrm>
          <a:custGeom>
            <a:avLst/>
            <a:gdLst>
              <a:gd name="T0" fmla="*/ 150 w 176"/>
              <a:gd name="T1" fmla="*/ 61 h 105"/>
              <a:gd name="T2" fmla="*/ 118 w 176"/>
              <a:gd name="T3" fmla="*/ 64 h 105"/>
              <a:gd name="T4" fmla="*/ 97 w 176"/>
              <a:gd name="T5" fmla="*/ 70 h 105"/>
              <a:gd name="T6" fmla="*/ 91 w 176"/>
              <a:gd name="T7" fmla="*/ 70 h 105"/>
              <a:gd name="T8" fmla="*/ 64 w 176"/>
              <a:gd name="T9" fmla="*/ 102 h 105"/>
              <a:gd name="T10" fmla="*/ 71 w 176"/>
              <a:gd name="T11" fmla="*/ 102 h 105"/>
              <a:gd name="T12" fmla="*/ 77 w 176"/>
              <a:gd name="T13" fmla="*/ 104 h 105"/>
              <a:gd name="T14" fmla="*/ 71 w 176"/>
              <a:gd name="T15" fmla="*/ 105 h 105"/>
              <a:gd name="T16" fmla="*/ 62 w 176"/>
              <a:gd name="T17" fmla="*/ 105 h 105"/>
              <a:gd name="T18" fmla="*/ 47 w 176"/>
              <a:gd name="T19" fmla="*/ 105 h 105"/>
              <a:gd name="T20" fmla="*/ 41 w 176"/>
              <a:gd name="T21" fmla="*/ 105 h 105"/>
              <a:gd name="T22" fmla="*/ 41 w 176"/>
              <a:gd name="T23" fmla="*/ 102 h 105"/>
              <a:gd name="T24" fmla="*/ 47 w 176"/>
              <a:gd name="T25" fmla="*/ 102 h 105"/>
              <a:gd name="T26" fmla="*/ 47 w 176"/>
              <a:gd name="T27" fmla="*/ 64 h 105"/>
              <a:gd name="T28" fmla="*/ 33 w 176"/>
              <a:gd name="T29" fmla="*/ 64 h 105"/>
              <a:gd name="T30" fmla="*/ 15 w 176"/>
              <a:gd name="T31" fmla="*/ 85 h 105"/>
              <a:gd name="T32" fmla="*/ 6 w 176"/>
              <a:gd name="T33" fmla="*/ 85 h 105"/>
              <a:gd name="T34" fmla="*/ 3 w 176"/>
              <a:gd name="T35" fmla="*/ 82 h 105"/>
              <a:gd name="T36" fmla="*/ 3 w 176"/>
              <a:gd name="T37" fmla="*/ 64 h 105"/>
              <a:gd name="T38" fmla="*/ 6 w 176"/>
              <a:gd name="T39" fmla="*/ 64 h 105"/>
              <a:gd name="T40" fmla="*/ 6 w 176"/>
              <a:gd name="T41" fmla="*/ 61 h 105"/>
              <a:gd name="T42" fmla="*/ 18 w 176"/>
              <a:gd name="T43" fmla="*/ 61 h 105"/>
              <a:gd name="T44" fmla="*/ 18 w 176"/>
              <a:gd name="T45" fmla="*/ 60 h 105"/>
              <a:gd name="T46" fmla="*/ 0 w 176"/>
              <a:gd name="T47" fmla="*/ 58 h 105"/>
              <a:gd name="T48" fmla="*/ 0 w 176"/>
              <a:gd name="T49" fmla="*/ 47 h 105"/>
              <a:gd name="T50" fmla="*/ 18 w 176"/>
              <a:gd name="T51" fmla="*/ 44 h 105"/>
              <a:gd name="T52" fmla="*/ 18 w 176"/>
              <a:gd name="T53" fmla="*/ 44 h 105"/>
              <a:gd name="T54" fmla="*/ 6 w 176"/>
              <a:gd name="T55" fmla="*/ 44 h 105"/>
              <a:gd name="T56" fmla="*/ 6 w 176"/>
              <a:gd name="T57" fmla="*/ 41 h 105"/>
              <a:gd name="T58" fmla="*/ 3 w 176"/>
              <a:gd name="T59" fmla="*/ 41 h 105"/>
              <a:gd name="T60" fmla="*/ 3 w 176"/>
              <a:gd name="T61" fmla="*/ 23 h 105"/>
              <a:gd name="T62" fmla="*/ 6 w 176"/>
              <a:gd name="T63" fmla="*/ 20 h 105"/>
              <a:gd name="T64" fmla="*/ 15 w 176"/>
              <a:gd name="T65" fmla="*/ 20 h 105"/>
              <a:gd name="T66" fmla="*/ 33 w 176"/>
              <a:gd name="T67" fmla="*/ 41 h 105"/>
              <a:gd name="T68" fmla="*/ 47 w 176"/>
              <a:gd name="T69" fmla="*/ 41 h 105"/>
              <a:gd name="T70" fmla="*/ 47 w 176"/>
              <a:gd name="T71" fmla="*/ 3 h 105"/>
              <a:gd name="T72" fmla="*/ 41 w 176"/>
              <a:gd name="T73" fmla="*/ 3 h 105"/>
              <a:gd name="T74" fmla="*/ 41 w 176"/>
              <a:gd name="T75" fmla="*/ 0 h 105"/>
              <a:gd name="T76" fmla="*/ 47 w 176"/>
              <a:gd name="T77" fmla="*/ 0 h 105"/>
              <a:gd name="T78" fmla="*/ 62 w 176"/>
              <a:gd name="T79" fmla="*/ 0 h 105"/>
              <a:gd name="T80" fmla="*/ 71 w 176"/>
              <a:gd name="T81" fmla="*/ 0 h 105"/>
              <a:gd name="T82" fmla="*/ 77 w 176"/>
              <a:gd name="T83" fmla="*/ 1 h 105"/>
              <a:gd name="T84" fmla="*/ 71 w 176"/>
              <a:gd name="T85" fmla="*/ 3 h 105"/>
              <a:gd name="T86" fmla="*/ 64 w 176"/>
              <a:gd name="T87" fmla="*/ 3 h 105"/>
              <a:gd name="T88" fmla="*/ 91 w 176"/>
              <a:gd name="T89" fmla="*/ 35 h 105"/>
              <a:gd name="T90" fmla="*/ 97 w 176"/>
              <a:gd name="T91" fmla="*/ 35 h 105"/>
              <a:gd name="T92" fmla="*/ 118 w 176"/>
              <a:gd name="T93" fmla="*/ 41 h 105"/>
              <a:gd name="T94" fmla="*/ 150 w 176"/>
              <a:gd name="T95" fmla="*/ 44 h 105"/>
              <a:gd name="T96" fmla="*/ 176 w 176"/>
              <a:gd name="T97" fmla="*/ 52 h 105"/>
              <a:gd name="T98" fmla="*/ 150 w 176"/>
              <a:gd name="T9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05">
                <a:moveTo>
                  <a:pt x="150" y="61"/>
                </a:moveTo>
                <a:cubicBezTo>
                  <a:pt x="118" y="64"/>
                  <a:pt x="118" y="64"/>
                  <a:pt x="118" y="64"/>
                </a:cubicBezTo>
                <a:cubicBezTo>
                  <a:pt x="97" y="70"/>
                  <a:pt x="97" y="70"/>
                  <a:pt x="97" y="70"/>
                </a:cubicBezTo>
                <a:cubicBezTo>
                  <a:pt x="91" y="70"/>
                  <a:pt x="91" y="70"/>
                  <a:pt x="91" y="70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74" y="102"/>
                  <a:pt x="77" y="103"/>
                  <a:pt x="77" y="104"/>
                </a:cubicBezTo>
                <a:cubicBezTo>
                  <a:pt x="77" y="105"/>
                  <a:pt x="74" y="105"/>
                  <a:pt x="71" y="105"/>
                </a:cubicBezTo>
                <a:cubicBezTo>
                  <a:pt x="62" y="105"/>
                  <a:pt x="62" y="105"/>
                  <a:pt x="62" y="105"/>
                </a:cubicBezTo>
                <a:cubicBezTo>
                  <a:pt x="47" y="105"/>
                  <a:pt x="47" y="105"/>
                  <a:pt x="47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64"/>
                  <a:pt x="47" y="64"/>
                  <a:pt x="47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15" y="85"/>
                  <a:pt x="15" y="85"/>
                  <a:pt x="15" y="85"/>
                </a:cubicBezTo>
                <a:cubicBezTo>
                  <a:pt x="6" y="85"/>
                  <a:pt x="6" y="85"/>
                  <a:pt x="6" y="85"/>
                </a:cubicBezTo>
                <a:cubicBezTo>
                  <a:pt x="3" y="82"/>
                  <a:pt x="3" y="82"/>
                  <a:pt x="3" y="82"/>
                </a:cubicBezTo>
                <a:cubicBezTo>
                  <a:pt x="3" y="64"/>
                  <a:pt x="3" y="64"/>
                  <a:pt x="3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1"/>
                  <a:pt x="6" y="61"/>
                  <a:pt x="6" y="61"/>
                </a:cubicBezTo>
                <a:cubicBezTo>
                  <a:pt x="18" y="61"/>
                  <a:pt x="18" y="61"/>
                  <a:pt x="18" y="61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47"/>
                  <a:pt x="0" y="47"/>
                  <a:pt x="0" y="47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6" y="44"/>
                  <a:pt x="6" y="44"/>
                  <a:pt x="6" y="44"/>
                </a:cubicBezTo>
                <a:cubicBezTo>
                  <a:pt x="6" y="41"/>
                  <a:pt x="6" y="41"/>
                  <a:pt x="6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3" y="23"/>
                  <a:pt x="3" y="23"/>
                  <a:pt x="3" y="23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33" y="41"/>
                  <a:pt x="33" y="41"/>
                  <a:pt x="33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3"/>
                  <a:pt x="47" y="3"/>
                  <a:pt x="47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0"/>
                  <a:pt x="41" y="0"/>
                  <a:pt x="4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4" y="0"/>
                  <a:pt x="77" y="0"/>
                  <a:pt x="77" y="1"/>
                </a:cubicBezTo>
                <a:cubicBezTo>
                  <a:pt x="77" y="2"/>
                  <a:pt x="74" y="3"/>
                  <a:pt x="71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91" y="35"/>
                  <a:pt x="91" y="35"/>
                  <a:pt x="91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76" y="50"/>
                  <a:pt x="176" y="52"/>
                  <a:pt x="176" y="52"/>
                </a:cubicBezTo>
                <a:cubicBezTo>
                  <a:pt x="176" y="52"/>
                  <a:pt x="176" y="55"/>
                  <a:pt x="150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1842668" y="223254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469125" y="2536178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4432471" y="2232545"/>
            <a:ext cx="130858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4524871" y="2536178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5969260" y="223254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595717" y="2536178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059738" y="223254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686195" y="2536178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1842668" y="444095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469125" y="4744587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3898414" y="444095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4524871" y="4744587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969260" y="444095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6595717" y="4744587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059738" y="444095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686195" y="4744587"/>
            <a:ext cx="1104763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sp>
        <p:nvSpPr>
          <p:cNvPr id="4" name="椭圆 3"/>
          <p:cNvSpPr/>
          <p:nvPr/>
        </p:nvSpPr>
        <p:spPr>
          <a:xfrm>
            <a:off x="925677" y="2641222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5677" y="3802365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25677" y="4978022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71368" y="1509107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85882" y="2641222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485882" y="3802365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85882" y="4978022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25677" y="1465565"/>
            <a:ext cx="844016" cy="84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14" name="Oval 27"/>
          <p:cNvSpPr/>
          <p:nvPr/>
        </p:nvSpPr>
        <p:spPr>
          <a:xfrm>
            <a:off x="1024665" y="1562058"/>
            <a:ext cx="656093" cy="661083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15" name="Picture 45" descr="twit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9" y="1700267"/>
            <a:ext cx="374612" cy="374612"/>
          </a:xfrm>
          <a:prstGeom prst="rect">
            <a:avLst/>
          </a:prstGeom>
        </p:spPr>
      </p:pic>
      <p:sp>
        <p:nvSpPr>
          <p:cNvPr id="16" name="TextBox 13"/>
          <p:cNvSpPr txBox="1"/>
          <p:nvPr/>
        </p:nvSpPr>
        <p:spPr>
          <a:xfrm>
            <a:off x="1917786" y="1688992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917785" y="2020066"/>
            <a:ext cx="398658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36"/>
          <p:cNvSpPr/>
          <p:nvPr/>
        </p:nvSpPr>
        <p:spPr>
          <a:xfrm>
            <a:off x="6577062" y="1601705"/>
            <a:ext cx="656093" cy="661083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19" name="Picture 46" descr="faceboo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92" y="1774059"/>
            <a:ext cx="374612" cy="374612"/>
          </a:xfrm>
          <a:prstGeom prst="rect">
            <a:avLst/>
          </a:prstGeom>
        </p:spPr>
      </p:pic>
      <p:sp>
        <p:nvSpPr>
          <p:cNvPr id="20" name="TextBox 13"/>
          <p:cNvSpPr txBox="1"/>
          <p:nvPr/>
        </p:nvSpPr>
        <p:spPr>
          <a:xfrm>
            <a:off x="7470183" y="1688992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470183" y="2020066"/>
            <a:ext cx="402219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29"/>
          <p:cNvSpPr/>
          <p:nvPr/>
        </p:nvSpPr>
        <p:spPr>
          <a:xfrm>
            <a:off x="1024665" y="2736111"/>
            <a:ext cx="656093" cy="661083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23" name="Picture 49" descr="google+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02" y="2893243"/>
            <a:ext cx="346819" cy="346819"/>
          </a:xfrm>
          <a:prstGeom prst="rect">
            <a:avLst/>
          </a:prstGeom>
        </p:spPr>
      </p:pic>
      <p:sp>
        <p:nvSpPr>
          <p:cNvPr id="24" name="TextBox 13"/>
          <p:cNvSpPr txBox="1"/>
          <p:nvPr/>
        </p:nvSpPr>
        <p:spPr>
          <a:xfrm>
            <a:off x="1917786" y="2853413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917785" y="3184487"/>
            <a:ext cx="398658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38"/>
          <p:cNvSpPr/>
          <p:nvPr/>
        </p:nvSpPr>
        <p:spPr>
          <a:xfrm>
            <a:off x="6577062" y="2762542"/>
            <a:ext cx="656093" cy="661083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27" name="Picture 48" descr="cinem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42" y="2905976"/>
            <a:ext cx="318748" cy="318748"/>
          </a:xfrm>
          <a:prstGeom prst="rect">
            <a:avLst/>
          </a:prstGeom>
        </p:spPr>
      </p:pic>
      <p:sp>
        <p:nvSpPr>
          <p:cNvPr id="28" name="TextBox 13"/>
          <p:cNvSpPr txBox="1"/>
          <p:nvPr/>
        </p:nvSpPr>
        <p:spPr>
          <a:xfrm>
            <a:off x="7470183" y="2840197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7470183" y="3171271"/>
            <a:ext cx="402219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Oval 31"/>
          <p:cNvSpPr/>
          <p:nvPr/>
        </p:nvSpPr>
        <p:spPr>
          <a:xfrm>
            <a:off x="1024665" y="3910164"/>
            <a:ext cx="656093" cy="661083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1" name="Picture 47" descr="monitor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10" y="4071304"/>
            <a:ext cx="338805" cy="338805"/>
          </a:xfrm>
          <a:prstGeom prst="rect">
            <a:avLst/>
          </a:prstGeom>
        </p:spPr>
      </p:pic>
      <p:sp>
        <p:nvSpPr>
          <p:cNvPr id="32" name="TextBox 13"/>
          <p:cNvSpPr txBox="1"/>
          <p:nvPr/>
        </p:nvSpPr>
        <p:spPr>
          <a:xfrm>
            <a:off x="1917786" y="3996108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17785" y="4327182"/>
            <a:ext cx="398658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val 40"/>
          <p:cNvSpPr/>
          <p:nvPr/>
        </p:nvSpPr>
        <p:spPr>
          <a:xfrm>
            <a:off x="6577062" y="3923379"/>
            <a:ext cx="656093" cy="661083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5" name="Picture 52" descr="camer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42" y="4039699"/>
            <a:ext cx="374612" cy="374612"/>
          </a:xfrm>
          <a:prstGeom prst="rect">
            <a:avLst/>
          </a:prstGeom>
        </p:spPr>
      </p:pic>
      <p:sp>
        <p:nvSpPr>
          <p:cNvPr id="36" name="TextBox 13"/>
          <p:cNvSpPr txBox="1"/>
          <p:nvPr/>
        </p:nvSpPr>
        <p:spPr>
          <a:xfrm>
            <a:off x="7470183" y="3969676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470183" y="4300750"/>
            <a:ext cx="402219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1024665" y="5084217"/>
            <a:ext cx="656093" cy="661083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39" name="Picture 44" descr="browse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53" y="5258799"/>
            <a:ext cx="311917" cy="311917"/>
          </a:xfrm>
          <a:prstGeom prst="rect">
            <a:avLst/>
          </a:prstGeom>
        </p:spPr>
      </p:pic>
      <p:sp>
        <p:nvSpPr>
          <p:cNvPr id="40" name="TextBox 13"/>
          <p:cNvSpPr txBox="1"/>
          <p:nvPr/>
        </p:nvSpPr>
        <p:spPr>
          <a:xfrm>
            <a:off x="1917786" y="5149598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1917785" y="5480672"/>
            <a:ext cx="3986587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42"/>
          <p:cNvSpPr/>
          <p:nvPr/>
        </p:nvSpPr>
        <p:spPr>
          <a:xfrm>
            <a:off x="6577062" y="5084217"/>
            <a:ext cx="656093" cy="661083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pic>
        <p:nvPicPr>
          <p:cNvPr id="43" name="Picture 51" descr="clou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37" y="5221335"/>
            <a:ext cx="374612" cy="374612"/>
          </a:xfrm>
          <a:prstGeom prst="rect">
            <a:avLst/>
          </a:prstGeom>
        </p:spPr>
      </p:pic>
      <p:sp>
        <p:nvSpPr>
          <p:cNvPr id="44" name="TextBox 13"/>
          <p:cNvSpPr txBox="1"/>
          <p:nvPr/>
        </p:nvSpPr>
        <p:spPr>
          <a:xfrm>
            <a:off x="7470183" y="5109952"/>
            <a:ext cx="141509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470183" y="5441026"/>
            <a:ext cx="402219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10785" y="373072"/>
            <a:ext cx="6150045" cy="6150045"/>
            <a:chOff x="1489076" y="749301"/>
            <a:chExt cx="5019674" cy="5019674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6" y="749301"/>
              <a:ext cx="5019674" cy="5019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1497012" y="760413"/>
              <a:ext cx="4914900" cy="4914900"/>
            </a:xfrm>
            <a:prstGeom prst="ellipse">
              <a:avLst/>
            </a:prstGeom>
            <a:solidFill>
              <a:srgbClr val="F0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654175" y="914400"/>
              <a:ext cx="4598987" cy="4602162"/>
            </a:xfrm>
            <a:custGeom>
              <a:avLst/>
              <a:gdLst>
                <a:gd name="T0" fmla="*/ 4 w 1224"/>
                <a:gd name="T1" fmla="*/ 613 h 1225"/>
                <a:gd name="T2" fmla="*/ 8 w 1224"/>
                <a:gd name="T3" fmla="*/ 613 h 1225"/>
                <a:gd name="T4" fmla="*/ 185 w 1224"/>
                <a:gd name="T5" fmla="*/ 185 h 1225"/>
                <a:gd name="T6" fmla="*/ 612 w 1224"/>
                <a:gd name="T7" fmla="*/ 8 h 1225"/>
                <a:gd name="T8" fmla="*/ 1040 w 1224"/>
                <a:gd name="T9" fmla="*/ 185 h 1225"/>
                <a:gd name="T10" fmla="*/ 1217 w 1224"/>
                <a:gd name="T11" fmla="*/ 613 h 1225"/>
                <a:gd name="T12" fmla="*/ 1040 w 1224"/>
                <a:gd name="T13" fmla="*/ 1040 h 1225"/>
                <a:gd name="T14" fmla="*/ 612 w 1224"/>
                <a:gd name="T15" fmla="*/ 1217 h 1225"/>
                <a:gd name="T16" fmla="*/ 185 w 1224"/>
                <a:gd name="T17" fmla="*/ 1040 h 1225"/>
                <a:gd name="T18" fmla="*/ 8 w 1224"/>
                <a:gd name="T19" fmla="*/ 613 h 1225"/>
                <a:gd name="T20" fmla="*/ 4 w 1224"/>
                <a:gd name="T21" fmla="*/ 613 h 1225"/>
                <a:gd name="T22" fmla="*/ 0 w 1224"/>
                <a:gd name="T23" fmla="*/ 613 h 1225"/>
                <a:gd name="T24" fmla="*/ 612 w 1224"/>
                <a:gd name="T25" fmla="*/ 1225 h 1225"/>
                <a:gd name="T26" fmla="*/ 1224 w 1224"/>
                <a:gd name="T27" fmla="*/ 613 h 1225"/>
                <a:gd name="T28" fmla="*/ 612 w 1224"/>
                <a:gd name="T29" fmla="*/ 0 h 1225"/>
                <a:gd name="T30" fmla="*/ 0 w 1224"/>
                <a:gd name="T31" fmla="*/ 613 h 1225"/>
                <a:gd name="T32" fmla="*/ 4 w 1224"/>
                <a:gd name="T33" fmla="*/ 61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5">
                  <a:moveTo>
                    <a:pt x="4" y="613"/>
                  </a:moveTo>
                  <a:cubicBezTo>
                    <a:pt x="8" y="613"/>
                    <a:pt x="8" y="613"/>
                    <a:pt x="8" y="613"/>
                  </a:cubicBezTo>
                  <a:cubicBezTo>
                    <a:pt x="8" y="446"/>
                    <a:pt x="75" y="295"/>
                    <a:pt x="185" y="185"/>
                  </a:cubicBezTo>
                  <a:cubicBezTo>
                    <a:pt x="294" y="76"/>
                    <a:pt x="445" y="8"/>
                    <a:pt x="612" y="8"/>
                  </a:cubicBezTo>
                  <a:cubicBezTo>
                    <a:pt x="779" y="8"/>
                    <a:pt x="930" y="76"/>
                    <a:pt x="1040" y="185"/>
                  </a:cubicBezTo>
                  <a:cubicBezTo>
                    <a:pt x="1149" y="295"/>
                    <a:pt x="1217" y="446"/>
                    <a:pt x="1217" y="613"/>
                  </a:cubicBezTo>
                  <a:cubicBezTo>
                    <a:pt x="1217" y="780"/>
                    <a:pt x="1149" y="931"/>
                    <a:pt x="1040" y="1040"/>
                  </a:cubicBezTo>
                  <a:cubicBezTo>
                    <a:pt x="930" y="1150"/>
                    <a:pt x="779" y="1217"/>
                    <a:pt x="612" y="1217"/>
                  </a:cubicBezTo>
                  <a:cubicBezTo>
                    <a:pt x="445" y="1217"/>
                    <a:pt x="294" y="1150"/>
                    <a:pt x="185" y="1040"/>
                  </a:cubicBezTo>
                  <a:cubicBezTo>
                    <a:pt x="75" y="931"/>
                    <a:pt x="8" y="780"/>
                    <a:pt x="8" y="613"/>
                  </a:cubicBezTo>
                  <a:cubicBezTo>
                    <a:pt x="4" y="613"/>
                    <a:pt x="4" y="613"/>
                    <a:pt x="4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951"/>
                    <a:pt x="274" y="1225"/>
                    <a:pt x="612" y="1225"/>
                  </a:cubicBezTo>
                  <a:cubicBezTo>
                    <a:pt x="950" y="1225"/>
                    <a:pt x="1224" y="951"/>
                    <a:pt x="1224" y="613"/>
                  </a:cubicBezTo>
                  <a:cubicBezTo>
                    <a:pt x="1224" y="275"/>
                    <a:pt x="950" y="0"/>
                    <a:pt x="612" y="0"/>
                  </a:cubicBezTo>
                  <a:cubicBezTo>
                    <a:pt x="274" y="0"/>
                    <a:pt x="0" y="275"/>
                    <a:pt x="0" y="613"/>
                  </a:cubicBezTo>
                  <a:lnTo>
                    <a:pt x="4" y="613"/>
                  </a:lnTo>
                  <a:close/>
                </a:path>
              </a:pathLst>
            </a:custGeom>
            <a:solidFill>
              <a:srgbClr val="E8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607917" y="2928687"/>
            <a:ext cx="520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16216">
                      <a:schemeClr val="accent4">
                        <a:lumMod val="60000"/>
                        <a:lumOff val="40000"/>
                      </a:schemeClr>
                    </a:gs>
                    <a:gs pos="56000">
                      <a:srgbClr val="991D9A"/>
                    </a:gs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91000">
                      <a:srgbClr val="831C96"/>
                    </a:gs>
                  </a:gsLst>
                  <a:lin ang="7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4289233" y="3810104"/>
            <a:ext cx="447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建议您在展示时采用微软雅黑字体，本模版所有图形线条及其相应素材均可自由编辑、改色、替换。更多精美大图流作品请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5618830" y="1460159"/>
            <a:ext cx="1672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454DF1"/>
                </a:solidFill>
                <a:latin typeface="Impact" panose="020B0806030902050204" pitchFamily="34" charset="0"/>
              </a:rPr>
              <a:t>03</a:t>
            </a:r>
            <a:endParaRPr lang="zh-CN" altLang="en-US" sz="9600" dirty="0">
              <a:solidFill>
                <a:srgbClr val="454DF1"/>
              </a:solidFill>
              <a:latin typeface="Impact" panose="020B080603090205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69" y="682714"/>
            <a:ext cx="2155813" cy="188118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516" y="4754730"/>
            <a:ext cx="2680124" cy="133809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677" y="2223768"/>
            <a:ext cx="2811324" cy="74168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sp>
        <p:nvSpPr>
          <p:cNvPr id="4" name="Freeform 5"/>
          <p:cNvSpPr/>
          <p:nvPr/>
        </p:nvSpPr>
        <p:spPr bwMode="auto">
          <a:xfrm>
            <a:off x="7167227" y="3347675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5806857" y="3347675"/>
            <a:ext cx="1936915" cy="1940399"/>
          </a:xfrm>
          <a:custGeom>
            <a:avLst/>
            <a:gdLst>
              <a:gd name="T0" fmla="*/ 332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2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2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7167227" y="1985566"/>
            <a:ext cx="1936915" cy="1940399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/>
          <p:nvPr/>
        </p:nvSpPr>
        <p:spPr bwMode="auto">
          <a:xfrm>
            <a:off x="5806857" y="1985566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2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446489" y="3347675"/>
            <a:ext cx="1938657" cy="1940399"/>
          </a:xfrm>
          <a:custGeom>
            <a:avLst/>
            <a:gdLst>
              <a:gd name="T0" fmla="*/ 1113 w 1113"/>
              <a:gd name="T1" fmla="*/ 332 h 1114"/>
              <a:gd name="T2" fmla="*/ 332 w 1113"/>
              <a:gd name="T3" fmla="*/ 1114 h 1114"/>
              <a:gd name="T4" fmla="*/ 0 w 1113"/>
              <a:gd name="T5" fmla="*/ 782 h 1114"/>
              <a:gd name="T6" fmla="*/ 781 w 1113"/>
              <a:gd name="T7" fmla="*/ 0 h 1114"/>
              <a:gd name="T8" fmla="*/ 1113 w 1113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1113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3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087861" y="3347675"/>
            <a:ext cx="1936915" cy="1940399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0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0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446489" y="1985566"/>
            <a:ext cx="1938657" cy="1940399"/>
          </a:xfrm>
          <a:custGeom>
            <a:avLst/>
            <a:gdLst>
              <a:gd name="T0" fmla="*/ 332 w 1113"/>
              <a:gd name="T1" fmla="*/ 0 h 1114"/>
              <a:gd name="T2" fmla="*/ 1113 w 1113"/>
              <a:gd name="T3" fmla="*/ 782 h 1114"/>
              <a:gd name="T4" fmla="*/ 781 w 1113"/>
              <a:gd name="T5" fmla="*/ 1114 h 1114"/>
              <a:gd name="T6" fmla="*/ 0 w 1113"/>
              <a:gd name="T7" fmla="*/ 332 h 1114"/>
              <a:gd name="T8" fmla="*/ 332 w 1113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332" y="0"/>
                </a:moveTo>
                <a:lnTo>
                  <a:pt x="1113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087861" y="1985566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0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0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931097" y="3190911"/>
            <a:ext cx="890075" cy="895300"/>
          </a:xfrm>
          <a:custGeom>
            <a:avLst/>
            <a:gdLst>
              <a:gd name="T0" fmla="*/ 178 w 216"/>
              <a:gd name="T1" fmla="*/ 38 h 217"/>
              <a:gd name="T2" fmla="*/ 178 w 216"/>
              <a:gd name="T3" fmla="*/ 178 h 217"/>
              <a:gd name="T4" fmla="*/ 38 w 216"/>
              <a:gd name="T5" fmla="*/ 178 h 217"/>
              <a:gd name="T6" fmla="*/ 38 w 216"/>
              <a:gd name="T7" fmla="*/ 38 h 217"/>
              <a:gd name="T8" fmla="*/ 178 w 216"/>
              <a:gd name="T9" fmla="*/ 3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7">
                <a:moveTo>
                  <a:pt x="178" y="38"/>
                </a:moveTo>
                <a:cubicBezTo>
                  <a:pt x="216" y="77"/>
                  <a:pt x="216" y="139"/>
                  <a:pt x="178" y="178"/>
                </a:cubicBezTo>
                <a:cubicBezTo>
                  <a:pt x="139" y="217"/>
                  <a:pt x="77" y="217"/>
                  <a:pt x="38" y="178"/>
                </a:cubicBezTo>
                <a:cubicBezTo>
                  <a:pt x="0" y="139"/>
                  <a:pt x="0" y="77"/>
                  <a:pt x="38" y="38"/>
                </a:cubicBezTo>
                <a:cubicBezTo>
                  <a:pt x="77" y="0"/>
                  <a:pt x="139" y="0"/>
                  <a:pt x="178" y="38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86239" y="1828801"/>
            <a:ext cx="895300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86239" y="4553022"/>
            <a:ext cx="895300" cy="891817"/>
          </a:xfrm>
          <a:custGeom>
            <a:avLst/>
            <a:gdLst>
              <a:gd name="T0" fmla="*/ 179 w 217"/>
              <a:gd name="T1" fmla="*/ 38 h 216"/>
              <a:gd name="T2" fmla="*/ 179 w 217"/>
              <a:gd name="T3" fmla="*/ 178 h 216"/>
              <a:gd name="T4" fmla="*/ 39 w 217"/>
              <a:gd name="T5" fmla="*/ 178 h 216"/>
              <a:gd name="T6" fmla="*/ 39 w 217"/>
              <a:gd name="T7" fmla="*/ 38 h 216"/>
              <a:gd name="T8" fmla="*/ 179 w 217"/>
              <a:gd name="T9" fmla="*/ 3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646610" y="3190911"/>
            <a:ext cx="895300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006978" y="1828801"/>
            <a:ext cx="893559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006978" y="4553022"/>
            <a:ext cx="893559" cy="891817"/>
          </a:xfrm>
          <a:custGeom>
            <a:avLst/>
            <a:gdLst>
              <a:gd name="T0" fmla="*/ 179 w 217"/>
              <a:gd name="T1" fmla="*/ 38 h 216"/>
              <a:gd name="T2" fmla="*/ 179 w 217"/>
              <a:gd name="T3" fmla="*/ 178 h 216"/>
              <a:gd name="T4" fmla="*/ 39 w 217"/>
              <a:gd name="T5" fmla="*/ 178 h 216"/>
              <a:gd name="T6" fmla="*/ 39 w 217"/>
              <a:gd name="T7" fmla="*/ 38 h 216"/>
              <a:gd name="T8" fmla="*/ 179 w 217"/>
              <a:gd name="T9" fmla="*/ 3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409766" y="3190911"/>
            <a:ext cx="893559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1" name="TextBox 55"/>
          <p:cNvSpPr txBox="1"/>
          <p:nvPr/>
        </p:nvSpPr>
        <p:spPr>
          <a:xfrm flipH="1">
            <a:off x="4408355" y="2050381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2" name="TextBox 56"/>
          <p:cNvSpPr txBox="1"/>
          <p:nvPr/>
        </p:nvSpPr>
        <p:spPr>
          <a:xfrm flipH="1">
            <a:off x="3025145" y="3396849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3" name="TextBox 57"/>
          <p:cNvSpPr txBox="1"/>
          <p:nvPr/>
        </p:nvSpPr>
        <p:spPr>
          <a:xfrm flipH="1">
            <a:off x="4397549" y="4783486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4" name="TextBox 64"/>
          <p:cNvSpPr txBox="1"/>
          <p:nvPr/>
        </p:nvSpPr>
        <p:spPr>
          <a:xfrm>
            <a:off x="7167227" y="2033869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65"/>
          <p:cNvSpPr txBox="1"/>
          <p:nvPr/>
        </p:nvSpPr>
        <p:spPr>
          <a:xfrm>
            <a:off x="8575166" y="3423117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66"/>
          <p:cNvSpPr txBox="1"/>
          <p:nvPr/>
        </p:nvSpPr>
        <p:spPr>
          <a:xfrm>
            <a:off x="7142659" y="4783486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141661" y="486862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236778" y="5135694"/>
            <a:ext cx="21992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213390" y="4973005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979688" y="5293056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096533" y="330674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60461" y="3626798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734262" y="1897650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500560" y="2217701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331924" y="3345219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427042" y="3612293"/>
            <a:ext cx="21231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409766" y="194653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504884" y="2213604"/>
            <a:ext cx="223942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cxnSp>
        <p:nvCxnSpPr>
          <p:cNvPr id="4" name="Straight Connector 4"/>
          <p:cNvCxnSpPr/>
          <p:nvPr/>
        </p:nvCxnSpPr>
        <p:spPr>
          <a:xfrm>
            <a:off x="430472" y="3539345"/>
            <a:ext cx="11307456" cy="0"/>
          </a:xfrm>
          <a:prstGeom prst="line">
            <a:avLst/>
          </a:prstGeom>
          <a:ln w="1905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6"/>
          <p:cNvSpPr/>
          <p:nvPr/>
        </p:nvSpPr>
        <p:spPr>
          <a:xfrm>
            <a:off x="847941" y="3458299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6" name="Oval 35"/>
          <p:cNvSpPr/>
          <p:nvPr/>
        </p:nvSpPr>
        <p:spPr>
          <a:xfrm>
            <a:off x="1645623" y="3458299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7" name="Oval 36"/>
          <p:cNvSpPr/>
          <p:nvPr/>
        </p:nvSpPr>
        <p:spPr>
          <a:xfrm>
            <a:off x="3788586" y="3458299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Oval 37"/>
          <p:cNvSpPr/>
          <p:nvPr/>
        </p:nvSpPr>
        <p:spPr>
          <a:xfrm>
            <a:off x="4609340" y="3458299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Oval 38"/>
          <p:cNvSpPr/>
          <p:nvPr/>
        </p:nvSpPr>
        <p:spPr>
          <a:xfrm>
            <a:off x="6750281" y="3458299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Oval 39"/>
          <p:cNvSpPr/>
          <p:nvPr/>
        </p:nvSpPr>
        <p:spPr>
          <a:xfrm>
            <a:off x="7569127" y="3446819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3" name="Oval 40"/>
          <p:cNvSpPr/>
          <p:nvPr/>
        </p:nvSpPr>
        <p:spPr>
          <a:xfrm>
            <a:off x="9301797" y="3461168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4" name="Oval 41"/>
          <p:cNvSpPr/>
          <p:nvPr/>
        </p:nvSpPr>
        <p:spPr>
          <a:xfrm>
            <a:off x="9993981" y="3464037"/>
            <a:ext cx="144000" cy="14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15" name="Straight Connector 44"/>
          <p:cNvCxnSpPr>
            <a:stCxn id="5" idx="0"/>
            <a:endCxn id="31" idx="4"/>
          </p:cNvCxnSpPr>
          <p:nvPr/>
        </p:nvCxnSpPr>
        <p:spPr>
          <a:xfrm flipV="1">
            <a:off x="919941" y="3209245"/>
            <a:ext cx="47766" cy="249054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46"/>
          <p:cNvCxnSpPr>
            <a:stCxn id="6" idx="4"/>
            <a:endCxn id="33" idx="0"/>
          </p:cNvCxnSpPr>
          <p:nvPr/>
        </p:nvCxnSpPr>
        <p:spPr>
          <a:xfrm>
            <a:off x="1717623" y="3602299"/>
            <a:ext cx="47765" cy="292508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8"/>
          <p:cNvCxnSpPr>
            <a:stCxn id="32" idx="4"/>
            <a:endCxn id="7" idx="0"/>
          </p:cNvCxnSpPr>
          <p:nvPr/>
        </p:nvCxnSpPr>
        <p:spPr>
          <a:xfrm flipH="1">
            <a:off x="3860586" y="3209245"/>
            <a:ext cx="47766" cy="249054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0"/>
          <p:cNvCxnSpPr>
            <a:stCxn id="10" idx="4"/>
            <a:endCxn id="34" idx="0"/>
          </p:cNvCxnSpPr>
          <p:nvPr/>
        </p:nvCxnSpPr>
        <p:spPr>
          <a:xfrm>
            <a:off x="4681340" y="3602299"/>
            <a:ext cx="47766" cy="292508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2"/>
          <p:cNvCxnSpPr>
            <a:stCxn id="35" idx="4"/>
            <a:endCxn id="11" idx="0"/>
          </p:cNvCxnSpPr>
          <p:nvPr/>
        </p:nvCxnSpPr>
        <p:spPr>
          <a:xfrm flipH="1">
            <a:off x="6822281" y="3209245"/>
            <a:ext cx="40904" cy="249054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54"/>
          <p:cNvCxnSpPr>
            <a:stCxn id="12" idx="4"/>
            <a:endCxn id="36" idx="0"/>
          </p:cNvCxnSpPr>
          <p:nvPr/>
        </p:nvCxnSpPr>
        <p:spPr>
          <a:xfrm>
            <a:off x="7641127" y="3590819"/>
            <a:ext cx="47765" cy="303988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6"/>
          <p:cNvCxnSpPr>
            <a:stCxn id="38" idx="4"/>
            <a:endCxn id="13" idx="0"/>
          </p:cNvCxnSpPr>
          <p:nvPr/>
        </p:nvCxnSpPr>
        <p:spPr>
          <a:xfrm flipH="1">
            <a:off x="9373797" y="3209245"/>
            <a:ext cx="47766" cy="251923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8"/>
          <p:cNvCxnSpPr>
            <a:stCxn id="14" idx="4"/>
            <a:endCxn id="37" idx="0"/>
          </p:cNvCxnSpPr>
          <p:nvPr/>
        </p:nvCxnSpPr>
        <p:spPr>
          <a:xfrm>
            <a:off x="10065981" y="3608037"/>
            <a:ext cx="47766" cy="286770"/>
          </a:xfrm>
          <a:prstGeom prst="line">
            <a:avLst/>
          </a:prstGeom>
          <a:ln w="12700"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61"/>
          <p:cNvCxnSpPr>
            <a:stCxn id="31" idx="0"/>
          </p:cNvCxnSpPr>
          <p:nvPr/>
        </p:nvCxnSpPr>
        <p:spPr>
          <a:xfrm rot="5400000" flipH="1" flipV="1">
            <a:off x="1059653" y="1952343"/>
            <a:ext cx="470826" cy="654718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63"/>
          <p:cNvCxnSpPr>
            <a:stCxn id="32" idx="0"/>
          </p:cNvCxnSpPr>
          <p:nvPr/>
        </p:nvCxnSpPr>
        <p:spPr>
          <a:xfrm rot="5400000" flipH="1" flipV="1">
            <a:off x="4012531" y="1940112"/>
            <a:ext cx="446361" cy="654718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66"/>
          <p:cNvCxnSpPr>
            <a:stCxn id="35" idx="0"/>
          </p:cNvCxnSpPr>
          <p:nvPr/>
        </p:nvCxnSpPr>
        <p:spPr>
          <a:xfrm rot="5400000" flipH="1" flipV="1">
            <a:off x="6919140" y="1988336"/>
            <a:ext cx="446361" cy="558270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68"/>
          <p:cNvCxnSpPr>
            <a:stCxn id="38" idx="0"/>
          </p:cNvCxnSpPr>
          <p:nvPr/>
        </p:nvCxnSpPr>
        <p:spPr>
          <a:xfrm rot="5400000" flipH="1" flipV="1">
            <a:off x="9462608" y="2003246"/>
            <a:ext cx="446361" cy="528451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70"/>
          <p:cNvCxnSpPr>
            <a:stCxn id="33" idx="4"/>
          </p:cNvCxnSpPr>
          <p:nvPr/>
        </p:nvCxnSpPr>
        <p:spPr>
          <a:xfrm rot="16200000" flipH="1">
            <a:off x="1791204" y="4587585"/>
            <a:ext cx="327031" cy="378662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72"/>
          <p:cNvCxnSpPr>
            <a:stCxn id="34" idx="4"/>
          </p:cNvCxnSpPr>
          <p:nvPr/>
        </p:nvCxnSpPr>
        <p:spPr>
          <a:xfrm rot="16200000" flipH="1">
            <a:off x="4757848" y="4584659"/>
            <a:ext cx="327039" cy="384522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74"/>
          <p:cNvCxnSpPr>
            <a:stCxn id="36" idx="4"/>
          </p:cNvCxnSpPr>
          <p:nvPr/>
        </p:nvCxnSpPr>
        <p:spPr>
          <a:xfrm rot="16200000" flipH="1">
            <a:off x="7712897" y="4589396"/>
            <a:ext cx="327039" cy="375048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76"/>
          <p:cNvCxnSpPr>
            <a:stCxn id="37" idx="4"/>
          </p:cNvCxnSpPr>
          <p:nvPr/>
        </p:nvCxnSpPr>
        <p:spPr>
          <a:xfrm rot="16200000" flipH="1">
            <a:off x="10120305" y="4606842"/>
            <a:ext cx="327039" cy="340155"/>
          </a:xfrm>
          <a:prstGeom prst="bentConnector2">
            <a:avLst/>
          </a:prstGeom>
          <a:ln w="12700"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5"/>
          <p:cNvSpPr/>
          <p:nvPr/>
        </p:nvSpPr>
        <p:spPr>
          <a:xfrm>
            <a:off x="608410" y="2515115"/>
            <a:ext cx="718594" cy="694130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1</a:t>
            </a:r>
          </a:p>
        </p:txBody>
      </p:sp>
      <p:sp>
        <p:nvSpPr>
          <p:cNvPr id="32" name="Oval 15"/>
          <p:cNvSpPr/>
          <p:nvPr/>
        </p:nvSpPr>
        <p:spPr>
          <a:xfrm>
            <a:off x="3549055" y="2490651"/>
            <a:ext cx="718594" cy="718594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3</a:t>
            </a:r>
          </a:p>
        </p:txBody>
      </p:sp>
      <p:sp>
        <p:nvSpPr>
          <p:cNvPr id="33" name="Oval 10"/>
          <p:cNvSpPr/>
          <p:nvPr/>
        </p:nvSpPr>
        <p:spPr>
          <a:xfrm>
            <a:off x="1406091" y="3894807"/>
            <a:ext cx="718594" cy="718594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2</a:t>
            </a:r>
          </a:p>
        </p:txBody>
      </p:sp>
      <p:sp>
        <p:nvSpPr>
          <p:cNvPr id="34" name="Oval 19"/>
          <p:cNvSpPr/>
          <p:nvPr/>
        </p:nvSpPr>
        <p:spPr>
          <a:xfrm>
            <a:off x="4369809" y="3894807"/>
            <a:ext cx="718594" cy="718594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4</a:t>
            </a:r>
          </a:p>
        </p:txBody>
      </p:sp>
      <p:sp>
        <p:nvSpPr>
          <p:cNvPr id="35" name="Oval 18"/>
          <p:cNvSpPr/>
          <p:nvPr/>
        </p:nvSpPr>
        <p:spPr>
          <a:xfrm>
            <a:off x="6510750" y="2490651"/>
            <a:ext cx="704870" cy="718594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5</a:t>
            </a:r>
          </a:p>
        </p:txBody>
      </p:sp>
      <p:sp>
        <p:nvSpPr>
          <p:cNvPr id="36" name="Oval 22"/>
          <p:cNvSpPr/>
          <p:nvPr/>
        </p:nvSpPr>
        <p:spPr>
          <a:xfrm>
            <a:off x="7329595" y="3894807"/>
            <a:ext cx="718594" cy="718594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6</a:t>
            </a:r>
          </a:p>
        </p:txBody>
      </p:sp>
      <p:sp>
        <p:nvSpPr>
          <p:cNvPr id="37" name="Oval 26"/>
          <p:cNvSpPr/>
          <p:nvPr/>
        </p:nvSpPr>
        <p:spPr>
          <a:xfrm>
            <a:off x="9754450" y="3894807"/>
            <a:ext cx="718594" cy="718594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8</a:t>
            </a:r>
          </a:p>
        </p:txBody>
      </p:sp>
      <p:sp>
        <p:nvSpPr>
          <p:cNvPr id="38" name="Oval 33"/>
          <p:cNvSpPr/>
          <p:nvPr/>
        </p:nvSpPr>
        <p:spPr>
          <a:xfrm>
            <a:off x="9062266" y="2490651"/>
            <a:ext cx="718594" cy="718594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0" dirty="0">
                <a:solidFill>
                  <a:prstClr val="white"/>
                </a:solidFill>
                <a:sym typeface="Arial" panose="020B0604020202020204" pitchFamily="34" charset="0"/>
              </a:rPr>
              <a:t>7</a:t>
            </a:r>
          </a:p>
        </p:txBody>
      </p:sp>
      <p:sp>
        <p:nvSpPr>
          <p:cNvPr id="39" name="TextBox 13"/>
          <p:cNvSpPr txBox="1"/>
          <p:nvPr/>
        </p:nvSpPr>
        <p:spPr>
          <a:xfrm>
            <a:off x="1744152" y="1954806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709465" y="2230413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4729106" y="1954806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694419" y="2230413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601749" y="1954806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567062" y="2230413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0147649" y="1954806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0112962" y="2230413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2317809" y="4817321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283122" y="5092928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5315002" y="4817321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5280315" y="5092928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223504" y="4817321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8188817" y="5092928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10664329" y="4817321"/>
            <a:ext cx="12312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10629642" y="5092928"/>
            <a:ext cx="146672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sp>
        <p:nvSpPr>
          <p:cNvPr id="4" name="Flowchart: Decision 4"/>
          <p:cNvSpPr/>
          <p:nvPr/>
        </p:nvSpPr>
        <p:spPr>
          <a:xfrm>
            <a:off x="1521304" y="2303160"/>
            <a:ext cx="1939093" cy="1828355"/>
          </a:xfrm>
          <a:prstGeom prst="flowChartDecision">
            <a:avLst/>
          </a:prstGeom>
          <a:solidFill>
            <a:srgbClr val="FE94B2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5" name="Flowchart: Decision 5"/>
          <p:cNvSpPr/>
          <p:nvPr/>
        </p:nvSpPr>
        <p:spPr>
          <a:xfrm>
            <a:off x="1521303" y="2060934"/>
            <a:ext cx="1939093" cy="1828355"/>
          </a:xfrm>
          <a:prstGeom prst="flowChartDecision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pSp>
        <p:nvGrpSpPr>
          <p:cNvPr id="6" name="Group 12"/>
          <p:cNvGrpSpPr/>
          <p:nvPr/>
        </p:nvGrpSpPr>
        <p:grpSpPr>
          <a:xfrm>
            <a:off x="2237765" y="2724414"/>
            <a:ext cx="506169" cy="501394"/>
            <a:chOff x="5368132" y="3540125"/>
            <a:chExt cx="465138" cy="435769"/>
          </a:xfrm>
          <a:solidFill>
            <a:srgbClr val="FE94B2"/>
          </a:solidFill>
        </p:grpSpPr>
        <p:sp>
          <p:nvSpPr>
            <p:cNvPr id="7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Flowchart: Decision 6"/>
          <p:cNvSpPr/>
          <p:nvPr/>
        </p:nvSpPr>
        <p:spPr>
          <a:xfrm>
            <a:off x="3903424" y="2060934"/>
            <a:ext cx="1939093" cy="1828355"/>
          </a:xfrm>
          <a:prstGeom prst="flowChartDecision">
            <a:avLst/>
          </a:prstGeom>
          <a:solidFill>
            <a:srgbClr val="FFBF53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Flowchart: Decision 7"/>
          <p:cNvSpPr/>
          <p:nvPr/>
        </p:nvSpPr>
        <p:spPr>
          <a:xfrm>
            <a:off x="3903424" y="2303161"/>
            <a:ext cx="1939093" cy="1828355"/>
          </a:xfrm>
          <a:prstGeom prst="flowChartDecision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pSp>
        <p:nvGrpSpPr>
          <p:cNvPr id="13" name="Group 15"/>
          <p:cNvGrpSpPr/>
          <p:nvPr/>
        </p:nvGrpSpPr>
        <p:grpSpPr>
          <a:xfrm>
            <a:off x="4699352" y="2949744"/>
            <a:ext cx="347235" cy="535186"/>
            <a:chOff x="5441157" y="4440238"/>
            <a:chExt cx="319088" cy="465138"/>
          </a:xfrm>
          <a:solidFill>
            <a:srgbClr val="FCC725"/>
          </a:solidFill>
        </p:grpSpPr>
        <p:sp>
          <p:nvSpPr>
            <p:cNvPr id="14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Flowchart: Decision 8"/>
          <p:cNvSpPr/>
          <p:nvPr/>
        </p:nvSpPr>
        <p:spPr>
          <a:xfrm>
            <a:off x="6285545" y="2303160"/>
            <a:ext cx="1939093" cy="1828355"/>
          </a:xfrm>
          <a:prstGeom prst="flowChartDecision">
            <a:avLst/>
          </a:prstGeom>
          <a:solidFill>
            <a:srgbClr val="02B3C5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8" name="Flowchart: Decision 9"/>
          <p:cNvSpPr/>
          <p:nvPr/>
        </p:nvSpPr>
        <p:spPr>
          <a:xfrm>
            <a:off x="6285544" y="2060934"/>
            <a:ext cx="1939093" cy="1828355"/>
          </a:xfrm>
          <a:prstGeom prst="flowChartDecision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AutoShape 4"/>
          <p:cNvSpPr/>
          <p:nvPr/>
        </p:nvSpPr>
        <p:spPr bwMode="auto">
          <a:xfrm>
            <a:off x="7010642" y="2715737"/>
            <a:ext cx="488893" cy="5187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2B3C5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lowchart: Decision 10"/>
          <p:cNvSpPr/>
          <p:nvPr/>
        </p:nvSpPr>
        <p:spPr>
          <a:xfrm>
            <a:off x="8556504" y="2060934"/>
            <a:ext cx="2050255" cy="1828355"/>
          </a:xfrm>
          <a:prstGeom prst="flowChartDecision">
            <a:avLst/>
          </a:prstGeom>
          <a:solidFill>
            <a:srgbClr val="6A3C7C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1" name="Flowchart: Decision 11"/>
          <p:cNvSpPr/>
          <p:nvPr/>
        </p:nvSpPr>
        <p:spPr>
          <a:xfrm>
            <a:off x="8556504" y="2303161"/>
            <a:ext cx="2050255" cy="1828355"/>
          </a:xfrm>
          <a:prstGeom prst="flowChartDecision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grpSp>
        <p:nvGrpSpPr>
          <p:cNvPr id="22" name="Group 20"/>
          <p:cNvGrpSpPr/>
          <p:nvPr/>
        </p:nvGrpSpPr>
        <p:grpSpPr>
          <a:xfrm>
            <a:off x="9314495" y="2945077"/>
            <a:ext cx="534272" cy="534272"/>
            <a:chOff x="4439444" y="2582069"/>
            <a:chExt cx="464344" cy="464344"/>
          </a:xfrm>
          <a:solidFill>
            <a:srgbClr val="73446C"/>
          </a:solidFill>
        </p:grpSpPr>
        <p:sp>
          <p:nvSpPr>
            <p:cNvPr id="23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13"/>
          <p:cNvSpPr txBox="1"/>
          <p:nvPr/>
        </p:nvSpPr>
        <p:spPr>
          <a:xfrm>
            <a:off x="1321808" y="431054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871989" y="4659948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703929" y="431054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4254110" y="4659948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097008" y="431054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647189" y="4659948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479129" y="431054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9029310" y="4659948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sp>
        <p:nvSpPr>
          <p:cNvPr id="4" name="椭圆 3"/>
          <p:cNvSpPr/>
          <p:nvPr/>
        </p:nvSpPr>
        <p:spPr>
          <a:xfrm>
            <a:off x="6163880" y="1934743"/>
            <a:ext cx="2141035" cy="214103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50347" y="2021210"/>
            <a:ext cx="1968100" cy="19681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625150" y="1934743"/>
            <a:ext cx="2141035" cy="214103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11617" y="2021210"/>
            <a:ext cx="1968100" cy="196810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702609" y="1934743"/>
            <a:ext cx="2141035" cy="214103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789076" y="2021210"/>
            <a:ext cx="1968100" cy="19681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1241338" y="1934743"/>
            <a:ext cx="2141035" cy="214103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27805" y="2021210"/>
            <a:ext cx="1968100" cy="19681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241338" y="5005976"/>
            <a:ext cx="9524847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241339" y="4684026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84" y="-291"/>
            <a:ext cx="2155813" cy="188118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770" y="5497925"/>
            <a:ext cx="2680124" cy="13380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321" y="1844438"/>
            <a:ext cx="1844616" cy="1732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6" y="436505"/>
            <a:ext cx="1393386" cy="108120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7191" y="5575723"/>
            <a:ext cx="2160281" cy="101709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6771" y="208345"/>
            <a:ext cx="11783026" cy="6400799"/>
          </a:xfrm>
          <a:prstGeom prst="rect">
            <a:avLst/>
          </a:prstGeom>
          <a:noFill/>
          <a:ln w="19050">
            <a:solidFill>
              <a:srgbClr val="E87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5" name="出自【趣你的PPT】(微信:qunideppt)：最优质的PPT资源库"/>
          <p:cNvCxnSpPr/>
          <p:nvPr/>
        </p:nvCxnSpPr>
        <p:spPr>
          <a:xfrm>
            <a:off x="2565400" y="0"/>
            <a:ext cx="0" cy="1892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出自【趣你的PPT】(微信:qunideppt)：最优质的PPT资源库"/>
          <p:cNvCxnSpPr/>
          <p:nvPr/>
        </p:nvCxnSpPr>
        <p:spPr>
          <a:xfrm>
            <a:off x="2565400" y="4965700"/>
            <a:ext cx="0" cy="1892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出自【趣你的PPT】(微信:qunideppt)：最优质的PPT资源库"/>
          <p:cNvSpPr/>
          <p:nvPr/>
        </p:nvSpPr>
        <p:spPr>
          <a:xfrm rot="15295460">
            <a:off x="1168005" y="2029383"/>
            <a:ext cx="2794790" cy="2794790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出自【趣你的PPT】(微信:qunideppt)：最优质的PPT资源库"/>
          <p:cNvSpPr/>
          <p:nvPr/>
        </p:nvSpPr>
        <p:spPr>
          <a:xfrm rot="18731812">
            <a:off x="1276723" y="2138102"/>
            <a:ext cx="2577354" cy="2577354"/>
          </a:xfrm>
          <a:prstGeom prst="arc">
            <a:avLst>
              <a:gd name="adj1" fmla="val 8000383"/>
              <a:gd name="adj2" fmla="val 0"/>
            </a:avLst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857514" y="2342425"/>
            <a:ext cx="1415772" cy="4140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8000" dirty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</a:p>
        </p:txBody>
      </p:sp>
      <p:cxnSp>
        <p:nvCxnSpPr>
          <p:cNvPr id="60" name="出自【趣你的PPT】(微信:qunideppt)：最优质的PPT资源库"/>
          <p:cNvCxnSpPr/>
          <p:nvPr/>
        </p:nvCxnSpPr>
        <p:spPr>
          <a:xfrm>
            <a:off x="5593079" y="2472926"/>
            <a:ext cx="47964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出自【趣你的PPT】(微信:qunideppt)：最优质的PPT资源库"/>
          <p:cNvCxnSpPr/>
          <p:nvPr/>
        </p:nvCxnSpPr>
        <p:spPr>
          <a:xfrm>
            <a:off x="5593079" y="3396437"/>
            <a:ext cx="47964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出自【趣你的PPT】(微信:qunideppt)：最优质的PPT资源库"/>
          <p:cNvCxnSpPr/>
          <p:nvPr/>
        </p:nvCxnSpPr>
        <p:spPr>
          <a:xfrm>
            <a:off x="5593079" y="4319948"/>
            <a:ext cx="47964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出自【趣你的PPT】(微信:qunideppt)：最优质的PPT资源库"/>
          <p:cNvCxnSpPr/>
          <p:nvPr/>
        </p:nvCxnSpPr>
        <p:spPr>
          <a:xfrm>
            <a:off x="5593079" y="5243460"/>
            <a:ext cx="47964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出自【趣你的PPT】(微信:qunideppt)：最优质的PPT资源库"/>
          <p:cNvSpPr txBox="1"/>
          <p:nvPr/>
        </p:nvSpPr>
        <p:spPr>
          <a:xfrm>
            <a:off x="5593079" y="2029954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5593078" y="2936357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出自【趣你的PPT】(微信:qunideppt)：最优质的PPT资源库"/>
          <p:cNvSpPr txBox="1"/>
          <p:nvPr/>
        </p:nvSpPr>
        <p:spPr>
          <a:xfrm>
            <a:off x="5593077" y="3859867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出自【趣你的PPT】(微信:qunideppt)：最优质的PPT资源库"/>
          <p:cNvSpPr txBox="1"/>
          <p:nvPr/>
        </p:nvSpPr>
        <p:spPr>
          <a:xfrm>
            <a:off x="5593077" y="4783377"/>
            <a:ext cx="61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7164186" y="2052418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7164186" y="2975928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sp>
        <p:nvSpPr>
          <p:cNvPr id="70" name="出自【趣你的PPT】(微信:qunideppt)：最优质的PPT资源库"/>
          <p:cNvSpPr txBox="1"/>
          <p:nvPr/>
        </p:nvSpPr>
        <p:spPr>
          <a:xfrm>
            <a:off x="7164186" y="3899438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sp>
        <p:nvSpPr>
          <p:cNvPr id="71" name="出自【趣你的PPT】(微信:qunideppt)：最优质的PPT资源库"/>
          <p:cNvSpPr txBox="1"/>
          <p:nvPr/>
        </p:nvSpPr>
        <p:spPr>
          <a:xfrm>
            <a:off x="7164186" y="4826533"/>
            <a:ext cx="332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</a:p>
        </p:txBody>
      </p:sp>
      <p:grpSp>
        <p:nvGrpSpPr>
          <p:cNvPr id="72" name="Group 29出自【趣你的PPT】(微信:qunideppt)：最优质的PPT资源库"/>
          <p:cNvGrpSpPr/>
          <p:nvPr/>
        </p:nvGrpSpPr>
        <p:grpSpPr>
          <a:xfrm rot="16565089">
            <a:off x="9724377" y="1038086"/>
            <a:ext cx="1529797" cy="1718585"/>
            <a:chOff x="705403" y="1917810"/>
            <a:chExt cx="1529797" cy="1718585"/>
          </a:xfrm>
        </p:grpSpPr>
        <p:pic>
          <p:nvPicPr>
            <p:cNvPr id="73" name="出自【趣你的PPT】(微信:qunideppt)：最优质的PPT资源库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941" b="96471" l="32847" r="100000">
                          <a14:foregroundMark x1="48905" y1="54118" x2="48905" y2="54118"/>
                        </a14:backgroundRemoval>
                      </a14:imgEffect>
                    </a14:imgLayer>
                  </a14:imgProps>
                </a:ext>
              </a:extLst>
            </a:blip>
            <a:srcRect r="32855"/>
            <a:stretch>
              <a:fillRect/>
            </a:stretch>
          </p:blipFill>
          <p:spPr>
            <a:xfrm rot="10181758">
              <a:off x="1358886" y="1917810"/>
              <a:ext cx="876314" cy="809738"/>
            </a:xfrm>
            <a:prstGeom prst="rect">
              <a:avLst/>
            </a:prstGeom>
          </p:spPr>
        </p:pic>
        <p:pic>
          <p:nvPicPr>
            <p:cNvPr id="74" name="出自【趣你的PPT】(微信:qunideppt)：最优质的PPT资源库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2941" b="96471" l="32847" r="100000">
                          <a14:foregroundMark x1="48905" y1="54118" x2="48905" y2="54118"/>
                        </a14:backgroundRemoval>
                      </a14:imgEffect>
                    </a14:imgLayer>
                  </a14:imgProps>
                </a:ext>
              </a:extLst>
            </a:blip>
            <a:srcRect l="59854"/>
            <a:stretch>
              <a:fillRect/>
            </a:stretch>
          </p:blipFill>
          <p:spPr>
            <a:xfrm rot="21206648">
              <a:off x="705403" y="2826657"/>
              <a:ext cx="523951" cy="80973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经验总结反思</a:t>
            </a:r>
          </a:p>
        </p:txBody>
      </p:sp>
      <p:cxnSp>
        <p:nvCxnSpPr>
          <p:cNvPr id="4" name="Straight Connector 6"/>
          <p:cNvCxnSpPr/>
          <p:nvPr/>
        </p:nvCxnSpPr>
        <p:spPr>
          <a:xfrm>
            <a:off x="7009408" y="4843925"/>
            <a:ext cx="912614" cy="0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5" name="Straight Connector 10"/>
          <p:cNvCxnSpPr/>
          <p:nvPr/>
        </p:nvCxnSpPr>
        <p:spPr>
          <a:xfrm flipV="1">
            <a:off x="7922022" y="3326622"/>
            <a:ext cx="1825228" cy="1517303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6" name="Straight Connector 19"/>
          <p:cNvCxnSpPr/>
          <p:nvPr/>
        </p:nvCxnSpPr>
        <p:spPr>
          <a:xfrm flipH="1" flipV="1">
            <a:off x="2446338" y="3326622"/>
            <a:ext cx="1825228" cy="1517303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7" name="Straight Connector 21"/>
          <p:cNvCxnSpPr/>
          <p:nvPr/>
        </p:nvCxnSpPr>
        <p:spPr>
          <a:xfrm>
            <a:off x="6908007" y="4603564"/>
            <a:ext cx="304205" cy="0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10" name="Straight Connector 22"/>
          <p:cNvCxnSpPr/>
          <p:nvPr/>
        </p:nvCxnSpPr>
        <p:spPr>
          <a:xfrm flipV="1">
            <a:off x="7212212" y="3326623"/>
            <a:ext cx="1216818" cy="12769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11" name="Straight Connector 25"/>
          <p:cNvCxnSpPr/>
          <p:nvPr/>
        </p:nvCxnSpPr>
        <p:spPr>
          <a:xfrm flipH="1">
            <a:off x="4981376" y="4603564"/>
            <a:ext cx="304205" cy="0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12" name="Straight Connector 26"/>
          <p:cNvCxnSpPr/>
          <p:nvPr/>
        </p:nvCxnSpPr>
        <p:spPr>
          <a:xfrm flipH="1" flipV="1">
            <a:off x="3764558" y="3326623"/>
            <a:ext cx="1216818" cy="12769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13" name="Straight Connector 28"/>
          <p:cNvCxnSpPr/>
          <p:nvPr/>
        </p:nvCxnSpPr>
        <p:spPr>
          <a:xfrm flipV="1">
            <a:off x="6516551" y="3327118"/>
            <a:ext cx="391462" cy="1011535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14" name="Straight Connector 29"/>
          <p:cNvCxnSpPr/>
          <p:nvPr/>
        </p:nvCxnSpPr>
        <p:spPr>
          <a:xfrm flipH="1" flipV="1">
            <a:off x="5268687" y="3327118"/>
            <a:ext cx="391462" cy="1011535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cxnSp>
        <p:nvCxnSpPr>
          <p:cNvPr id="15" name="Straight Connector 6"/>
          <p:cNvCxnSpPr/>
          <p:nvPr/>
        </p:nvCxnSpPr>
        <p:spPr>
          <a:xfrm>
            <a:off x="4271566" y="4843925"/>
            <a:ext cx="912614" cy="0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ysDot"/>
          </a:ln>
          <a:effectLst/>
        </p:spPr>
      </p:cxnSp>
      <p:sp>
        <p:nvSpPr>
          <p:cNvPr id="16" name="Oval 3"/>
          <p:cNvSpPr/>
          <p:nvPr/>
        </p:nvSpPr>
        <p:spPr bwMode="auto">
          <a:xfrm>
            <a:off x="5285582" y="4032713"/>
            <a:ext cx="1622425" cy="1622425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5677044" y="4359636"/>
            <a:ext cx="839501" cy="968579"/>
          </a:xfrm>
          <a:custGeom>
            <a:avLst/>
            <a:gdLst>
              <a:gd name="T0" fmla="*/ 396 w 792"/>
              <a:gd name="T1" fmla="*/ 85 h 914"/>
              <a:gd name="T2" fmla="*/ 395 w 792"/>
              <a:gd name="T3" fmla="*/ 10 h 914"/>
              <a:gd name="T4" fmla="*/ 547 w 792"/>
              <a:gd name="T5" fmla="*/ 166 h 914"/>
              <a:gd name="T6" fmla="*/ 615 w 792"/>
              <a:gd name="T7" fmla="*/ 329 h 914"/>
              <a:gd name="T8" fmla="*/ 626 w 792"/>
              <a:gd name="T9" fmla="*/ 424 h 914"/>
              <a:gd name="T10" fmla="*/ 573 w 792"/>
              <a:gd name="T11" fmla="*/ 499 h 914"/>
              <a:gd name="T12" fmla="*/ 567 w 792"/>
              <a:gd name="T13" fmla="*/ 668 h 914"/>
              <a:gd name="T14" fmla="*/ 763 w 792"/>
              <a:gd name="T15" fmla="*/ 914 h 914"/>
              <a:gd name="T16" fmla="*/ 395 w 792"/>
              <a:gd name="T17" fmla="*/ 847 h 914"/>
              <a:gd name="T18" fmla="*/ 453 w 792"/>
              <a:gd name="T19" fmla="*/ 775 h 914"/>
              <a:gd name="T20" fmla="*/ 574 w 792"/>
              <a:gd name="T21" fmla="*/ 699 h 914"/>
              <a:gd name="T22" fmla="*/ 399 w 792"/>
              <a:gd name="T23" fmla="*/ 820 h 914"/>
              <a:gd name="T24" fmla="*/ 395 w 792"/>
              <a:gd name="T25" fmla="*/ 786 h 914"/>
              <a:gd name="T26" fmla="*/ 518 w 792"/>
              <a:gd name="T27" fmla="*/ 665 h 914"/>
              <a:gd name="T28" fmla="*/ 396 w 792"/>
              <a:gd name="T29" fmla="*/ 629 h 914"/>
              <a:gd name="T30" fmla="*/ 395 w 792"/>
              <a:gd name="T31" fmla="*/ 604 h 914"/>
              <a:gd name="T32" fmla="*/ 556 w 792"/>
              <a:gd name="T33" fmla="*/ 480 h 914"/>
              <a:gd name="T34" fmla="*/ 595 w 792"/>
              <a:gd name="T35" fmla="*/ 343 h 914"/>
              <a:gd name="T36" fmla="*/ 531 w 792"/>
              <a:gd name="T37" fmla="*/ 440 h 914"/>
              <a:gd name="T38" fmla="*/ 550 w 792"/>
              <a:gd name="T39" fmla="*/ 336 h 914"/>
              <a:gd name="T40" fmla="*/ 529 w 792"/>
              <a:gd name="T41" fmla="*/ 238 h 914"/>
              <a:gd name="T42" fmla="*/ 475 w 792"/>
              <a:gd name="T43" fmla="*/ 217 h 914"/>
              <a:gd name="T44" fmla="*/ 395 w 792"/>
              <a:gd name="T45" fmla="*/ 82 h 914"/>
              <a:gd name="T46" fmla="*/ 3 w 792"/>
              <a:gd name="T47" fmla="*/ 836 h 914"/>
              <a:gd name="T48" fmla="*/ 285 w 792"/>
              <a:gd name="T49" fmla="*/ 588 h 914"/>
              <a:gd name="T50" fmla="*/ 188 w 792"/>
              <a:gd name="T51" fmla="*/ 475 h 914"/>
              <a:gd name="T52" fmla="*/ 165 w 792"/>
              <a:gd name="T53" fmla="*/ 367 h 914"/>
              <a:gd name="T54" fmla="*/ 176 w 792"/>
              <a:gd name="T55" fmla="*/ 318 h 914"/>
              <a:gd name="T56" fmla="*/ 246 w 792"/>
              <a:gd name="T57" fmla="*/ 69 h 914"/>
              <a:gd name="T58" fmla="*/ 263 w 792"/>
              <a:gd name="T59" fmla="*/ 53 h 914"/>
              <a:gd name="T60" fmla="*/ 395 w 792"/>
              <a:gd name="T61" fmla="*/ 243 h 914"/>
              <a:gd name="T62" fmla="*/ 264 w 792"/>
              <a:gd name="T63" fmla="*/ 238 h 914"/>
              <a:gd name="T64" fmla="*/ 244 w 792"/>
              <a:gd name="T65" fmla="*/ 342 h 914"/>
              <a:gd name="T66" fmla="*/ 236 w 792"/>
              <a:gd name="T67" fmla="*/ 420 h 914"/>
              <a:gd name="T68" fmla="*/ 195 w 792"/>
              <a:gd name="T69" fmla="*/ 344 h 914"/>
              <a:gd name="T70" fmla="*/ 395 w 792"/>
              <a:gd name="T71" fmla="*/ 604 h 914"/>
              <a:gd name="T72" fmla="*/ 311 w 792"/>
              <a:gd name="T73" fmla="*/ 606 h 914"/>
              <a:gd name="T74" fmla="*/ 395 w 792"/>
              <a:gd name="T75" fmla="*/ 786 h 914"/>
              <a:gd name="T76" fmla="*/ 268 w 792"/>
              <a:gd name="T77" fmla="*/ 674 h 914"/>
              <a:gd name="T78" fmla="*/ 215 w 792"/>
              <a:gd name="T79" fmla="*/ 696 h 914"/>
              <a:gd name="T80" fmla="*/ 340 w 792"/>
              <a:gd name="T81" fmla="*/ 783 h 914"/>
              <a:gd name="T82" fmla="*/ 395 w 792"/>
              <a:gd name="T83" fmla="*/ 914 h 914"/>
              <a:gd name="T84" fmla="*/ 395 w 792"/>
              <a:gd name="T85" fmla="*/ 50 h 914"/>
              <a:gd name="T86" fmla="*/ 360 w 792"/>
              <a:gd name="T87" fmla="*/ 17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2" h="914">
                <a:moveTo>
                  <a:pt x="395" y="82"/>
                </a:moveTo>
                <a:cubicBezTo>
                  <a:pt x="395" y="83"/>
                  <a:pt x="395" y="84"/>
                  <a:pt x="396" y="85"/>
                </a:cubicBezTo>
                <a:cubicBezTo>
                  <a:pt x="402" y="73"/>
                  <a:pt x="401" y="61"/>
                  <a:pt x="395" y="5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83" y="0"/>
                  <a:pt x="549" y="69"/>
                  <a:pt x="521" y="140"/>
                </a:cubicBezTo>
                <a:cubicBezTo>
                  <a:pt x="531" y="148"/>
                  <a:pt x="540" y="157"/>
                  <a:pt x="547" y="166"/>
                </a:cubicBezTo>
                <a:cubicBezTo>
                  <a:pt x="582" y="207"/>
                  <a:pt x="608" y="265"/>
                  <a:pt x="615" y="329"/>
                </a:cubicBezTo>
                <a:cubicBezTo>
                  <a:pt x="615" y="329"/>
                  <a:pt x="615" y="329"/>
                  <a:pt x="615" y="329"/>
                </a:cubicBezTo>
                <a:cubicBezTo>
                  <a:pt x="621" y="340"/>
                  <a:pt x="625" y="353"/>
                  <a:pt x="627" y="367"/>
                </a:cubicBezTo>
                <a:cubicBezTo>
                  <a:pt x="630" y="385"/>
                  <a:pt x="630" y="406"/>
                  <a:pt x="626" y="424"/>
                </a:cubicBezTo>
                <a:cubicBezTo>
                  <a:pt x="622" y="444"/>
                  <a:pt x="615" y="462"/>
                  <a:pt x="604" y="475"/>
                </a:cubicBezTo>
                <a:cubicBezTo>
                  <a:pt x="596" y="486"/>
                  <a:pt x="585" y="495"/>
                  <a:pt x="573" y="499"/>
                </a:cubicBezTo>
                <a:cubicBezTo>
                  <a:pt x="557" y="535"/>
                  <a:pt x="535" y="566"/>
                  <a:pt x="507" y="588"/>
                </a:cubicBezTo>
                <a:cubicBezTo>
                  <a:pt x="511" y="623"/>
                  <a:pt x="525" y="651"/>
                  <a:pt x="567" y="668"/>
                </a:cubicBezTo>
                <a:cubicBezTo>
                  <a:pt x="661" y="708"/>
                  <a:pt x="792" y="718"/>
                  <a:pt x="790" y="836"/>
                </a:cubicBezTo>
                <a:cubicBezTo>
                  <a:pt x="789" y="861"/>
                  <a:pt x="779" y="888"/>
                  <a:pt x="763" y="914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395" y="847"/>
                  <a:pt x="395" y="847"/>
                  <a:pt x="395" y="847"/>
                </a:cubicBezTo>
                <a:cubicBezTo>
                  <a:pt x="396" y="851"/>
                  <a:pt x="397" y="856"/>
                  <a:pt x="397" y="860"/>
                </a:cubicBezTo>
                <a:cubicBezTo>
                  <a:pt x="401" y="837"/>
                  <a:pt x="430" y="790"/>
                  <a:pt x="453" y="775"/>
                </a:cubicBezTo>
                <a:cubicBezTo>
                  <a:pt x="479" y="790"/>
                  <a:pt x="489" y="819"/>
                  <a:pt x="504" y="838"/>
                </a:cubicBezTo>
                <a:cubicBezTo>
                  <a:pt x="531" y="811"/>
                  <a:pt x="557" y="741"/>
                  <a:pt x="574" y="699"/>
                </a:cubicBezTo>
                <a:cubicBezTo>
                  <a:pt x="558" y="695"/>
                  <a:pt x="544" y="687"/>
                  <a:pt x="532" y="677"/>
                </a:cubicBezTo>
                <a:cubicBezTo>
                  <a:pt x="485" y="727"/>
                  <a:pt x="439" y="766"/>
                  <a:pt x="399" y="820"/>
                </a:cubicBezTo>
                <a:cubicBezTo>
                  <a:pt x="398" y="818"/>
                  <a:pt x="396" y="817"/>
                  <a:pt x="395" y="816"/>
                </a:cubicBezTo>
                <a:cubicBezTo>
                  <a:pt x="395" y="786"/>
                  <a:pt x="395" y="786"/>
                  <a:pt x="395" y="786"/>
                </a:cubicBezTo>
                <a:cubicBezTo>
                  <a:pt x="396" y="787"/>
                  <a:pt x="397" y="788"/>
                  <a:pt x="399" y="789"/>
                </a:cubicBezTo>
                <a:cubicBezTo>
                  <a:pt x="433" y="752"/>
                  <a:pt x="467" y="728"/>
                  <a:pt x="518" y="665"/>
                </a:cubicBezTo>
                <a:cubicBezTo>
                  <a:pt x="501" y="648"/>
                  <a:pt x="490" y="626"/>
                  <a:pt x="484" y="605"/>
                </a:cubicBezTo>
                <a:cubicBezTo>
                  <a:pt x="458" y="620"/>
                  <a:pt x="429" y="629"/>
                  <a:pt x="396" y="629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95" y="604"/>
                  <a:pt x="395" y="604"/>
                  <a:pt x="395" y="604"/>
                </a:cubicBezTo>
                <a:cubicBezTo>
                  <a:pt x="395" y="604"/>
                  <a:pt x="396" y="604"/>
                  <a:pt x="396" y="604"/>
                </a:cubicBezTo>
                <a:cubicBezTo>
                  <a:pt x="471" y="604"/>
                  <a:pt x="526" y="551"/>
                  <a:pt x="556" y="480"/>
                </a:cubicBezTo>
                <a:cubicBezTo>
                  <a:pt x="600" y="472"/>
                  <a:pt x="618" y="391"/>
                  <a:pt x="597" y="344"/>
                </a:cubicBezTo>
                <a:cubicBezTo>
                  <a:pt x="596" y="343"/>
                  <a:pt x="596" y="343"/>
                  <a:pt x="595" y="343"/>
                </a:cubicBezTo>
                <a:cubicBezTo>
                  <a:pt x="566" y="324"/>
                  <a:pt x="557" y="411"/>
                  <a:pt x="557" y="420"/>
                </a:cubicBezTo>
                <a:cubicBezTo>
                  <a:pt x="556" y="451"/>
                  <a:pt x="523" y="461"/>
                  <a:pt x="531" y="440"/>
                </a:cubicBezTo>
                <a:cubicBezTo>
                  <a:pt x="538" y="418"/>
                  <a:pt x="548" y="385"/>
                  <a:pt x="549" y="342"/>
                </a:cubicBezTo>
                <a:cubicBezTo>
                  <a:pt x="549" y="340"/>
                  <a:pt x="550" y="338"/>
                  <a:pt x="550" y="336"/>
                </a:cubicBezTo>
                <a:cubicBezTo>
                  <a:pt x="550" y="304"/>
                  <a:pt x="543" y="271"/>
                  <a:pt x="530" y="239"/>
                </a:cubicBezTo>
                <a:cubicBezTo>
                  <a:pt x="530" y="239"/>
                  <a:pt x="530" y="239"/>
                  <a:pt x="529" y="238"/>
                </a:cubicBezTo>
                <a:cubicBezTo>
                  <a:pt x="516" y="219"/>
                  <a:pt x="507" y="209"/>
                  <a:pt x="476" y="217"/>
                </a:cubicBezTo>
                <a:cubicBezTo>
                  <a:pt x="475" y="217"/>
                  <a:pt x="475" y="217"/>
                  <a:pt x="475" y="217"/>
                </a:cubicBezTo>
                <a:cubicBezTo>
                  <a:pt x="445" y="231"/>
                  <a:pt x="419" y="239"/>
                  <a:pt x="395" y="243"/>
                </a:cubicBezTo>
                <a:lnTo>
                  <a:pt x="395" y="82"/>
                </a:lnTo>
                <a:close/>
                <a:moveTo>
                  <a:pt x="29" y="914"/>
                </a:moveTo>
                <a:cubicBezTo>
                  <a:pt x="14" y="888"/>
                  <a:pt x="3" y="861"/>
                  <a:pt x="3" y="836"/>
                </a:cubicBezTo>
                <a:cubicBezTo>
                  <a:pt x="0" y="718"/>
                  <a:pt x="132" y="708"/>
                  <a:pt x="226" y="668"/>
                </a:cubicBezTo>
                <a:cubicBezTo>
                  <a:pt x="267" y="651"/>
                  <a:pt x="282" y="623"/>
                  <a:pt x="285" y="588"/>
                </a:cubicBezTo>
                <a:cubicBezTo>
                  <a:pt x="257" y="566"/>
                  <a:pt x="235" y="535"/>
                  <a:pt x="219" y="499"/>
                </a:cubicBezTo>
                <a:cubicBezTo>
                  <a:pt x="207" y="495"/>
                  <a:pt x="197" y="486"/>
                  <a:pt x="188" y="475"/>
                </a:cubicBezTo>
                <a:cubicBezTo>
                  <a:pt x="178" y="462"/>
                  <a:pt x="170" y="444"/>
                  <a:pt x="166" y="424"/>
                </a:cubicBezTo>
                <a:cubicBezTo>
                  <a:pt x="163" y="406"/>
                  <a:pt x="162" y="385"/>
                  <a:pt x="165" y="367"/>
                </a:cubicBezTo>
                <a:cubicBezTo>
                  <a:pt x="167" y="354"/>
                  <a:pt x="171" y="341"/>
                  <a:pt x="176" y="330"/>
                </a:cubicBezTo>
                <a:cubicBezTo>
                  <a:pt x="176" y="327"/>
                  <a:pt x="176" y="323"/>
                  <a:pt x="176" y="318"/>
                </a:cubicBezTo>
                <a:cubicBezTo>
                  <a:pt x="180" y="263"/>
                  <a:pt x="205" y="208"/>
                  <a:pt x="240" y="168"/>
                </a:cubicBezTo>
                <a:cubicBezTo>
                  <a:pt x="230" y="138"/>
                  <a:pt x="232" y="103"/>
                  <a:pt x="246" y="69"/>
                </a:cubicBezTo>
                <a:cubicBezTo>
                  <a:pt x="258" y="99"/>
                  <a:pt x="267" y="119"/>
                  <a:pt x="296" y="118"/>
                </a:cubicBezTo>
                <a:cubicBezTo>
                  <a:pt x="297" y="88"/>
                  <a:pt x="289" y="71"/>
                  <a:pt x="263" y="53"/>
                </a:cubicBezTo>
                <a:cubicBezTo>
                  <a:pt x="265" y="24"/>
                  <a:pt x="364" y="0"/>
                  <a:pt x="395" y="82"/>
                </a:cubicBezTo>
                <a:cubicBezTo>
                  <a:pt x="395" y="243"/>
                  <a:pt x="395" y="243"/>
                  <a:pt x="395" y="243"/>
                </a:cubicBezTo>
                <a:cubicBezTo>
                  <a:pt x="344" y="252"/>
                  <a:pt x="305" y="242"/>
                  <a:pt x="278" y="221"/>
                </a:cubicBezTo>
                <a:cubicBezTo>
                  <a:pt x="273" y="226"/>
                  <a:pt x="268" y="231"/>
                  <a:pt x="264" y="238"/>
                </a:cubicBezTo>
                <a:cubicBezTo>
                  <a:pt x="250" y="270"/>
                  <a:pt x="242" y="306"/>
                  <a:pt x="243" y="339"/>
                </a:cubicBezTo>
                <a:cubicBezTo>
                  <a:pt x="243" y="340"/>
                  <a:pt x="244" y="341"/>
                  <a:pt x="244" y="342"/>
                </a:cubicBezTo>
                <a:cubicBezTo>
                  <a:pt x="245" y="385"/>
                  <a:pt x="255" y="418"/>
                  <a:pt x="262" y="440"/>
                </a:cubicBezTo>
                <a:cubicBezTo>
                  <a:pt x="270" y="461"/>
                  <a:pt x="237" y="451"/>
                  <a:pt x="236" y="420"/>
                </a:cubicBezTo>
                <a:cubicBezTo>
                  <a:pt x="236" y="411"/>
                  <a:pt x="227" y="324"/>
                  <a:pt x="198" y="343"/>
                </a:cubicBezTo>
                <a:cubicBezTo>
                  <a:pt x="197" y="343"/>
                  <a:pt x="196" y="344"/>
                  <a:pt x="195" y="344"/>
                </a:cubicBezTo>
                <a:cubicBezTo>
                  <a:pt x="174" y="392"/>
                  <a:pt x="192" y="473"/>
                  <a:pt x="236" y="480"/>
                </a:cubicBezTo>
                <a:cubicBezTo>
                  <a:pt x="266" y="550"/>
                  <a:pt x="320" y="603"/>
                  <a:pt x="395" y="604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64" y="629"/>
                  <a:pt x="336" y="621"/>
                  <a:pt x="311" y="606"/>
                </a:cubicBezTo>
                <a:cubicBezTo>
                  <a:pt x="305" y="624"/>
                  <a:pt x="294" y="641"/>
                  <a:pt x="280" y="657"/>
                </a:cubicBezTo>
                <a:cubicBezTo>
                  <a:pt x="328" y="725"/>
                  <a:pt x="365" y="766"/>
                  <a:pt x="395" y="786"/>
                </a:cubicBezTo>
                <a:cubicBezTo>
                  <a:pt x="395" y="816"/>
                  <a:pt x="395" y="816"/>
                  <a:pt x="395" y="816"/>
                </a:cubicBezTo>
                <a:cubicBezTo>
                  <a:pt x="357" y="783"/>
                  <a:pt x="300" y="719"/>
                  <a:pt x="268" y="674"/>
                </a:cubicBezTo>
                <a:cubicBezTo>
                  <a:pt x="267" y="673"/>
                  <a:pt x="267" y="671"/>
                  <a:pt x="266" y="669"/>
                </a:cubicBezTo>
                <a:cubicBezTo>
                  <a:pt x="251" y="682"/>
                  <a:pt x="233" y="692"/>
                  <a:pt x="215" y="696"/>
                </a:cubicBezTo>
                <a:cubicBezTo>
                  <a:pt x="229" y="754"/>
                  <a:pt x="274" y="818"/>
                  <a:pt x="291" y="839"/>
                </a:cubicBezTo>
                <a:cubicBezTo>
                  <a:pt x="307" y="818"/>
                  <a:pt x="315" y="795"/>
                  <a:pt x="340" y="783"/>
                </a:cubicBezTo>
                <a:cubicBezTo>
                  <a:pt x="351" y="794"/>
                  <a:pt x="385" y="818"/>
                  <a:pt x="395" y="847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29" y="914"/>
                  <a:pt x="29" y="914"/>
                  <a:pt x="29" y="914"/>
                </a:cubicBezTo>
                <a:close/>
                <a:moveTo>
                  <a:pt x="395" y="50"/>
                </a:moveTo>
                <a:cubicBezTo>
                  <a:pt x="395" y="10"/>
                  <a:pt x="395" y="10"/>
                  <a:pt x="395" y="10"/>
                </a:cubicBezTo>
                <a:cubicBezTo>
                  <a:pt x="384" y="11"/>
                  <a:pt x="372" y="13"/>
                  <a:pt x="360" y="17"/>
                </a:cubicBezTo>
                <a:cubicBezTo>
                  <a:pt x="375" y="25"/>
                  <a:pt x="388" y="37"/>
                  <a:pt x="395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30"/>
          <p:cNvSpPr/>
          <p:nvPr/>
        </p:nvSpPr>
        <p:spPr bwMode="auto">
          <a:xfrm>
            <a:off x="1719626" y="1748463"/>
            <a:ext cx="1014016" cy="101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Freeform 24"/>
          <p:cNvSpPr>
            <a:spLocks noEditPoints="1"/>
          </p:cNvSpPr>
          <p:nvPr/>
        </p:nvSpPr>
        <p:spPr bwMode="auto">
          <a:xfrm>
            <a:off x="1973347" y="2018869"/>
            <a:ext cx="506573" cy="473205"/>
          </a:xfrm>
          <a:custGeom>
            <a:avLst/>
            <a:gdLst/>
            <a:ahLst/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02B3C5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35"/>
          <p:cNvSpPr/>
          <p:nvPr/>
        </p:nvSpPr>
        <p:spPr bwMode="auto">
          <a:xfrm>
            <a:off x="3054747" y="1748463"/>
            <a:ext cx="1014016" cy="101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101"/>
          <p:cNvSpPr>
            <a:spLocks noEditPoints="1"/>
          </p:cNvSpPr>
          <p:nvPr/>
        </p:nvSpPr>
        <p:spPr bwMode="auto">
          <a:xfrm>
            <a:off x="3200712" y="2013583"/>
            <a:ext cx="722086" cy="47849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074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Oval 33"/>
          <p:cNvSpPr/>
          <p:nvPr/>
        </p:nvSpPr>
        <p:spPr bwMode="auto">
          <a:xfrm>
            <a:off x="6350297" y="1748463"/>
            <a:ext cx="1014016" cy="101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3" name="Freeform 181"/>
          <p:cNvSpPr/>
          <p:nvPr/>
        </p:nvSpPr>
        <p:spPr bwMode="auto">
          <a:xfrm>
            <a:off x="6677417" y="1913807"/>
            <a:ext cx="359776" cy="678040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02B3C5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32"/>
          <p:cNvSpPr/>
          <p:nvPr/>
        </p:nvSpPr>
        <p:spPr bwMode="auto">
          <a:xfrm>
            <a:off x="7922022" y="1748463"/>
            <a:ext cx="1014016" cy="101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5" name="Freeform 161"/>
          <p:cNvSpPr>
            <a:spLocks noEditPoints="1"/>
          </p:cNvSpPr>
          <p:nvPr/>
        </p:nvSpPr>
        <p:spPr bwMode="auto">
          <a:xfrm>
            <a:off x="8156776" y="1962627"/>
            <a:ext cx="544507" cy="585686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074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34"/>
          <p:cNvSpPr/>
          <p:nvPr/>
        </p:nvSpPr>
        <p:spPr bwMode="auto">
          <a:xfrm>
            <a:off x="4660271" y="1748463"/>
            <a:ext cx="1014016" cy="101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7" name="Freeform 103"/>
          <p:cNvSpPr>
            <a:spLocks noEditPoints="1"/>
          </p:cNvSpPr>
          <p:nvPr/>
        </p:nvSpPr>
        <p:spPr bwMode="auto">
          <a:xfrm>
            <a:off x="4954808" y="1917717"/>
            <a:ext cx="458741" cy="67550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CC725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31"/>
          <p:cNvSpPr/>
          <p:nvPr/>
        </p:nvSpPr>
        <p:spPr bwMode="auto">
          <a:xfrm>
            <a:off x="9303742" y="1748463"/>
            <a:ext cx="1014016" cy="10140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9" name="Freeform 130"/>
          <p:cNvSpPr>
            <a:spLocks noChangeAspect="1" noEditPoints="1"/>
          </p:cNvSpPr>
          <p:nvPr/>
        </p:nvSpPr>
        <p:spPr bwMode="auto">
          <a:xfrm>
            <a:off x="9524813" y="1969534"/>
            <a:ext cx="571874" cy="571874"/>
          </a:xfrm>
          <a:custGeom>
            <a:avLst/>
            <a:gdLst/>
            <a:ahLst/>
            <a:cxnLst>
              <a:cxn ang="0">
                <a:pos x="62" y="67"/>
              </a:cxn>
              <a:cxn ang="0">
                <a:pos x="59" y="66"/>
              </a:cxn>
              <a:cxn ang="0">
                <a:pos x="45" y="52"/>
              </a:cxn>
              <a:cxn ang="0">
                <a:pos x="29" y="57"/>
              </a:cxn>
              <a:cxn ang="0">
                <a:pos x="0" y="29"/>
              </a:cxn>
              <a:cxn ang="0">
                <a:pos x="29" y="0"/>
              </a:cxn>
              <a:cxn ang="0">
                <a:pos x="57" y="29"/>
              </a:cxn>
              <a:cxn ang="0">
                <a:pos x="52" y="45"/>
              </a:cxn>
              <a:cxn ang="0">
                <a:pos x="66" y="59"/>
              </a:cxn>
              <a:cxn ang="0">
                <a:pos x="67" y="62"/>
              </a:cxn>
              <a:cxn ang="0">
                <a:pos x="62" y="67"/>
              </a:cxn>
              <a:cxn ang="0">
                <a:pos x="29" y="11"/>
              </a:cxn>
              <a:cxn ang="0">
                <a:pos x="11" y="29"/>
              </a:cxn>
              <a:cxn ang="0">
                <a:pos x="29" y="47"/>
              </a:cxn>
              <a:cxn ang="0">
                <a:pos x="47" y="29"/>
              </a:cxn>
              <a:cxn ang="0">
                <a:pos x="29" y="11"/>
              </a:cxn>
              <a:cxn ang="0">
                <a:pos x="42" y="30"/>
              </a:cxn>
              <a:cxn ang="0">
                <a:pos x="40" y="31"/>
              </a:cxn>
              <a:cxn ang="0">
                <a:pos x="31" y="31"/>
              </a:cxn>
              <a:cxn ang="0">
                <a:pos x="31" y="40"/>
              </a:cxn>
              <a:cxn ang="0">
                <a:pos x="30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1"/>
              </a:cxn>
              <a:cxn ang="0">
                <a:pos x="17" y="31"/>
              </a:cxn>
              <a:cxn ang="0">
                <a:pos x="16" y="30"/>
              </a:cxn>
              <a:cxn ang="0">
                <a:pos x="16" y="27"/>
              </a:cxn>
              <a:cxn ang="0">
                <a:pos x="17" y="26"/>
              </a:cxn>
              <a:cxn ang="0">
                <a:pos x="26" y="26"/>
              </a:cxn>
              <a:cxn ang="0">
                <a:pos x="26" y="17"/>
              </a:cxn>
              <a:cxn ang="0">
                <a:pos x="27" y="16"/>
              </a:cxn>
              <a:cxn ang="0">
                <a:pos x="30" y="16"/>
              </a:cxn>
              <a:cxn ang="0">
                <a:pos x="31" y="17"/>
              </a:cxn>
              <a:cxn ang="0">
                <a:pos x="31" y="26"/>
              </a:cxn>
              <a:cxn ang="0">
                <a:pos x="40" y="26"/>
              </a:cxn>
              <a:cxn ang="0">
                <a:pos x="42" y="27"/>
              </a:cxn>
              <a:cxn ang="0">
                <a:pos x="42" y="30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CC725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653059" y="2913677"/>
            <a:ext cx="109748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449627" y="5806686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3013013" y="2913677"/>
            <a:ext cx="109748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4618537" y="2913677"/>
            <a:ext cx="109748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368232" y="2913677"/>
            <a:ext cx="109748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880287" y="2913677"/>
            <a:ext cx="109748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240242" y="2913677"/>
            <a:ext cx="109748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868591" y="6127721"/>
            <a:ext cx="445640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10785" y="373072"/>
            <a:ext cx="6150045" cy="6150045"/>
            <a:chOff x="1489076" y="749301"/>
            <a:chExt cx="5019674" cy="5019674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6" y="749301"/>
              <a:ext cx="5019674" cy="5019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1497012" y="760413"/>
              <a:ext cx="4914900" cy="4914900"/>
            </a:xfrm>
            <a:prstGeom prst="ellipse">
              <a:avLst/>
            </a:prstGeom>
            <a:solidFill>
              <a:srgbClr val="F0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654175" y="914400"/>
              <a:ext cx="4598987" cy="4602162"/>
            </a:xfrm>
            <a:custGeom>
              <a:avLst/>
              <a:gdLst>
                <a:gd name="T0" fmla="*/ 4 w 1224"/>
                <a:gd name="T1" fmla="*/ 613 h 1225"/>
                <a:gd name="T2" fmla="*/ 8 w 1224"/>
                <a:gd name="T3" fmla="*/ 613 h 1225"/>
                <a:gd name="T4" fmla="*/ 185 w 1224"/>
                <a:gd name="T5" fmla="*/ 185 h 1225"/>
                <a:gd name="T6" fmla="*/ 612 w 1224"/>
                <a:gd name="T7" fmla="*/ 8 h 1225"/>
                <a:gd name="T8" fmla="*/ 1040 w 1224"/>
                <a:gd name="T9" fmla="*/ 185 h 1225"/>
                <a:gd name="T10" fmla="*/ 1217 w 1224"/>
                <a:gd name="T11" fmla="*/ 613 h 1225"/>
                <a:gd name="T12" fmla="*/ 1040 w 1224"/>
                <a:gd name="T13" fmla="*/ 1040 h 1225"/>
                <a:gd name="T14" fmla="*/ 612 w 1224"/>
                <a:gd name="T15" fmla="*/ 1217 h 1225"/>
                <a:gd name="T16" fmla="*/ 185 w 1224"/>
                <a:gd name="T17" fmla="*/ 1040 h 1225"/>
                <a:gd name="T18" fmla="*/ 8 w 1224"/>
                <a:gd name="T19" fmla="*/ 613 h 1225"/>
                <a:gd name="T20" fmla="*/ 4 w 1224"/>
                <a:gd name="T21" fmla="*/ 613 h 1225"/>
                <a:gd name="T22" fmla="*/ 0 w 1224"/>
                <a:gd name="T23" fmla="*/ 613 h 1225"/>
                <a:gd name="T24" fmla="*/ 612 w 1224"/>
                <a:gd name="T25" fmla="*/ 1225 h 1225"/>
                <a:gd name="T26" fmla="*/ 1224 w 1224"/>
                <a:gd name="T27" fmla="*/ 613 h 1225"/>
                <a:gd name="T28" fmla="*/ 612 w 1224"/>
                <a:gd name="T29" fmla="*/ 0 h 1225"/>
                <a:gd name="T30" fmla="*/ 0 w 1224"/>
                <a:gd name="T31" fmla="*/ 613 h 1225"/>
                <a:gd name="T32" fmla="*/ 4 w 1224"/>
                <a:gd name="T33" fmla="*/ 61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5">
                  <a:moveTo>
                    <a:pt x="4" y="613"/>
                  </a:moveTo>
                  <a:cubicBezTo>
                    <a:pt x="8" y="613"/>
                    <a:pt x="8" y="613"/>
                    <a:pt x="8" y="613"/>
                  </a:cubicBezTo>
                  <a:cubicBezTo>
                    <a:pt x="8" y="446"/>
                    <a:pt x="75" y="295"/>
                    <a:pt x="185" y="185"/>
                  </a:cubicBezTo>
                  <a:cubicBezTo>
                    <a:pt x="294" y="76"/>
                    <a:pt x="445" y="8"/>
                    <a:pt x="612" y="8"/>
                  </a:cubicBezTo>
                  <a:cubicBezTo>
                    <a:pt x="779" y="8"/>
                    <a:pt x="930" y="76"/>
                    <a:pt x="1040" y="185"/>
                  </a:cubicBezTo>
                  <a:cubicBezTo>
                    <a:pt x="1149" y="295"/>
                    <a:pt x="1217" y="446"/>
                    <a:pt x="1217" y="613"/>
                  </a:cubicBezTo>
                  <a:cubicBezTo>
                    <a:pt x="1217" y="780"/>
                    <a:pt x="1149" y="931"/>
                    <a:pt x="1040" y="1040"/>
                  </a:cubicBezTo>
                  <a:cubicBezTo>
                    <a:pt x="930" y="1150"/>
                    <a:pt x="779" y="1217"/>
                    <a:pt x="612" y="1217"/>
                  </a:cubicBezTo>
                  <a:cubicBezTo>
                    <a:pt x="445" y="1217"/>
                    <a:pt x="294" y="1150"/>
                    <a:pt x="185" y="1040"/>
                  </a:cubicBezTo>
                  <a:cubicBezTo>
                    <a:pt x="75" y="931"/>
                    <a:pt x="8" y="780"/>
                    <a:pt x="8" y="613"/>
                  </a:cubicBezTo>
                  <a:cubicBezTo>
                    <a:pt x="4" y="613"/>
                    <a:pt x="4" y="613"/>
                    <a:pt x="4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951"/>
                    <a:pt x="274" y="1225"/>
                    <a:pt x="612" y="1225"/>
                  </a:cubicBezTo>
                  <a:cubicBezTo>
                    <a:pt x="950" y="1225"/>
                    <a:pt x="1224" y="951"/>
                    <a:pt x="1224" y="613"/>
                  </a:cubicBezTo>
                  <a:cubicBezTo>
                    <a:pt x="1224" y="275"/>
                    <a:pt x="950" y="0"/>
                    <a:pt x="612" y="0"/>
                  </a:cubicBezTo>
                  <a:cubicBezTo>
                    <a:pt x="274" y="0"/>
                    <a:pt x="0" y="275"/>
                    <a:pt x="0" y="613"/>
                  </a:cubicBezTo>
                  <a:lnTo>
                    <a:pt x="4" y="613"/>
                  </a:lnTo>
                  <a:close/>
                </a:path>
              </a:pathLst>
            </a:custGeom>
            <a:solidFill>
              <a:srgbClr val="E8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631871" y="2922293"/>
            <a:ext cx="520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16216">
                      <a:schemeClr val="accent4">
                        <a:lumMod val="60000"/>
                        <a:lumOff val="40000"/>
                      </a:schemeClr>
                    </a:gs>
                    <a:gs pos="56000">
                      <a:srgbClr val="991D9A"/>
                    </a:gs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91000">
                      <a:srgbClr val="831C96"/>
                    </a:gs>
                  </a:gsLst>
                  <a:lin ang="7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4289233" y="3810104"/>
            <a:ext cx="447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建议您在展示时采用微软雅黑字体，本模版所有图形线条及其相应素材均可自由编辑、改色、替换。更多精美大图流作品请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5618830" y="1460159"/>
            <a:ext cx="186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E8748A"/>
                </a:solidFill>
                <a:latin typeface="Impact" panose="020B0806030902050204" pitchFamily="34" charset="0"/>
              </a:rPr>
              <a:t>04</a:t>
            </a:r>
            <a:endParaRPr lang="zh-CN" altLang="en-US" sz="9600" dirty="0">
              <a:solidFill>
                <a:srgbClr val="E8748A"/>
              </a:solidFill>
              <a:latin typeface="Impact" panose="020B080603090205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69" y="682714"/>
            <a:ext cx="2155813" cy="188118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516" y="4754730"/>
            <a:ext cx="2680124" cy="133809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677" y="2223768"/>
            <a:ext cx="2811324" cy="74168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</a:p>
        </p:txBody>
      </p:sp>
      <p:cxnSp>
        <p:nvCxnSpPr>
          <p:cNvPr id="4" name="Straight Connector 40"/>
          <p:cNvCxnSpPr/>
          <p:nvPr/>
        </p:nvCxnSpPr>
        <p:spPr>
          <a:xfrm>
            <a:off x="1247576" y="3864594"/>
            <a:ext cx="9502638" cy="0"/>
          </a:xfrm>
          <a:prstGeom prst="line">
            <a:avLst/>
          </a:prstGeom>
          <a:ln w="19050">
            <a:solidFill>
              <a:srgbClr val="ADBAC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24"/>
          <p:cNvSpPr/>
          <p:nvPr/>
        </p:nvSpPr>
        <p:spPr>
          <a:xfrm>
            <a:off x="1247576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6" name="Rounded Rectangle 47"/>
          <p:cNvSpPr/>
          <p:nvPr/>
        </p:nvSpPr>
        <p:spPr>
          <a:xfrm>
            <a:off x="2657308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7" name="Rounded Rectangle 50"/>
          <p:cNvSpPr/>
          <p:nvPr/>
        </p:nvSpPr>
        <p:spPr>
          <a:xfrm>
            <a:off x="4067040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Rounded Rectangle 54"/>
          <p:cNvSpPr/>
          <p:nvPr/>
        </p:nvSpPr>
        <p:spPr>
          <a:xfrm>
            <a:off x="5476772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Rounded Rectangle 58"/>
          <p:cNvSpPr/>
          <p:nvPr/>
        </p:nvSpPr>
        <p:spPr>
          <a:xfrm>
            <a:off x="6886504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Rounded Rectangle 62"/>
          <p:cNvSpPr/>
          <p:nvPr/>
        </p:nvSpPr>
        <p:spPr>
          <a:xfrm>
            <a:off x="8296236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3" name="Rounded Rectangle 66"/>
          <p:cNvSpPr/>
          <p:nvPr/>
        </p:nvSpPr>
        <p:spPr>
          <a:xfrm>
            <a:off x="9705968" y="3647045"/>
            <a:ext cx="1044246" cy="435102"/>
          </a:xfrm>
          <a:prstGeom prst="roundRect">
            <a:avLst>
              <a:gd name="adj" fmla="val 50000"/>
            </a:avLst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cxnSp>
        <p:nvCxnSpPr>
          <p:cNvPr id="14" name="Straight Arrow Connector 72"/>
          <p:cNvCxnSpPr>
            <a:stCxn id="5" idx="0"/>
          </p:cNvCxnSpPr>
          <p:nvPr/>
        </p:nvCxnSpPr>
        <p:spPr>
          <a:xfrm flipV="1">
            <a:off x="1769699" y="2823870"/>
            <a:ext cx="887609" cy="823176"/>
          </a:xfrm>
          <a:prstGeom prst="straightConnector1">
            <a:avLst/>
          </a:prstGeom>
          <a:ln w="19050">
            <a:solidFill>
              <a:srgbClr val="ADBAC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6"/>
          <p:cNvCxnSpPr/>
          <p:nvPr/>
        </p:nvCxnSpPr>
        <p:spPr>
          <a:xfrm flipV="1">
            <a:off x="4589162" y="2813981"/>
            <a:ext cx="887609" cy="823176"/>
          </a:xfrm>
          <a:prstGeom prst="straightConnector1">
            <a:avLst/>
          </a:prstGeom>
          <a:ln w="19050">
            <a:solidFill>
              <a:srgbClr val="ADBAC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9"/>
          <p:cNvCxnSpPr/>
          <p:nvPr/>
        </p:nvCxnSpPr>
        <p:spPr>
          <a:xfrm flipV="1">
            <a:off x="7378830" y="2836080"/>
            <a:ext cx="887609" cy="823176"/>
          </a:xfrm>
          <a:prstGeom prst="straightConnector1">
            <a:avLst/>
          </a:prstGeom>
          <a:ln w="19050">
            <a:solidFill>
              <a:srgbClr val="ADBAC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2"/>
          <p:cNvCxnSpPr>
            <a:stCxn id="6" idx="2"/>
          </p:cNvCxnSpPr>
          <p:nvPr/>
        </p:nvCxnSpPr>
        <p:spPr>
          <a:xfrm>
            <a:off x="3179431" y="4082146"/>
            <a:ext cx="843312" cy="795893"/>
          </a:xfrm>
          <a:prstGeom prst="straightConnector1">
            <a:avLst/>
          </a:prstGeom>
          <a:ln w="19050">
            <a:solidFill>
              <a:srgbClr val="ADBAC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85"/>
          <p:cNvCxnSpPr/>
          <p:nvPr/>
        </p:nvCxnSpPr>
        <p:spPr>
          <a:xfrm>
            <a:off x="6006107" y="4091408"/>
            <a:ext cx="843312" cy="795893"/>
          </a:xfrm>
          <a:prstGeom prst="straightConnector1">
            <a:avLst/>
          </a:prstGeom>
          <a:ln w="19050">
            <a:solidFill>
              <a:srgbClr val="ADBAC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8"/>
          <p:cNvSpPr/>
          <p:nvPr/>
        </p:nvSpPr>
        <p:spPr>
          <a:xfrm>
            <a:off x="1408061" y="372750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星期一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48"/>
          <p:cNvSpPr/>
          <p:nvPr/>
        </p:nvSpPr>
        <p:spPr>
          <a:xfrm>
            <a:off x="2828159" y="370178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星期二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48"/>
          <p:cNvSpPr/>
          <p:nvPr/>
        </p:nvSpPr>
        <p:spPr>
          <a:xfrm>
            <a:off x="4227524" y="3698913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星期三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48"/>
          <p:cNvSpPr/>
          <p:nvPr/>
        </p:nvSpPr>
        <p:spPr>
          <a:xfrm>
            <a:off x="5637257" y="371070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星期四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48"/>
          <p:cNvSpPr/>
          <p:nvPr/>
        </p:nvSpPr>
        <p:spPr>
          <a:xfrm>
            <a:off x="7046989" y="371070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星期五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48"/>
          <p:cNvSpPr/>
          <p:nvPr/>
        </p:nvSpPr>
        <p:spPr>
          <a:xfrm>
            <a:off x="8460936" y="371070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星期六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48"/>
          <p:cNvSpPr/>
          <p:nvPr/>
        </p:nvSpPr>
        <p:spPr>
          <a:xfrm>
            <a:off x="9853220" y="3727506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F2F2F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星期天</a:t>
            </a:r>
            <a:endParaRPr lang="bg-BG" sz="1400" b="1" dirty="0">
              <a:solidFill>
                <a:srgbClr val="F2F2F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713996" y="1941820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718077" y="2227725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3299177" y="5226573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303258" y="551247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675861" y="193971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679942" y="222561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122856" y="5220581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126937" y="550648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637726" y="191377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641807" y="219968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</a:p>
        </p:txBody>
      </p:sp>
      <p:sp>
        <p:nvSpPr>
          <p:cNvPr id="4" name="Rounded Rectangle 42"/>
          <p:cNvSpPr>
            <a:spLocks noChangeAspect="1"/>
          </p:cNvSpPr>
          <p:nvPr/>
        </p:nvSpPr>
        <p:spPr>
          <a:xfrm>
            <a:off x="1356123" y="2164899"/>
            <a:ext cx="2939160" cy="1430900"/>
          </a:xfrm>
          <a:prstGeom prst="roundRect">
            <a:avLst>
              <a:gd name="adj" fmla="val 1002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5" name="Oval 47"/>
          <p:cNvSpPr>
            <a:spLocks noChangeAspect="1"/>
          </p:cNvSpPr>
          <p:nvPr/>
        </p:nvSpPr>
        <p:spPr>
          <a:xfrm>
            <a:off x="1114312" y="1914639"/>
            <a:ext cx="724980" cy="724980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1058491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59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</a:t>
            </a:r>
            <a:endParaRPr kumimoji="0" lang="pt-BR" sz="1595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7" name="Rounded Rectangle 50"/>
          <p:cNvSpPr>
            <a:spLocks noChangeAspect="1"/>
          </p:cNvSpPr>
          <p:nvPr/>
        </p:nvSpPr>
        <p:spPr>
          <a:xfrm>
            <a:off x="4757457" y="2164899"/>
            <a:ext cx="2939160" cy="1430900"/>
          </a:xfrm>
          <a:prstGeom prst="roundRect">
            <a:avLst>
              <a:gd name="adj" fmla="val 1002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Oval 51"/>
          <p:cNvSpPr>
            <a:spLocks noChangeAspect="1"/>
          </p:cNvSpPr>
          <p:nvPr/>
        </p:nvSpPr>
        <p:spPr>
          <a:xfrm>
            <a:off x="4515646" y="1914639"/>
            <a:ext cx="724980" cy="72498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TextBox 53"/>
          <p:cNvSpPr txBox="1"/>
          <p:nvPr/>
        </p:nvSpPr>
        <p:spPr>
          <a:xfrm>
            <a:off x="4459825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2" name="Rounded Rectangle 54"/>
          <p:cNvSpPr>
            <a:spLocks noChangeAspect="1"/>
          </p:cNvSpPr>
          <p:nvPr/>
        </p:nvSpPr>
        <p:spPr>
          <a:xfrm>
            <a:off x="8147940" y="2164899"/>
            <a:ext cx="2939160" cy="1430900"/>
          </a:xfrm>
          <a:prstGeom prst="roundRect">
            <a:avLst>
              <a:gd name="adj" fmla="val 1002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3" name="Oval 55"/>
          <p:cNvSpPr>
            <a:spLocks noChangeAspect="1"/>
          </p:cNvSpPr>
          <p:nvPr/>
        </p:nvSpPr>
        <p:spPr>
          <a:xfrm>
            <a:off x="7906128" y="1914639"/>
            <a:ext cx="724980" cy="724980"/>
          </a:xfrm>
          <a:prstGeom prst="ellipse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4" name="TextBox 60"/>
          <p:cNvSpPr txBox="1"/>
          <p:nvPr/>
        </p:nvSpPr>
        <p:spPr>
          <a:xfrm>
            <a:off x="7850307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5" name="Rounded Rectangle 61"/>
          <p:cNvSpPr>
            <a:spLocks noChangeAspect="1"/>
          </p:cNvSpPr>
          <p:nvPr/>
        </p:nvSpPr>
        <p:spPr>
          <a:xfrm>
            <a:off x="1356123" y="4170852"/>
            <a:ext cx="2939160" cy="1430900"/>
          </a:xfrm>
          <a:prstGeom prst="roundRect">
            <a:avLst>
              <a:gd name="adj" fmla="val 1002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6" name="Oval 63"/>
          <p:cNvSpPr>
            <a:spLocks noChangeAspect="1"/>
          </p:cNvSpPr>
          <p:nvPr/>
        </p:nvSpPr>
        <p:spPr>
          <a:xfrm>
            <a:off x="1114312" y="3920593"/>
            <a:ext cx="724980" cy="724980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7" name="TextBox 66"/>
          <p:cNvSpPr txBox="1"/>
          <p:nvPr/>
        </p:nvSpPr>
        <p:spPr>
          <a:xfrm>
            <a:off x="1058491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8" name="Rounded Rectangle 67"/>
          <p:cNvSpPr>
            <a:spLocks noChangeAspect="1"/>
          </p:cNvSpPr>
          <p:nvPr/>
        </p:nvSpPr>
        <p:spPr>
          <a:xfrm>
            <a:off x="4757457" y="4170852"/>
            <a:ext cx="2939160" cy="1430900"/>
          </a:xfrm>
          <a:prstGeom prst="roundRect">
            <a:avLst>
              <a:gd name="adj" fmla="val 1002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Oval 68"/>
          <p:cNvSpPr>
            <a:spLocks noChangeAspect="1"/>
          </p:cNvSpPr>
          <p:nvPr/>
        </p:nvSpPr>
        <p:spPr>
          <a:xfrm>
            <a:off x="4515646" y="3920593"/>
            <a:ext cx="724980" cy="724980"/>
          </a:xfrm>
          <a:prstGeom prst="ellipse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0" name="TextBox 70"/>
          <p:cNvSpPr txBox="1"/>
          <p:nvPr/>
        </p:nvSpPr>
        <p:spPr>
          <a:xfrm>
            <a:off x="4459825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1" name="Rounded Rectangle 71"/>
          <p:cNvSpPr>
            <a:spLocks noChangeAspect="1"/>
          </p:cNvSpPr>
          <p:nvPr/>
        </p:nvSpPr>
        <p:spPr>
          <a:xfrm>
            <a:off x="8147940" y="4170852"/>
            <a:ext cx="2939160" cy="1430900"/>
          </a:xfrm>
          <a:prstGeom prst="roundRect">
            <a:avLst>
              <a:gd name="adj" fmla="val 1002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2" name="Oval 72"/>
          <p:cNvSpPr>
            <a:spLocks noChangeAspect="1"/>
          </p:cNvSpPr>
          <p:nvPr/>
        </p:nvSpPr>
        <p:spPr>
          <a:xfrm>
            <a:off x="7906128" y="3920593"/>
            <a:ext cx="724980" cy="724980"/>
          </a:xfrm>
          <a:prstGeom prst="ellipse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3" name="TextBox 74"/>
          <p:cNvSpPr txBox="1"/>
          <p:nvPr/>
        </p:nvSpPr>
        <p:spPr>
          <a:xfrm>
            <a:off x="7850307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4" name="TextBox 13"/>
          <p:cNvSpPr txBox="1"/>
          <p:nvPr/>
        </p:nvSpPr>
        <p:spPr>
          <a:xfrm>
            <a:off x="1839292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934410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839292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934410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240626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335744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240626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35744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630538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725656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630538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725656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</a:p>
        </p:txBody>
      </p:sp>
      <p:sp>
        <p:nvSpPr>
          <p:cNvPr id="4" name="椭圆 3"/>
          <p:cNvSpPr/>
          <p:nvPr/>
        </p:nvSpPr>
        <p:spPr>
          <a:xfrm>
            <a:off x="4371438" y="2571677"/>
            <a:ext cx="922352" cy="9223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76591" y="2571677"/>
            <a:ext cx="922352" cy="9223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199152" y="2571677"/>
            <a:ext cx="922352" cy="9223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49445" y="2571677"/>
            <a:ext cx="922352" cy="9223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49261" y="2858209"/>
            <a:ext cx="366706" cy="368863"/>
            <a:chOff x="4482289" y="2286454"/>
            <a:chExt cx="366706" cy="368863"/>
          </a:xfrm>
        </p:grpSpPr>
        <p:sp>
          <p:nvSpPr>
            <p:cNvPr id="11" name="Freeform 48"/>
            <p:cNvSpPr/>
            <p:nvPr/>
          </p:nvSpPr>
          <p:spPr bwMode="auto">
            <a:xfrm>
              <a:off x="4482289" y="2286454"/>
              <a:ext cx="366706" cy="368863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BF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Freeform 49"/>
            <p:cNvSpPr/>
            <p:nvPr/>
          </p:nvSpPr>
          <p:spPr bwMode="auto">
            <a:xfrm>
              <a:off x="4598772" y="2402937"/>
              <a:ext cx="133740" cy="135897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BF53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486593" y="2778367"/>
            <a:ext cx="347471" cy="425774"/>
            <a:chOff x="4413251" y="2584450"/>
            <a:chExt cx="225425" cy="276225"/>
          </a:xfrm>
          <a:solidFill>
            <a:srgbClr val="02B3C5"/>
          </a:solidFill>
        </p:grpSpPr>
        <p:sp>
          <p:nvSpPr>
            <p:cNvPr id="14" name="Freeform 236"/>
            <p:cNvSpPr>
              <a:spLocks noEditPoints="1"/>
            </p:cNvSpPr>
            <p:nvPr/>
          </p:nvSpPr>
          <p:spPr bwMode="auto">
            <a:xfrm>
              <a:off x="4462463" y="2671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37"/>
            <p:cNvSpPr>
              <a:spLocks noEditPoints="1"/>
            </p:cNvSpPr>
            <p:nvPr/>
          </p:nvSpPr>
          <p:spPr bwMode="auto">
            <a:xfrm>
              <a:off x="4462463" y="27225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238"/>
            <p:cNvSpPr>
              <a:spLocks noChangeArrowheads="1"/>
            </p:cNvSpPr>
            <p:nvPr/>
          </p:nvSpPr>
          <p:spPr bwMode="auto">
            <a:xfrm>
              <a:off x="4513263" y="26797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239"/>
            <p:cNvSpPr>
              <a:spLocks noChangeArrowheads="1"/>
            </p:cNvSpPr>
            <p:nvPr/>
          </p:nvSpPr>
          <p:spPr bwMode="auto">
            <a:xfrm>
              <a:off x="4513263" y="27305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40"/>
            <p:cNvSpPr>
              <a:spLocks noEditPoints="1"/>
            </p:cNvSpPr>
            <p:nvPr/>
          </p:nvSpPr>
          <p:spPr bwMode="auto">
            <a:xfrm>
              <a:off x="4462463" y="27733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241"/>
            <p:cNvSpPr>
              <a:spLocks noChangeArrowheads="1"/>
            </p:cNvSpPr>
            <p:nvPr/>
          </p:nvSpPr>
          <p:spPr bwMode="auto">
            <a:xfrm>
              <a:off x="4513263" y="27813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42"/>
            <p:cNvSpPr>
              <a:spLocks noEditPoints="1"/>
            </p:cNvSpPr>
            <p:nvPr/>
          </p:nvSpPr>
          <p:spPr bwMode="auto">
            <a:xfrm>
              <a:off x="4413251" y="25844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Freeform 67"/>
          <p:cNvSpPr>
            <a:spLocks noEditPoints="1"/>
          </p:cNvSpPr>
          <p:nvPr/>
        </p:nvSpPr>
        <p:spPr bwMode="auto">
          <a:xfrm>
            <a:off x="10424568" y="2778823"/>
            <a:ext cx="372106" cy="407415"/>
          </a:xfrm>
          <a:custGeom>
            <a:avLst/>
            <a:gdLst>
              <a:gd name="T0" fmla="*/ 164 w 176"/>
              <a:gd name="T1" fmla="*/ 48 h 192"/>
              <a:gd name="T2" fmla="*/ 160 w 176"/>
              <a:gd name="T3" fmla="*/ 20 h 192"/>
              <a:gd name="T4" fmla="*/ 140 w 176"/>
              <a:gd name="T5" fmla="*/ 0 h 192"/>
              <a:gd name="T6" fmla="*/ 0 w 176"/>
              <a:gd name="T7" fmla="*/ 20 h 192"/>
              <a:gd name="T8" fmla="*/ 24 w 176"/>
              <a:gd name="T9" fmla="*/ 192 h 192"/>
              <a:gd name="T10" fmla="*/ 160 w 176"/>
              <a:gd name="T11" fmla="*/ 176 h 192"/>
              <a:gd name="T12" fmla="*/ 176 w 176"/>
              <a:gd name="T13" fmla="*/ 164 h 192"/>
              <a:gd name="T14" fmla="*/ 173 w 176"/>
              <a:gd name="T15" fmla="*/ 132 h 192"/>
              <a:gd name="T16" fmla="*/ 176 w 176"/>
              <a:gd name="T17" fmla="*/ 100 h 192"/>
              <a:gd name="T18" fmla="*/ 176 w 176"/>
              <a:gd name="T19" fmla="*/ 84 h 192"/>
              <a:gd name="T20" fmla="*/ 164 w 176"/>
              <a:gd name="T21" fmla="*/ 56 h 192"/>
              <a:gd name="T22" fmla="*/ 168 w 176"/>
              <a:gd name="T23" fmla="*/ 84 h 192"/>
              <a:gd name="T24" fmla="*/ 160 w 176"/>
              <a:gd name="T25" fmla="*/ 88 h 192"/>
              <a:gd name="T26" fmla="*/ 164 w 176"/>
              <a:gd name="T27" fmla="*/ 56 h 192"/>
              <a:gd name="T28" fmla="*/ 168 w 176"/>
              <a:gd name="T29" fmla="*/ 124 h 192"/>
              <a:gd name="T30" fmla="*/ 160 w 176"/>
              <a:gd name="T31" fmla="*/ 128 h 192"/>
              <a:gd name="T32" fmla="*/ 164 w 176"/>
              <a:gd name="T33" fmla="*/ 96 h 192"/>
              <a:gd name="T34" fmla="*/ 20 w 176"/>
              <a:gd name="T35" fmla="*/ 8 h 192"/>
              <a:gd name="T36" fmla="*/ 140 w 176"/>
              <a:gd name="T37" fmla="*/ 8 h 192"/>
              <a:gd name="T38" fmla="*/ 152 w 176"/>
              <a:gd name="T39" fmla="*/ 36 h 192"/>
              <a:gd name="T40" fmla="*/ 144 w 176"/>
              <a:gd name="T41" fmla="*/ 28 h 192"/>
              <a:gd name="T42" fmla="*/ 9 w 176"/>
              <a:gd name="T43" fmla="*/ 16 h 192"/>
              <a:gd name="T44" fmla="*/ 20 w 176"/>
              <a:gd name="T45" fmla="*/ 32 h 192"/>
              <a:gd name="T46" fmla="*/ 132 w 176"/>
              <a:gd name="T47" fmla="*/ 24 h 192"/>
              <a:gd name="T48" fmla="*/ 136 w 176"/>
              <a:gd name="T49" fmla="*/ 32 h 192"/>
              <a:gd name="T50" fmla="*/ 120 w 176"/>
              <a:gd name="T51" fmla="*/ 120 h 192"/>
              <a:gd name="T52" fmla="*/ 100 w 176"/>
              <a:gd name="T53" fmla="*/ 132 h 192"/>
              <a:gd name="T54" fmla="*/ 76 w 176"/>
              <a:gd name="T55" fmla="*/ 132 h 192"/>
              <a:gd name="T56" fmla="*/ 76 w 176"/>
              <a:gd name="T57" fmla="*/ 92 h 192"/>
              <a:gd name="T58" fmla="*/ 92 w 176"/>
              <a:gd name="T59" fmla="*/ 92 h 192"/>
              <a:gd name="T60" fmla="*/ 96 w 176"/>
              <a:gd name="T61" fmla="*/ 112 h 192"/>
              <a:gd name="T62" fmla="*/ 100 w 176"/>
              <a:gd name="T63" fmla="*/ 124 h 192"/>
              <a:gd name="T64" fmla="*/ 112 w 176"/>
              <a:gd name="T65" fmla="*/ 120 h 192"/>
              <a:gd name="T66" fmla="*/ 80 w 176"/>
              <a:gd name="T67" fmla="*/ 80 h 192"/>
              <a:gd name="T68" fmla="*/ 80 w 176"/>
              <a:gd name="T69" fmla="*/ 144 h 192"/>
              <a:gd name="T70" fmla="*/ 80 w 176"/>
              <a:gd name="T71" fmla="*/ 152 h 192"/>
              <a:gd name="T72" fmla="*/ 80 w 176"/>
              <a:gd name="T73" fmla="*/ 72 h 192"/>
              <a:gd name="T74" fmla="*/ 120 w 176"/>
              <a:gd name="T75" fmla="*/ 120 h 192"/>
              <a:gd name="T76" fmla="*/ 164 w 176"/>
              <a:gd name="T77" fmla="*/ 168 h 192"/>
              <a:gd name="T78" fmla="*/ 160 w 176"/>
              <a:gd name="T79" fmla="*/ 136 h 192"/>
              <a:gd name="T80" fmla="*/ 168 w 176"/>
              <a:gd name="T81" fmla="*/ 14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92">
                <a:moveTo>
                  <a:pt x="176" y="60"/>
                </a:moveTo>
                <a:cubicBezTo>
                  <a:pt x="176" y="53"/>
                  <a:pt x="171" y="48"/>
                  <a:pt x="164" y="48"/>
                </a:cubicBezTo>
                <a:cubicBezTo>
                  <a:pt x="160" y="48"/>
                  <a:pt x="160" y="48"/>
                  <a:pt x="160" y="48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9"/>
                  <a:pt x="151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81"/>
                  <a:pt x="11" y="192"/>
                  <a:pt x="24" y="192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150" y="192"/>
                  <a:pt x="158" y="185"/>
                  <a:pt x="160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71" y="176"/>
                  <a:pt x="176" y="170"/>
                  <a:pt x="176" y="164"/>
                </a:cubicBezTo>
                <a:cubicBezTo>
                  <a:pt x="176" y="140"/>
                  <a:pt x="176" y="140"/>
                  <a:pt x="176" y="140"/>
                </a:cubicBezTo>
                <a:cubicBezTo>
                  <a:pt x="176" y="137"/>
                  <a:pt x="175" y="134"/>
                  <a:pt x="173" y="132"/>
                </a:cubicBezTo>
                <a:cubicBezTo>
                  <a:pt x="175" y="130"/>
                  <a:pt x="176" y="127"/>
                  <a:pt x="176" y="124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7"/>
                  <a:pt x="175" y="94"/>
                  <a:pt x="173" y="92"/>
                </a:cubicBezTo>
                <a:cubicBezTo>
                  <a:pt x="175" y="90"/>
                  <a:pt x="176" y="87"/>
                  <a:pt x="176" y="84"/>
                </a:cubicBezTo>
                <a:lnTo>
                  <a:pt x="176" y="60"/>
                </a:lnTo>
                <a:close/>
                <a:moveTo>
                  <a:pt x="164" y="56"/>
                </a:moveTo>
                <a:cubicBezTo>
                  <a:pt x="166" y="56"/>
                  <a:pt x="168" y="58"/>
                  <a:pt x="168" y="60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8" y="86"/>
                  <a:pt x="166" y="88"/>
                  <a:pt x="164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56"/>
                  <a:pt x="160" y="56"/>
                  <a:pt x="160" y="56"/>
                </a:cubicBezTo>
                <a:lnTo>
                  <a:pt x="164" y="56"/>
                </a:lnTo>
                <a:close/>
                <a:moveTo>
                  <a:pt x="168" y="100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26"/>
                  <a:pt x="166" y="128"/>
                  <a:pt x="164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6" y="96"/>
                  <a:pt x="168" y="98"/>
                  <a:pt x="168" y="100"/>
                </a:cubicBezTo>
                <a:close/>
                <a:moveTo>
                  <a:pt x="20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cubicBezTo>
                  <a:pt x="147" y="8"/>
                  <a:pt x="152" y="13"/>
                  <a:pt x="152" y="20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50" y="34"/>
                  <a:pt x="147" y="33"/>
                  <a:pt x="144" y="32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1"/>
                  <a:pt x="139" y="16"/>
                  <a:pt x="13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1" y="11"/>
                  <a:pt x="15" y="8"/>
                  <a:pt x="20" y="8"/>
                </a:cubicBezTo>
                <a:close/>
                <a:moveTo>
                  <a:pt x="20" y="32"/>
                </a:moveTo>
                <a:cubicBezTo>
                  <a:pt x="15" y="32"/>
                  <a:pt x="11" y="29"/>
                  <a:pt x="9" y="24"/>
                </a:cubicBezTo>
                <a:cubicBezTo>
                  <a:pt x="132" y="24"/>
                  <a:pt x="132" y="24"/>
                  <a:pt x="132" y="24"/>
                </a:cubicBezTo>
                <a:cubicBezTo>
                  <a:pt x="134" y="24"/>
                  <a:pt x="136" y="26"/>
                  <a:pt x="136" y="28"/>
                </a:cubicBezTo>
                <a:cubicBezTo>
                  <a:pt x="136" y="32"/>
                  <a:pt x="136" y="32"/>
                  <a:pt x="136" y="32"/>
                </a:cubicBezTo>
                <a:lnTo>
                  <a:pt x="20" y="32"/>
                </a:lnTo>
                <a:close/>
                <a:moveTo>
                  <a:pt x="120" y="120"/>
                </a:moveTo>
                <a:cubicBezTo>
                  <a:pt x="120" y="126"/>
                  <a:pt x="115" y="132"/>
                  <a:pt x="108" y="132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6" y="132"/>
                  <a:pt x="92" y="130"/>
                  <a:pt x="90" y="126"/>
                </a:cubicBezTo>
                <a:cubicBezTo>
                  <a:pt x="86" y="130"/>
                  <a:pt x="82" y="132"/>
                  <a:pt x="76" y="132"/>
                </a:cubicBezTo>
                <a:cubicBezTo>
                  <a:pt x="65" y="132"/>
                  <a:pt x="56" y="123"/>
                  <a:pt x="56" y="112"/>
                </a:cubicBezTo>
                <a:cubicBezTo>
                  <a:pt x="56" y="101"/>
                  <a:pt x="65" y="92"/>
                  <a:pt x="76" y="92"/>
                </a:cubicBezTo>
                <a:cubicBezTo>
                  <a:pt x="81" y="92"/>
                  <a:pt x="85" y="93"/>
                  <a:pt x="88" y="96"/>
                </a:cubicBezTo>
                <a:cubicBezTo>
                  <a:pt x="88" y="94"/>
                  <a:pt x="90" y="92"/>
                  <a:pt x="92" y="92"/>
                </a:cubicBezTo>
                <a:cubicBezTo>
                  <a:pt x="94" y="92"/>
                  <a:pt x="96" y="94"/>
                  <a:pt x="96" y="96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2"/>
                  <a:pt x="98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4"/>
                  <a:pt x="112" y="122"/>
                  <a:pt x="112" y="120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94"/>
                  <a:pt x="98" y="80"/>
                  <a:pt x="80" y="80"/>
                </a:cubicBezTo>
                <a:cubicBezTo>
                  <a:pt x="63" y="80"/>
                  <a:pt x="48" y="94"/>
                  <a:pt x="48" y="112"/>
                </a:cubicBezTo>
                <a:cubicBezTo>
                  <a:pt x="48" y="130"/>
                  <a:pt x="63" y="144"/>
                  <a:pt x="80" y="144"/>
                </a:cubicBezTo>
                <a:cubicBezTo>
                  <a:pt x="82" y="144"/>
                  <a:pt x="84" y="146"/>
                  <a:pt x="84" y="148"/>
                </a:cubicBezTo>
                <a:cubicBezTo>
                  <a:pt x="84" y="150"/>
                  <a:pt x="82" y="152"/>
                  <a:pt x="80" y="152"/>
                </a:cubicBezTo>
                <a:cubicBezTo>
                  <a:pt x="58" y="152"/>
                  <a:pt x="40" y="134"/>
                  <a:pt x="40" y="112"/>
                </a:cubicBezTo>
                <a:cubicBezTo>
                  <a:pt x="40" y="90"/>
                  <a:pt x="58" y="72"/>
                  <a:pt x="80" y="72"/>
                </a:cubicBezTo>
                <a:cubicBezTo>
                  <a:pt x="102" y="72"/>
                  <a:pt x="120" y="90"/>
                  <a:pt x="120" y="112"/>
                </a:cubicBezTo>
                <a:lnTo>
                  <a:pt x="120" y="120"/>
                </a:lnTo>
                <a:close/>
                <a:moveTo>
                  <a:pt x="168" y="164"/>
                </a:moveTo>
                <a:cubicBezTo>
                  <a:pt x="168" y="166"/>
                  <a:pt x="166" y="168"/>
                  <a:pt x="164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4" y="136"/>
                  <a:pt x="164" y="136"/>
                </a:cubicBezTo>
                <a:cubicBezTo>
                  <a:pt x="166" y="136"/>
                  <a:pt x="168" y="138"/>
                  <a:pt x="168" y="140"/>
                </a:cubicBezTo>
                <a:lnTo>
                  <a:pt x="168" y="164"/>
                </a:lnTo>
                <a:close/>
              </a:path>
            </a:pathLst>
          </a:custGeom>
          <a:solidFill>
            <a:srgbClr val="6A3C7C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Freeform 9"/>
          <p:cNvSpPr/>
          <p:nvPr/>
        </p:nvSpPr>
        <p:spPr bwMode="auto">
          <a:xfrm flipH="1">
            <a:off x="6435617" y="2807682"/>
            <a:ext cx="604300" cy="378556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07474"/>
          </a:solidFill>
          <a:ln w="9525">
            <a:noFill/>
            <a:round/>
          </a:ln>
        </p:spPr>
        <p:txBody>
          <a:bodyPr vert="horz" wrap="square" lIns="107061" tIns="53531" rIns="107061" bIns="53531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69975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105">
              <a:solidFill>
                <a:sysClr val="windowText" lastClr="000000"/>
              </a:solidFill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6852" y="1489236"/>
            <a:ext cx="2791968" cy="4546600"/>
          </a:xfrm>
          <a:prstGeom prst="rect">
            <a:avLst/>
          </a:prstGeom>
        </p:spPr>
      </p:pic>
      <p:sp>
        <p:nvSpPr>
          <p:cNvPr id="24" name="直角三角形 23"/>
          <p:cNvSpPr/>
          <p:nvPr/>
        </p:nvSpPr>
        <p:spPr>
          <a:xfrm>
            <a:off x="1181788" y="2212028"/>
            <a:ext cx="1782480" cy="3095378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直角三角形 24"/>
          <p:cNvSpPr/>
          <p:nvPr/>
        </p:nvSpPr>
        <p:spPr>
          <a:xfrm flipH="1" flipV="1">
            <a:off x="1181788" y="2212027"/>
            <a:ext cx="1782480" cy="3095378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1703009" y="3372235"/>
            <a:ext cx="684874" cy="684874"/>
            <a:chOff x="2903138" y="3186385"/>
            <a:chExt cx="1485982" cy="1485982"/>
          </a:xfrm>
        </p:grpSpPr>
        <p:sp>
          <p:nvSpPr>
            <p:cNvPr id="27" name="Freeform 93"/>
            <p:cNvSpPr>
              <a:spLocks noEditPoints="1"/>
            </p:cNvSpPr>
            <p:nvPr/>
          </p:nvSpPr>
          <p:spPr bwMode="auto">
            <a:xfrm>
              <a:off x="3369493" y="3517239"/>
              <a:ext cx="548619" cy="737488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2903138" y="3186385"/>
              <a:ext cx="1485982" cy="1485982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13"/>
          <p:cNvSpPr txBox="1"/>
          <p:nvPr/>
        </p:nvSpPr>
        <p:spPr>
          <a:xfrm>
            <a:off x="4162478" y="388313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166559" y="4169037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6137927" y="388313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142008" y="4169037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074860" y="388313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078941" y="4169037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890229" y="3883132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894310" y="4169037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工作计划展望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1579623" y="1914026"/>
            <a:ext cx="1316724" cy="1462095"/>
            <a:chOff x="1044013" y="942906"/>
            <a:chExt cx="1316724" cy="1462095"/>
          </a:xfrm>
          <a:solidFill>
            <a:srgbClr val="FE94B2"/>
          </a:solidFill>
        </p:grpSpPr>
        <p:sp>
          <p:nvSpPr>
            <p:cNvPr id="5" name="Freeform 1"/>
            <p:cNvSpPr>
              <a:spLocks noChangeArrowheads="1"/>
            </p:cNvSpPr>
            <p:nvPr/>
          </p:nvSpPr>
          <p:spPr bwMode="auto">
            <a:xfrm>
              <a:off x="1235045" y="942906"/>
              <a:ext cx="872225" cy="944911"/>
            </a:xfrm>
            <a:custGeom>
              <a:avLst/>
              <a:gdLst>
                <a:gd name="T0" fmla="*/ 1038 w 4126"/>
                <a:gd name="T1" fmla="*/ 4471 h 4472"/>
                <a:gd name="T2" fmla="*/ 1038 w 4126"/>
                <a:gd name="T3" fmla="*/ 4471 h 4472"/>
                <a:gd name="T4" fmla="*/ 532 w 4126"/>
                <a:gd name="T5" fmla="*/ 3593 h 4472"/>
                <a:gd name="T6" fmla="*/ 319 w 4126"/>
                <a:gd name="T7" fmla="*/ 3699 h 4472"/>
                <a:gd name="T8" fmla="*/ 26 w 4126"/>
                <a:gd name="T9" fmla="*/ 3486 h 4472"/>
                <a:gd name="T10" fmla="*/ 452 w 4126"/>
                <a:gd name="T11" fmla="*/ 265 h 4472"/>
                <a:gd name="T12" fmla="*/ 798 w 4126"/>
                <a:gd name="T13" fmla="*/ 52 h 4472"/>
                <a:gd name="T14" fmla="*/ 3779 w 4126"/>
                <a:gd name="T15" fmla="*/ 1303 h 4472"/>
                <a:gd name="T16" fmla="*/ 3832 w 4126"/>
                <a:gd name="T17" fmla="*/ 1677 h 4472"/>
                <a:gd name="T18" fmla="*/ 3619 w 4126"/>
                <a:gd name="T19" fmla="*/ 1809 h 4472"/>
                <a:gd name="T20" fmla="*/ 4125 w 4126"/>
                <a:gd name="T21" fmla="*/ 2687 h 4472"/>
                <a:gd name="T22" fmla="*/ 1038 w 4126"/>
                <a:gd name="T23" fmla="*/ 4471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1038" y="4471"/>
                  </a:moveTo>
                  <a:lnTo>
                    <a:pt x="1038" y="4471"/>
                  </a:lnTo>
                  <a:cubicBezTo>
                    <a:pt x="532" y="3593"/>
                    <a:pt x="532" y="3593"/>
                    <a:pt x="532" y="3593"/>
                  </a:cubicBezTo>
                  <a:cubicBezTo>
                    <a:pt x="319" y="3699"/>
                    <a:pt x="319" y="3699"/>
                    <a:pt x="319" y="3699"/>
                  </a:cubicBezTo>
                  <a:cubicBezTo>
                    <a:pt x="159" y="3806"/>
                    <a:pt x="0" y="3672"/>
                    <a:pt x="26" y="3486"/>
                  </a:cubicBezTo>
                  <a:cubicBezTo>
                    <a:pt x="452" y="265"/>
                    <a:pt x="452" y="265"/>
                    <a:pt x="452" y="265"/>
                  </a:cubicBezTo>
                  <a:cubicBezTo>
                    <a:pt x="478" y="80"/>
                    <a:pt x="611" y="0"/>
                    <a:pt x="798" y="52"/>
                  </a:cubicBezTo>
                  <a:cubicBezTo>
                    <a:pt x="3779" y="1303"/>
                    <a:pt x="3779" y="1303"/>
                    <a:pt x="3779" y="1303"/>
                  </a:cubicBezTo>
                  <a:cubicBezTo>
                    <a:pt x="3965" y="1384"/>
                    <a:pt x="3991" y="1596"/>
                    <a:pt x="3832" y="1677"/>
                  </a:cubicBezTo>
                  <a:cubicBezTo>
                    <a:pt x="3619" y="1809"/>
                    <a:pt x="3619" y="1809"/>
                    <a:pt x="3619" y="1809"/>
                  </a:cubicBezTo>
                  <a:cubicBezTo>
                    <a:pt x="4125" y="2687"/>
                    <a:pt x="4125" y="2687"/>
                    <a:pt x="4125" y="2687"/>
                  </a:cubicBezTo>
                  <a:cubicBezTo>
                    <a:pt x="3087" y="3273"/>
                    <a:pt x="2075" y="3858"/>
                    <a:pt x="1038" y="4471"/>
                  </a:cubicBez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Freeform 7"/>
            <p:cNvSpPr>
              <a:spLocks noChangeArrowheads="1"/>
            </p:cNvSpPr>
            <p:nvPr/>
          </p:nvSpPr>
          <p:spPr bwMode="auto">
            <a:xfrm>
              <a:off x="1044013" y="1184259"/>
              <a:ext cx="1316724" cy="1220742"/>
            </a:xfrm>
            <a:custGeom>
              <a:avLst/>
              <a:gdLst>
                <a:gd name="T0" fmla="*/ 0 w 6230"/>
                <a:gd name="T1" fmla="*/ 3593 h 5776"/>
                <a:gd name="T2" fmla="*/ 6229 w 6230"/>
                <a:gd name="T3" fmla="*/ 0 h 5776"/>
                <a:gd name="T4" fmla="*/ 6229 w 6230"/>
                <a:gd name="T5" fmla="*/ 4338 h 5776"/>
                <a:gd name="T6" fmla="*/ 3780 w 6230"/>
                <a:gd name="T7" fmla="*/ 5775 h 5776"/>
                <a:gd name="T8" fmla="*/ 0 w 6230"/>
                <a:gd name="T9" fmla="*/ 3593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3593"/>
                  </a:moveTo>
                  <a:lnTo>
                    <a:pt x="6229" y="0"/>
                  </a:lnTo>
                  <a:lnTo>
                    <a:pt x="6229" y="4338"/>
                  </a:lnTo>
                  <a:lnTo>
                    <a:pt x="3780" y="5775"/>
                  </a:lnTo>
                  <a:lnTo>
                    <a:pt x="0" y="3593"/>
                  </a:ln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848109" y="2959578"/>
            <a:ext cx="1502165" cy="1518939"/>
            <a:chOff x="312499" y="1988458"/>
            <a:chExt cx="1502165" cy="1518939"/>
          </a:xfrm>
          <a:solidFill>
            <a:srgbClr val="60B5DA"/>
          </a:solidFill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312499" y="2264290"/>
              <a:ext cx="861043" cy="967275"/>
            </a:xfrm>
            <a:custGeom>
              <a:avLst/>
              <a:gdLst>
                <a:gd name="T0" fmla="*/ 4072 w 4073"/>
                <a:gd name="T1" fmla="*/ 4071 h 4578"/>
                <a:gd name="T2" fmla="*/ 4072 w 4073"/>
                <a:gd name="T3" fmla="*/ 4071 h 4578"/>
                <a:gd name="T4" fmla="*/ 3061 w 4073"/>
                <a:gd name="T5" fmla="*/ 4071 h 4578"/>
                <a:gd name="T6" fmla="*/ 3061 w 4073"/>
                <a:gd name="T7" fmla="*/ 4310 h 4578"/>
                <a:gd name="T8" fmla="*/ 2714 w 4073"/>
                <a:gd name="T9" fmla="*/ 4470 h 4578"/>
                <a:gd name="T10" fmla="*/ 159 w 4073"/>
                <a:gd name="T11" fmla="*/ 2500 h 4578"/>
                <a:gd name="T12" fmla="*/ 159 w 4073"/>
                <a:gd name="T13" fmla="*/ 2076 h 4578"/>
                <a:gd name="T14" fmla="*/ 2714 w 4073"/>
                <a:gd name="T15" fmla="*/ 107 h 4578"/>
                <a:gd name="T16" fmla="*/ 3061 w 4073"/>
                <a:gd name="T17" fmla="*/ 266 h 4578"/>
                <a:gd name="T18" fmla="*/ 3061 w 4073"/>
                <a:gd name="T19" fmla="*/ 505 h 4578"/>
                <a:gd name="T20" fmla="*/ 4072 w 4073"/>
                <a:gd name="T21" fmla="*/ 505 h 4578"/>
                <a:gd name="T22" fmla="*/ 4072 w 4073"/>
                <a:gd name="T23" fmla="*/ 4071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4072" y="4071"/>
                  </a:moveTo>
                  <a:lnTo>
                    <a:pt x="4072" y="4071"/>
                  </a:lnTo>
                  <a:cubicBezTo>
                    <a:pt x="3061" y="4071"/>
                    <a:pt x="3061" y="4071"/>
                    <a:pt x="3061" y="4071"/>
                  </a:cubicBezTo>
                  <a:cubicBezTo>
                    <a:pt x="3061" y="4310"/>
                    <a:pt x="3061" y="4310"/>
                    <a:pt x="3061" y="4310"/>
                  </a:cubicBezTo>
                  <a:cubicBezTo>
                    <a:pt x="3061" y="4497"/>
                    <a:pt x="2874" y="4577"/>
                    <a:pt x="2714" y="4470"/>
                  </a:cubicBezTo>
                  <a:cubicBezTo>
                    <a:pt x="159" y="2500"/>
                    <a:pt x="159" y="2500"/>
                    <a:pt x="159" y="2500"/>
                  </a:cubicBezTo>
                  <a:cubicBezTo>
                    <a:pt x="0" y="2368"/>
                    <a:pt x="0" y="2209"/>
                    <a:pt x="159" y="2076"/>
                  </a:cubicBezTo>
                  <a:cubicBezTo>
                    <a:pt x="2714" y="107"/>
                    <a:pt x="2714" y="107"/>
                    <a:pt x="2714" y="107"/>
                  </a:cubicBezTo>
                  <a:cubicBezTo>
                    <a:pt x="2874" y="0"/>
                    <a:pt x="3061" y="79"/>
                    <a:pt x="3061" y="266"/>
                  </a:cubicBezTo>
                  <a:cubicBezTo>
                    <a:pt x="3061" y="505"/>
                    <a:pt x="3061" y="505"/>
                    <a:pt x="3061" y="505"/>
                  </a:cubicBezTo>
                  <a:cubicBezTo>
                    <a:pt x="4072" y="505"/>
                    <a:pt x="4072" y="505"/>
                    <a:pt x="4072" y="505"/>
                  </a:cubicBezTo>
                  <a:cubicBezTo>
                    <a:pt x="4072" y="1703"/>
                    <a:pt x="4072" y="2874"/>
                    <a:pt x="4072" y="4071"/>
                  </a:cubicBez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" name="Freeform 8"/>
            <p:cNvSpPr>
              <a:spLocks noChangeArrowheads="1"/>
            </p:cNvSpPr>
            <p:nvPr/>
          </p:nvSpPr>
          <p:spPr bwMode="auto">
            <a:xfrm>
              <a:off x="1021648" y="1988458"/>
              <a:ext cx="793016" cy="1518939"/>
            </a:xfrm>
            <a:custGeom>
              <a:avLst/>
              <a:gdLst>
                <a:gd name="T0" fmla="*/ 0 w 3754"/>
                <a:gd name="T1" fmla="*/ 7186 h 7187"/>
                <a:gd name="T2" fmla="*/ 0 w 3754"/>
                <a:gd name="T3" fmla="*/ 0 h 7187"/>
                <a:gd name="T4" fmla="*/ 3753 w 3754"/>
                <a:gd name="T5" fmla="*/ 2183 h 7187"/>
                <a:gd name="T6" fmla="*/ 3753 w 3754"/>
                <a:gd name="T7" fmla="*/ 5003 h 7187"/>
                <a:gd name="T8" fmla="*/ 0 w 3754"/>
                <a:gd name="T9" fmla="*/ 7186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4" h="7187">
                  <a:moveTo>
                    <a:pt x="0" y="7186"/>
                  </a:moveTo>
                  <a:lnTo>
                    <a:pt x="0" y="0"/>
                  </a:lnTo>
                  <a:lnTo>
                    <a:pt x="3753" y="2183"/>
                  </a:lnTo>
                  <a:lnTo>
                    <a:pt x="3753" y="5003"/>
                  </a:lnTo>
                  <a:lnTo>
                    <a:pt x="0" y="7186"/>
                  </a:ln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2" name="任意多边形 11"/>
          <p:cNvSpPr>
            <a:spLocks noChangeArrowheads="1"/>
          </p:cNvSpPr>
          <p:nvPr/>
        </p:nvSpPr>
        <p:spPr bwMode="auto">
          <a:xfrm>
            <a:off x="1579624" y="4061973"/>
            <a:ext cx="1316513" cy="1454081"/>
          </a:xfrm>
          <a:custGeom>
            <a:avLst/>
            <a:gdLst>
              <a:gd name="connsiteX0" fmla="*/ 798911 w 1316513"/>
              <a:gd name="connsiteY0" fmla="*/ 0 h 1454081"/>
              <a:gd name="connsiteX1" fmla="*/ 1316513 w 1316513"/>
              <a:gd name="connsiteY1" fmla="*/ 303654 h 1454081"/>
              <a:gd name="connsiteX2" fmla="*/ 1316513 w 1316513"/>
              <a:gd name="connsiteY2" fmla="*/ 1220531 h 1454081"/>
              <a:gd name="connsiteX3" fmla="*/ 985014 w 1316513"/>
              <a:gd name="connsiteY3" fmla="*/ 1029354 h 1454081"/>
              <a:gd name="connsiteX4" fmla="*/ 982194 w 1316513"/>
              <a:gd name="connsiteY4" fmla="*/ 1034245 h 1454081"/>
              <a:gd name="connsiteX5" fmla="*/ 956079 w 1316513"/>
              <a:gd name="connsiteY5" fmla="*/ 1079527 h 1454081"/>
              <a:gd name="connsiteX6" fmla="*/ 1001106 w 1316513"/>
              <a:gd name="connsiteY6" fmla="*/ 1107623 h 1454081"/>
              <a:gd name="connsiteX7" fmla="*/ 989902 w 1316513"/>
              <a:gd name="connsiteY7" fmla="*/ 1186418 h 1454081"/>
              <a:gd name="connsiteX8" fmla="*/ 359727 w 1316513"/>
              <a:gd name="connsiteY8" fmla="*/ 1450689 h 1454081"/>
              <a:gd name="connsiteX9" fmla="*/ 286584 w 1316513"/>
              <a:gd name="connsiteY9" fmla="*/ 1405693 h 1454081"/>
              <a:gd name="connsiteX10" fmla="*/ 196528 w 1316513"/>
              <a:gd name="connsiteY10" fmla="*/ 725475 h 1454081"/>
              <a:gd name="connsiteX11" fmla="*/ 258468 w 1316513"/>
              <a:gd name="connsiteY11" fmla="*/ 680480 h 1454081"/>
              <a:gd name="connsiteX12" fmla="*/ 303495 w 1316513"/>
              <a:gd name="connsiteY12" fmla="*/ 702872 h 1454081"/>
              <a:gd name="connsiteX13" fmla="*/ 332273 w 1316513"/>
              <a:gd name="connsiteY13" fmla="*/ 652915 h 1454081"/>
              <a:gd name="connsiteX14" fmla="*/ 0 w 1316513"/>
              <a:gd name="connsiteY14" fmla="*/ 461292 h 145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16513" h="1454081">
                <a:moveTo>
                  <a:pt x="798911" y="0"/>
                </a:moveTo>
                <a:lnTo>
                  <a:pt x="1316513" y="303654"/>
                </a:lnTo>
                <a:lnTo>
                  <a:pt x="1316513" y="1220531"/>
                </a:lnTo>
                <a:lnTo>
                  <a:pt x="985014" y="1029354"/>
                </a:lnTo>
                <a:lnTo>
                  <a:pt x="982194" y="1034245"/>
                </a:lnTo>
                <a:cubicBezTo>
                  <a:pt x="956079" y="1079527"/>
                  <a:pt x="956079" y="1079527"/>
                  <a:pt x="956079" y="1079527"/>
                </a:cubicBezTo>
                <a:cubicBezTo>
                  <a:pt x="1001106" y="1107623"/>
                  <a:pt x="1001106" y="1107623"/>
                  <a:pt x="1001106" y="1107623"/>
                </a:cubicBezTo>
                <a:cubicBezTo>
                  <a:pt x="1034719" y="1124522"/>
                  <a:pt x="1029222" y="1169518"/>
                  <a:pt x="989902" y="1186418"/>
                </a:cubicBezTo>
                <a:cubicBezTo>
                  <a:pt x="359727" y="1450689"/>
                  <a:pt x="359727" y="1450689"/>
                  <a:pt x="359727" y="1450689"/>
                </a:cubicBezTo>
                <a:cubicBezTo>
                  <a:pt x="320196" y="1461885"/>
                  <a:pt x="292080" y="1444985"/>
                  <a:pt x="286584" y="1405693"/>
                </a:cubicBezTo>
                <a:cubicBezTo>
                  <a:pt x="196528" y="725475"/>
                  <a:pt x="196528" y="725475"/>
                  <a:pt x="196528" y="725475"/>
                </a:cubicBezTo>
                <a:cubicBezTo>
                  <a:pt x="191032" y="685972"/>
                  <a:pt x="224644" y="657876"/>
                  <a:pt x="258468" y="680480"/>
                </a:cubicBezTo>
                <a:cubicBezTo>
                  <a:pt x="303495" y="702872"/>
                  <a:pt x="303495" y="702872"/>
                  <a:pt x="303495" y="702872"/>
                </a:cubicBezTo>
                <a:lnTo>
                  <a:pt x="332273" y="652915"/>
                </a:lnTo>
                <a:lnTo>
                  <a:pt x="0" y="461292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txBody>
          <a:bodyPr wrap="square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5"/>
          <p:cNvGrpSpPr/>
          <p:nvPr/>
        </p:nvGrpSpPr>
        <p:grpSpPr>
          <a:xfrm>
            <a:off x="2951328" y="4061973"/>
            <a:ext cx="1316724" cy="1462096"/>
            <a:chOff x="2415718" y="3090853"/>
            <a:chExt cx="1316724" cy="1462096"/>
          </a:xfrm>
          <a:solidFill>
            <a:srgbClr val="FE94B2"/>
          </a:solidFill>
        </p:grpSpPr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2669185" y="3608038"/>
              <a:ext cx="872225" cy="944911"/>
            </a:xfrm>
            <a:custGeom>
              <a:avLst/>
              <a:gdLst>
                <a:gd name="T0" fmla="*/ 3087 w 4126"/>
                <a:gd name="T1" fmla="*/ 0 h 4473"/>
                <a:gd name="T2" fmla="*/ 3087 w 4126"/>
                <a:gd name="T3" fmla="*/ 0 h 4473"/>
                <a:gd name="T4" fmla="*/ 3592 w 4126"/>
                <a:gd name="T5" fmla="*/ 879 h 4473"/>
                <a:gd name="T6" fmla="*/ 3805 w 4126"/>
                <a:gd name="T7" fmla="*/ 773 h 4473"/>
                <a:gd name="T8" fmla="*/ 4098 w 4126"/>
                <a:gd name="T9" fmla="*/ 986 h 4473"/>
                <a:gd name="T10" fmla="*/ 3672 w 4126"/>
                <a:gd name="T11" fmla="*/ 4206 h 4473"/>
                <a:gd name="T12" fmla="*/ 3327 w 4126"/>
                <a:gd name="T13" fmla="*/ 4419 h 4473"/>
                <a:gd name="T14" fmla="*/ 346 w 4126"/>
                <a:gd name="T15" fmla="*/ 3168 h 4473"/>
                <a:gd name="T16" fmla="*/ 292 w 4126"/>
                <a:gd name="T17" fmla="*/ 2795 h 4473"/>
                <a:gd name="T18" fmla="*/ 505 w 4126"/>
                <a:gd name="T19" fmla="*/ 2662 h 4473"/>
                <a:gd name="T20" fmla="*/ 0 w 4126"/>
                <a:gd name="T21" fmla="*/ 1784 h 4473"/>
                <a:gd name="T22" fmla="*/ 3087 w 4126"/>
                <a:gd name="T23" fmla="*/ 0 h 4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3">
                  <a:moveTo>
                    <a:pt x="3087" y="0"/>
                  </a:moveTo>
                  <a:lnTo>
                    <a:pt x="3087" y="0"/>
                  </a:lnTo>
                  <a:cubicBezTo>
                    <a:pt x="3592" y="879"/>
                    <a:pt x="3592" y="879"/>
                    <a:pt x="3592" y="879"/>
                  </a:cubicBezTo>
                  <a:cubicBezTo>
                    <a:pt x="3805" y="773"/>
                    <a:pt x="3805" y="773"/>
                    <a:pt x="3805" y="773"/>
                  </a:cubicBezTo>
                  <a:cubicBezTo>
                    <a:pt x="3965" y="666"/>
                    <a:pt x="4125" y="799"/>
                    <a:pt x="4098" y="986"/>
                  </a:cubicBezTo>
                  <a:cubicBezTo>
                    <a:pt x="3672" y="4206"/>
                    <a:pt x="3672" y="4206"/>
                    <a:pt x="3672" y="4206"/>
                  </a:cubicBezTo>
                  <a:cubicBezTo>
                    <a:pt x="3646" y="4392"/>
                    <a:pt x="3513" y="4472"/>
                    <a:pt x="3327" y="4419"/>
                  </a:cubicBezTo>
                  <a:cubicBezTo>
                    <a:pt x="346" y="3168"/>
                    <a:pt x="346" y="3168"/>
                    <a:pt x="346" y="3168"/>
                  </a:cubicBezTo>
                  <a:cubicBezTo>
                    <a:pt x="159" y="3088"/>
                    <a:pt x="133" y="2875"/>
                    <a:pt x="292" y="2795"/>
                  </a:cubicBezTo>
                  <a:cubicBezTo>
                    <a:pt x="505" y="2662"/>
                    <a:pt x="505" y="2662"/>
                    <a:pt x="505" y="2662"/>
                  </a:cubicBezTo>
                  <a:cubicBezTo>
                    <a:pt x="0" y="1784"/>
                    <a:pt x="0" y="1784"/>
                    <a:pt x="0" y="1784"/>
                  </a:cubicBezTo>
                  <a:cubicBezTo>
                    <a:pt x="1011" y="1199"/>
                    <a:pt x="2049" y="613"/>
                    <a:pt x="3087" y="0"/>
                  </a:cubicBez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2415718" y="3090853"/>
              <a:ext cx="1316724" cy="1220742"/>
            </a:xfrm>
            <a:custGeom>
              <a:avLst/>
              <a:gdLst>
                <a:gd name="T0" fmla="*/ 6229 w 6230"/>
                <a:gd name="T1" fmla="*/ 2183 h 5777"/>
                <a:gd name="T2" fmla="*/ 0 w 6230"/>
                <a:gd name="T3" fmla="*/ 5776 h 5777"/>
                <a:gd name="T4" fmla="*/ 0 w 6230"/>
                <a:gd name="T5" fmla="*/ 1437 h 5777"/>
                <a:gd name="T6" fmla="*/ 2449 w 6230"/>
                <a:gd name="T7" fmla="*/ 0 h 5777"/>
                <a:gd name="T8" fmla="*/ 6229 w 6230"/>
                <a:gd name="T9" fmla="*/ 2183 h 5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7">
                  <a:moveTo>
                    <a:pt x="6229" y="2183"/>
                  </a:moveTo>
                  <a:lnTo>
                    <a:pt x="0" y="5776"/>
                  </a:lnTo>
                  <a:lnTo>
                    <a:pt x="0" y="1437"/>
                  </a:lnTo>
                  <a:lnTo>
                    <a:pt x="2449" y="0"/>
                  </a:lnTo>
                  <a:lnTo>
                    <a:pt x="6229" y="2183"/>
                  </a:ln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8"/>
          <p:cNvGrpSpPr/>
          <p:nvPr/>
        </p:nvGrpSpPr>
        <p:grpSpPr>
          <a:xfrm>
            <a:off x="3497400" y="2959578"/>
            <a:ext cx="1502166" cy="1518939"/>
            <a:chOff x="2961790" y="1988458"/>
            <a:chExt cx="1502166" cy="1518939"/>
          </a:xfrm>
          <a:solidFill>
            <a:srgbClr val="60B5DA"/>
          </a:solidFill>
        </p:grpSpPr>
        <p:sp>
          <p:nvSpPr>
            <p:cNvPr id="17" name="Freeform 5"/>
            <p:cNvSpPr>
              <a:spLocks noChangeArrowheads="1"/>
            </p:cNvSpPr>
            <p:nvPr/>
          </p:nvSpPr>
          <p:spPr bwMode="auto">
            <a:xfrm>
              <a:off x="3602913" y="2264290"/>
              <a:ext cx="861043" cy="967275"/>
            </a:xfrm>
            <a:custGeom>
              <a:avLst/>
              <a:gdLst>
                <a:gd name="T0" fmla="*/ 0 w 4073"/>
                <a:gd name="T1" fmla="*/ 505 h 4578"/>
                <a:gd name="T2" fmla="*/ 0 w 4073"/>
                <a:gd name="T3" fmla="*/ 505 h 4578"/>
                <a:gd name="T4" fmla="*/ 1011 w 4073"/>
                <a:gd name="T5" fmla="*/ 505 h 4578"/>
                <a:gd name="T6" fmla="*/ 1011 w 4073"/>
                <a:gd name="T7" fmla="*/ 266 h 4578"/>
                <a:gd name="T8" fmla="*/ 1357 w 4073"/>
                <a:gd name="T9" fmla="*/ 107 h 4578"/>
                <a:gd name="T10" fmla="*/ 3912 w 4073"/>
                <a:gd name="T11" fmla="*/ 2076 h 4578"/>
                <a:gd name="T12" fmla="*/ 3912 w 4073"/>
                <a:gd name="T13" fmla="*/ 2500 h 4578"/>
                <a:gd name="T14" fmla="*/ 1357 w 4073"/>
                <a:gd name="T15" fmla="*/ 4470 h 4578"/>
                <a:gd name="T16" fmla="*/ 1011 w 4073"/>
                <a:gd name="T17" fmla="*/ 4310 h 4578"/>
                <a:gd name="T18" fmla="*/ 1011 w 4073"/>
                <a:gd name="T19" fmla="*/ 4071 h 4578"/>
                <a:gd name="T20" fmla="*/ 0 w 4073"/>
                <a:gd name="T21" fmla="*/ 4071 h 4578"/>
                <a:gd name="T22" fmla="*/ 0 w 4073"/>
                <a:gd name="T23" fmla="*/ 50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3" h="4578">
                  <a:moveTo>
                    <a:pt x="0" y="505"/>
                  </a:moveTo>
                  <a:lnTo>
                    <a:pt x="0" y="505"/>
                  </a:lnTo>
                  <a:cubicBezTo>
                    <a:pt x="1011" y="505"/>
                    <a:pt x="1011" y="505"/>
                    <a:pt x="1011" y="505"/>
                  </a:cubicBezTo>
                  <a:cubicBezTo>
                    <a:pt x="1011" y="266"/>
                    <a:pt x="1011" y="266"/>
                    <a:pt x="1011" y="266"/>
                  </a:cubicBezTo>
                  <a:cubicBezTo>
                    <a:pt x="1011" y="79"/>
                    <a:pt x="1197" y="0"/>
                    <a:pt x="1357" y="107"/>
                  </a:cubicBezTo>
                  <a:cubicBezTo>
                    <a:pt x="3912" y="2076"/>
                    <a:pt x="3912" y="2076"/>
                    <a:pt x="3912" y="2076"/>
                  </a:cubicBezTo>
                  <a:cubicBezTo>
                    <a:pt x="4072" y="2209"/>
                    <a:pt x="4072" y="2368"/>
                    <a:pt x="3912" y="2500"/>
                  </a:cubicBezTo>
                  <a:cubicBezTo>
                    <a:pt x="1357" y="4470"/>
                    <a:pt x="1357" y="4470"/>
                    <a:pt x="1357" y="4470"/>
                  </a:cubicBezTo>
                  <a:cubicBezTo>
                    <a:pt x="1197" y="4577"/>
                    <a:pt x="1011" y="4497"/>
                    <a:pt x="1011" y="4310"/>
                  </a:cubicBezTo>
                  <a:cubicBezTo>
                    <a:pt x="1011" y="4071"/>
                    <a:pt x="1011" y="4071"/>
                    <a:pt x="1011" y="4071"/>
                  </a:cubicBezTo>
                  <a:cubicBezTo>
                    <a:pt x="0" y="4071"/>
                    <a:pt x="0" y="4071"/>
                    <a:pt x="0" y="4071"/>
                  </a:cubicBezTo>
                  <a:cubicBezTo>
                    <a:pt x="0" y="2874"/>
                    <a:pt x="0" y="1703"/>
                    <a:pt x="0" y="505"/>
                  </a:cubicBez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2961790" y="1988458"/>
              <a:ext cx="793016" cy="1518939"/>
            </a:xfrm>
            <a:custGeom>
              <a:avLst/>
              <a:gdLst>
                <a:gd name="T0" fmla="*/ 3752 w 3753"/>
                <a:gd name="T1" fmla="*/ 0 h 7187"/>
                <a:gd name="T2" fmla="*/ 3752 w 3753"/>
                <a:gd name="T3" fmla="*/ 7186 h 7187"/>
                <a:gd name="T4" fmla="*/ 0 w 3753"/>
                <a:gd name="T5" fmla="*/ 5003 h 7187"/>
                <a:gd name="T6" fmla="*/ 0 w 3753"/>
                <a:gd name="T7" fmla="*/ 2183 h 7187"/>
                <a:gd name="T8" fmla="*/ 3752 w 3753"/>
                <a:gd name="T9" fmla="*/ 0 h 7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3" h="7187">
                  <a:moveTo>
                    <a:pt x="3752" y="0"/>
                  </a:moveTo>
                  <a:lnTo>
                    <a:pt x="3752" y="7186"/>
                  </a:lnTo>
                  <a:lnTo>
                    <a:pt x="0" y="5003"/>
                  </a:lnTo>
                  <a:lnTo>
                    <a:pt x="0" y="2183"/>
                  </a:lnTo>
                  <a:lnTo>
                    <a:pt x="3752" y="0"/>
                  </a:ln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0">
                <a:solidFill>
                  <a:prstClr val="white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2951328" y="1914026"/>
            <a:ext cx="1316724" cy="1462095"/>
            <a:chOff x="2415718" y="942906"/>
            <a:chExt cx="1316724" cy="1462095"/>
          </a:xfrm>
          <a:solidFill>
            <a:srgbClr val="7030A0"/>
          </a:solidFill>
        </p:grpSpPr>
        <p:sp>
          <p:nvSpPr>
            <p:cNvPr id="20" name="Freeform 6"/>
            <p:cNvSpPr>
              <a:spLocks noChangeArrowheads="1"/>
            </p:cNvSpPr>
            <p:nvPr/>
          </p:nvSpPr>
          <p:spPr bwMode="auto">
            <a:xfrm>
              <a:off x="2669185" y="942906"/>
              <a:ext cx="872225" cy="944911"/>
            </a:xfrm>
            <a:custGeom>
              <a:avLst/>
              <a:gdLst>
                <a:gd name="T0" fmla="*/ 0 w 4126"/>
                <a:gd name="T1" fmla="*/ 2687 h 4472"/>
                <a:gd name="T2" fmla="*/ 0 w 4126"/>
                <a:gd name="T3" fmla="*/ 2687 h 4472"/>
                <a:gd name="T4" fmla="*/ 505 w 4126"/>
                <a:gd name="T5" fmla="*/ 1809 h 4472"/>
                <a:gd name="T6" fmla="*/ 292 w 4126"/>
                <a:gd name="T7" fmla="*/ 1677 h 4472"/>
                <a:gd name="T8" fmla="*/ 346 w 4126"/>
                <a:gd name="T9" fmla="*/ 1303 h 4472"/>
                <a:gd name="T10" fmla="*/ 3327 w 4126"/>
                <a:gd name="T11" fmla="*/ 52 h 4472"/>
                <a:gd name="T12" fmla="*/ 3672 w 4126"/>
                <a:gd name="T13" fmla="*/ 265 h 4472"/>
                <a:gd name="T14" fmla="*/ 4098 w 4126"/>
                <a:gd name="T15" fmla="*/ 3486 h 4472"/>
                <a:gd name="T16" fmla="*/ 3805 w 4126"/>
                <a:gd name="T17" fmla="*/ 3699 h 4472"/>
                <a:gd name="T18" fmla="*/ 3592 w 4126"/>
                <a:gd name="T19" fmla="*/ 3593 h 4472"/>
                <a:gd name="T20" fmla="*/ 3087 w 4126"/>
                <a:gd name="T21" fmla="*/ 4471 h 4472"/>
                <a:gd name="T22" fmla="*/ 0 w 4126"/>
                <a:gd name="T23" fmla="*/ 2687 h 4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6" h="4472">
                  <a:moveTo>
                    <a:pt x="0" y="2687"/>
                  </a:moveTo>
                  <a:lnTo>
                    <a:pt x="0" y="2687"/>
                  </a:lnTo>
                  <a:cubicBezTo>
                    <a:pt x="505" y="1809"/>
                    <a:pt x="505" y="1809"/>
                    <a:pt x="505" y="1809"/>
                  </a:cubicBezTo>
                  <a:cubicBezTo>
                    <a:pt x="292" y="1677"/>
                    <a:pt x="292" y="1677"/>
                    <a:pt x="292" y="1677"/>
                  </a:cubicBezTo>
                  <a:cubicBezTo>
                    <a:pt x="133" y="1596"/>
                    <a:pt x="159" y="1384"/>
                    <a:pt x="346" y="1303"/>
                  </a:cubicBezTo>
                  <a:cubicBezTo>
                    <a:pt x="3327" y="52"/>
                    <a:pt x="3327" y="52"/>
                    <a:pt x="3327" y="52"/>
                  </a:cubicBezTo>
                  <a:cubicBezTo>
                    <a:pt x="3513" y="0"/>
                    <a:pt x="3646" y="80"/>
                    <a:pt x="3672" y="265"/>
                  </a:cubicBezTo>
                  <a:cubicBezTo>
                    <a:pt x="4098" y="3486"/>
                    <a:pt x="4098" y="3486"/>
                    <a:pt x="4098" y="3486"/>
                  </a:cubicBezTo>
                  <a:cubicBezTo>
                    <a:pt x="4125" y="3672"/>
                    <a:pt x="3965" y="3806"/>
                    <a:pt x="3805" y="3699"/>
                  </a:cubicBezTo>
                  <a:cubicBezTo>
                    <a:pt x="3592" y="3593"/>
                    <a:pt x="3592" y="3593"/>
                    <a:pt x="3592" y="3593"/>
                  </a:cubicBezTo>
                  <a:cubicBezTo>
                    <a:pt x="3087" y="4471"/>
                    <a:pt x="3087" y="4471"/>
                    <a:pt x="3087" y="4471"/>
                  </a:cubicBezTo>
                  <a:cubicBezTo>
                    <a:pt x="2049" y="3858"/>
                    <a:pt x="1037" y="3273"/>
                    <a:pt x="0" y="2687"/>
                  </a:cubicBez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 noChangeArrowheads="1"/>
            </p:cNvSpPr>
            <p:nvPr/>
          </p:nvSpPr>
          <p:spPr bwMode="auto">
            <a:xfrm>
              <a:off x="2415718" y="1184259"/>
              <a:ext cx="1316724" cy="1220742"/>
            </a:xfrm>
            <a:custGeom>
              <a:avLst/>
              <a:gdLst>
                <a:gd name="T0" fmla="*/ 0 w 6230"/>
                <a:gd name="T1" fmla="*/ 0 h 5776"/>
                <a:gd name="T2" fmla="*/ 6229 w 6230"/>
                <a:gd name="T3" fmla="*/ 3593 h 5776"/>
                <a:gd name="T4" fmla="*/ 2449 w 6230"/>
                <a:gd name="T5" fmla="*/ 5775 h 5776"/>
                <a:gd name="T6" fmla="*/ 0 w 6230"/>
                <a:gd name="T7" fmla="*/ 4338 h 5776"/>
                <a:gd name="T8" fmla="*/ 0 w 6230"/>
                <a:gd name="T9" fmla="*/ 0 h 5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0" h="5776">
                  <a:moveTo>
                    <a:pt x="0" y="0"/>
                  </a:moveTo>
                  <a:lnTo>
                    <a:pt x="6229" y="3593"/>
                  </a:lnTo>
                  <a:lnTo>
                    <a:pt x="2449" y="5775"/>
                  </a:lnTo>
                  <a:lnTo>
                    <a:pt x="0" y="4338"/>
                  </a:lnTo>
                  <a:lnTo>
                    <a:pt x="0" y="0"/>
                  </a:lnTo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Freeform 13"/>
          <p:cNvSpPr>
            <a:spLocks noChangeArrowheads="1"/>
          </p:cNvSpPr>
          <p:nvPr/>
        </p:nvSpPr>
        <p:spPr bwMode="auto">
          <a:xfrm>
            <a:off x="2406187" y="3122654"/>
            <a:ext cx="1035302" cy="1191855"/>
          </a:xfrm>
          <a:custGeom>
            <a:avLst/>
            <a:gdLst>
              <a:gd name="T0" fmla="*/ 2449 w 4897"/>
              <a:gd name="T1" fmla="*/ 0 h 5642"/>
              <a:gd name="T2" fmla="*/ 3672 w 4897"/>
              <a:gd name="T3" fmla="*/ 691 h 5642"/>
              <a:gd name="T4" fmla="*/ 4896 w 4897"/>
              <a:gd name="T5" fmla="*/ 1410 h 5642"/>
              <a:gd name="T6" fmla="*/ 4896 w 4897"/>
              <a:gd name="T7" fmla="*/ 2821 h 5642"/>
              <a:gd name="T8" fmla="*/ 4896 w 4897"/>
              <a:gd name="T9" fmla="*/ 4230 h 5642"/>
              <a:gd name="T10" fmla="*/ 3672 w 4897"/>
              <a:gd name="T11" fmla="*/ 4949 h 5642"/>
              <a:gd name="T12" fmla="*/ 2449 w 4897"/>
              <a:gd name="T13" fmla="*/ 5641 h 5642"/>
              <a:gd name="T14" fmla="*/ 1225 w 4897"/>
              <a:gd name="T15" fmla="*/ 4949 h 5642"/>
              <a:gd name="T16" fmla="*/ 0 w 4897"/>
              <a:gd name="T17" fmla="*/ 4230 h 5642"/>
              <a:gd name="T18" fmla="*/ 0 w 4897"/>
              <a:gd name="T19" fmla="*/ 2821 h 5642"/>
              <a:gd name="T20" fmla="*/ 0 w 4897"/>
              <a:gd name="T21" fmla="*/ 1410 h 5642"/>
              <a:gd name="T22" fmla="*/ 1225 w 4897"/>
              <a:gd name="T23" fmla="*/ 691 h 5642"/>
              <a:gd name="T24" fmla="*/ 2449 w 4897"/>
              <a:gd name="T25" fmla="*/ 0 h 5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97" h="5642">
                <a:moveTo>
                  <a:pt x="2449" y="0"/>
                </a:moveTo>
                <a:lnTo>
                  <a:pt x="3672" y="691"/>
                </a:lnTo>
                <a:lnTo>
                  <a:pt x="4896" y="1410"/>
                </a:lnTo>
                <a:lnTo>
                  <a:pt x="4896" y="2821"/>
                </a:lnTo>
                <a:lnTo>
                  <a:pt x="4896" y="4230"/>
                </a:lnTo>
                <a:lnTo>
                  <a:pt x="3672" y="4949"/>
                </a:lnTo>
                <a:lnTo>
                  <a:pt x="2449" y="5641"/>
                </a:lnTo>
                <a:lnTo>
                  <a:pt x="1225" y="4949"/>
                </a:lnTo>
                <a:lnTo>
                  <a:pt x="0" y="4230"/>
                </a:lnTo>
                <a:lnTo>
                  <a:pt x="0" y="2821"/>
                </a:lnTo>
                <a:lnTo>
                  <a:pt x="0" y="1410"/>
                </a:lnTo>
                <a:lnTo>
                  <a:pt x="1225" y="691"/>
                </a:lnTo>
                <a:lnTo>
                  <a:pt x="2449" y="0"/>
                </a:lnTo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5390560" y="2359244"/>
            <a:ext cx="820099" cy="547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id-ID" sz="32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7410982" y="2359243"/>
            <a:ext cx="820099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id-ID" sz="1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5" name="Content Placeholder 2"/>
          <p:cNvSpPr txBox="1"/>
          <p:nvPr/>
        </p:nvSpPr>
        <p:spPr>
          <a:xfrm>
            <a:off x="9431404" y="2359243"/>
            <a:ext cx="703197" cy="54709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id-ID" sz="1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6" name="Content Placeholder 2"/>
          <p:cNvSpPr txBox="1"/>
          <p:nvPr/>
        </p:nvSpPr>
        <p:spPr>
          <a:xfrm>
            <a:off x="5390560" y="3936664"/>
            <a:ext cx="820099" cy="538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id-ID" sz="1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7" name="Content Placeholder 2"/>
          <p:cNvSpPr txBox="1"/>
          <p:nvPr/>
        </p:nvSpPr>
        <p:spPr>
          <a:xfrm>
            <a:off x="7410982" y="3936663"/>
            <a:ext cx="820099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8" name="Content Placeholder 2"/>
          <p:cNvSpPr txBox="1"/>
          <p:nvPr/>
        </p:nvSpPr>
        <p:spPr>
          <a:xfrm>
            <a:off x="9431405" y="3936663"/>
            <a:ext cx="703196" cy="538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3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761990" y="3509990"/>
            <a:ext cx="305739" cy="412391"/>
            <a:chOff x="3687763" y="361950"/>
            <a:chExt cx="204788" cy="2762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0" name="Freeform 125"/>
            <p:cNvSpPr>
              <a:spLocks noEditPoints="1"/>
            </p:cNvSpPr>
            <p:nvPr/>
          </p:nvSpPr>
          <p:spPr bwMode="auto">
            <a:xfrm>
              <a:off x="3687763" y="361950"/>
              <a:ext cx="204788" cy="276225"/>
            </a:xfrm>
            <a:custGeom>
              <a:avLst/>
              <a:gdLst>
                <a:gd name="T0" fmla="*/ 192 w 213"/>
                <a:gd name="T1" fmla="*/ 0 h 288"/>
                <a:gd name="T2" fmla="*/ 21 w 213"/>
                <a:gd name="T3" fmla="*/ 0 h 288"/>
                <a:gd name="T4" fmla="*/ 0 w 213"/>
                <a:gd name="T5" fmla="*/ 22 h 288"/>
                <a:gd name="T6" fmla="*/ 0 w 213"/>
                <a:gd name="T7" fmla="*/ 267 h 288"/>
                <a:gd name="T8" fmla="*/ 21 w 213"/>
                <a:gd name="T9" fmla="*/ 288 h 288"/>
                <a:gd name="T10" fmla="*/ 192 w 213"/>
                <a:gd name="T11" fmla="*/ 288 h 288"/>
                <a:gd name="T12" fmla="*/ 213 w 213"/>
                <a:gd name="T13" fmla="*/ 267 h 288"/>
                <a:gd name="T14" fmla="*/ 213 w 213"/>
                <a:gd name="T15" fmla="*/ 22 h 288"/>
                <a:gd name="T16" fmla="*/ 192 w 213"/>
                <a:gd name="T17" fmla="*/ 0 h 288"/>
                <a:gd name="T18" fmla="*/ 188 w 213"/>
                <a:gd name="T19" fmla="*/ 262 h 288"/>
                <a:gd name="T20" fmla="*/ 25 w 213"/>
                <a:gd name="T21" fmla="*/ 262 h 288"/>
                <a:gd name="T22" fmla="*/ 25 w 213"/>
                <a:gd name="T23" fmla="*/ 152 h 288"/>
                <a:gd name="T24" fmla="*/ 188 w 213"/>
                <a:gd name="T25" fmla="*/ 152 h 288"/>
                <a:gd name="T26" fmla="*/ 188 w 213"/>
                <a:gd name="T27" fmla="*/ 262 h 288"/>
                <a:gd name="T28" fmla="*/ 188 w 213"/>
                <a:gd name="T29" fmla="*/ 136 h 288"/>
                <a:gd name="T30" fmla="*/ 25 w 213"/>
                <a:gd name="T31" fmla="*/ 136 h 288"/>
                <a:gd name="T32" fmla="*/ 25 w 213"/>
                <a:gd name="T33" fmla="*/ 26 h 288"/>
                <a:gd name="T34" fmla="*/ 188 w 213"/>
                <a:gd name="T35" fmla="*/ 26 h 288"/>
                <a:gd name="T36" fmla="*/ 188 w 213"/>
                <a:gd name="T37" fmla="*/ 13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3" h="288">
                  <a:moveTo>
                    <a:pt x="19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3" y="0"/>
                    <a:pt x="0" y="3"/>
                    <a:pt x="0" y="2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0" y="285"/>
                    <a:pt x="3" y="288"/>
                    <a:pt x="21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210" y="288"/>
                    <a:pt x="213" y="285"/>
                    <a:pt x="213" y="267"/>
                  </a:cubicBezTo>
                  <a:cubicBezTo>
                    <a:pt x="213" y="22"/>
                    <a:pt x="213" y="22"/>
                    <a:pt x="213" y="22"/>
                  </a:cubicBezTo>
                  <a:cubicBezTo>
                    <a:pt x="213" y="3"/>
                    <a:pt x="210" y="0"/>
                    <a:pt x="192" y="0"/>
                  </a:cubicBezTo>
                  <a:close/>
                  <a:moveTo>
                    <a:pt x="188" y="262"/>
                  </a:moveTo>
                  <a:cubicBezTo>
                    <a:pt x="25" y="262"/>
                    <a:pt x="25" y="262"/>
                    <a:pt x="25" y="26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188" y="152"/>
                    <a:pt x="188" y="152"/>
                    <a:pt x="188" y="152"/>
                  </a:cubicBezTo>
                  <a:lnTo>
                    <a:pt x="188" y="262"/>
                  </a:lnTo>
                  <a:close/>
                  <a:moveTo>
                    <a:pt x="188" y="136"/>
                  </a:moveTo>
                  <a:cubicBezTo>
                    <a:pt x="25" y="136"/>
                    <a:pt x="25" y="136"/>
                    <a:pt x="25" y="13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188" y="26"/>
                    <a:pt x="188" y="26"/>
                    <a:pt x="188" y="26"/>
                  </a:cubicBezTo>
                  <a:lnTo>
                    <a:pt x="18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26"/>
            <p:cNvSpPr>
              <a:spLocks noEditPoints="1"/>
            </p:cNvSpPr>
            <p:nvPr/>
          </p:nvSpPr>
          <p:spPr bwMode="auto">
            <a:xfrm>
              <a:off x="3727451" y="40163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27"/>
            <p:cNvSpPr>
              <a:spLocks noEditPoints="1"/>
            </p:cNvSpPr>
            <p:nvPr/>
          </p:nvSpPr>
          <p:spPr bwMode="auto">
            <a:xfrm>
              <a:off x="3727451" y="522288"/>
              <a:ext cx="125413" cy="74612"/>
            </a:xfrm>
            <a:custGeom>
              <a:avLst/>
              <a:gdLst>
                <a:gd name="T0" fmla="*/ 0 w 79"/>
                <a:gd name="T1" fmla="*/ 0 h 47"/>
                <a:gd name="T2" fmla="*/ 0 w 79"/>
                <a:gd name="T3" fmla="*/ 47 h 47"/>
                <a:gd name="T4" fmla="*/ 79 w 79"/>
                <a:gd name="T5" fmla="*/ 47 h 47"/>
                <a:gd name="T6" fmla="*/ 79 w 79"/>
                <a:gd name="T7" fmla="*/ 0 h 47"/>
                <a:gd name="T8" fmla="*/ 0 w 79"/>
                <a:gd name="T9" fmla="*/ 0 h 47"/>
                <a:gd name="T10" fmla="*/ 58 w 79"/>
                <a:gd name="T11" fmla="*/ 36 h 47"/>
                <a:gd name="T12" fmla="*/ 21 w 79"/>
                <a:gd name="T13" fmla="*/ 36 h 47"/>
                <a:gd name="T14" fmla="*/ 21 w 79"/>
                <a:gd name="T15" fmla="*/ 27 h 47"/>
                <a:gd name="T16" fmla="*/ 58 w 79"/>
                <a:gd name="T17" fmla="*/ 27 h 47"/>
                <a:gd name="T18" fmla="*/ 58 w 79"/>
                <a:gd name="T19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47">
                  <a:moveTo>
                    <a:pt x="0" y="0"/>
                  </a:moveTo>
                  <a:lnTo>
                    <a:pt x="0" y="47"/>
                  </a:lnTo>
                  <a:lnTo>
                    <a:pt x="79" y="47"/>
                  </a:lnTo>
                  <a:lnTo>
                    <a:pt x="79" y="0"/>
                  </a:lnTo>
                  <a:lnTo>
                    <a:pt x="0" y="0"/>
                  </a:lnTo>
                  <a:close/>
                  <a:moveTo>
                    <a:pt x="58" y="36"/>
                  </a:moveTo>
                  <a:lnTo>
                    <a:pt x="21" y="36"/>
                  </a:lnTo>
                  <a:lnTo>
                    <a:pt x="21" y="27"/>
                  </a:lnTo>
                  <a:lnTo>
                    <a:pt x="58" y="27"/>
                  </a:lnTo>
                  <a:lnTo>
                    <a:pt x="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Freeform 219"/>
          <p:cNvSpPr>
            <a:spLocks noEditPoints="1"/>
          </p:cNvSpPr>
          <p:nvPr/>
        </p:nvSpPr>
        <p:spPr bwMode="auto">
          <a:xfrm>
            <a:off x="3323720" y="2566913"/>
            <a:ext cx="300999" cy="421872"/>
          </a:xfrm>
          <a:custGeom>
            <a:avLst/>
            <a:gdLst>
              <a:gd name="T0" fmla="*/ 205 w 211"/>
              <a:gd name="T1" fmla="*/ 64 h 295"/>
              <a:gd name="T2" fmla="*/ 61 w 211"/>
              <a:gd name="T3" fmla="*/ 11 h 295"/>
              <a:gd name="T4" fmla="*/ 11 w 211"/>
              <a:gd name="T5" fmla="*/ 19 h 295"/>
              <a:gd name="T6" fmla="*/ 0 w 211"/>
              <a:gd name="T7" fmla="*/ 45 h 295"/>
              <a:gd name="T8" fmla="*/ 1 w 211"/>
              <a:gd name="T9" fmla="*/ 50 h 295"/>
              <a:gd name="T10" fmla="*/ 1 w 211"/>
              <a:gd name="T11" fmla="*/ 228 h 295"/>
              <a:gd name="T12" fmla="*/ 7 w 211"/>
              <a:gd name="T13" fmla="*/ 237 h 295"/>
              <a:gd name="T14" fmla="*/ 153 w 211"/>
              <a:gd name="T15" fmla="*/ 295 h 295"/>
              <a:gd name="T16" fmla="*/ 157 w 211"/>
              <a:gd name="T17" fmla="*/ 295 h 295"/>
              <a:gd name="T18" fmla="*/ 162 w 211"/>
              <a:gd name="T19" fmla="*/ 294 h 295"/>
              <a:gd name="T20" fmla="*/ 166 w 211"/>
              <a:gd name="T21" fmla="*/ 286 h 295"/>
              <a:gd name="T22" fmla="*/ 166 w 211"/>
              <a:gd name="T23" fmla="*/ 276 h 295"/>
              <a:gd name="T24" fmla="*/ 193 w 211"/>
              <a:gd name="T25" fmla="*/ 251 h 295"/>
              <a:gd name="T26" fmla="*/ 201 w 211"/>
              <a:gd name="T27" fmla="*/ 256 h 295"/>
              <a:gd name="T28" fmla="*/ 211 w 211"/>
              <a:gd name="T29" fmla="*/ 246 h 295"/>
              <a:gd name="T30" fmla="*/ 211 w 211"/>
              <a:gd name="T31" fmla="*/ 73 h 295"/>
              <a:gd name="T32" fmla="*/ 205 w 211"/>
              <a:gd name="T33" fmla="*/ 64 h 295"/>
              <a:gd name="T34" fmla="*/ 21 w 211"/>
              <a:gd name="T35" fmla="*/ 49 h 295"/>
              <a:gd name="T36" fmla="*/ 19 w 211"/>
              <a:gd name="T37" fmla="*/ 44 h 295"/>
              <a:gd name="T38" fmla="*/ 24 w 211"/>
              <a:gd name="T39" fmla="*/ 33 h 295"/>
              <a:gd name="T40" fmla="*/ 54 w 211"/>
              <a:gd name="T41" fmla="*/ 28 h 295"/>
              <a:gd name="T42" fmla="*/ 55 w 211"/>
              <a:gd name="T43" fmla="*/ 29 h 295"/>
              <a:gd name="T44" fmla="*/ 190 w 211"/>
              <a:gd name="T45" fmla="*/ 79 h 295"/>
              <a:gd name="T46" fmla="*/ 161 w 211"/>
              <a:gd name="T47" fmla="*/ 106 h 295"/>
              <a:gd name="T48" fmla="*/ 160 w 211"/>
              <a:gd name="T49" fmla="*/ 106 h 295"/>
              <a:gd name="T50" fmla="*/ 21 w 211"/>
              <a:gd name="T51" fmla="*/ 49 h 295"/>
              <a:gd name="T52" fmla="*/ 166 w 211"/>
              <a:gd name="T53" fmla="*/ 111 h 295"/>
              <a:gd name="T54" fmla="*/ 192 w 211"/>
              <a:gd name="T55" fmla="*/ 86 h 295"/>
              <a:gd name="T56" fmla="*/ 192 w 211"/>
              <a:gd name="T57" fmla="*/ 244 h 295"/>
              <a:gd name="T58" fmla="*/ 166 w 211"/>
              <a:gd name="T59" fmla="*/ 268 h 295"/>
              <a:gd name="T60" fmla="*/ 166 w 211"/>
              <a:gd name="T61" fmla="*/ 115 h 295"/>
              <a:gd name="T62" fmla="*/ 166 w 211"/>
              <a:gd name="T63" fmla="*/ 111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1" h="295">
                <a:moveTo>
                  <a:pt x="205" y="64"/>
                </a:moveTo>
                <a:cubicBezTo>
                  <a:pt x="61" y="11"/>
                  <a:pt x="61" y="11"/>
                  <a:pt x="61" y="11"/>
                </a:cubicBezTo>
                <a:cubicBezTo>
                  <a:pt x="58" y="10"/>
                  <a:pt x="32" y="0"/>
                  <a:pt x="11" y="19"/>
                </a:cubicBezTo>
                <a:cubicBezTo>
                  <a:pt x="4" y="26"/>
                  <a:pt x="0" y="35"/>
                  <a:pt x="0" y="45"/>
                </a:cubicBezTo>
                <a:cubicBezTo>
                  <a:pt x="0" y="47"/>
                  <a:pt x="1" y="48"/>
                  <a:pt x="1" y="50"/>
                </a:cubicBezTo>
                <a:cubicBezTo>
                  <a:pt x="1" y="228"/>
                  <a:pt x="1" y="228"/>
                  <a:pt x="1" y="228"/>
                </a:cubicBezTo>
                <a:cubicBezTo>
                  <a:pt x="1" y="232"/>
                  <a:pt x="3" y="236"/>
                  <a:pt x="7" y="237"/>
                </a:cubicBezTo>
                <a:cubicBezTo>
                  <a:pt x="153" y="295"/>
                  <a:pt x="153" y="295"/>
                  <a:pt x="153" y="295"/>
                </a:cubicBezTo>
                <a:cubicBezTo>
                  <a:pt x="154" y="295"/>
                  <a:pt x="156" y="295"/>
                  <a:pt x="157" y="295"/>
                </a:cubicBezTo>
                <a:cubicBezTo>
                  <a:pt x="159" y="295"/>
                  <a:pt x="161" y="295"/>
                  <a:pt x="162" y="294"/>
                </a:cubicBezTo>
                <a:cubicBezTo>
                  <a:pt x="165" y="292"/>
                  <a:pt x="166" y="289"/>
                  <a:pt x="166" y="286"/>
                </a:cubicBezTo>
                <a:cubicBezTo>
                  <a:pt x="166" y="276"/>
                  <a:pt x="166" y="276"/>
                  <a:pt x="166" y="276"/>
                </a:cubicBezTo>
                <a:cubicBezTo>
                  <a:pt x="193" y="251"/>
                  <a:pt x="193" y="251"/>
                  <a:pt x="193" y="251"/>
                </a:cubicBezTo>
                <a:cubicBezTo>
                  <a:pt x="195" y="254"/>
                  <a:pt x="198" y="256"/>
                  <a:pt x="201" y="256"/>
                </a:cubicBezTo>
                <a:cubicBezTo>
                  <a:pt x="207" y="256"/>
                  <a:pt x="211" y="251"/>
                  <a:pt x="211" y="246"/>
                </a:cubicBezTo>
                <a:cubicBezTo>
                  <a:pt x="211" y="73"/>
                  <a:pt x="211" y="73"/>
                  <a:pt x="211" y="73"/>
                </a:cubicBezTo>
                <a:cubicBezTo>
                  <a:pt x="211" y="69"/>
                  <a:pt x="208" y="66"/>
                  <a:pt x="205" y="64"/>
                </a:cubicBezTo>
                <a:close/>
                <a:moveTo>
                  <a:pt x="21" y="49"/>
                </a:moveTo>
                <a:cubicBezTo>
                  <a:pt x="20" y="48"/>
                  <a:pt x="19" y="46"/>
                  <a:pt x="19" y="44"/>
                </a:cubicBezTo>
                <a:cubicBezTo>
                  <a:pt x="19" y="40"/>
                  <a:pt x="21" y="36"/>
                  <a:pt x="24" y="33"/>
                </a:cubicBezTo>
                <a:cubicBezTo>
                  <a:pt x="36" y="22"/>
                  <a:pt x="54" y="28"/>
                  <a:pt x="54" y="28"/>
                </a:cubicBezTo>
                <a:cubicBezTo>
                  <a:pt x="54" y="28"/>
                  <a:pt x="54" y="29"/>
                  <a:pt x="55" y="29"/>
                </a:cubicBezTo>
                <a:cubicBezTo>
                  <a:pt x="190" y="79"/>
                  <a:pt x="190" y="79"/>
                  <a:pt x="190" y="79"/>
                </a:cubicBezTo>
                <a:cubicBezTo>
                  <a:pt x="161" y="106"/>
                  <a:pt x="161" y="106"/>
                  <a:pt x="161" y="106"/>
                </a:cubicBezTo>
                <a:cubicBezTo>
                  <a:pt x="161" y="106"/>
                  <a:pt x="161" y="106"/>
                  <a:pt x="160" y="106"/>
                </a:cubicBezTo>
                <a:lnTo>
                  <a:pt x="21" y="49"/>
                </a:lnTo>
                <a:close/>
                <a:moveTo>
                  <a:pt x="166" y="111"/>
                </a:moveTo>
                <a:cubicBezTo>
                  <a:pt x="192" y="86"/>
                  <a:pt x="192" y="86"/>
                  <a:pt x="192" y="86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166" y="268"/>
                  <a:pt x="166" y="268"/>
                  <a:pt x="166" y="268"/>
                </a:cubicBezTo>
                <a:cubicBezTo>
                  <a:pt x="166" y="115"/>
                  <a:pt x="166" y="115"/>
                  <a:pt x="166" y="115"/>
                </a:cubicBezTo>
                <a:cubicBezTo>
                  <a:pt x="166" y="114"/>
                  <a:pt x="166" y="112"/>
                  <a:pt x="166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276074" y="4533292"/>
            <a:ext cx="412393" cy="410021"/>
            <a:chOff x="344488" y="363538"/>
            <a:chExt cx="276226" cy="274637"/>
          </a:xfrm>
          <a:solidFill>
            <a:schemeClr val="bg1"/>
          </a:solidFill>
        </p:grpSpPr>
        <p:sp>
          <p:nvSpPr>
            <p:cNvPr id="35" name="Freeform 223"/>
            <p:cNvSpPr>
              <a:spLocks noEditPoints="1"/>
            </p:cNvSpPr>
            <p:nvPr/>
          </p:nvSpPr>
          <p:spPr bwMode="auto">
            <a:xfrm>
              <a:off x="344488" y="3635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9 h 43"/>
                <a:gd name="T12" fmla="*/ 34 w 43"/>
                <a:gd name="T13" fmla="*/ 9 h 43"/>
                <a:gd name="T14" fmla="*/ 34 w 43"/>
                <a:gd name="T15" fmla="*/ 33 h 43"/>
                <a:gd name="T16" fmla="*/ 10 w 43"/>
                <a:gd name="T17" fmla="*/ 33 h 43"/>
                <a:gd name="T18" fmla="*/ 10 w 43"/>
                <a:gd name="T19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9"/>
                  </a:moveTo>
                  <a:lnTo>
                    <a:pt x="34" y="9"/>
                  </a:lnTo>
                  <a:lnTo>
                    <a:pt x="34" y="33"/>
                  </a:lnTo>
                  <a:lnTo>
                    <a:pt x="10" y="33"/>
                  </a:ln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24"/>
            <p:cNvSpPr>
              <a:spLocks noEditPoints="1"/>
            </p:cNvSpPr>
            <p:nvPr/>
          </p:nvSpPr>
          <p:spPr bwMode="auto">
            <a:xfrm>
              <a:off x="344488" y="465138"/>
              <a:ext cx="68263" cy="68262"/>
            </a:xfrm>
            <a:custGeom>
              <a:avLst/>
              <a:gdLst>
                <a:gd name="T0" fmla="*/ 0 w 43"/>
                <a:gd name="T1" fmla="*/ 43 h 43"/>
                <a:gd name="T2" fmla="*/ 43 w 43"/>
                <a:gd name="T3" fmla="*/ 43 h 43"/>
                <a:gd name="T4" fmla="*/ 43 w 43"/>
                <a:gd name="T5" fmla="*/ 0 h 43"/>
                <a:gd name="T6" fmla="*/ 0 w 43"/>
                <a:gd name="T7" fmla="*/ 0 h 43"/>
                <a:gd name="T8" fmla="*/ 0 w 43"/>
                <a:gd name="T9" fmla="*/ 43 h 43"/>
                <a:gd name="T10" fmla="*/ 10 w 43"/>
                <a:gd name="T11" fmla="*/ 10 h 43"/>
                <a:gd name="T12" fmla="*/ 34 w 43"/>
                <a:gd name="T13" fmla="*/ 10 h 43"/>
                <a:gd name="T14" fmla="*/ 34 w 43"/>
                <a:gd name="T15" fmla="*/ 34 h 43"/>
                <a:gd name="T16" fmla="*/ 10 w 43"/>
                <a:gd name="T17" fmla="*/ 34 h 43"/>
                <a:gd name="T18" fmla="*/ 10 w 43"/>
                <a:gd name="T1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43" y="43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3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25"/>
            <p:cNvSpPr>
              <a:spLocks noChangeArrowheads="1"/>
            </p:cNvSpPr>
            <p:nvPr/>
          </p:nvSpPr>
          <p:spPr bwMode="auto">
            <a:xfrm>
              <a:off x="447676" y="377825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226"/>
            <p:cNvSpPr>
              <a:spLocks noChangeArrowheads="1"/>
            </p:cNvSpPr>
            <p:nvPr/>
          </p:nvSpPr>
          <p:spPr bwMode="auto">
            <a:xfrm>
              <a:off x="447676" y="481013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227"/>
            <p:cNvSpPr>
              <a:spLocks noEditPoints="1"/>
            </p:cNvSpPr>
            <p:nvPr/>
          </p:nvSpPr>
          <p:spPr bwMode="auto">
            <a:xfrm>
              <a:off x="344488" y="568325"/>
              <a:ext cx="68263" cy="69850"/>
            </a:xfrm>
            <a:custGeom>
              <a:avLst/>
              <a:gdLst>
                <a:gd name="T0" fmla="*/ 0 w 43"/>
                <a:gd name="T1" fmla="*/ 44 h 44"/>
                <a:gd name="T2" fmla="*/ 43 w 43"/>
                <a:gd name="T3" fmla="*/ 44 h 44"/>
                <a:gd name="T4" fmla="*/ 43 w 43"/>
                <a:gd name="T5" fmla="*/ 0 h 44"/>
                <a:gd name="T6" fmla="*/ 0 w 43"/>
                <a:gd name="T7" fmla="*/ 0 h 44"/>
                <a:gd name="T8" fmla="*/ 0 w 43"/>
                <a:gd name="T9" fmla="*/ 44 h 44"/>
                <a:gd name="T10" fmla="*/ 10 w 43"/>
                <a:gd name="T11" fmla="*/ 10 h 44"/>
                <a:gd name="T12" fmla="*/ 34 w 43"/>
                <a:gd name="T13" fmla="*/ 10 h 44"/>
                <a:gd name="T14" fmla="*/ 34 w 43"/>
                <a:gd name="T15" fmla="*/ 34 h 44"/>
                <a:gd name="T16" fmla="*/ 10 w 43"/>
                <a:gd name="T17" fmla="*/ 34 h 44"/>
                <a:gd name="T18" fmla="*/ 10 w 43"/>
                <a:gd name="T19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4">
                  <a:moveTo>
                    <a:pt x="0" y="44"/>
                  </a:moveTo>
                  <a:lnTo>
                    <a:pt x="43" y="44"/>
                  </a:lnTo>
                  <a:lnTo>
                    <a:pt x="43" y="0"/>
                  </a:lnTo>
                  <a:lnTo>
                    <a:pt x="0" y="0"/>
                  </a:lnTo>
                  <a:lnTo>
                    <a:pt x="0" y="44"/>
                  </a:lnTo>
                  <a:close/>
                  <a:moveTo>
                    <a:pt x="10" y="10"/>
                  </a:moveTo>
                  <a:lnTo>
                    <a:pt x="34" y="10"/>
                  </a:lnTo>
                  <a:lnTo>
                    <a:pt x="34" y="34"/>
                  </a:lnTo>
                  <a:lnTo>
                    <a:pt x="10" y="34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228"/>
            <p:cNvSpPr>
              <a:spLocks noChangeArrowheads="1"/>
            </p:cNvSpPr>
            <p:nvPr/>
          </p:nvSpPr>
          <p:spPr bwMode="auto">
            <a:xfrm>
              <a:off x="447676" y="584200"/>
              <a:ext cx="173038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09994" y="3552651"/>
            <a:ext cx="298628" cy="412391"/>
            <a:chOff x="1485901" y="361950"/>
            <a:chExt cx="200025" cy="276225"/>
          </a:xfrm>
          <a:solidFill>
            <a:schemeClr val="bg1"/>
          </a:solidFill>
        </p:grpSpPr>
        <p:sp>
          <p:nvSpPr>
            <p:cNvPr id="42" name="Freeform 229"/>
            <p:cNvSpPr>
              <a:spLocks noEditPoints="1"/>
            </p:cNvSpPr>
            <p:nvPr/>
          </p:nvSpPr>
          <p:spPr bwMode="auto">
            <a:xfrm>
              <a:off x="1528763" y="4619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230"/>
            <p:cNvSpPr>
              <a:spLocks noEditPoints="1"/>
            </p:cNvSpPr>
            <p:nvPr/>
          </p:nvSpPr>
          <p:spPr bwMode="auto">
            <a:xfrm>
              <a:off x="1528763" y="5127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4 h 21"/>
                <a:gd name="T12" fmla="*/ 17 w 21"/>
                <a:gd name="T13" fmla="*/ 4 h 21"/>
                <a:gd name="T14" fmla="*/ 17 w 21"/>
                <a:gd name="T15" fmla="*/ 16 h 21"/>
                <a:gd name="T16" fmla="*/ 5 w 21"/>
                <a:gd name="T17" fmla="*/ 16 h 21"/>
                <a:gd name="T18" fmla="*/ 5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4"/>
                  </a:moveTo>
                  <a:lnTo>
                    <a:pt x="17" y="4"/>
                  </a:lnTo>
                  <a:lnTo>
                    <a:pt x="17" y="16"/>
                  </a:lnTo>
                  <a:lnTo>
                    <a:pt x="5" y="16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231"/>
            <p:cNvSpPr>
              <a:spLocks noChangeArrowheads="1"/>
            </p:cNvSpPr>
            <p:nvPr/>
          </p:nvSpPr>
          <p:spPr bwMode="auto">
            <a:xfrm>
              <a:off x="1579563" y="4683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232"/>
            <p:cNvSpPr>
              <a:spLocks noChangeArrowheads="1"/>
            </p:cNvSpPr>
            <p:nvPr/>
          </p:nvSpPr>
          <p:spPr bwMode="auto">
            <a:xfrm>
              <a:off x="1579563" y="5191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233"/>
            <p:cNvSpPr>
              <a:spLocks noEditPoints="1"/>
            </p:cNvSpPr>
            <p:nvPr/>
          </p:nvSpPr>
          <p:spPr bwMode="auto">
            <a:xfrm>
              <a:off x="1528763" y="561975"/>
              <a:ext cx="33338" cy="34925"/>
            </a:xfrm>
            <a:custGeom>
              <a:avLst/>
              <a:gdLst>
                <a:gd name="T0" fmla="*/ 0 w 21"/>
                <a:gd name="T1" fmla="*/ 22 h 22"/>
                <a:gd name="T2" fmla="*/ 21 w 21"/>
                <a:gd name="T3" fmla="*/ 22 h 22"/>
                <a:gd name="T4" fmla="*/ 21 w 21"/>
                <a:gd name="T5" fmla="*/ 0 h 22"/>
                <a:gd name="T6" fmla="*/ 0 w 21"/>
                <a:gd name="T7" fmla="*/ 0 h 22"/>
                <a:gd name="T8" fmla="*/ 0 w 21"/>
                <a:gd name="T9" fmla="*/ 22 h 22"/>
                <a:gd name="T10" fmla="*/ 5 w 21"/>
                <a:gd name="T11" fmla="*/ 5 h 22"/>
                <a:gd name="T12" fmla="*/ 17 w 21"/>
                <a:gd name="T13" fmla="*/ 5 h 22"/>
                <a:gd name="T14" fmla="*/ 17 w 21"/>
                <a:gd name="T15" fmla="*/ 17 h 22"/>
                <a:gd name="T16" fmla="*/ 5 w 21"/>
                <a:gd name="T17" fmla="*/ 17 h 22"/>
                <a:gd name="T18" fmla="*/ 5 w 21"/>
                <a:gd name="T1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lnTo>
                    <a:pt x="21" y="2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234"/>
            <p:cNvSpPr>
              <a:spLocks noChangeArrowheads="1"/>
            </p:cNvSpPr>
            <p:nvPr/>
          </p:nvSpPr>
          <p:spPr bwMode="auto">
            <a:xfrm>
              <a:off x="1579563" y="569913"/>
              <a:ext cx="60325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35"/>
            <p:cNvSpPr>
              <a:spLocks noEditPoints="1"/>
            </p:cNvSpPr>
            <p:nvPr/>
          </p:nvSpPr>
          <p:spPr bwMode="auto">
            <a:xfrm>
              <a:off x="1485901" y="361950"/>
              <a:ext cx="200025" cy="276225"/>
            </a:xfrm>
            <a:custGeom>
              <a:avLst/>
              <a:gdLst>
                <a:gd name="T0" fmla="*/ 36 w 126"/>
                <a:gd name="T1" fmla="*/ 0 h 174"/>
                <a:gd name="T2" fmla="*/ 36 w 126"/>
                <a:gd name="T3" fmla="*/ 0 h 174"/>
                <a:gd name="T4" fmla="*/ 0 w 126"/>
                <a:gd name="T5" fmla="*/ 36 h 174"/>
                <a:gd name="T6" fmla="*/ 0 w 126"/>
                <a:gd name="T7" fmla="*/ 174 h 174"/>
                <a:gd name="T8" fmla="*/ 126 w 126"/>
                <a:gd name="T9" fmla="*/ 174 h 174"/>
                <a:gd name="T10" fmla="*/ 126 w 126"/>
                <a:gd name="T11" fmla="*/ 0 h 174"/>
                <a:gd name="T12" fmla="*/ 36 w 126"/>
                <a:gd name="T13" fmla="*/ 0 h 174"/>
                <a:gd name="T14" fmla="*/ 111 w 126"/>
                <a:gd name="T15" fmla="*/ 159 h 174"/>
                <a:gd name="T16" fmla="*/ 14 w 126"/>
                <a:gd name="T17" fmla="*/ 159 h 174"/>
                <a:gd name="T18" fmla="*/ 14 w 126"/>
                <a:gd name="T19" fmla="*/ 51 h 174"/>
                <a:gd name="T20" fmla="*/ 50 w 126"/>
                <a:gd name="T21" fmla="*/ 51 h 174"/>
                <a:gd name="T22" fmla="*/ 50 w 126"/>
                <a:gd name="T23" fmla="*/ 14 h 174"/>
                <a:gd name="T24" fmla="*/ 111 w 126"/>
                <a:gd name="T25" fmla="*/ 14 h 174"/>
                <a:gd name="T26" fmla="*/ 111 w 126"/>
                <a:gd name="T27" fmla="*/ 15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" h="174">
                  <a:moveTo>
                    <a:pt x="36" y="0"/>
                  </a:moveTo>
                  <a:lnTo>
                    <a:pt x="36" y="0"/>
                  </a:lnTo>
                  <a:lnTo>
                    <a:pt x="0" y="36"/>
                  </a:lnTo>
                  <a:lnTo>
                    <a:pt x="0" y="174"/>
                  </a:lnTo>
                  <a:lnTo>
                    <a:pt x="126" y="174"/>
                  </a:lnTo>
                  <a:lnTo>
                    <a:pt x="126" y="0"/>
                  </a:lnTo>
                  <a:lnTo>
                    <a:pt x="36" y="0"/>
                  </a:lnTo>
                  <a:close/>
                  <a:moveTo>
                    <a:pt x="111" y="159"/>
                  </a:moveTo>
                  <a:lnTo>
                    <a:pt x="14" y="159"/>
                  </a:lnTo>
                  <a:lnTo>
                    <a:pt x="14" y="51"/>
                  </a:lnTo>
                  <a:lnTo>
                    <a:pt x="50" y="51"/>
                  </a:lnTo>
                  <a:lnTo>
                    <a:pt x="50" y="14"/>
                  </a:lnTo>
                  <a:lnTo>
                    <a:pt x="111" y="14"/>
                  </a:lnTo>
                  <a:lnTo>
                    <a:pt x="11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165547" y="4533292"/>
            <a:ext cx="336549" cy="412391"/>
            <a:chOff x="920751" y="361950"/>
            <a:chExt cx="225425" cy="276225"/>
          </a:xfrm>
          <a:solidFill>
            <a:schemeClr val="bg1"/>
          </a:solidFill>
        </p:grpSpPr>
        <p:sp>
          <p:nvSpPr>
            <p:cNvPr id="50" name="Freeform 236"/>
            <p:cNvSpPr>
              <a:spLocks noEditPoints="1"/>
            </p:cNvSpPr>
            <p:nvPr/>
          </p:nvSpPr>
          <p:spPr bwMode="auto">
            <a:xfrm>
              <a:off x="969963" y="4492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237"/>
            <p:cNvSpPr>
              <a:spLocks noEditPoints="1"/>
            </p:cNvSpPr>
            <p:nvPr/>
          </p:nvSpPr>
          <p:spPr bwMode="auto">
            <a:xfrm>
              <a:off x="969963" y="5000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ectangle 238"/>
            <p:cNvSpPr>
              <a:spLocks noChangeArrowheads="1"/>
            </p:cNvSpPr>
            <p:nvPr/>
          </p:nvSpPr>
          <p:spPr bwMode="auto">
            <a:xfrm>
              <a:off x="1020763" y="4572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Rectangle 239"/>
            <p:cNvSpPr>
              <a:spLocks noChangeArrowheads="1"/>
            </p:cNvSpPr>
            <p:nvPr/>
          </p:nvSpPr>
          <p:spPr bwMode="auto">
            <a:xfrm>
              <a:off x="1020763" y="5080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240"/>
            <p:cNvSpPr>
              <a:spLocks noEditPoints="1"/>
            </p:cNvSpPr>
            <p:nvPr/>
          </p:nvSpPr>
          <p:spPr bwMode="auto">
            <a:xfrm>
              <a:off x="969963" y="550863"/>
              <a:ext cx="33338" cy="33337"/>
            </a:xfrm>
            <a:custGeom>
              <a:avLst/>
              <a:gdLst>
                <a:gd name="T0" fmla="*/ 0 w 21"/>
                <a:gd name="T1" fmla="*/ 21 h 21"/>
                <a:gd name="T2" fmla="*/ 21 w 21"/>
                <a:gd name="T3" fmla="*/ 21 h 21"/>
                <a:gd name="T4" fmla="*/ 21 w 21"/>
                <a:gd name="T5" fmla="*/ 0 h 21"/>
                <a:gd name="T6" fmla="*/ 0 w 21"/>
                <a:gd name="T7" fmla="*/ 0 h 21"/>
                <a:gd name="T8" fmla="*/ 0 w 21"/>
                <a:gd name="T9" fmla="*/ 21 h 21"/>
                <a:gd name="T10" fmla="*/ 5 w 21"/>
                <a:gd name="T11" fmla="*/ 5 h 21"/>
                <a:gd name="T12" fmla="*/ 17 w 21"/>
                <a:gd name="T13" fmla="*/ 5 h 21"/>
                <a:gd name="T14" fmla="*/ 17 w 21"/>
                <a:gd name="T15" fmla="*/ 17 h 21"/>
                <a:gd name="T16" fmla="*/ 5 w 21"/>
                <a:gd name="T17" fmla="*/ 17 h 21"/>
                <a:gd name="T18" fmla="*/ 5 w 21"/>
                <a:gd name="T1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21"/>
                  </a:lnTo>
                  <a:close/>
                  <a:moveTo>
                    <a:pt x="5" y="5"/>
                  </a:moveTo>
                  <a:lnTo>
                    <a:pt x="17" y="5"/>
                  </a:lnTo>
                  <a:lnTo>
                    <a:pt x="17" y="17"/>
                  </a:lnTo>
                  <a:lnTo>
                    <a:pt x="5" y="1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241"/>
            <p:cNvSpPr>
              <a:spLocks noChangeArrowheads="1"/>
            </p:cNvSpPr>
            <p:nvPr/>
          </p:nvSpPr>
          <p:spPr bwMode="auto">
            <a:xfrm>
              <a:off x="1020763" y="558800"/>
              <a:ext cx="762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242"/>
            <p:cNvSpPr>
              <a:spLocks noEditPoints="1"/>
            </p:cNvSpPr>
            <p:nvPr/>
          </p:nvSpPr>
          <p:spPr bwMode="auto">
            <a:xfrm>
              <a:off x="920751" y="361950"/>
              <a:ext cx="225425" cy="276225"/>
            </a:xfrm>
            <a:custGeom>
              <a:avLst/>
              <a:gdLst>
                <a:gd name="T0" fmla="*/ 211 w 236"/>
                <a:gd name="T1" fmla="*/ 22 h 288"/>
                <a:gd name="T2" fmla="*/ 196 w 236"/>
                <a:gd name="T3" fmla="*/ 22 h 288"/>
                <a:gd name="T4" fmla="*/ 196 w 236"/>
                <a:gd name="T5" fmla="*/ 12 h 288"/>
                <a:gd name="T6" fmla="*/ 184 w 236"/>
                <a:gd name="T7" fmla="*/ 0 h 288"/>
                <a:gd name="T8" fmla="*/ 172 w 236"/>
                <a:gd name="T9" fmla="*/ 12 h 288"/>
                <a:gd name="T10" fmla="*/ 172 w 236"/>
                <a:gd name="T11" fmla="*/ 22 h 288"/>
                <a:gd name="T12" fmla="*/ 130 w 236"/>
                <a:gd name="T13" fmla="*/ 22 h 288"/>
                <a:gd name="T14" fmla="*/ 130 w 236"/>
                <a:gd name="T15" fmla="*/ 12 h 288"/>
                <a:gd name="T16" fmla="*/ 118 w 236"/>
                <a:gd name="T17" fmla="*/ 0 h 288"/>
                <a:gd name="T18" fmla="*/ 106 w 236"/>
                <a:gd name="T19" fmla="*/ 12 h 288"/>
                <a:gd name="T20" fmla="*/ 106 w 236"/>
                <a:gd name="T21" fmla="*/ 22 h 288"/>
                <a:gd name="T22" fmla="*/ 65 w 236"/>
                <a:gd name="T23" fmla="*/ 22 h 288"/>
                <a:gd name="T24" fmla="*/ 65 w 236"/>
                <a:gd name="T25" fmla="*/ 12 h 288"/>
                <a:gd name="T26" fmla="*/ 52 w 236"/>
                <a:gd name="T27" fmla="*/ 0 h 288"/>
                <a:gd name="T28" fmla="*/ 40 w 236"/>
                <a:gd name="T29" fmla="*/ 12 h 288"/>
                <a:gd name="T30" fmla="*/ 40 w 236"/>
                <a:gd name="T31" fmla="*/ 22 h 288"/>
                <a:gd name="T32" fmla="*/ 26 w 236"/>
                <a:gd name="T33" fmla="*/ 22 h 288"/>
                <a:gd name="T34" fmla="*/ 0 w 236"/>
                <a:gd name="T35" fmla="*/ 47 h 288"/>
                <a:gd name="T36" fmla="*/ 0 w 236"/>
                <a:gd name="T37" fmla="*/ 262 h 288"/>
                <a:gd name="T38" fmla="*/ 26 w 236"/>
                <a:gd name="T39" fmla="*/ 288 h 288"/>
                <a:gd name="T40" fmla="*/ 211 w 236"/>
                <a:gd name="T41" fmla="*/ 288 h 288"/>
                <a:gd name="T42" fmla="*/ 236 w 236"/>
                <a:gd name="T43" fmla="*/ 262 h 288"/>
                <a:gd name="T44" fmla="*/ 236 w 236"/>
                <a:gd name="T45" fmla="*/ 47 h 288"/>
                <a:gd name="T46" fmla="*/ 211 w 236"/>
                <a:gd name="T47" fmla="*/ 22 h 288"/>
                <a:gd name="T48" fmla="*/ 211 w 236"/>
                <a:gd name="T49" fmla="*/ 260 h 288"/>
                <a:gd name="T50" fmla="*/ 26 w 236"/>
                <a:gd name="T51" fmla="*/ 260 h 288"/>
                <a:gd name="T52" fmla="*/ 26 w 236"/>
                <a:gd name="T53" fmla="*/ 49 h 288"/>
                <a:gd name="T54" fmla="*/ 40 w 236"/>
                <a:gd name="T55" fmla="*/ 49 h 288"/>
                <a:gd name="T56" fmla="*/ 40 w 236"/>
                <a:gd name="T57" fmla="*/ 58 h 288"/>
                <a:gd name="T58" fmla="*/ 52 w 236"/>
                <a:gd name="T59" fmla="*/ 70 h 288"/>
                <a:gd name="T60" fmla="*/ 65 w 236"/>
                <a:gd name="T61" fmla="*/ 58 h 288"/>
                <a:gd name="T62" fmla="*/ 65 w 236"/>
                <a:gd name="T63" fmla="*/ 49 h 288"/>
                <a:gd name="T64" fmla="*/ 106 w 236"/>
                <a:gd name="T65" fmla="*/ 49 h 288"/>
                <a:gd name="T66" fmla="*/ 106 w 236"/>
                <a:gd name="T67" fmla="*/ 58 h 288"/>
                <a:gd name="T68" fmla="*/ 118 w 236"/>
                <a:gd name="T69" fmla="*/ 70 h 288"/>
                <a:gd name="T70" fmla="*/ 130 w 236"/>
                <a:gd name="T71" fmla="*/ 58 h 288"/>
                <a:gd name="T72" fmla="*/ 130 w 236"/>
                <a:gd name="T73" fmla="*/ 49 h 288"/>
                <a:gd name="T74" fmla="*/ 172 w 236"/>
                <a:gd name="T75" fmla="*/ 49 h 288"/>
                <a:gd name="T76" fmla="*/ 172 w 236"/>
                <a:gd name="T77" fmla="*/ 58 h 288"/>
                <a:gd name="T78" fmla="*/ 184 w 236"/>
                <a:gd name="T79" fmla="*/ 70 h 288"/>
                <a:gd name="T80" fmla="*/ 196 w 236"/>
                <a:gd name="T81" fmla="*/ 58 h 288"/>
                <a:gd name="T82" fmla="*/ 196 w 236"/>
                <a:gd name="T83" fmla="*/ 49 h 288"/>
                <a:gd name="T84" fmla="*/ 211 w 236"/>
                <a:gd name="T85" fmla="*/ 49 h 288"/>
                <a:gd name="T86" fmla="*/ 211 w 236"/>
                <a:gd name="T87" fmla="*/ 26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6" h="288">
                  <a:moveTo>
                    <a:pt x="211" y="22"/>
                  </a:moveTo>
                  <a:cubicBezTo>
                    <a:pt x="196" y="22"/>
                    <a:pt x="196" y="22"/>
                    <a:pt x="196" y="2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6"/>
                    <a:pt x="191" y="0"/>
                    <a:pt x="184" y="0"/>
                  </a:cubicBezTo>
                  <a:cubicBezTo>
                    <a:pt x="177" y="0"/>
                    <a:pt x="172" y="6"/>
                    <a:pt x="172" y="1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0" y="6"/>
                    <a:pt x="125" y="0"/>
                    <a:pt x="118" y="0"/>
                  </a:cubicBezTo>
                  <a:cubicBezTo>
                    <a:pt x="111" y="0"/>
                    <a:pt x="106" y="6"/>
                    <a:pt x="106" y="1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6"/>
                    <a:pt x="59" y="0"/>
                    <a:pt x="52" y="0"/>
                  </a:cubicBezTo>
                  <a:cubicBezTo>
                    <a:pt x="46" y="0"/>
                    <a:pt x="40" y="6"/>
                    <a:pt x="40" y="1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12" y="22"/>
                    <a:pt x="0" y="33"/>
                    <a:pt x="0" y="47"/>
                  </a:cubicBezTo>
                  <a:cubicBezTo>
                    <a:pt x="0" y="262"/>
                    <a:pt x="0" y="262"/>
                    <a:pt x="0" y="262"/>
                  </a:cubicBezTo>
                  <a:cubicBezTo>
                    <a:pt x="0" y="277"/>
                    <a:pt x="12" y="288"/>
                    <a:pt x="26" y="288"/>
                  </a:cubicBezTo>
                  <a:cubicBezTo>
                    <a:pt x="211" y="288"/>
                    <a:pt x="211" y="288"/>
                    <a:pt x="211" y="288"/>
                  </a:cubicBezTo>
                  <a:cubicBezTo>
                    <a:pt x="225" y="288"/>
                    <a:pt x="236" y="277"/>
                    <a:pt x="236" y="26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6" y="33"/>
                    <a:pt x="225" y="22"/>
                    <a:pt x="211" y="22"/>
                  </a:cubicBezTo>
                  <a:close/>
                  <a:moveTo>
                    <a:pt x="211" y="260"/>
                  </a:moveTo>
                  <a:cubicBezTo>
                    <a:pt x="26" y="260"/>
                    <a:pt x="26" y="260"/>
                    <a:pt x="26" y="26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65"/>
                    <a:pt x="46" y="70"/>
                    <a:pt x="52" y="70"/>
                  </a:cubicBezTo>
                  <a:cubicBezTo>
                    <a:pt x="59" y="70"/>
                    <a:pt x="65" y="65"/>
                    <a:pt x="65" y="58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6" y="65"/>
                    <a:pt x="111" y="70"/>
                    <a:pt x="118" y="70"/>
                  </a:cubicBezTo>
                  <a:cubicBezTo>
                    <a:pt x="125" y="70"/>
                    <a:pt x="130" y="65"/>
                    <a:pt x="130" y="58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72" y="58"/>
                    <a:pt x="172" y="58"/>
                    <a:pt x="172" y="58"/>
                  </a:cubicBezTo>
                  <a:cubicBezTo>
                    <a:pt x="172" y="65"/>
                    <a:pt x="177" y="70"/>
                    <a:pt x="184" y="70"/>
                  </a:cubicBezTo>
                  <a:cubicBezTo>
                    <a:pt x="191" y="70"/>
                    <a:pt x="196" y="65"/>
                    <a:pt x="196" y="58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211" y="49"/>
                    <a:pt x="211" y="49"/>
                    <a:pt x="211" y="49"/>
                  </a:cubicBezTo>
                  <a:lnTo>
                    <a:pt x="211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186974" y="2589586"/>
            <a:ext cx="381581" cy="412391"/>
            <a:chOff x="2008188" y="361950"/>
            <a:chExt cx="255588" cy="276225"/>
          </a:xfrm>
          <a:solidFill>
            <a:schemeClr val="bg1"/>
          </a:solidFill>
        </p:grpSpPr>
        <p:sp>
          <p:nvSpPr>
            <p:cNvPr id="58" name="Freeform 281"/>
            <p:cNvSpPr>
              <a:spLocks noEditPoints="1"/>
            </p:cNvSpPr>
            <p:nvPr/>
          </p:nvSpPr>
          <p:spPr bwMode="auto">
            <a:xfrm>
              <a:off x="2008188" y="361950"/>
              <a:ext cx="255588" cy="276225"/>
            </a:xfrm>
            <a:custGeom>
              <a:avLst/>
              <a:gdLst>
                <a:gd name="T0" fmla="*/ 237 w 266"/>
                <a:gd name="T1" fmla="*/ 24 h 288"/>
                <a:gd name="T2" fmla="*/ 221 w 266"/>
                <a:gd name="T3" fmla="*/ 24 h 288"/>
                <a:gd name="T4" fmla="*/ 221 w 266"/>
                <a:gd name="T5" fmla="*/ 14 h 288"/>
                <a:gd name="T6" fmla="*/ 207 w 266"/>
                <a:gd name="T7" fmla="*/ 0 h 288"/>
                <a:gd name="T8" fmla="*/ 193 w 266"/>
                <a:gd name="T9" fmla="*/ 14 h 288"/>
                <a:gd name="T10" fmla="*/ 193 w 266"/>
                <a:gd name="T11" fmla="*/ 24 h 288"/>
                <a:gd name="T12" fmla="*/ 146 w 266"/>
                <a:gd name="T13" fmla="*/ 24 h 288"/>
                <a:gd name="T14" fmla="*/ 146 w 266"/>
                <a:gd name="T15" fmla="*/ 14 h 288"/>
                <a:gd name="T16" fmla="*/ 133 w 266"/>
                <a:gd name="T17" fmla="*/ 0 h 288"/>
                <a:gd name="T18" fmla="*/ 119 w 266"/>
                <a:gd name="T19" fmla="*/ 14 h 288"/>
                <a:gd name="T20" fmla="*/ 119 w 266"/>
                <a:gd name="T21" fmla="*/ 24 h 288"/>
                <a:gd name="T22" fmla="*/ 73 w 266"/>
                <a:gd name="T23" fmla="*/ 24 h 288"/>
                <a:gd name="T24" fmla="*/ 73 w 266"/>
                <a:gd name="T25" fmla="*/ 14 h 288"/>
                <a:gd name="T26" fmla="*/ 59 w 266"/>
                <a:gd name="T27" fmla="*/ 0 h 288"/>
                <a:gd name="T28" fmla="*/ 45 w 266"/>
                <a:gd name="T29" fmla="*/ 14 h 288"/>
                <a:gd name="T30" fmla="*/ 45 w 266"/>
                <a:gd name="T31" fmla="*/ 24 h 288"/>
                <a:gd name="T32" fmla="*/ 29 w 266"/>
                <a:gd name="T33" fmla="*/ 24 h 288"/>
                <a:gd name="T34" fmla="*/ 0 w 266"/>
                <a:gd name="T35" fmla="*/ 53 h 288"/>
                <a:gd name="T36" fmla="*/ 0 w 266"/>
                <a:gd name="T37" fmla="*/ 259 h 288"/>
                <a:gd name="T38" fmla="*/ 29 w 266"/>
                <a:gd name="T39" fmla="*/ 288 h 288"/>
                <a:gd name="T40" fmla="*/ 237 w 266"/>
                <a:gd name="T41" fmla="*/ 288 h 288"/>
                <a:gd name="T42" fmla="*/ 266 w 266"/>
                <a:gd name="T43" fmla="*/ 259 h 288"/>
                <a:gd name="T44" fmla="*/ 266 w 266"/>
                <a:gd name="T45" fmla="*/ 53 h 288"/>
                <a:gd name="T46" fmla="*/ 237 w 266"/>
                <a:gd name="T47" fmla="*/ 24 h 288"/>
                <a:gd name="T48" fmla="*/ 237 w 266"/>
                <a:gd name="T49" fmla="*/ 257 h 288"/>
                <a:gd name="T50" fmla="*/ 29 w 266"/>
                <a:gd name="T51" fmla="*/ 257 h 288"/>
                <a:gd name="T52" fmla="*/ 29 w 266"/>
                <a:gd name="T53" fmla="*/ 55 h 288"/>
                <a:gd name="T54" fmla="*/ 45 w 266"/>
                <a:gd name="T55" fmla="*/ 55 h 288"/>
                <a:gd name="T56" fmla="*/ 45 w 266"/>
                <a:gd name="T57" fmla="*/ 65 h 288"/>
                <a:gd name="T58" fmla="*/ 59 w 266"/>
                <a:gd name="T59" fmla="*/ 79 h 288"/>
                <a:gd name="T60" fmla="*/ 73 w 266"/>
                <a:gd name="T61" fmla="*/ 65 h 288"/>
                <a:gd name="T62" fmla="*/ 73 w 266"/>
                <a:gd name="T63" fmla="*/ 55 h 288"/>
                <a:gd name="T64" fmla="*/ 119 w 266"/>
                <a:gd name="T65" fmla="*/ 55 h 288"/>
                <a:gd name="T66" fmla="*/ 119 w 266"/>
                <a:gd name="T67" fmla="*/ 65 h 288"/>
                <a:gd name="T68" fmla="*/ 133 w 266"/>
                <a:gd name="T69" fmla="*/ 79 h 288"/>
                <a:gd name="T70" fmla="*/ 146 w 266"/>
                <a:gd name="T71" fmla="*/ 65 h 288"/>
                <a:gd name="T72" fmla="*/ 146 w 266"/>
                <a:gd name="T73" fmla="*/ 55 h 288"/>
                <a:gd name="T74" fmla="*/ 193 w 266"/>
                <a:gd name="T75" fmla="*/ 55 h 288"/>
                <a:gd name="T76" fmla="*/ 193 w 266"/>
                <a:gd name="T77" fmla="*/ 65 h 288"/>
                <a:gd name="T78" fmla="*/ 207 w 266"/>
                <a:gd name="T79" fmla="*/ 79 h 288"/>
                <a:gd name="T80" fmla="*/ 221 w 266"/>
                <a:gd name="T81" fmla="*/ 65 h 288"/>
                <a:gd name="T82" fmla="*/ 221 w 266"/>
                <a:gd name="T83" fmla="*/ 55 h 288"/>
                <a:gd name="T84" fmla="*/ 237 w 266"/>
                <a:gd name="T85" fmla="*/ 55 h 288"/>
                <a:gd name="T86" fmla="*/ 237 w 266"/>
                <a:gd name="T87" fmla="*/ 25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288">
                  <a:moveTo>
                    <a:pt x="237" y="24"/>
                  </a:moveTo>
                  <a:cubicBezTo>
                    <a:pt x="221" y="24"/>
                    <a:pt x="221" y="24"/>
                    <a:pt x="221" y="24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21" y="6"/>
                    <a:pt x="214" y="0"/>
                    <a:pt x="207" y="0"/>
                  </a:cubicBezTo>
                  <a:cubicBezTo>
                    <a:pt x="199" y="0"/>
                    <a:pt x="193" y="6"/>
                    <a:pt x="193" y="14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6"/>
                    <a:pt x="140" y="0"/>
                    <a:pt x="133" y="0"/>
                  </a:cubicBezTo>
                  <a:cubicBezTo>
                    <a:pt x="125" y="0"/>
                    <a:pt x="119" y="6"/>
                    <a:pt x="119" y="1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6"/>
                    <a:pt x="66" y="0"/>
                    <a:pt x="59" y="0"/>
                  </a:cubicBezTo>
                  <a:cubicBezTo>
                    <a:pt x="51" y="0"/>
                    <a:pt x="45" y="6"/>
                    <a:pt x="45" y="1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3" y="24"/>
                    <a:pt x="0" y="37"/>
                    <a:pt x="0" y="53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5"/>
                    <a:pt x="13" y="288"/>
                    <a:pt x="29" y="288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53" y="288"/>
                    <a:pt x="266" y="275"/>
                    <a:pt x="266" y="259"/>
                  </a:cubicBezTo>
                  <a:cubicBezTo>
                    <a:pt x="266" y="53"/>
                    <a:pt x="266" y="53"/>
                    <a:pt x="266" y="53"/>
                  </a:cubicBezTo>
                  <a:cubicBezTo>
                    <a:pt x="266" y="37"/>
                    <a:pt x="253" y="24"/>
                    <a:pt x="237" y="24"/>
                  </a:cubicBezTo>
                  <a:close/>
                  <a:moveTo>
                    <a:pt x="237" y="257"/>
                  </a:moveTo>
                  <a:cubicBezTo>
                    <a:pt x="29" y="257"/>
                    <a:pt x="29" y="257"/>
                    <a:pt x="29" y="25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5" y="73"/>
                    <a:pt x="51" y="79"/>
                    <a:pt x="59" y="79"/>
                  </a:cubicBezTo>
                  <a:cubicBezTo>
                    <a:pt x="66" y="79"/>
                    <a:pt x="73" y="73"/>
                    <a:pt x="73" y="6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73"/>
                    <a:pt x="125" y="79"/>
                    <a:pt x="133" y="79"/>
                  </a:cubicBezTo>
                  <a:cubicBezTo>
                    <a:pt x="140" y="79"/>
                    <a:pt x="146" y="73"/>
                    <a:pt x="146" y="65"/>
                  </a:cubicBezTo>
                  <a:cubicBezTo>
                    <a:pt x="146" y="55"/>
                    <a:pt x="146" y="55"/>
                    <a:pt x="146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3" y="65"/>
                    <a:pt x="193" y="65"/>
                    <a:pt x="193" y="65"/>
                  </a:cubicBezTo>
                  <a:cubicBezTo>
                    <a:pt x="193" y="73"/>
                    <a:pt x="199" y="79"/>
                    <a:pt x="207" y="79"/>
                  </a:cubicBezTo>
                  <a:cubicBezTo>
                    <a:pt x="214" y="79"/>
                    <a:pt x="221" y="73"/>
                    <a:pt x="221" y="6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37" y="55"/>
                    <a:pt x="237" y="55"/>
                    <a:pt x="237" y="55"/>
                  </a:cubicBezTo>
                  <a:lnTo>
                    <a:pt x="237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282"/>
            <p:cNvSpPr/>
            <p:nvPr/>
          </p:nvSpPr>
          <p:spPr bwMode="auto">
            <a:xfrm>
              <a:off x="2063751" y="466725"/>
              <a:ext cx="144463" cy="106362"/>
            </a:xfrm>
            <a:custGeom>
              <a:avLst/>
              <a:gdLst>
                <a:gd name="T0" fmla="*/ 133 w 150"/>
                <a:gd name="T1" fmla="*/ 3 h 111"/>
                <a:gd name="T2" fmla="*/ 124 w 150"/>
                <a:gd name="T3" fmla="*/ 3 h 111"/>
                <a:gd name="T4" fmla="*/ 58 w 150"/>
                <a:gd name="T5" fmla="*/ 69 h 111"/>
                <a:gd name="T6" fmla="*/ 50 w 150"/>
                <a:gd name="T7" fmla="*/ 69 h 111"/>
                <a:gd name="T8" fmla="*/ 25 w 150"/>
                <a:gd name="T9" fmla="*/ 45 h 111"/>
                <a:gd name="T10" fmla="*/ 17 w 150"/>
                <a:gd name="T11" fmla="*/ 45 h 111"/>
                <a:gd name="T12" fmla="*/ 2 w 150"/>
                <a:gd name="T13" fmla="*/ 60 h 111"/>
                <a:gd name="T14" fmla="*/ 2 w 150"/>
                <a:gd name="T15" fmla="*/ 68 h 111"/>
                <a:gd name="T16" fmla="*/ 40 w 150"/>
                <a:gd name="T17" fmla="*/ 106 h 111"/>
                <a:gd name="T18" fmla="*/ 50 w 150"/>
                <a:gd name="T19" fmla="*/ 111 h 111"/>
                <a:gd name="T20" fmla="*/ 57 w 150"/>
                <a:gd name="T21" fmla="*/ 111 h 111"/>
                <a:gd name="T22" fmla="*/ 67 w 150"/>
                <a:gd name="T23" fmla="*/ 106 h 111"/>
                <a:gd name="T24" fmla="*/ 148 w 150"/>
                <a:gd name="T25" fmla="*/ 26 h 111"/>
                <a:gd name="T26" fmla="*/ 148 w 150"/>
                <a:gd name="T27" fmla="*/ 17 h 111"/>
                <a:gd name="T28" fmla="*/ 133 w 150"/>
                <a:gd name="T2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111">
                  <a:moveTo>
                    <a:pt x="133" y="3"/>
                  </a:moveTo>
                  <a:cubicBezTo>
                    <a:pt x="131" y="0"/>
                    <a:pt x="127" y="0"/>
                    <a:pt x="124" y="3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6" y="71"/>
                    <a:pt x="52" y="71"/>
                    <a:pt x="50" y="69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3" y="43"/>
                    <a:pt x="19" y="43"/>
                    <a:pt x="17" y="45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62"/>
                    <a:pt x="0" y="66"/>
                    <a:pt x="2" y="68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9"/>
                    <a:pt x="47" y="111"/>
                    <a:pt x="50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60" y="111"/>
                    <a:pt x="65" y="109"/>
                    <a:pt x="67" y="10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0" y="23"/>
                    <a:pt x="150" y="20"/>
                    <a:pt x="148" y="17"/>
                  </a:cubicBezTo>
                  <a:lnTo>
                    <a:pt x="13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670229" y="3500509"/>
            <a:ext cx="300999" cy="421872"/>
            <a:chOff x="2584451" y="355600"/>
            <a:chExt cx="201613" cy="282575"/>
          </a:xfrm>
          <a:solidFill>
            <a:schemeClr val="bg1"/>
          </a:solidFill>
        </p:grpSpPr>
        <p:sp>
          <p:nvSpPr>
            <p:cNvPr id="61" name="Freeform 318"/>
            <p:cNvSpPr>
              <a:spLocks noEditPoints="1"/>
            </p:cNvSpPr>
            <p:nvPr/>
          </p:nvSpPr>
          <p:spPr bwMode="auto">
            <a:xfrm>
              <a:off x="2584451" y="355600"/>
              <a:ext cx="201613" cy="282575"/>
            </a:xfrm>
            <a:custGeom>
              <a:avLst/>
              <a:gdLst>
                <a:gd name="T0" fmla="*/ 205 w 211"/>
                <a:gd name="T1" fmla="*/ 64 h 295"/>
                <a:gd name="T2" fmla="*/ 62 w 211"/>
                <a:gd name="T3" fmla="*/ 11 h 295"/>
                <a:gd name="T4" fmla="*/ 11 w 211"/>
                <a:gd name="T5" fmla="*/ 19 h 295"/>
                <a:gd name="T6" fmla="*/ 1 w 211"/>
                <a:gd name="T7" fmla="*/ 45 h 295"/>
                <a:gd name="T8" fmla="*/ 1 w 211"/>
                <a:gd name="T9" fmla="*/ 50 h 295"/>
                <a:gd name="T10" fmla="*/ 1 w 211"/>
                <a:gd name="T11" fmla="*/ 228 h 295"/>
                <a:gd name="T12" fmla="*/ 7 w 211"/>
                <a:gd name="T13" fmla="*/ 237 h 295"/>
                <a:gd name="T14" fmla="*/ 154 w 211"/>
                <a:gd name="T15" fmla="*/ 295 h 295"/>
                <a:gd name="T16" fmla="*/ 157 w 211"/>
                <a:gd name="T17" fmla="*/ 295 h 295"/>
                <a:gd name="T18" fmla="*/ 163 w 211"/>
                <a:gd name="T19" fmla="*/ 294 h 295"/>
                <a:gd name="T20" fmla="*/ 167 w 211"/>
                <a:gd name="T21" fmla="*/ 286 h 295"/>
                <a:gd name="T22" fmla="*/ 167 w 211"/>
                <a:gd name="T23" fmla="*/ 281 h 295"/>
                <a:gd name="T24" fmla="*/ 196 w 211"/>
                <a:gd name="T25" fmla="*/ 253 h 295"/>
                <a:gd name="T26" fmla="*/ 202 w 211"/>
                <a:gd name="T27" fmla="*/ 256 h 295"/>
                <a:gd name="T28" fmla="*/ 211 w 211"/>
                <a:gd name="T29" fmla="*/ 246 h 295"/>
                <a:gd name="T30" fmla="*/ 211 w 211"/>
                <a:gd name="T31" fmla="*/ 73 h 295"/>
                <a:gd name="T32" fmla="*/ 205 w 211"/>
                <a:gd name="T33" fmla="*/ 64 h 295"/>
                <a:gd name="T34" fmla="*/ 24 w 211"/>
                <a:gd name="T35" fmla="*/ 33 h 295"/>
                <a:gd name="T36" fmla="*/ 55 w 211"/>
                <a:gd name="T37" fmla="*/ 28 h 295"/>
                <a:gd name="T38" fmla="*/ 55 w 211"/>
                <a:gd name="T39" fmla="*/ 28 h 295"/>
                <a:gd name="T40" fmla="*/ 187 w 211"/>
                <a:gd name="T41" fmla="*/ 78 h 295"/>
                <a:gd name="T42" fmla="*/ 158 w 211"/>
                <a:gd name="T43" fmla="*/ 105 h 295"/>
                <a:gd name="T44" fmla="*/ 21 w 211"/>
                <a:gd name="T45" fmla="*/ 49 h 295"/>
                <a:gd name="T46" fmla="*/ 20 w 211"/>
                <a:gd name="T47" fmla="*/ 44 h 295"/>
                <a:gd name="T48" fmla="*/ 24 w 211"/>
                <a:gd name="T49" fmla="*/ 33 h 295"/>
                <a:gd name="T50" fmla="*/ 148 w 211"/>
                <a:gd name="T51" fmla="*/ 272 h 295"/>
                <a:gd name="T52" fmla="*/ 20 w 211"/>
                <a:gd name="T53" fmla="*/ 222 h 295"/>
                <a:gd name="T54" fmla="*/ 20 w 211"/>
                <a:gd name="T55" fmla="*/ 69 h 295"/>
                <a:gd name="T56" fmla="*/ 148 w 211"/>
                <a:gd name="T57" fmla="*/ 121 h 295"/>
                <a:gd name="T58" fmla="*/ 148 w 211"/>
                <a:gd name="T59" fmla="*/ 272 h 295"/>
                <a:gd name="T60" fmla="*/ 167 w 211"/>
                <a:gd name="T61" fmla="*/ 115 h 295"/>
                <a:gd name="T62" fmla="*/ 192 w 211"/>
                <a:gd name="T63" fmla="*/ 91 h 295"/>
                <a:gd name="T64" fmla="*/ 192 w 211"/>
                <a:gd name="T65" fmla="*/ 239 h 295"/>
                <a:gd name="T66" fmla="*/ 167 w 211"/>
                <a:gd name="T67" fmla="*/ 263 h 295"/>
                <a:gd name="T68" fmla="*/ 167 w 211"/>
                <a:gd name="T69" fmla="*/ 115 h 295"/>
                <a:gd name="T70" fmla="*/ 167 w 211"/>
                <a:gd name="T71" fmla="*/ 11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1" h="295">
                  <a:moveTo>
                    <a:pt x="205" y="64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59" y="9"/>
                    <a:pt x="32" y="0"/>
                    <a:pt x="11" y="19"/>
                  </a:cubicBezTo>
                  <a:cubicBezTo>
                    <a:pt x="4" y="25"/>
                    <a:pt x="0" y="35"/>
                    <a:pt x="1" y="45"/>
                  </a:cubicBezTo>
                  <a:cubicBezTo>
                    <a:pt x="1" y="46"/>
                    <a:pt x="1" y="48"/>
                    <a:pt x="1" y="50"/>
                  </a:cubicBezTo>
                  <a:cubicBezTo>
                    <a:pt x="1" y="228"/>
                    <a:pt x="1" y="228"/>
                    <a:pt x="1" y="228"/>
                  </a:cubicBezTo>
                  <a:cubicBezTo>
                    <a:pt x="1" y="232"/>
                    <a:pt x="4" y="236"/>
                    <a:pt x="7" y="237"/>
                  </a:cubicBezTo>
                  <a:cubicBezTo>
                    <a:pt x="154" y="295"/>
                    <a:pt x="154" y="295"/>
                    <a:pt x="154" y="295"/>
                  </a:cubicBezTo>
                  <a:cubicBezTo>
                    <a:pt x="155" y="295"/>
                    <a:pt x="156" y="295"/>
                    <a:pt x="157" y="295"/>
                  </a:cubicBezTo>
                  <a:cubicBezTo>
                    <a:pt x="159" y="295"/>
                    <a:pt x="161" y="295"/>
                    <a:pt x="163" y="294"/>
                  </a:cubicBezTo>
                  <a:cubicBezTo>
                    <a:pt x="165" y="292"/>
                    <a:pt x="167" y="289"/>
                    <a:pt x="167" y="286"/>
                  </a:cubicBezTo>
                  <a:cubicBezTo>
                    <a:pt x="167" y="281"/>
                    <a:pt x="167" y="281"/>
                    <a:pt x="167" y="281"/>
                  </a:cubicBezTo>
                  <a:cubicBezTo>
                    <a:pt x="196" y="253"/>
                    <a:pt x="196" y="253"/>
                    <a:pt x="196" y="253"/>
                  </a:cubicBezTo>
                  <a:cubicBezTo>
                    <a:pt x="197" y="255"/>
                    <a:pt x="200" y="256"/>
                    <a:pt x="202" y="256"/>
                  </a:cubicBezTo>
                  <a:cubicBezTo>
                    <a:pt x="207" y="256"/>
                    <a:pt x="211" y="251"/>
                    <a:pt x="211" y="246"/>
                  </a:cubicBezTo>
                  <a:cubicBezTo>
                    <a:pt x="211" y="73"/>
                    <a:pt x="211" y="73"/>
                    <a:pt x="211" y="73"/>
                  </a:cubicBezTo>
                  <a:cubicBezTo>
                    <a:pt x="211" y="69"/>
                    <a:pt x="209" y="65"/>
                    <a:pt x="205" y="64"/>
                  </a:cubicBezTo>
                  <a:close/>
                  <a:moveTo>
                    <a:pt x="24" y="33"/>
                  </a:moveTo>
                  <a:cubicBezTo>
                    <a:pt x="37" y="21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58" y="105"/>
                    <a:pt x="158" y="105"/>
                    <a:pt x="158" y="105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8"/>
                    <a:pt x="20" y="46"/>
                    <a:pt x="20" y="44"/>
                  </a:cubicBezTo>
                  <a:cubicBezTo>
                    <a:pt x="20" y="40"/>
                    <a:pt x="21" y="36"/>
                    <a:pt x="24" y="33"/>
                  </a:cubicBezTo>
                  <a:close/>
                  <a:moveTo>
                    <a:pt x="148" y="272"/>
                  </a:moveTo>
                  <a:cubicBezTo>
                    <a:pt x="20" y="222"/>
                    <a:pt x="20" y="222"/>
                    <a:pt x="20" y="22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48" y="121"/>
                    <a:pt x="148" y="121"/>
                    <a:pt x="148" y="121"/>
                  </a:cubicBezTo>
                  <a:lnTo>
                    <a:pt x="148" y="272"/>
                  </a:lnTo>
                  <a:close/>
                  <a:moveTo>
                    <a:pt x="167" y="115"/>
                  </a:moveTo>
                  <a:cubicBezTo>
                    <a:pt x="192" y="91"/>
                    <a:pt x="192" y="91"/>
                    <a:pt x="192" y="91"/>
                  </a:cubicBezTo>
                  <a:cubicBezTo>
                    <a:pt x="192" y="239"/>
                    <a:pt x="192" y="239"/>
                    <a:pt x="192" y="239"/>
                  </a:cubicBezTo>
                  <a:cubicBezTo>
                    <a:pt x="167" y="263"/>
                    <a:pt x="167" y="263"/>
                    <a:pt x="167" y="263"/>
                  </a:cubicBezTo>
                  <a:cubicBezTo>
                    <a:pt x="167" y="115"/>
                    <a:pt x="167" y="115"/>
                    <a:pt x="167" y="115"/>
                  </a:cubicBezTo>
                  <a:cubicBezTo>
                    <a:pt x="167" y="115"/>
                    <a:pt x="167" y="115"/>
                    <a:pt x="167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319"/>
            <p:cNvSpPr/>
            <p:nvPr/>
          </p:nvSpPr>
          <p:spPr bwMode="auto">
            <a:xfrm>
              <a:off x="2624138" y="468313"/>
              <a:ext cx="79375" cy="42862"/>
            </a:xfrm>
            <a:custGeom>
              <a:avLst/>
              <a:gdLst>
                <a:gd name="T0" fmla="*/ 7 w 83"/>
                <a:gd name="T1" fmla="*/ 19 h 45"/>
                <a:gd name="T2" fmla="*/ 69 w 83"/>
                <a:gd name="T3" fmla="*/ 44 h 45"/>
                <a:gd name="T4" fmla="*/ 72 w 83"/>
                <a:gd name="T5" fmla="*/ 45 h 45"/>
                <a:gd name="T6" fmla="*/ 81 w 83"/>
                <a:gd name="T7" fmla="*/ 39 h 45"/>
                <a:gd name="T8" fmla="*/ 76 w 83"/>
                <a:gd name="T9" fmla="*/ 27 h 45"/>
                <a:gd name="T10" fmla="*/ 14 w 83"/>
                <a:gd name="T11" fmla="*/ 1 h 45"/>
                <a:gd name="T12" fmla="*/ 2 w 83"/>
                <a:gd name="T13" fmla="*/ 7 h 45"/>
                <a:gd name="T14" fmla="*/ 7 w 83"/>
                <a:gd name="T15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5">
                  <a:moveTo>
                    <a:pt x="7" y="19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5"/>
                    <a:pt x="72" y="45"/>
                  </a:cubicBezTo>
                  <a:cubicBezTo>
                    <a:pt x="76" y="45"/>
                    <a:pt x="79" y="43"/>
                    <a:pt x="81" y="39"/>
                  </a:cubicBezTo>
                  <a:cubicBezTo>
                    <a:pt x="83" y="34"/>
                    <a:pt x="81" y="29"/>
                    <a:pt x="76" y="2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4" y="2"/>
                    <a:pt x="2" y="7"/>
                  </a:cubicBezTo>
                  <a:cubicBezTo>
                    <a:pt x="0" y="12"/>
                    <a:pt x="2" y="17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Freeform 320"/>
            <p:cNvSpPr/>
            <p:nvPr/>
          </p:nvSpPr>
          <p:spPr bwMode="auto">
            <a:xfrm>
              <a:off x="2624138" y="506413"/>
              <a:ext cx="79375" cy="44450"/>
            </a:xfrm>
            <a:custGeom>
              <a:avLst/>
              <a:gdLst>
                <a:gd name="T0" fmla="*/ 7 w 83"/>
                <a:gd name="T1" fmla="*/ 20 h 46"/>
                <a:gd name="T2" fmla="*/ 69 w 83"/>
                <a:gd name="T3" fmla="*/ 45 h 46"/>
                <a:gd name="T4" fmla="*/ 72 w 83"/>
                <a:gd name="T5" fmla="*/ 46 h 46"/>
                <a:gd name="T6" fmla="*/ 81 w 83"/>
                <a:gd name="T7" fmla="*/ 40 h 46"/>
                <a:gd name="T8" fmla="*/ 76 w 83"/>
                <a:gd name="T9" fmla="*/ 27 h 46"/>
                <a:gd name="T10" fmla="*/ 14 w 83"/>
                <a:gd name="T11" fmla="*/ 2 h 46"/>
                <a:gd name="T12" fmla="*/ 2 w 83"/>
                <a:gd name="T13" fmla="*/ 7 h 46"/>
                <a:gd name="T14" fmla="*/ 7 w 83"/>
                <a:gd name="T15" fmla="*/ 2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46">
                  <a:moveTo>
                    <a:pt x="7" y="20"/>
                  </a:moveTo>
                  <a:cubicBezTo>
                    <a:pt x="69" y="45"/>
                    <a:pt x="69" y="45"/>
                    <a:pt x="69" y="45"/>
                  </a:cubicBezTo>
                  <a:cubicBezTo>
                    <a:pt x="70" y="45"/>
                    <a:pt x="71" y="46"/>
                    <a:pt x="72" y="46"/>
                  </a:cubicBezTo>
                  <a:cubicBezTo>
                    <a:pt x="76" y="46"/>
                    <a:pt x="79" y="43"/>
                    <a:pt x="81" y="40"/>
                  </a:cubicBezTo>
                  <a:cubicBezTo>
                    <a:pt x="83" y="35"/>
                    <a:pt x="81" y="29"/>
                    <a:pt x="76" y="2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0" y="0"/>
                    <a:pt x="4" y="3"/>
                    <a:pt x="2" y="7"/>
                  </a:cubicBezTo>
                  <a:cubicBezTo>
                    <a:pt x="0" y="12"/>
                    <a:pt x="2" y="18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13"/>
          <p:cNvSpPr txBox="1"/>
          <p:nvPr/>
        </p:nvSpPr>
        <p:spPr>
          <a:xfrm>
            <a:off x="5980611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3"/>
          <p:cNvSpPr txBox="1"/>
          <p:nvPr/>
        </p:nvSpPr>
        <p:spPr>
          <a:xfrm>
            <a:off x="5467553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3"/>
          <p:cNvSpPr txBox="1"/>
          <p:nvPr/>
        </p:nvSpPr>
        <p:spPr>
          <a:xfrm>
            <a:off x="8006946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7493888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0010583" y="2554268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9497525" y="2926080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5980611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3"/>
          <p:cNvSpPr txBox="1"/>
          <p:nvPr/>
        </p:nvSpPr>
        <p:spPr>
          <a:xfrm>
            <a:off x="5467553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8006946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493888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10010583" y="4090677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9497525" y="4462489"/>
            <a:ext cx="1393357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310785" y="373072"/>
            <a:ext cx="6150045" cy="6150045"/>
            <a:chOff x="1489076" y="749301"/>
            <a:chExt cx="5019674" cy="501967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6" y="749301"/>
              <a:ext cx="5019674" cy="5019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97013" y="760413"/>
              <a:ext cx="4914900" cy="4914900"/>
            </a:xfrm>
            <a:prstGeom prst="ellipse">
              <a:avLst/>
            </a:prstGeom>
            <a:solidFill>
              <a:srgbClr val="F0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654175" y="914400"/>
              <a:ext cx="4598987" cy="4602162"/>
            </a:xfrm>
            <a:custGeom>
              <a:avLst/>
              <a:gdLst>
                <a:gd name="T0" fmla="*/ 4 w 1224"/>
                <a:gd name="T1" fmla="*/ 613 h 1225"/>
                <a:gd name="T2" fmla="*/ 8 w 1224"/>
                <a:gd name="T3" fmla="*/ 613 h 1225"/>
                <a:gd name="T4" fmla="*/ 185 w 1224"/>
                <a:gd name="T5" fmla="*/ 185 h 1225"/>
                <a:gd name="T6" fmla="*/ 612 w 1224"/>
                <a:gd name="T7" fmla="*/ 8 h 1225"/>
                <a:gd name="T8" fmla="*/ 1040 w 1224"/>
                <a:gd name="T9" fmla="*/ 185 h 1225"/>
                <a:gd name="T10" fmla="*/ 1217 w 1224"/>
                <a:gd name="T11" fmla="*/ 613 h 1225"/>
                <a:gd name="T12" fmla="*/ 1040 w 1224"/>
                <a:gd name="T13" fmla="*/ 1040 h 1225"/>
                <a:gd name="T14" fmla="*/ 612 w 1224"/>
                <a:gd name="T15" fmla="*/ 1217 h 1225"/>
                <a:gd name="T16" fmla="*/ 185 w 1224"/>
                <a:gd name="T17" fmla="*/ 1040 h 1225"/>
                <a:gd name="T18" fmla="*/ 8 w 1224"/>
                <a:gd name="T19" fmla="*/ 613 h 1225"/>
                <a:gd name="T20" fmla="*/ 4 w 1224"/>
                <a:gd name="T21" fmla="*/ 613 h 1225"/>
                <a:gd name="T22" fmla="*/ 0 w 1224"/>
                <a:gd name="T23" fmla="*/ 613 h 1225"/>
                <a:gd name="T24" fmla="*/ 612 w 1224"/>
                <a:gd name="T25" fmla="*/ 1225 h 1225"/>
                <a:gd name="T26" fmla="*/ 1224 w 1224"/>
                <a:gd name="T27" fmla="*/ 613 h 1225"/>
                <a:gd name="T28" fmla="*/ 612 w 1224"/>
                <a:gd name="T29" fmla="*/ 0 h 1225"/>
                <a:gd name="T30" fmla="*/ 0 w 1224"/>
                <a:gd name="T31" fmla="*/ 613 h 1225"/>
                <a:gd name="T32" fmla="*/ 4 w 1224"/>
                <a:gd name="T33" fmla="*/ 61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5">
                  <a:moveTo>
                    <a:pt x="4" y="613"/>
                  </a:moveTo>
                  <a:cubicBezTo>
                    <a:pt x="8" y="613"/>
                    <a:pt x="8" y="613"/>
                    <a:pt x="8" y="613"/>
                  </a:cubicBezTo>
                  <a:cubicBezTo>
                    <a:pt x="8" y="446"/>
                    <a:pt x="75" y="295"/>
                    <a:pt x="185" y="185"/>
                  </a:cubicBezTo>
                  <a:cubicBezTo>
                    <a:pt x="294" y="76"/>
                    <a:pt x="445" y="8"/>
                    <a:pt x="612" y="8"/>
                  </a:cubicBezTo>
                  <a:cubicBezTo>
                    <a:pt x="779" y="8"/>
                    <a:pt x="930" y="76"/>
                    <a:pt x="1040" y="185"/>
                  </a:cubicBezTo>
                  <a:cubicBezTo>
                    <a:pt x="1149" y="295"/>
                    <a:pt x="1217" y="446"/>
                    <a:pt x="1217" y="613"/>
                  </a:cubicBezTo>
                  <a:cubicBezTo>
                    <a:pt x="1217" y="780"/>
                    <a:pt x="1149" y="931"/>
                    <a:pt x="1040" y="1040"/>
                  </a:cubicBezTo>
                  <a:cubicBezTo>
                    <a:pt x="930" y="1150"/>
                    <a:pt x="779" y="1217"/>
                    <a:pt x="612" y="1217"/>
                  </a:cubicBezTo>
                  <a:cubicBezTo>
                    <a:pt x="445" y="1217"/>
                    <a:pt x="294" y="1150"/>
                    <a:pt x="185" y="1040"/>
                  </a:cubicBezTo>
                  <a:cubicBezTo>
                    <a:pt x="75" y="931"/>
                    <a:pt x="8" y="780"/>
                    <a:pt x="8" y="613"/>
                  </a:cubicBezTo>
                  <a:cubicBezTo>
                    <a:pt x="4" y="613"/>
                    <a:pt x="4" y="613"/>
                    <a:pt x="4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951"/>
                    <a:pt x="274" y="1225"/>
                    <a:pt x="612" y="1225"/>
                  </a:cubicBezTo>
                  <a:cubicBezTo>
                    <a:pt x="950" y="1225"/>
                    <a:pt x="1224" y="951"/>
                    <a:pt x="1224" y="613"/>
                  </a:cubicBezTo>
                  <a:cubicBezTo>
                    <a:pt x="1224" y="275"/>
                    <a:pt x="950" y="0"/>
                    <a:pt x="612" y="0"/>
                  </a:cubicBezTo>
                  <a:cubicBezTo>
                    <a:pt x="274" y="0"/>
                    <a:pt x="0" y="275"/>
                    <a:pt x="0" y="613"/>
                  </a:cubicBezTo>
                  <a:lnTo>
                    <a:pt x="4" y="613"/>
                  </a:lnTo>
                  <a:close/>
                </a:path>
              </a:pathLst>
            </a:custGeom>
            <a:solidFill>
              <a:srgbClr val="E8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69" y="682714"/>
            <a:ext cx="2155813" cy="188118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1526" y="673878"/>
            <a:ext cx="1922974" cy="51279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516" y="4754730"/>
            <a:ext cx="2680124" cy="133809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0523" y="4020882"/>
            <a:ext cx="1844616" cy="1732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563" y="543658"/>
            <a:ext cx="1393386" cy="108120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677" y="2223768"/>
            <a:ext cx="2811324" cy="74168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95" y="4791337"/>
            <a:ext cx="1383750" cy="11475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10384" y="5336626"/>
            <a:ext cx="2160281" cy="101709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996001" y="3686274"/>
            <a:ext cx="4781350" cy="1250755"/>
            <a:chOff x="611391" y="4613232"/>
            <a:chExt cx="4781350" cy="1250755"/>
          </a:xfrm>
        </p:grpSpPr>
        <p:sp>
          <p:nvSpPr>
            <p:cNvPr id="30" name="文本框 29"/>
            <p:cNvSpPr txBox="1"/>
            <p:nvPr/>
          </p:nvSpPr>
          <p:spPr>
            <a:xfrm>
              <a:off x="611391" y="4613232"/>
              <a:ext cx="4781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THE BUSINESS  PLAN </a:t>
              </a:r>
              <a:endPara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035833" y="5463877"/>
              <a:ext cx="2736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ADD YOUR TITLE HERE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1474" y="2489388"/>
            <a:ext cx="5560034" cy="1566808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10785" y="373072"/>
            <a:ext cx="6150045" cy="6150045"/>
            <a:chOff x="1489076" y="749301"/>
            <a:chExt cx="5019674" cy="5019674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6" y="749301"/>
              <a:ext cx="5019674" cy="5019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1497012" y="760413"/>
              <a:ext cx="4914900" cy="4914900"/>
            </a:xfrm>
            <a:prstGeom prst="ellipse">
              <a:avLst/>
            </a:prstGeom>
            <a:solidFill>
              <a:srgbClr val="F0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654175" y="914400"/>
              <a:ext cx="4598987" cy="4602162"/>
            </a:xfrm>
            <a:custGeom>
              <a:avLst/>
              <a:gdLst>
                <a:gd name="T0" fmla="*/ 4 w 1224"/>
                <a:gd name="T1" fmla="*/ 613 h 1225"/>
                <a:gd name="T2" fmla="*/ 8 w 1224"/>
                <a:gd name="T3" fmla="*/ 613 h 1225"/>
                <a:gd name="T4" fmla="*/ 185 w 1224"/>
                <a:gd name="T5" fmla="*/ 185 h 1225"/>
                <a:gd name="T6" fmla="*/ 612 w 1224"/>
                <a:gd name="T7" fmla="*/ 8 h 1225"/>
                <a:gd name="T8" fmla="*/ 1040 w 1224"/>
                <a:gd name="T9" fmla="*/ 185 h 1225"/>
                <a:gd name="T10" fmla="*/ 1217 w 1224"/>
                <a:gd name="T11" fmla="*/ 613 h 1225"/>
                <a:gd name="T12" fmla="*/ 1040 w 1224"/>
                <a:gd name="T13" fmla="*/ 1040 h 1225"/>
                <a:gd name="T14" fmla="*/ 612 w 1224"/>
                <a:gd name="T15" fmla="*/ 1217 h 1225"/>
                <a:gd name="T16" fmla="*/ 185 w 1224"/>
                <a:gd name="T17" fmla="*/ 1040 h 1225"/>
                <a:gd name="T18" fmla="*/ 8 w 1224"/>
                <a:gd name="T19" fmla="*/ 613 h 1225"/>
                <a:gd name="T20" fmla="*/ 4 w 1224"/>
                <a:gd name="T21" fmla="*/ 613 h 1225"/>
                <a:gd name="T22" fmla="*/ 0 w 1224"/>
                <a:gd name="T23" fmla="*/ 613 h 1225"/>
                <a:gd name="T24" fmla="*/ 612 w 1224"/>
                <a:gd name="T25" fmla="*/ 1225 h 1225"/>
                <a:gd name="T26" fmla="*/ 1224 w 1224"/>
                <a:gd name="T27" fmla="*/ 613 h 1225"/>
                <a:gd name="T28" fmla="*/ 612 w 1224"/>
                <a:gd name="T29" fmla="*/ 0 h 1225"/>
                <a:gd name="T30" fmla="*/ 0 w 1224"/>
                <a:gd name="T31" fmla="*/ 613 h 1225"/>
                <a:gd name="T32" fmla="*/ 4 w 1224"/>
                <a:gd name="T33" fmla="*/ 61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5">
                  <a:moveTo>
                    <a:pt x="4" y="613"/>
                  </a:moveTo>
                  <a:cubicBezTo>
                    <a:pt x="8" y="613"/>
                    <a:pt x="8" y="613"/>
                    <a:pt x="8" y="613"/>
                  </a:cubicBezTo>
                  <a:cubicBezTo>
                    <a:pt x="8" y="446"/>
                    <a:pt x="75" y="295"/>
                    <a:pt x="185" y="185"/>
                  </a:cubicBezTo>
                  <a:cubicBezTo>
                    <a:pt x="294" y="76"/>
                    <a:pt x="445" y="8"/>
                    <a:pt x="612" y="8"/>
                  </a:cubicBezTo>
                  <a:cubicBezTo>
                    <a:pt x="779" y="8"/>
                    <a:pt x="930" y="76"/>
                    <a:pt x="1040" y="185"/>
                  </a:cubicBezTo>
                  <a:cubicBezTo>
                    <a:pt x="1149" y="295"/>
                    <a:pt x="1217" y="446"/>
                    <a:pt x="1217" y="613"/>
                  </a:cubicBezTo>
                  <a:cubicBezTo>
                    <a:pt x="1217" y="780"/>
                    <a:pt x="1149" y="931"/>
                    <a:pt x="1040" y="1040"/>
                  </a:cubicBezTo>
                  <a:cubicBezTo>
                    <a:pt x="930" y="1150"/>
                    <a:pt x="779" y="1217"/>
                    <a:pt x="612" y="1217"/>
                  </a:cubicBezTo>
                  <a:cubicBezTo>
                    <a:pt x="445" y="1217"/>
                    <a:pt x="294" y="1150"/>
                    <a:pt x="185" y="1040"/>
                  </a:cubicBezTo>
                  <a:cubicBezTo>
                    <a:pt x="75" y="931"/>
                    <a:pt x="8" y="780"/>
                    <a:pt x="8" y="613"/>
                  </a:cubicBezTo>
                  <a:cubicBezTo>
                    <a:pt x="4" y="613"/>
                    <a:pt x="4" y="613"/>
                    <a:pt x="4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951"/>
                    <a:pt x="274" y="1225"/>
                    <a:pt x="612" y="1225"/>
                  </a:cubicBezTo>
                  <a:cubicBezTo>
                    <a:pt x="950" y="1225"/>
                    <a:pt x="1224" y="951"/>
                    <a:pt x="1224" y="613"/>
                  </a:cubicBezTo>
                  <a:cubicBezTo>
                    <a:pt x="1224" y="275"/>
                    <a:pt x="950" y="0"/>
                    <a:pt x="612" y="0"/>
                  </a:cubicBezTo>
                  <a:cubicBezTo>
                    <a:pt x="274" y="0"/>
                    <a:pt x="0" y="275"/>
                    <a:pt x="0" y="613"/>
                  </a:cubicBezTo>
                  <a:lnTo>
                    <a:pt x="4" y="613"/>
                  </a:lnTo>
                  <a:close/>
                </a:path>
              </a:pathLst>
            </a:custGeom>
            <a:solidFill>
              <a:srgbClr val="E8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452373" y="2928687"/>
            <a:ext cx="520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16216">
                      <a:schemeClr val="accent4">
                        <a:lumMod val="60000"/>
                        <a:lumOff val="40000"/>
                      </a:schemeClr>
                    </a:gs>
                    <a:gs pos="56000">
                      <a:srgbClr val="991D9A"/>
                    </a:gs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91000">
                      <a:srgbClr val="831C96"/>
                    </a:gs>
                  </a:gsLst>
                  <a:lin ang="7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4289233" y="3810104"/>
            <a:ext cx="4299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建议您在展示时采用微软雅黑字体，本模版所有图形线条及其相应素材均可自由编辑、改色、替换。更多精美大图流作品请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5618830" y="1460159"/>
            <a:ext cx="1423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6FB9DD"/>
                </a:solidFill>
                <a:latin typeface="Impact" panose="020B0806030902050204" pitchFamily="34" charset="0"/>
              </a:rPr>
              <a:t>01</a:t>
            </a:r>
            <a:endParaRPr lang="zh-CN" altLang="en-US" sz="9600" dirty="0">
              <a:solidFill>
                <a:srgbClr val="6FB9DD"/>
              </a:solidFill>
              <a:latin typeface="Impact" panose="020B080603090205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69" y="682714"/>
            <a:ext cx="2155813" cy="188118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516" y="4754730"/>
            <a:ext cx="2680124" cy="133809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677" y="2223768"/>
            <a:ext cx="2811324" cy="74168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sp>
        <p:nvSpPr>
          <p:cNvPr id="10" name="空心弧 9"/>
          <p:cNvSpPr/>
          <p:nvPr/>
        </p:nvSpPr>
        <p:spPr>
          <a:xfrm rot="4300279">
            <a:off x="1388383" y="2036427"/>
            <a:ext cx="1800000" cy="1800000"/>
          </a:xfrm>
          <a:prstGeom prst="blockArc">
            <a:avLst>
              <a:gd name="adj1" fmla="val 17100000"/>
              <a:gd name="adj2" fmla="val 11499486"/>
              <a:gd name="adj3" fmla="val 14654"/>
            </a:avLst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4300279">
            <a:off x="1582607" y="2230651"/>
            <a:ext cx="1411552" cy="14115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 bwMode="auto">
          <a:xfrm flipH="1">
            <a:off x="1910136" y="2628724"/>
            <a:ext cx="807905" cy="673256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60B5DA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64447" y="3958899"/>
            <a:ext cx="204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75%</a:t>
            </a:r>
            <a:endParaRPr lang="zh-CN" altLang="en-US" sz="2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空心弧 13"/>
          <p:cNvSpPr/>
          <p:nvPr/>
        </p:nvSpPr>
        <p:spPr>
          <a:xfrm rot="4300279">
            <a:off x="5096783" y="2036427"/>
            <a:ext cx="1800000" cy="1800000"/>
          </a:xfrm>
          <a:prstGeom prst="blockArc">
            <a:avLst>
              <a:gd name="adj1" fmla="val 17100000"/>
              <a:gd name="adj2" fmla="val 8867636"/>
              <a:gd name="adj3" fmla="val 11258"/>
            </a:avLst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 rot="4300279">
            <a:off x="5291007" y="2230651"/>
            <a:ext cx="1411552" cy="14115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 bwMode="auto">
          <a:xfrm flipH="1">
            <a:off x="5618536" y="2628724"/>
            <a:ext cx="807905" cy="673256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FE94B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72847" y="3958899"/>
            <a:ext cx="204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zh-CN" altLang="en-US" sz="2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空心弧 17"/>
          <p:cNvSpPr/>
          <p:nvPr/>
        </p:nvSpPr>
        <p:spPr>
          <a:xfrm rot="4300279">
            <a:off x="8805183" y="2036427"/>
            <a:ext cx="1800000" cy="1800000"/>
          </a:xfrm>
          <a:prstGeom prst="blockArc">
            <a:avLst>
              <a:gd name="adj1" fmla="val 12505679"/>
              <a:gd name="adj2" fmla="val 10800000"/>
              <a:gd name="adj3" fmla="val 13866"/>
            </a:avLst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4300279">
            <a:off x="8999407" y="2230651"/>
            <a:ext cx="1411552" cy="14115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KSO_Shape"/>
          <p:cNvSpPr/>
          <p:nvPr/>
        </p:nvSpPr>
        <p:spPr bwMode="auto">
          <a:xfrm flipH="1">
            <a:off x="9326936" y="2628724"/>
            <a:ext cx="807905" cy="673256"/>
          </a:xfrm>
          <a:custGeom>
            <a:avLst/>
            <a:gdLst>
              <a:gd name="T0" fmla="*/ 2147483646 w 282"/>
              <a:gd name="T1" fmla="*/ 2147483646 h 235"/>
              <a:gd name="T2" fmla="*/ 2147483646 w 282"/>
              <a:gd name="T3" fmla="*/ 2147483646 h 235"/>
              <a:gd name="T4" fmla="*/ 2147483646 w 282"/>
              <a:gd name="T5" fmla="*/ 2147483646 h 235"/>
              <a:gd name="T6" fmla="*/ 2147483646 w 282"/>
              <a:gd name="T7" fmla="*/ 2147483646 h 235"/>
              <a:gd name="T8" fmla="*/ 2147483646 w 282"/>
              <a:gd name="T9" fmla="*/ 2147483646 h 235"/>
              <a:gd name="T10" fmla="*/ 2147483646 w 282"/>
              <a:gd name="T11" fmla="*/ 2147483646 h 235"/>
              <a:gd name="T12" fmla="*/ 2147483646 w 282"/>
              <a:gd name="T13" fmla="*/ 2147483646 h 235"/>
              <a:gd name="T14" fmla="*/ 2147483646 w 282"/>
              <a:gd name="T15" fmla="*/ 2147483646 h 235"/>
              <a:gd name="T16" fmla="*/ 2147483646 w 282"/>
              <a:gd name="T17" fmla="*/ 2147483646 h 235"/>
              <a:gd name="T18" fmla="*/ 2147483646 w 282"/>
              <a:gd name="T19" fmla="*/ 2147483646 h 235"/>
              <a:gd name="T20" fmla="*/ 2147483646 w 282"/>
              <a:gd name="T21" fmla="*/ 2147483646 h 235"/>
              <a:gd name="T22" fmla="*/ 2147483646 w 282"/>
              <a:gd name="T23" fmla="*/ 2147483646 h 235"/>
              <a:gd name="T24" fmla="*/ 2147483646 w 282"/>
              <a:gd name="T25" fmla="*/ 2147483646 h 235"/>
              <a:gd name="T26" fmla="*/ 2147483646 w 282"/>
              <a:gd name="T27" fmla="*/ 2147483646 h 235"/>
              <a:gd name="T28" fmla="*/ 2147483646 w 282"/>
              <a:gd name="T29" fmla="*/ 2147483646 h 235"/>
              <a:gd name="T30" fmla="*/ 2147483646 w 282"/>
              <a:gd name="T31" fmla="*/ 2147483646 h 235"/>
              <a:gd name="T32" fmla="*/ 2147483646 w 282"/>
              <a:gd name="T33" fmla="*/ 2147483646 h 235"/>
              <a:gd name="T34" fmla="*/ 2147483646 w 282"/>
              <a:gd name="T35" fmla="*/ 2147483646 h 235"/>
              <a:gd name="T36" fmla="*/ 2147483646 w 282"/>
              <a:gd name="T37" fmla="*/ 2147483646 h 235"/>
              <a:gd name="T38" fmla="*/ 2147483646 w 282"/>
              <a:gd name="T39" fmla="*/ 2147483646 h 235"/>
              <a:gd name="T40" fmla="*/ 2147483646 w 282"/>
              <a:gd name="T41" fmla="*/ 2147483646 h 235"/>
              <a:gd name="T42" fmla="*/ 2147483646 w 282"/>
              <a:gd name="T43" fmla="*/ 2147483646 h 235"/>
              <a:gd name="T44" fmla="*/ 2147483646 w 282"/>
              <a:gd name="T45" fmla="*/ 2147483646 h 235"/>
              <a:gd name="T46" fmla="*/ 2147483646 w 282"/>
              <a:gd name="T47" fmla="*/ 2147483646 h 235"/>
              <a:gd name="T48" fmla="*/ 2147483646 w 282"/>
              <a:gd name="T49" fmla="*/ 2147483646 h 235"/>
              <a:gd name="T50" fmla="*/ 2147483646 w 282"/>
              <a:gd name="T51" fmla="*/ 2147483646 h 235"/>
              <a:gd name="T52" fmla="*/ 2147483646 w 282"/>
              <a:gd name="T53" fmla="*/ 2147483646 h 235"/>
              <a:gd name="T54" fmla="*/ 2147483646 w 282"/>
              <a:gd name="T55" fmla="*/ 2147483646 h 235"/>
              <a:gd name="T56" fmla="*/ 2147483646 w 282"/>
              <a:gd name="T57" fmla="*/ 2147483646 h 235"/>
              <a:gd name="T58" fmla="*/ 2147483646 w 282"/>
              <a:gd name="T59" fmla="*/ 2147483646 h 235"/>
              <a:gd name="T60" fmla="*/ 2147483646 w 282"/>
              <a:gd name="T61" fmla="*/ 2147483646 h 235"/>
              <a:gd name="T62" fmla="*/ 2147483646 w 282"/>
              <a:gd name="T63" fmla="*/ 2147483646 h 235"/>
              <a:gd name="T64" fmla="*/ 2147483646 w 282"/>
              <a:gd name="T65" fmla="*/ 2147483646 h 235"/>
              <a:gd name="T66" fmla="*/ 2147483646 w 282"/>
              <a:gd name="T67" fmla="*/ 2147483646 h 235"/>
              <a:gd name="T68" fmla="*/ 2147483646 w 282"/>
              <a:gd name="T69" fmla="*/ 2147483646 h 235"/>
              <a:gd name="T70" fmla="*/ 2147483646 w 282"/>
              <a:gd name="T71" fmla="*/ 2147483646 h 235"/>
              <a:gd name="T72" fmla="*/ 2147483646 w 282"/>
              <a:gd name="T73" fmla="*/ 2147483646 h 235"/>
              <a:gd name="T74" fmla="*/ 2147483646 w 282"/>
              <a:gd name="T75" fmla="*/ 2147483646 h 235"/>
              <a:gd name="T76" fmla="*/ 2147483646 w 282"/>
              <a:gd name="T77" fmla="*/ 2147483646 h 235"/>
              <a:gd name="T78" fmla="*/ 2147483646 w 282"/>
              <a:gd name="T79" fmla="*/ 2147483646 h 235"/>
              <a:gd name="T80" fmla="*/ 2147483646 w 282"/>
              <a:gd name="T81" fmla="*/ 2147483646 h 235"/>
              <a:gd name="T82" fmla="*/ 2147483646 w 282"/>
              <a:gd name="T83" fmla="*/ 2147483646 h 235"/>
              <a:gd name="T84" fmla="*/ 2147483646 w 282"/>
              <a:gd name="T85" fmla="*/ 2147483646 h 235"/>
              <a:gd name="T86" fmla="*/ 2147483646 w 282"/>
              <a:gd name="T87" fmla="*/ 2147483646 h 235"/>
              <a:gd name="T88" fmla="*/ 2147483646 w 282"/>
              <a:gd name="T89" fmla="*/ 2147483646 h 235"/>
              <a:gd name="T90" fmla="*/ 2147483646 w 282"/>
              <a:gd name="T91" fmla="*/ 2147483646 h 235"/>
              <a:gd name="T92" fmla="*/ 2147483646 w 282"/>
              <a:gd name="T93" fmla="*/ 2147483646 h 235"/>
              <a:gd name="T94" fmla="*/ 2147483646 w 282"/>
              <a:gd name="T95" fmla="*/ 2147483646 h 235"/>
              <a:gd name="T96" fmla="*/ 2147483646 w 282"/>
              <a:gd name="T97" fmla="*/ 2147483646 h 235"/>
              <a:gd name="T98" fmla="*/ 2147483646 w 282"/>
              <a:gd name="T99" fmla="*/ 2147483646 h 235"/>
              <a:gd name="T100" fmla="*/ 2147483646 w 282"/>
              <a:gd name="T101" fmla="*/ 2147483646 h 235"/>
              <a:gd name="T102" fmla="*/ 0 w 282"/>
              <a:gd name="T103" fmla="*/ 2147483646 h 235"/>
              <a:gd name="T104" fmla="*/ 0 w 282"/>
              <a:gd name="T105" fmla="*/ 2147483646 h 235"/>
              <a:gd name="T106" fmla="*/ 2147483646 w 282"/>
              <a:gd name="T107" fmla="*/ 2147483646 h 235"/>
              <a:gd name="T108" fmla="*/ 2147483646 w 282"/>
              <a:gd name="T109" fmla="*/ 2147483646 h 235"/>
              <a:gd name="T110" fmla="*/ 2147483646 w 282"/>
              <a:gd name="T111" fmla="*/ 2147483646 h 235"/>
              <a:gd name="T112" fmla="*/ 2147483646 w 282"/>
              <a:gd name="T113" fmla="*/ 2147483646 h 235"/>
              <a:gd name="T114" fmla="*/ 2147483646 w 282"/>
              <a:gd name="T115" fmla="*/ 2147483646 h 235"/>
              <a:gd name="T116" fmla="*/ 2147483646 w 282"/>
              <a:gd name="T117" fmla="*/ 2147483646 h 235"/>
              <a:gd name="T118" fmla="*/ 2147483646 w 282"/>
              <a:gd name="T119" fmla="*/ 2147483646 h 235"/>
              <a:gd name="T120" fmla="*/ 2147483646 w 282"/>
              <a:gd name="T121" fmla="*/ 2147483646 h 235"/>
              <a:gd name="T122" fmla="*/ 2147483646 w 282"/>
              <a:gd name="T123" fmla="*/ 2147483646 h 2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82" h="235">
                <a:moveTo>
                  <a:pt x="28" y="131"/>
                </a:moveTo>
                <a:cubicBezTo>
                  <a:pt x="28" y="53"/>
                  <a:pt x="28" y="53"/>
                  <a:pt x="28" y="53"/>
                </a:cubicBezTo>
                <a:cubicBezTo>
                  <a:pt x="28" y="44"/>
                  <a:pt x="36" y="36"/>
                  <a:pt x="46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36" y="148"/>
                  <a:pt x="28" y="140"/>
                  <a:pt x="28" y="131"/>
                </a:cubicBezTo>
                <a:close/>
                <a:moveTo>
                  <a:pt x="214" y="131"/>
                </a:moveTo>
                <a:cubicBezTo>
                  <a:pt x="214" y="53"/>
                  <a:pt x="214" y="53"/>
                  <a:pt x="214" y="53"/>
                </a:cubicBezTo>
                <a:cubicBezTo>
                  <a:pt x="214" y="44"/>
                  <a:pt x="207" y="36"/>
                  <a:pt x="197" y="36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97" y="148"/>
                  <a:pt x="197" y="148"/>
                  <a:pt x="197" y="148"/>
                </a:cubicBezTo>
                <a:cubicBezTo>
                  <a:pt x="207" y="148"/>
                  <a:pt x="214" y="140"/>
                  <a:pt x="214" y="131"/>
                </a:cubicBezTo>
                <a:close/>
                <a:moveTo>
                  <a:pt x="154" y="36"/>
                </a:moveTo>
                <a:cubicBezTo>
                  <a:pt x="152" y="21"/>
                  <a:pt x="143" y="13"/>
                  <a:pt x="131" y="13"/>
                </a:cubicBezTo>
                <a:cubicBezTo>
                  <a:pt x="112" y="13"/>
                  <a:pt x="112" y="13"/>
                  <a:pt x="112" y="13"/>
                </a:cubicBezTo>
                <a:cubicBezTo>
                  <a:pt x="100" y="13"/>
                  <a:pt x="91" y="21"/>
                  <a:pt x="89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166" y="148"/>
                  <a:pt x="166" y="148"/>
                  <a:pt x="166" y="148"/>
                </a:cubicBezTo>
                <a:cubicBezTo>
                  <a:pt x="166" y="36"/>
                  <a:pt x="166" y="36"/>
                  <a:pt x="166" y="36"/>
                </a:cubicBezTo>
                <a:lnTo>
                  <a:pt x="154" y="36"/>
                </a:lnTo>
                <a:close/>
                <a:moveTo>
                  <a:pt x="101" y="36"/>
                </a:moveTo>
                <a:cubicBezTo>
                  <a:pt x="102" y="23"/>
                  <a:pt x="110" y="23"/>
                  <a:pt x="112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7" y="23"/>
                  <a:pt x="141" y="27"/>
                  <a:pt x="142" y="36"/>
                </a:cubicBezTo>
                <a:lnTo>
                  <a:pt x="101" y="36"/>
                </a:lnTo>
                <a:close/>
                <a:moveTo>
                  <a:pt x="42" y="187"/>
                </a:moveTo>
                <a:cubicBezTo>
                  <a:pt x="28" y="187"/>
                  <a:pt x="17" y="198"/>
                  <a:pt x="17" y="211"/>
                </a:cubicBezTo>
                <a:cubicBezTo>
                  <a:pt x="17" y="224"/>
                  <a:pt x="28" y="235"/>
                  <a:pt x="42" y="235"/>
                </a:cubicBezTo>
                <a:cubicBezTo>
                  <a:pt x="55" y="235"/>
                  <a:pt x="66" y="224"/>
                  <a:pt x="66" y="211"/>
                </a:cubicBezTo>
                <a:cubicBezTo>
                  <a:pt x="66" y="198"/>
                  <a:pt x="55" y="187"/>
                  <a:pt x="42" y="187"/>
                </a:cubicBezTo>
                <a:close/>
                <a:moveTo>
                  <a:pt x="42" y="224"/>
                </a:moveTo>
                <a:cubicBezTo>
                  <a:pt x="34" y="224"/>
                  <a:pt x="29" y="218"/>
                  <a:pt x="29" y="211"/>
                </a:cubicBezTo>
                <a:cubicBezTo>
                  <a:pt x="29" y="204"/>
                  <a:pt x="34" y="198"/>
                  <a:pt x="42" y="198"/>
                </a:cubicBezTo>
                <a:cubicBezTo>
                  <a:pt x="49" y="198"/>
                  <a:pt x="54" y="204"/>
                  <a:pt x="54" y="211"/>
                </a:cubicBezTo>
                <a:cubicBezTo>
                  <a:pt x="54" y="218"/>
                  <a:pt x="49" y="224"/>
                  <a:pt x="42" y="224"/>
                </a:cubicBezTo>
                <a:close/>
                <a:moveTo>
                  <a:pt x="202" y="187"/>
                </a:moveTo>
                <a:cubicBezTo>
                  <a:pt x="188" y="187"/>
                  <a:pt x="177" y="198"/>
                  <a:pt x="177" y="211"/>
                </a:cubicBezTo>
                <a:cubicBezTo>
                  <a:pt x="177" y="224"/>
                  <a:pt x="188" y="235"/>
                  <a:pt x="202" y="235"/>
                </a:cubicBezTo>
                <a:cubicBezTo>
                  <a:pt x="215" y="235"/>
                  <a:pt x="226" y="224"/>
                  <a:pt x="226" y="211"/>
                </a:cubicBezTo>
                <a:cubicBezTo>
                  <a:pt x="226" y="198"/>
                  <a:pt x="215" y="187"/>
                  <a:pt x="202" y="187"/>
                </a:cubicBezTo>
                <a:close/>
                <a:moveTo>
                  <a:pt x="202" y="224"/>
                </a:moveTo>
                <a:cubicBezTo>
                  <a:pt x="194" y="224"/>
                  <a:pt x="189" y="218"/>
                  <a:pt x="189" y="211"/>
                </a:cubicBezTo>
                <a:cubicBezTo>
                  <a:pt x="189" y="204"/>
                  <a:pt x="194" y="198"/>
                  <a:pt x="202" y="198"/>
                </a:cubicBezTo>
                <a:cubicBezTo>
                  <a:pt x="209" y="198"/>
                  <a:pt x="214" y="204"/>
                  <a:pt x="214" y="211"/>
                </a:cubicBezTo>
                <a:cubicBezTo>
                  <a:pt x="214" y="218"/>
                  <a:pt x="209" y="224"/>
                  <a:pt x="202" y="224"/>
                </a:cubicBezTo>
                <a:close/>
                <a:moveTo>
                  <a:pt x="275" y="20"/>
                </a:moveTo>
                <a:cubicBezTo>
                  <a:pt x="246" y="36"/>
                  <a:pt x="246" y="36"/>
                  <a:pt x="246" y="36"/>
                </a:cubicBezTo>
                <a:cubicBezTo>
                  <a:pt x="246" y="179"/>
                  <a:pt x="246" y="179"/>
                  <a:pt x="246" y="17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40"/>
                  <a:pt x="0" y="140"/>
                  <a:pt x="0" y="140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60"/>
                  <a:pt x="19" y="160"/>
                  <a:pt x="19" y="160"/>
                </a:cubicBezTo>
                <a:cubicBezTo>
                  <a:pt x="226" y="160"/>
                  <a:pt x="226" y="160"/>
                  <a:pt x="226" y="160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26" y="31"/>
                  <a:pt x="226" y="30"/>
                  <a:pt x="226" y="29"/>
                </a:cubicBezTo>
                <a:cubicBezTo>
                  <a:pt x="227" y="26"/>
                  <a:pt x="228" y="23"/>
                  <a:pt x="231" y="22"/>
                </a:cubicBezTo>
                <a:cubicBezTo>
                  <a:pt x="266" y="3"/>
                  <a:pt x="266" y="3"/>
                  <a:pt x="266" y="3"/>
                </a:cubicBezTo>
                <a:cubicBezTo>
                  <a:pt x="271" y="0"/>
                  <a:pt x="277" y="2"/>
                  <a:pt x="279" y="7"/>
                </a:cubicBezTo>
                <a:cubicBezTo>
                  <a:pt x="282" y="12"/>
                  <a:pt x="280" y="17"/>
                  <a:pt x="275" y="2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81247" y="3958899"/>
            <a:ext cx="204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zh-CN" altLang="en-US" sz="2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74239" y="45511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78320" y="48370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4750402" y="45511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754483" y="48370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504466" y="455112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508547" y="48370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sp>
        <p:nvSpPr>
          <p:cNvPr id="4" name="任意多边形 3"/>
          <p:cNvSpPr/>
          <p:nvPr/>
        </p:nvSpPr>
        <p:spPr bwMode="auto">
          <a:xfrm>
            <a:off x="5595288" y="1774100"/>
            <a:ext cx="1061332" cy="1146952"/>
          </a:xfrm>
          <a:custGeom>
            <a:avLst/>
            <a:gdLst>
              <a:gd name="connsiteX0" fmla="*/ 530666 w 1061332"/>
              <a:gd name="connsiteY0" fmla="*/ 0 h 1146952"/>
              <a:gd name="connsiteX1" fmla="*/ 1061332 w 1061332"/>
              <a:gd name="connsiteY1" fmla="*/ 531558 h 1146952"/>
              <a:gd name="connsiteX2" fmla="*/ 637614 w 1061332"/>
              <a:gd name="connsiteY2" fmla="*/ 1052317 h 1146952"/>
              <a:gd name="connsiteX3" fmla="*/ 623451 w 1061332"/>
              <a:gd name="connsiteY3" fmla="*/ 1053747 h 1146952"/>
              <a:gd name="connsiteX4" fmla="*/ 531558 w 1061332"/>
              <a:gd name="connsiteY4" fmla="*/ 1146952 h 1146952"/>
              <a:gd name="connsiteX5" fmla="*/ 438406 w 1061332"/>
              <a:gd name="connsiteY5" fmla="*/ 1053800 h 1146952"/>
              <a:gd name="connsiteX6" fmla="*/ 423718 w 1061332"/>
              <a:gd name="connsiteY6" fmla="*/ 1052317 h 1146952"/>
              <a:gd name="connsiteX7" fmla="*/ 0 w 1061332"/>
              <a:gd name="connsiteY7" fmla="*/ 531558 h 1146952"/>
              <a:gd name="connsiteX8" fmla="*/ 530666 w 1061332"/>
              <a:gd name="connsiteY8" fmla="*/ 0 h 11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1332" h="1146952">
                <a:moveTo>
                  <a:pt x="530666" y="0"/>
                </a:moveTo>
                <a:cubicBezTo>
                  <a:pt x="823745" y="0"/>
                  <a:pt x="1061332" y="237987"/>
                  <a:pt x="1061332" y="531558"/>
                </a:cubicBezTo>
                <a:cubicBezTo>
                  <a:pt x="1061332" y="788433"/>
                  <a:pt x="879430" y="1002751"/>
                  <a:pt x="637614" y="1052317"/>
                </a:cubicBezTo>
                <a:lnTo>
                  <a:pt x="623451" y="1053747"/>
                </a:lnTo>
                <a:lnTo>
                  <a:pt x="531558" y="1146952"/>
                </a:lnTo>
                <a:lnTo>
                  <a:pt x="438406" y="1053800"/>
                </a:lnTo>
                <a:lnTo>
                  <a:pt x="423718" y="1052317"/>
                </a:lnTo>
                <a:cubicBezTo>
                  <a:pt x="181902" y="1002751"/>
                  <a:pt x="0" y="788433"/>
                  <a:pt x="0" y="531558"/>
                </a:cubicBezTo>
                <a:cubicBezTo>
                  <a:pt x="0" y="237987"/>
                  <a:pt x="237587" y="0"/>
                  <a:pt x="530666" y="0"/>
                </a:cubicBezTo>
                <a:close/>
              </a:path>
            </a:pathLst>
          </a:cu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5679124" y="1859721"/>
            <a:ext cx="893660" cy="891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6" name="任意多边形 5"/>
          <p:cNvSpPr/>
          <p:nvPr/>
        </p:nvSpPr>
        <p:spPr bwMode="auto">
          <a:xfrm>
            <a:off x="5595288" y="4397996"/>
            <a:ext cx="1061332" cy="1146952"/>
          </a:xfrm>
          <a:custGeom>
            <a:avLst/>
            <a:gdLst>
              <a:gd name="connsiteX0" fmla="*/ 531558 w 1061332"/>
              <a:gd name="connsiteY0" fmla="*/ 0 h 1146952"/>
              <a:gd name="connsiteX1" fmla="*/ 625386 w 1061332"/>
              <a:gd name="connsiteY1" fmla="*/ 95169 h 1146952"/>
              <a:gd name="connsiteX2" fmla="*/ 637614 w 1061332"/>
              <a:gd name="connsiteY2" fmla="*/ 96402 h 1146952"/>
              <a:gd name="connsiteX3" fmla="*/ 1061332 w 1061332"/>
              <a:gd name="connsiteY3" fmla="*/ 616286 h 1146952"/>
              <a:gd name="connsiteX4" fmla="*/ 530666 w 1061332"/>
              <a:gd name="connsiteY4" fmla="*/ 1146952 h 1146952"/>
              <a:gd name="connsiteX5" fmla="*/ 0 w 1061332"/>
              <a:gd name="connsiteY5" fmla="*/ 616286 h 1146952"/>
              <a:gd name="connsiteX6" fmla="*/ 423718 w 1061332"/>
              <a:gd name="connsiteY6" fmla="*/ 96402 h 1146952"/>
              <a:gd name="connsiteX7" fmla="*/ 436439 w 1061332"/>
              <a:gd name="connsiteY7" fmla="*/ 95119 h 114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1332" h="1146952">
                <a:moveTo>
                  <a:pt x="531558" y="0"/>
                </a:moveTo>
                <a:lnTo>
                  <a:pt x="625386" y="95169"/>
                </a:lnTo>
                <a:lnTo>
                  <a:pt x="637614" y="96402"/>
                </a:lnTo>
                <a:cubicBezTo>
                  <a:pt x="879430" y="145884"/>
                  <a:pt x="1061332" y="359842"/>
                  <a:pt x="1061332" y="616286"/>
                </a:cubicBezTo>
                <a:cubicBezTo>
                  <a:pt x="1061332" y="909365"/>
                  <a:pt x="823745" y="1146952"/>
                  <a:pt x="530666" y="1146952"/>
                </a:cubicBezTo>
                <a:cubicBezTo>
                  <a:pt x="237587" y="1146952"/>
                  <a:pt x="0" y="909365"/>
                  <a:pt x="0" y="616286"/>
                </a:cubicBezTo>
                <a:cubicBezTo>
                  <a:pt x="0" y="359842"/>
                  <a:pt x="181902" y="145884"/>
                  <a:pt x="423718" y="96402"/>
                </a:cubicBezTo>
                <a:lnTo>
                  <a:pt x="436439" y="95119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679124" y="4567454"/>
            <a:ext cx="893660" cy="89365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0" name="任意多边形 9"/>
          <p:cNvSpPr>
            <a:spLocks noChangeArrowheads="1"/>
          </p:cNvSpPr>
          <p:nvPr/>
        </p:nvSpPr>
        <p:spPr bwMode="auto">
          <a:xfrm>
            <a:off x="6576401" y="2182630"/>
            <a:ext cx="1062572" cy="1062571"/>
          </a:xfrm>
          <a:custGeom>
            <a:avLst/>
            <a:gdLst>
              <a:gd name="connsiteX0" fmla="*/ 530623 w 1062572"/>
              <a:gd name="connsiteY0" fmla="*/ 0 h 1062571"/>
              <a:gd name="connsiteX1" fmla="*/ 905909 w 1062572"/>
              <a:gd name="connsiteY1" fmla="*/ 155336 h 1062571"/>
              <a:gd name="connsiteX2" fmla="*/ 905909 w 1062572"/>
              <a:gd name="connsiteY2" fmla="*/ 905908 h 1062571"/>
              <a:gd name="connsiteX3" fmla="*/ 238558 w 1062572"/>
              <a:gd name="connsiteY3" fmla="*/ 974448 h 1062571"/>
              <a:gd name="connsiteX4" fmla="*/ 227035 w 1062572"/>
              <a:gd name="connsiteY4" fmla="*/ 964958 h 1062571"/>
              <a:gd name="connsiteX5" fmla="*/ 96272 w 1062572"/>
              <a:gd name="connsiteY5" fmla="*/ 964958 h 1062571"/>
              <a:gd name="connsiteX6" fmla="*/ 96272 w 1062572"/>
              <a:gd name="connsiteY6" fmla="*/ 833580 h 1062571"/>
              <a:gd name="connsiteX7" fmla="*/ 87376 w 1062572"/>
              <a:gd name="connsiteY7" fmla="*/ 822687 h 1062571"/>
              <a:gd name="connsiteX8" fmla="*/ 155337 w 1062572"/>
              <a:gd name="connsiteY8" fmla="*/ 155336 h 1062571"/>
              <a:gd name="connsiteX9" fmla="*/ 530623 w 1062572"/>
              <a:gd name="connsiteY9" fmla="*/ 0 h 106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72" h="1062571">
                <a:moveTo>
                  <a:pt x="530623" y="0"/>
                </a:moveTo>
                <a:cubicBezTo>
                  <a:pt x="666487" y="0"/>
                  <a:pt x="802351" y="51779"/>
                  <a:pt x="905909" y="155336"/>
                </a:cubicBezTo>
                <a:cubicBezTo>
                  <a:pt x="1114794" y="362451"/>
                  <a:pt x="1114794" y="698793"/>
                  <a:pt x="905909" y="905908"/>
                </a:cubicBezTo>
                <a:cubicBezTo>
                  <a:pt x="724683" y="1088682"/>
                  <a:pt x="444518" y="1111529"/>
                  <a:pt x="238558" y="974448"/>
                </a:cubicBezTo>
                <a:lnTo>
                  <a:pt x="227035" y="964958"/>
                </a:lnTo>
                <a:lnTo>
                  <a:pt x="96272" y="964958"/>
                </a:lnTo>
                <a:lnTo>
                  <a:pt x="96272" y="833580"/>
                </a:lnTo>
                <a:lnTo>
                  <a:pt x="87376" y="822687"/>
                </a:lnTo>
                <a:cubicBezTo>
                  <a:pt x="-48543" y="616727"/>
                  <a:pt x="-25890" y="336562"/>
                  <a:pt x="155337" y="155336"/>
                </a:cubicBezTo>
                <a:cubicBezTo>
                  <a:pt x="258895" y="51779"/>
                  <a:pt x="394759" y="0"/>
                  <a:pt x="530623" y="0"/>
                </a:cubicBezTo>
                <a:close/>
              </a:path>
            </a:pathLst>
          </a:cu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6617377" y="2223606"/>
            <a:ext cx="979280" cy="979279"/>
          </a:xfrm>
          <a:custGeom>
            <a:avLst/>
            <a:gdLst>
              <a:gd name="T0" fmla="*/ 455 w 553"/>
              <a:gd name="T1" fmla="*/ 454 h 553"/>
              <a:gd name="T2" fmla="*/ 98 w 553"/>
              <a:gd name="T3" fmla="*/ 454 h 553"/>
              <a:gd name="T4" fmla="*/ 98 w 553"/>
              <a:gd name="T5" fmla="*/ 98 h 553"/>
              <a:gd name="T6" fmla="*/ 455 w 553"/>
              <a:gd name="T7" fmla="*/ 98 h 553"/>
              <a:gd name="T8" fmla="*/ 455 w 553"/>
              <a:gd name="T9" fmla="*/ 45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553">
                <a:moveTo>
                  <a:pt x="455" y="454"/>
                </a:moveTo>
                <a:cubicBezTo>
                  <a:pt x="356" y="553"/>
                  <a:pt x="197" y="553"/>
                  <a:pt x="98" y="454"/>
                </a:cubicBezTo>
                <a:cubicBezTo>
                  <a:pt x="0" y="356"/>
                  <a:pt x="0" y="196"/>
                  <a:pt x="98" y="98"/>
                </a:cubicBezTo>
                <a:cubicBezTo>
                  <a:pt x="197" y="0"/>
                  <a:pt x="356" y="0"/>
                  <a:pt x="455" y="98"/>
                </a:cubicBezTo>
                <a:cubicBezTo>
                  <a:pt x="553" y="196"/>
                  <a:pt x="553" y="356"/>
                  <a:pt x="455" y="4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2" name="任意多边形 11"/>
          <p:cNvSpPr>
            <a:spLocks noChangeArrowheads="1"/>
          </p:cNvSpPr>
          <p:nvPr/>
        </p:nvSpPr>
        <p:spPr bwMode="auto">
          <a:xfrm>
            <a:off x="4611151" y="4146538"/>
            <a:ext cx="1062572" cy="1061232"/>
          </a:xfrm>
          <a:custGeom>
            <a:avLst/>
            <a:gdLst>
              <a:gd name="connsiteX0" fmla="*/ 531949 w 1062572"/>
              <a:gd name="connsiteY0" fmla="*/ 0 h 1061232"/>
              <a:gd name="connsiteX1" fmla="*/ 824015 w 1062572"/>
              <a:gd name="connsiteY1" fmla="*/ 87376 h 1061232"/>
              <a:gd name="connsiteX2" fmla="*/ 834911 w 1062572"/>
              <a:gd name="connsiteY2" fmla="*/ 96274 h 1061232"/>
              <a:gd name="connsiteX3" fmla="*/ 966300 w 1062572"/>
              <a:gd name="connsiteY3" fmla="*/ 96274 h 1061232"/>
              <a:gd name="connsiteX4" fmla="*/ 966300 w 1062572"/>
              <a:gd name="connsiteY4" fmla="*/ 227663 h 1061232"/>
              <a:gd name="connsiteX5" fmla="*/ 975196 w 1062572"/>
              <a:gd name="connsiteY5" fmla="*/ 238555 h 1061232"/>
              <a:gd name="connsiteX6" fmla="*/ 907236 w 1062572"/>
              <a:gd name="connsiteY6" fmla="*/ 905898 h 1061232"/>
              <a:gd name="connsiteX7" fmla="*/ 156663 w 1062572"/>
              <a:gd name="connsiteY7" fmla="*/ 905898 h 1061232"/>
              <a:gd name="connsiteX8" fmla="*/ 156663 w 1062572"/>
              <a:gd name="connsiteY8" fmla="*/ 155335 h 1061232"/>
              <a:gd name="connsiteX9" fmla="*/ 531949 w 1062572"/>
              <a:gd name="connsiteY9" fmla="*/ 0 h 10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72" h="1061232">
                <a:moveTo>
                  <a:pt x="531949" y="0"/>
                </a:moveTo>
                <a:cubicBezTo>
                  <a:pt x="633848" y="0"/>
                  <a:pt x="735746" y="29125"/>
                  <a:pt x="824015" y="87376"/>
                </a:cubicBezTo>
                <a:lnTo>
                  <a:pt x="834911" y="96274"/>
                </a:lnTo>
                <a:lnTo>
                  <a:pt x="966300" y="96274"/>
                </a:lnTo>
                <a:lnTo>
                  <a:pt x="966300" y="227663"/>
                </a:lnTo>
                <a:lnTo>
                  <a:pt x="975196" y="238555"/>
                </a:lnTo>
                <a:cubicBezTo>
                  <a:pt x="1111115" y="444513"/>
                  <a:pt x="1088462" y="724674"/>
                  <a:pt x="907236" y="905898"/>
                </a:cubicBezTo>
                <a:cubicBezTo>
                  <a:pt x="700120" y="1113011"/>
                  <a:pt x="363779" y="1113011"/>
                  <a:pt x="156663" y="905898"/>
                </a:cubicBezTo>
                <a:cubicBezTo>
                  <a:pt x="-52222" y="698785"/>
                  <a:pt x="-52222" y="362448"/>
                  <a:pt x="156663" y="155335"/>
                </a:cubicBezTo>
                <a:cubicBezTo>
                  <a:pt x="260221" y="51778"/>
                  <a:pt x="396085" y="0"/>
                  <a:pt x="531949" y="0"/>
                </a:cubicBezTo>
                <a:close/>
              </a:path>
            </a:pathLst>
          </a:cu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3" name="Freeform 28"/>
          <p:cNvSpPr/>
          <p:nvPr/>
        </p:nvSpPr>
        <p:spPr bwMode="auto">
          <a:xfrm>
            <a:off x="4653468" y="4187515"/>
            <a:ext cx="979280" cy="981062"/>
          </a:xfrm>
          <a:custGeom>
            <a:avLst/>
            <a:gdLst>
              <a:gd name="T0" fmla="*/ 98 w 553"/>
              <a:gd name="T1" fmla="*/ 99 h 554"/>
              <a:gd name="T2" fmla="*/ 455 w 553"/>
              <a:gd name="T3" fmla="*/ 99 h 554"/>
              <a:gd name="T4" fmla="*/ 455 w 553"/>
              <a:gd name="T5" fmla="*/ 455 h 554"/>
              <a:gd name="T6" fmla="*/ 98 w 553"/>
              <a:gd name="T7" fmla="*/ 455 h 554"/>
              <a:gd name="T8" fmla="*/ 98 w 553"/>
              <a:gd name="T9" fmla="*/ 99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554">
                <a:moveTo>
                  <a:pt x="98" y="99"/>
                </a:moveTo>
                <a:cubicBezTo>
                  <a:pt x="197" y="0"/>
                  <a:pt x="356" y="0"/>
                  <a:pt x="455" y="99"/>
                </a:cubicBezTo>
                <a:cubicBezTo>
                  <a:pt x="553" y="197"/>
                  <a:pt x="553" y="357"/>
                  <a:pt x="455" y="455"/>
                </a:cubicBezTo>
                <a:cubicBezTo>
                  <a:pt x="356" y="554"/>
                  <a:pt x="197" y="554"/>
                  <a:pt x="98" y="455"/>
                </a:cubicBezTo>
                <a:cubicBezTo>
                  <a:pt x="0" y="357"/>
                  <a:pt x="0" y="197"/>
                  <a:pt x="98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4" name="任意多边形 13"/>
          <p:cNvSpPr/>
          <p:nvPr/>
        </p:nvSpPr>
        <p:spPr bwMode="auto">
          <a:xfrm>
            <a:off x="6899209" y="3163642"/>
            <a:ext cx="1145169" cy="1063116"/>
          </a:xfrm>
          <a:custGeom>
            <a:avLst/>
            <a:gdLst>
              <a:gd name="connsiteX0" fmla="*/ 614503 w 1145169"/>
              <a:gd name="connsiteY0" fmla="*/ 0 h 1063116"/>
              <a:gd name="connsiteX1" fmla="*/ 1145169 w 1145169"/>
              <a:gd name="connsiteY1" fmla="*/ 531558 h 1063116"/>
              <a:gd name="connsiteX2" fmla="*/ 614503 w 1145169"/>
              <a:gd name="connsiteY2" fmla="*/ 1063116 h 1063116"/>
              <a:gd name="connsiteX3" fmla="*/ 94619 w 1145169"/>
              <a:gd name="connsiteY3" fmla="*/ 638685 h 1063116"/>
              <a:gd name="connsiteX4" fmla="*/ 93219 w 1145169"/>
              <a:gd name="connsiteY4" fmla="*/ 624776 h 1063116"/>
              <a:gd name="connsiteX5" fmla="*/ 0 w 1145169"/>
              <a:gd name="connsiteY5" fmla="*/ 531558 h 1063116"/>
              <a:gd name="connsiteX6" fmla="*/ 93219 w 1145169"/>
              <a:gd name="connsiteY6" fmla="*/ 438339 h 1063116"/>
              <a:gd name="connsiteX7" fmla="*/ 94619 w 1145169"/>
              <a:gd name="connsiteY7" fmla="*/ 424431 h 1063116"/>
              <a:gd name="connsiteX8" fmla="*/ 614503 w 1145169"/>
              <a:gd name="connsiteY8" fmla="*/ 0 h 10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169" h="1063116">
                <a:moveTo>
                  <a:pt x="614503" y="0"/>
                </a:moveTo>
                <a:cubicBezTo>
                  <a:pt x="907582" y="0"/>
                  <a:pt x="1145169" y="237987"/>
                  <a:pt x="1145169" y="531558"/>
                </a:cubicBezTo>
                <a:cubicBezTo>
                  <a:pt x="1145169" y="825129"/>
                  <a:pt x="907582" y="1063116"/>
                  <a:pt x="614503" y="1063116"/>
                </a:cubicBezTo>
                <a:cubicBezTo>
                  <a:pt x="358059" y="1063116"/>
                  <a:pt x="144101" y="880907"/>
                  <a:pt x="94619" y="638685"/>
                </a:cubicBezTo>
                <a:lnTo>
                  <a:pt x="93219" y="624776"/>
                </a:lnTo>
                <a:lnTo>
                  <a:pt x="0" y="531558"/>
                </a:lnTo>
                <a:lnTo>
                  <a:pt x="93219" y="438339"/>
                </a:lnTo>
                <a:lnTo>
                  <a:pt x="94619" y="424431"/>
                </a:lnTo>
                <a:cubicBezTo>
                  <a:pt x="144101" y="182209"/>
                  <a:pt x="358059" y="0"/>
                  <a:pt x="614503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7066882" y="3249263"/>
            <a:ext cx="891875" cy="891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6" name="任意多边形 15"/>
          <p:cNvSpPr/>
          <p:nvPr/>
        </p:nvSpPr>
        <p:spPr bwMode="auto">
          <a:xfrm>
            <a:off x="4277096" y="3163642"/>
            <a:ext cx="1145169" cy="1063116"/>
          </a:xfrm>
          <a:custGeom>
            <a:avLst/>
            <a:gdLst>
              <a:gd name="connsiteX0" fmla="*/ 530666 w 1145169"/>
              <a:gd name="connsiteY0" fmla="*/ 0 h 1063116"/>
              <a:gd name="connsiteX1" fmla="*/ 1050551 w 1145169"/>
              <a:gd name="connsiteY1" fmla="*/ 424431 h 1063116"/>
              <a:gd name="connsiteX2" fmla="*/ 1051951 w 1145169"/>
              <a:gd name="connsiteY2" fmla="*/ 438339 h 1063116"/>
              <a:gd name="connsiteX3" fmla="*/ 1145169 w 1145169"/>
              <a:gd name="connsiteY3" fmla="*/ 531558 h 1063116"/>
              <a:gd name="connsiteX4" fmla="*/ 1051951 w 1145169"/>
              <a:gd name="connsiteY4" fmla="*/ 624776 h 1063116"/>
              <a:gd name="connsiteX5" fmla="*/ 1050551 w 1145169"/>
              <a:gd name="connsiteY5" fmla="*/ 638685 h 1063116"/>
              <a:gd name="connsiteX6" fmla="*/ 530666 w 1145169"/>
              <a:gd name="connsiteY6" fmla="*/ 1063116 h 1063116"/>
              <a:gd name="connsiteX7" fmla="*/ 0 w 1145169"/>
              <a:gd name="connsiteY7" fmla="*/ 531558 h 1063116"/>
              <a:gd name="connsiteX8" fmla="*/ 530666 w 1145169"/>
              <a:gd name="connsiteY8" fmla="*/ 0 h 106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169" h="1063116">
                <a:moveTo>
                  <a:pt x="530666" y="0"/>
                </a:moveTo>
                <a:cubicBezTo>
                  <a:pt x="787110" y="0"/>
                  <a:pt x="1001068" y="182209"/>
                  <a:pt x="1050551" y="424431"/>
                </a:cubicBezTo>
                <a:lnTo>
                  <a:pt x="1051951" y="438339"/>
                </a:lnTo>
                <a:lnTo>
                  <a:pt x="1145169" y="531558"/>
                </a:lnTo>
                <a:lnTo>
                  <a:pt x="1051951" y="624776"/>
                </a:lnTo>
                <a:lnTo>
                  <a:pt x="1050551" y="638685"/>
                </a:lnTo>
                <a:cubicBezTo>
                  <a:pt x="1001068" y="880907"/>
                  <a:pt x="787110" y="1063116"/>
                  <a:pt x="530666" y="1063116"/>
                </a:cubicBezTo>
                <a:cubicBezTo>
                  <a:pt x="237587" y="1063116"/>
                  <a:pt x="0" y="825129"/>
                  <a:pt x="0" y="531558"/>
                </a:cubicBezTo>
                <a:cubicBezTo>
                  <a:pt x="0" y="237987"/>
                  <a:pt x="237587" y="0"/>
                  <a:pt x="530666" y="0"/>
                </a:cubicBezTo>
                <a:close/>
              </a:path>
            </a:pathLst>
          </a:cu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auto">
          <a:xfrm>
            <a:off x="4360933" y="3249263"/>
            <a:ext cx="891875" cy="8918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6576401" y="4146538"/>
            <a:ext cx="1062572" cy="1061232"/>
          </a:xfrm>
          <a:custGeom>
            <a:avLst/>
            <a:gdLst>
              <a:gd name="connsiteX0" fmla="*/ 530623 w 1062572"/>
              <a:gd name="connsiteY0" fmla="*/ 0 h 1061232"/>
              <a:gd name="connsiteX1" fmla="*/ 905909 w 1062572"/>
              <a:gd name="connsiteY1" fmla="*/ 155335 h 1061232"/>
              <a:gd name="connsiteX2" fmla="*/ 905909 w 1062572"/>
              <a:gd name="connsiteY2" fmla="*/ 905898 h 1061232"/>
              <a:gd name="connsiteX3" fmla="*/ 155337 w 1062572"/>
              <a:gd name="connsiteY3" fmla="*/ 905898 h 1061232"/>
              <a:gd name="connsiteX4" fmla="*/ 87376 w 1062572"/>
              <a:gd name="connsiteY4" fmla="*/ 238555 h 1061232"/>
              <a:gd name="connsiteX5" fmla="*/ 96272 w 1062572"/>
              <a:gd name="connsiteY5" fmla="*/ 227663 h 1061232"/>
              <a:gd name="connsiteX6" fmla="*/ 96272 w 1062572"/>
              <a:gd name="connsiteY6" fmla="*/ 96274 h 1061232"/>
              <a:gd name="connsiteX7" fmla="*/ 227662 w 1062572"/>
              <a:gd name="connsiteY7" fmla="*/ 96274 h 1061232"/>
              <a:gd name="connsiteX8" fmla="*/ 238558 w 1062572"/>
              <a:gd name="connsiteY8" fmla="*/ 87376 h 1061232"/>
              <a:gd name="connsiteX9" fmla="*/ 530623 w 1062572"/>
              <a:gd name="connsiteY9" fmla="*/ 0 h 106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72" h="1061232">
                <a:moveTo>
                  <a:pt x="530623" y="0"/>
                </a:moveTo>
                <a:cubicBezTo>
                  <a:pt x="666487" y="0"/>
                  <a:pt x="802351" y="51778"/>
                  <a:pt x="905909" y="155335"/>
                </a:cubicBezTo>
                <a:cubicBezTo>
                  <a:pt x="1114794" y="362448"/>
                  <a:pt x="1114794" y="698785"/>
                  <a:pt x="905909" y="905898"/>
                </a:cubicBezTo>
                <a:cubicBezTo>
                  <a:pt x="698793" y="1113011"/>
                  <a:pt x="362452" y="1113011"/>
                  <a:pt x="155337" y="905898"/>
                </a:cubicBezTo>
                <a:cubicBezTo>
                  <a:pt x="-25890" y="724674"/>
                  <a:pt x="-48543" y="444513"/>
                  <a:pt x="87376" y="238555"/>
                </a:cubicBezTo>
                <a:lnTo>
                  <a:pt x="96272" y="227663"/>
                </a:lnTo>
                <a:lnTo>
                  <a:pt x="96272" y="96274"/>
                </a:lnTo>
                <a:lnTo>
                  <a:pt x="227662" y="96274"/>
                </a:lnTo>
                <a:lnTo>
                  <a:pt x="238558" y="87376"/>
                </a:lnTo>
                <a:cubicBezTo>
                  <a:pt x="326827" y="29125"/>
                  <a:pt x="428725" y="0"/>
                  <a:pt x="530623" y="0"/>
                </a:cubicBezTo>
                <a:close/>
              </a:path>
            </a:pathLst>
          </a:cu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Freeform 49"/>
          <p:cNvSpPr/>
          <p:nvPr/>
        </p:nvSpPr>
        <p:spPr bwMode="auto">
          <a:xfrm>
            <a:off x="6617377" y="4187515"/>
            <a:ext cx="979280" cy="981062"/>
          </a:xfrm>
          <a:custGeom>
            <a:avLst/>
            <a:gdLst>
              <a:gd name="T0" fmla="*/ 98 w 553"/>
              <a:gd name="T1" fmla="*/ 455 h 554"/>
              <a:gd name="T2" fmla="*/ 98 w 553"/>
              <a:gd name="T3" fmla="*/ 99 h 554"/>
              <a:gd name="T4" fmla="*/ 455 w 553"/>
              <a:gd name="T5" fmla="*/ 99 h 554"/>
              <a:gd name="T6" fmla="*/ 455 w 553"/>
              <a:gd name="T7" fmla="*/ 455 h 554"/>
              <a:gd name="T8" fmla="*/ 98 w 553"/>
              <a:gd name="T9" fmla="*/ 455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554">
                <a:moveTo>
                  <a:pt x="98" y="455"/>
                </a:moveTo>
                <a:cubicBezTo>
                  <a:pt x="0" y="357"/>
                  <a:pt x="0" y="197"/>
                  <a:pt x="98" y="99"/>
                </a:cubicBezTo>
                <a:cubicBezTo>
                  <a:pt x="197" y="0"/>
                  <a:pt x="356" y="0"/>
                  <a:pt x="455" y="99"/>
                </a:cubicBezTo>
                <a:cubicBezTo>
                  <a:pt x="553" y="197"/>
                  <a:pt x="553" y="357"/>
                  <a:pt x="455" y="455"/>
                </a:cubicBezTo>
                <a:cubicBezTo>
                  <a:pt x="356" y="554"/>
                  <a:pt x="197" y="554"/>
                  <a:pt x="98" y="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0" name="任意多边形 19"/>
          <p:cNvSpPr>
            <a:spLocks noChangeArrowheads="1"/>
          </p:cNvSpPr>
          <p:nvPr/>
        </p:nvSpPr>
        <p:spPr bwMode="auto">
          <a:xfrm>
            <a:off x="4611151" y="2182630"/>
            <a:ext cx="1062572" cy="1062571"/>
          </a:xfrm>
          <a:custGeom>
            <a:avLst/>
            <a:gdLst>
              <a:gd name="connsiteX0" fmla="*/ 531949 w 1062572"/>
              <a:gd name="connsiteY0" fmla="*/ 0 h 1062571"/>
              <a:gd name="connsiteX1" fmla="*/ 907236 w 1062572"/>
              <a:gd name="connsiteY1" fmla="*/ 155336 h 1062571"/>
              <a:gd name="connsiteX2" fmla="*/ 975196 w 1062572"/>
              <a:gd name="connsiteY2" fmla="*/ 822687 h 1062571"/>
              <a:gd name="connsiteX3" fmla="*/ 966300 w 1062572"/>
              <a:gd name="connsiteY3" fmla="*/ 833580 h 1062571"/>
              <a:gd name="connsiteX4" fmla="*/ 966300 w 1062572"/>
              <a:gd name="connsiteY4" fmla="*/ 964958 h 1062571"/>
              <a:gd name="connsiteX5" fmla="*/ 835537 w 1062572"/>
              <a:gd name="connsiteY5" fmla="*/ 964958 h 1062571"/>
              <a:gd name="connsiteX6" fmla="*/ 824015 w 1062572"/>
              <a:gd name="connsiteY6" fmla="*/ 974448 h 1062571"/>
              <a:gd name="connsiteX7" fmla="*/ 156663 w 1062572"/>
              <a:gd name="connsiteY7" fmla="*/ 905908 h 1062571"/>
              <a:gd name="connsiteX8" fmla="*/ 156663 w 1062572"/>
              <a:gd name="connsiteY8" fmla="*/ 155336 h 1062571"/>
              <a:gd name="connsiteX9" fmla="*/ 531949 w 1062572"/>
              <a:gd name="connsiteY9" fmla="*/ 0 h 106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2572" h="1062571">
                <a:moveTo>
                  <a:pt x="531949" y="0"/>
                </a:moveTo>
                <a:cubicBezTo>
                  <a:pt x="667814" y="0"/>
                  <a:pt x="803678" y="51779"/>
                  <a:pt x="907236" y="155336"/>
                </a:cubicBezTo>
                <a:cubicBezTo>
                  <a:pt x="1088462" y="336562"/>
                  <a:pt x="1111115" y="616727"/>
                  <a:pt x="975196" y="822687"/>
                </a:cubicBezTo>
                <a:lnTo>
                  <a:pt x="966300" y="833580"/>
                </a:lnTo>
                <a:lnTo>
                  <a:pt x="966300" y="964958"/>
                </a:lnTo>
                <a:lnTo>
                  <a:pt x="835537" y="964958"/>
                </a:lnTo>
                <a:lnTo>
                  <a:pt x="824015" y="974448"/>
                </a:lnTo>
                <a:cubicBezTo>
                  <a:pt x="618054" y="1111529"/>
                  <a:pt x="337889" y="1088682"/>
                  <a:pt x="156663" y="905908"/>
                </a:cubicBezTo>
                <a:cubicBezTo>
                  <a:pt x="-52222" y="698793"/>
                  <a:pt x="-52222" y="362451"/>
                  <a:pt x="156663" y="155336"/>
                </a:cubicBezTo>
                <a:cubicBezTo>
                  <a:pt x="260221" y="51779"/>
                  <a:pt x="396085" y="0"/>
                  <a:pt x="531949" y="0"/>
                </a:cubicBez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1" name="Freeform 52"/>
          <p:cNvSpPr/>
          <p:nvPr/>
        </p:nvSpPr>
        <p:spPr bwMode="auto">
          <a:xfrm>
            <a:off x="4653468" y="2223606"/>
            <a:ext cx="979280" cy="979279"/>
          </a:xfrm>
          <a:custGeom>
            <a:avLst/>
            <a:gdLst>
              <a:gd name="T0" fmla="*/ 455 w 553"/>
              <a:gd name="T1" fmla="*/ 98 h 553"/>
              <a:gd name="T2" fmla="*/ 455 w 553"/>
              <a:gd name="T3" fmla="*/ 454 h 553"/>
              <a:gd name="T4" fmla="*/ 98 w 553"/>
              <a:gd name="T5" fmla="*/ 454 h 553"/>
              <a:gd name="T6" fmla="*/ 98 w 553"/>
              <a:gd name="T7" fmla="*/ 98 h 553"/>
              <a:gd name="T8" fmla="*/ 455 w 553"/>
              <a:gd name="T9" fmla="*/ 98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3" h="553">
                <a:moveTo>
                  <a:pt x="455" y="98"/>
                </a:moveTo>
                <a:cubicBezTo>
                  <a:pt x="553" y="196"/>
                  <a:pt x="553" y="356"/>
                  <a:pt x="455" y="454"/>
                </a:cubicBezTo>
                <a:cubicBezTo>
                  <a:pt x="356" y="553"/>
                  <a:pt x="197" y="553"/>
                  <a:pt x="98" y="454"/>
                </a:cubicBezTo>
                <a:cubicBezTo>
                  <a:pt x="0" y="356"/>
                  <a:pt x="0" y="196"/>
                  <a:pt x="98" y="98"/>
                </a:cubicBezTo>
                <a:cubicBezTo>
                  <a:pt x="197" y="0"/>
                  <a:pt x="356" y="0"/>
                  <a:pt x="455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5809338" y="3544118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2957376" y="227103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918664" y="2593040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7928146" y="2269925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932227" y="259192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576973" y="3403427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538261" y="372542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3096510" y="4492832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057798" y="4814833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98947" y="340911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503028" y="373111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952705" y="4497255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956786" y="4819256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26392" y="1714051"/>
            <a:ext cx="3089820" cy="37994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88518" y="1714051"/>
            <a:ext cx="8102158" cy="945615"/>
          </a:xfrm>
          <a:prstGeom prst="rect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0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88518" y="2768626"/>
            <a:ext cx="8102158" cy="2717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ADBAC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49676" y="1960181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9676" y="3667825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49676" y="4334422"/>
            <a:ext cx="6974825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3868200" y="3261113"/>
            <a:ext cx="137689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sp>
        <p:nvSpPr>
          <p:cNvPr id="4" name="Teardrop 21"/>
          <p:cNvSpPr/>
          <p:nvPr/>
        </p:nvSpPr>
        <p:spPr>
          <a:xfrm>
            <a:off x="4072139" y="1637567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5" name="Teardrop 21"/>
          <p:cNvSpPr/>
          <p:nvPr/>
        </p:nvSpPr>
        <p:spPr>
          <a:xfrm>
            <a:off x="6931454" y="1637567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6" name="Teardrop 21"/>
          <p:cNvSpPr/>
          <p:nvPr/>
        </p:nvSpPr>
        <p:spPr>
          <a:xfrm>
            <a:off x="9790769" y="1637567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7" name="Teardrop 21"/>
          <p:cNvSpPr/>
          <p:nvPr/>
        </p:nvSpPr>
        <p:spPr>
          <a:xfrm>
            <a:off x="1212824" y="3988882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Teardrop 21"/>
          <p:cNvSpPr/>
          <p:nvPr/>
        </p:nvSpPr>
        <p:spPr>
          <a:xfrm>
            <a:off x="4072139" y="3988882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Teardrop 21"/>
          <p:cNvSpPr/>
          <p:nvPr/>
        </p:nvSpPr>
        <p:spPr>
          <a:xfrm>
            <a:off x="6931454" y="3988882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Teardrop 21"/>
          <p:cNvSpPr/>
          <p:nvPr/>
        </p:nvSpPr>
        <p:spPr>
          <a:xfrm>
            <a:off x="9790769" y="3988882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3" name="Teardrop 21"/>
          <p:cNvSpPr/>
          <p:nvPr/>
        </p:nvSpPr>
        <p:spPr>
          <a:xfrm>
            <a:off x="1212824" y="1637567"/>
            <a:ext cx="1015740" cy="1015740"/>
          </a:xfrm>
          <a:prstGeom prst="teardrop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4" name="Teardrop 21"/>
          <p:cNvSpPr/>
          <p:nvPr/>
        </p:nvSpPr>
        <p:spPr>
          <a:xfrm>
            <a:off x="1304995" y="1719311"/>
            <a:ext cx="861430" cy="861430"/>
          </a:xfrm>
          <a:prstGeom prst="teardrop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5" name="Teardrop 22"/>
          <p:cNvSpPr/>
          <p:nvPr/>
        </p:nvSpPr>
        <p:spPr>
          <a:xfrm>
            <a:off x="4166028" y="1719311"/>
            <a:ext cx="861430" cy="861430"/>
          </a:xfrm>
          <a:prstGeom prst="teardrop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6" name="Teardrop 23"/>
          <p:cNvSpPr/>
          <p:nvPr/>
        </p:nvSpPr>
        <p:spPr>
          <a:xfrm>
            <a:off x="7027064" y="1719311"/>
            <a:ext cx="861430" cy="861430"/>
          </a:xfrm>
          <a:prstGeom prst="teardrop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7" name="Teardrop 36"/>
          <p:cNvSpPr/>
          <p:nvPr/>
        </p:nvSpPr>
        <p:spPr>
          <a:xfrm>
            <a:off x="9878407" y="1719311"/>
            <a:ext cx="861430" cy="861430"/>
          </a:xfrm>
          <a:prstGeom prst="teardrop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8" name="Teardrop 39"/>
          <p:cNvSpPr/>
          <p:nvPr/>
        </p:nvSpPr>
        <p:spPr>
          <a:xfrm>
            <a:off x="1304995" y="4081295"/>
            <a:ext cx="861430" cy="861430"/>
          </a:xfrm>
          <a:prstGeom prst="teardrop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9" name="Teardrop 40"/>
          <p:cNvSpPr/>
          <p:nvPr/>
        </p:nvSpPr>
        <p:spPr>
          <a:xfrm>
            <a:off x="4166028" y="4081295"/>
            <a:ext cx="861430" cy="861430"/>
          </a:xfrm>
          <a:prstGeom prst="teardrop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0" name="Teardrop 41"/>
          <p:cNvSpPr/>
          <p:nvPr/>
        </p:nvSpPr>
        <p:spPr>
          <a:xfrm>
            <a:off x="7027064" y="4081295"/>
            <a:ext cx="861430" cy="861430"/>
          </a:xfrm>
          <a:prstGeom prst="teardrop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1" name="Teardrop 48"/>
          <p:cNvSpPr/>
          <p:nvPr/>
        </p:nvSpPr>
        <p:spPr>
          <a:xfrm>
            <a:off x="9878407" y="4081295"/>
            <a:ext cx="861430" cy="861430"/>
          </a:xfrm>
          <a:prstGeom prst="teardrop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90" dirty="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22" name="Freeform 299"/>
          <p:cNvSpPr/>
          <p:nvPr/>
        </p:nvSpPr>
        <p:spPr bwMode="auto">
          <a:xfrm>
            <a:off x="1543534" y="4403971"/>
            <a:ext cx="276250" cy="276250"/>
          </a:xfrm>
          <a:custGeom>
            <a:avLst/>
            <a:gdLst>
              <a:gd name="T0" fmla="*/ 181 w 206"/>
              <a:gd name="T1" fmla="*/ 172 h 206"/>
              <a:gd name="T2" fmla="*/ 172 w 206"/>
              <a:gd name="T3" fmla="*/ 180 h 206"/>
              <a:gd name="T4" fmla="*/ 35 w 206"/>
              <a:gd name="T5" fmla="*/ 180 h 206"/>
              <a:gd name="T6" fmla="*/ 26 w 206"/>
              <a:gd name="T7" fmla="*/ 172 h 206"/>
              <a:gd name="T8" fmla="*/ 26 w 206"/>
              <a:gd name="T9" fmla="*/ 34 h 206"/>
              <a:gd name="T10" fmla="*/ 35 w 206"/>
              <a:gd name="T11" fmla="*/ 25 h 206"/>
              <a:gd name="T12" fmla="*/ 154 w 206"/>
              <a:gd name="T13" fmla="*/ 25 h 206"/>
              <a:gd name="T14" fmla="*/ 179 w 206"/>
              <a:gd name="T15" fmla="*/ 0 h 206"/>
              <a:gd name="T16" fmla="*/ 172 w 206"/>
              <a:gd name="T17" fmla="*/ 0 h 206"/>
              <a:gd name="T18" fmla="*/ 35 w 206"/>
              <a:gd name="T19" fmla="*/ 0 h 206"/>
              <a:gd name="T20" fmla="*/ 0 w 206"/>
              <a:gd name="T21" fmla="*/ 34 h 206"/>
              <a:gd name="T22" fmla="*/ 0 w 206"/>
              <a:gd name="T23" fmla="*/ 172 h 206"/>
              <a:gd name="T24" fmla="*/ 35 w 206"/>
              <a:gd name="T25" fmla="*/ 206 h 206"/>
              <a:gd name="T26" fmla="*/ 172 w 206"/>
              <a:gd name="T27" fmla="*/ 206 h 206"/>
              <a:gd name="T28" fmla="*/ 206 w 206"/>
              <a:gd name="T29" fmla="*/ 172 h 206"/>
              <a:gd name="T30" fmla="*/ 206 w 206"/>
              <a:gd name="T31" fmla="*/ 95 h 206"/>
              <a:gd name="T32" fmla="*/ 181 w 206"/>
              <a:gd name="T33" fmla="*/ 121 h 206"/>
              <a:gd name="T34" fmla="*/ 181 w 206"/>
              <a:gd name="T35" fmla="*/ 17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6" h="206">
                <a:moveTo>
                  <a:pt x="181" y="172"/>
                </a:moveTo>
                <a:cubicBezTo>
                  <a:pt x="181" y="176"/>
                  <a:pt x="177" y="180"/>
                  <a:pt x="172" y="180"/>
                </a:cubicBezTo>
                <a:cubicBezTo>
                  <a:pt x="35" y="180"/>
                  <a:pt x="35" y="180"/>
                  <a:pt x="35" y="180"/>
                </a:cubicBezTo>
                <a:cubicBezTo>
                  <a:pt x="30" y="180"/>
                  <a:pt x="26" y="176"/>
                  <a:pt x="26" y="172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9"/>
                  <a:pt x="30" y="25"/>
                  <a:pt x="35" y="25"/>
                </a:cubicBezTo>
                <a:cubicBezTo>
                  <a:pt x="154" y="25"/>
                  <a:pt x="154" y="25"/>
                  <a:pt x="154" y="25"/>
                </a:cubicBezTo>
                <a:cubicBezTo>
                  <a:pt x="179" y="0"/>
                  <a:pt x="179" y="0"/>
                  <a:pt x="179" y="0"/>
                </a:cubicBezTo>
                <a:cubicBezTo>
                  <a:pt x="177" y="0"/>
                  <a:pt x="174" y="0"/>
                  <a:pt x="17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6" y="0"/>
                  <a:pt x="0" y="15"/>
                  <a:pt x="0" y="3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90"/>
                  <a:pt x="16" y="206"/>
                  <a:pt x="35" y="206"/>
                </a:cubicBezTo>
                <a:cubicBezTo>
                  <a:pt x="172" y="206"/>
                  <a:pt x="172" y="206"/>
                  <a:pt x="172" y="206"/>
                </a:cubicBezTo>
                <a:cubicBezTo>
                  <a:pt x="191" y="206"/>
                  <a:pt x="206" y="190"/>
                  <a:pt x="206" y="172"/>
                </a:cubicBezTo>
                <a:cubicBezTo>
                  <a:pt x="206" y="95"/>
                  <a:pt x="206" y="95"/>
                  <a:pt x="206" y="95"/>
                </a:cubicBezTo>
                <a:cubicBezTo>
                  <a:pt x="181" y="121"/>
                  <a:pt x="181" y="121"/>
                  <a:pt x="181" y="121"/>
                </a:cubicBezTo>
                <a:lnTo>
                  <a:pt x="181" y="1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300"/>
          <p:cNvSpPr>
            <a:spLocks noEditPoints="1"/>
          </p:cNvSpPr>
          <p:nvPr/>
        </p:nvSpPr>
        <p:spPr bwMode="auto">
          <a:xfrm>
            <a:off x="1660639" y="4388956"/>
            <a:ext cx="222201" cy="222201"/>
          </a:xfrm>
          <a:custGeom>
            <a:avLst/>
            <a:gdLst>
              <a:gd name="T0" fmla="*/ 74 w 74"/>
              <a:gd name="T1" fmla="*/ 17 h 74"/>
              <a:gd name="T2" fmla="*/ 57 w 74"/>
              <a:gd name="T3" fmla="*/ 0 h 74"/>
              <a:gd name="T4" fmla="*/ 8 w 74"/>
              <a:gd name="T5" fmla="*/ 50 h 74"/>
              <a:gd name="T6" fmla="*/ 8 w 74"/>
              <a:gd name="T7" fmla="*/ 50 h 74"/>
              <a:gd name="T8" fmla="*/ 8 w 74"/>
              <a:gd name="T9" fmla="*/ 50 h 74"/>
              <a:gd name="T10" fmla="*/ 8 w 74"/>
              <a:gd name="T11" fmla="*/ 50 h 74"/>
              <a:gd name="T12" fmla="*/ 8 w 74"/>
              <a:gd name="T13" fmla="*/ 50 h 74"/>
              <a:gd name="T14" fmla="*/ 0 w 74"/>
              <a:gd name="T15" fmla="*/ 74 h 74"/>
              <a:gd name="T16" fmla="*/ 24 w 74"/>
              <a:gd name="T17" fmla="*/ 66 h 74"/>
              <a:gd name="T18" fmla="*/ 24 w 74"/>
              <a:gd name="T19" fmla="*/ 66 h 74"/>
              <a:gd name="T20" fmla="*/ 24 w 74"/>
              <a:gd name="T21" fmla="*/ 66 h 74"/>
              <a:gd name="T22" fmla="*/ 24 w 74"/>
              <a:gd name="T23" fmla="*/ 66 h 74"/>
              <a:gd name="T24" fmla="*/ 24 w 74"/>
              <a:gd name="T25" fmla="*/ 66 h 74"/>
              <a:gd name="T26" fmla="*/ 74 w 74"/>
              <a:gd name="T27" fmla="*/ 17 h 74"/>
              <a:gd name="T28" fmla="*/ 19 w 74"/>
              <a:gd name="T29" fmla="*/ 52 h 74"/>
              <a:gd name="T30" fmla="*/ 17 w 74"/>
              <a:gd name="T31" fmla="*/ 50 h 74"/>
              <a:gd name="T32" fmla="*/ 57 w 74"/>
              <a:gd name="T33" fmla="*/ 9 h 74"/>
              <a:gd name="T34" fmla="*/ 60 w 74"/>
              <a:gd name="T35" fmla="*/ 11 h 74"/>
              <a:gd name="T36" fmla="*/ 19 w 74"/>
              <a:gd name="T37" fmla="*/ 5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74">
                <a:moveTo>
                  <a:pt x="74" y="17"/>
                </a:moveTo>
                <a:lnTo>
                  <a:pt x="57" y="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8" y="50"/>
                </a:lnTo>
                <a:lnTo>
                  <a:pt x="0" y="74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24" y="66"/>
                </a:lnTo>
                <a:lnTo>
                  <a:pt x="74" y="17"/>
                </a:lnTo>
                <a:close/>
                <a:moveTo>
                  <a:pt x="19" y="52"/>
                </a:moveTo>
                <a:lnTo>
                  <a:pt x="17" y="50"/>
                </a:lnTo>
                <a:lnTo>
                  <a:pt x="57" y="9"/>
                </a:lnTo>
                <a:lnTo>
                  <a:pt x="60" y="11"/>
                </a:lnTo>
                <a:lnTo>
                  <a:pt x="19" y="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301"/>
          <p:cNvSpPr/>
          <p:nvPr/>
        </p:nvSpPr>
        <p:spPr bwMode="auto">
          <a:xfrm>
            <a:off x="1849811" y="4340913"/>
            <a:ext cx="81073" cy="81074"/>
          </a:xfrm>
          <a:custGeom>
            <a:avLst/>
            <a:gdLst>
              <a:gd name="T0" fmla="*/ 0 w 27"/>
              <a:gd name="T1" fmla="*/ 11 h 27"/>
              <a:gd name="T2" fmla="*/ 16 w 27"/>
              <a:gd name="T3" fmla="*/ 27 h 27"/>
              <a:gd name="T4" fmla="*/ 27 w 27"/>
              <a:gd name="T5" fmla="*/ 16 h 27"/>
              <a:gd name="T6" fmla="*/ 11 w 27"/>
              <a:gd name="T7" fmla="*/ 0 h 27"/>
              <a:gd name="T8" fmla="*/ 0 w 27"/>
              <a:gd name="T9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27">
                <a:moveTo>
                  <a:pt x="0" y="11"/>
                </a:moveTo>
                <a:lnTo>
                  <a:pt x="16" y="27"/>
                </a:lnTo>
                <a:lnTo>
                  <a:pt x="27" y="16"/>
                </a:lnTo>
                <a:lnTo>
                  <a:pt x="11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335"/>
          <p:cNvSpPr/>
          <p:nvPr/>
        </p:nvSpPr>
        <p:spPr bwMode="auto">
          <a:xfrm>
            <a:off x="1669648" y="2100397"/>
            <a:ext cx="102092" cy="102092"/>
          </a:xfrm>
          <a:custGeom>
            <a:avLst/>
            <a:gdLst>
              <a:gd name="T0" fmla="*/ 2 w 34"/>
              <a:gd name="T1" fmla="*/ 34 h 34"/>
              <a:gd name="T2" fmla="*/ 34 w 34"/>
              <a:gd name="T3" fmla="*/ 2 h 34"/>
              <a:gd name="T4" fmla="*/ 32 w 34"/>
              <a:gd name="T5" fmla="*/ 0 h 34"/>
              <a:gd name="T6" fmla="*/ 0 w 34"/>
              <a:gd name="T7" fmla="*/ 32 h 34"/>
              <a:gd name="T8" fmla="*/ 2 w 34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2" y="34"/>
                </a:moveTo>
                <a:lnTo>
                  <a:pt x="34" y="2"/>
                </a:lnTo>
                <a:lnTo>
                  <a:pt x="32" y="0"/>
                </a:lnTo>
                <a:lnTo>
                  <a:pt x="0" y="32"/>
                </a:lnTo>
                <a:lnTo>
                  <a:pt x="2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336"/>
          <p:cNvSpPr>
            <a:spLocks noEditPoints="1"/>
          </p:cNvSpPr>
          <p:nvPr/>
        </p:nvSpPr>
        <p:spPr bwMode="auto">
          <a:xfrm>
            <a:off x="1543534" y="1953263"/>
            <a:ext cx="384348" cy="38434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08 w 288"/>
              <a:gd name="T11" fmla="*/ 211 h 288"/>
              <a:gd name="T12" fmla="*/ 108 w 288"/>
              <a:gd name="T13" fmla="*/ 211 h 288"/>
              <a:gd name="T14" fmla="*/ 108 w 288"/>
              <a:gd name="T15" fmla="*/ 211 h 288"/>
              <a:gd name="T16" fmla="*/ 108 w 288"/>
              <a:gd name="T17" fmla="*/ 211 h 288"/>
              <a:gd name="T18" fmla="*/ 64 w 288"/>
              <a:gd name="T19" fmla="*/ 225 h 288"/>
              <a:gd name="T20" fmla="*/ 78 w 288"/>
              <a:gd name="T21" fmla="*/ 182 h 288"/>
              <a:gd name="T22" fmla="*/ 78 w 288"/>
              <a:gd name="T23" fmla="*/ 182 h 288"/>
              <a:gd name="T24" fmla="*/ 78 w 288"/>
              <a:gd name="T25" fmla="*/ 182 h 288"/>
              <a:gd name="T26" fmla="*/ 78 w 288"/>
              <a:gd name="T27" fmla="*/ 182 h 288"/>
              <a:gd name="T28" fmla="*/ 78 w 288"/>
              <a:gd name="T29" fmla="*/ 182 h 288"/>
              <a:gd name="T30" fmla="*/ 166 w 288"/>
              <a:gd name="T31" fmla="*/ 94 h 288"/>
              <a:gd name="T32" fmla="*/ 196 w 288"/>
              <a:gd name="T33" fmla="*/ 123 h 288"/>
              <a:gd name="T34" fmla="*/ 108 w 288"/>
              <a:gd name="T35" fmla="*/ 211 h 288"/>
              <a:gd name="T36" fmla="*/ 206 w 288"/>
              <a:gd name="T37" fmla="*/ 113 h 288"/>
              <a:gd name="T38" fmla="*/ 176 w 288"/>
              <a:gd name="T39" fmla="*/ 84 h 288"/>
              <a:gd name="T40" fmla="*/ 196 w 288"/>
              <a:gd name="T41" fmla="*/ 64 h 288"/>
              <a:gd name="T42" fmla="*/ 225 w 288"/>
              <a:gd name="T43" fmla="*/ 94 h 288"/>
              <a:gd name="T44" fmla="*/ 206 w 288"/>
              <a:gd name="T45" fmla="*/ 113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08" y="211"/>
                </a:move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64" y="225"/>
                  <a:pt x="64" y="225"/>
                  <a:pt x="64" y="225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78" y="182"/>
                  <a:pt x="78" y="182"/>
                  <a:pt x="78" y="182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96" y="123"/>
                  <a:pt x="196" y="123"/>
                  <a:pt x="196" y="123"/>
                </a:cubicBezTo>
                <a:lnTo>
                  <a:pt x="108" y="211"/>
                </a:lnTo>
                <a:close/>
                <a:moveTo>
                  <a:pt x="206" y="113"/>
                </a:moveTo>
                <a:cubicBezTo>
                  <a:pt x="176" y="84"/>
                  <a:pt x="176" y="84"/>
                  <a:pt x="176" y="8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225" y="94"/>
                  <a:pt x="225" y="94"/>
                  <a:pt x="225" y="94"/>
                </a:cubicBezTo>
                <a:lnTo>
                  <a:pt x="206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69"/>
          <p:cNvSpPr>
            <a:spLocks noEditPoints="1"/>
          </p:cNvSpPr>
          <p:nvPr/>
        </p:nvSpPr>
        <p:spPr bwMode="auto">
          <a:xfrm>
            <a:off x="7244716" y="1956351"/>
            <a:ext cx="387350" cy="384348"/>
          </a:xfrm>
          <a:custGeom>
            <a:avLst/>
            <a:gdLst>
              <a:gd name="T0" fmla="*/ 144 w 288"/>
              <a:gd name="T1" fmla="*/ 0 h 288"/>
              <a:gd name="T2" fmla="*/ 0 w 288"/>
              <a:gd name="T3" fmla="*/ 144 h 288"/>
              <a:gd name="T4" fmla="*/ 144 w 288"/>
              <a:gd name="T5" fmla="*/ 288 h 288"/>
              <a:gd name="T6" fmla="*/ 288 w 288"/>
              <a:gd name="T7" fmla="*/ 144 h 288"/>
              <a:gd name="T8" fmla="*/ 144 w 288"/>
              <a:gd name="T9" fmla="*/ 0 h 288"/>
              <a:gd name="T10" fmla="*/ 193 w 288"/>
              <a:gd name="T11" fmla="*/ 132 h 288"/>
              <a:gd name="T12" fmla="*/ 178 w 288"/>
              <a:gd name="T13" fmla="*/ 128 h 288"/>
              <a:gd name="T14" fmla="*/ 128 w 288"/>
              <a:gd name="T15" fmla="*/ 178 h 288"/>
              <a:gd name="T16" fmla="*/ 133 w 288"/>
              <a:gd name="T17" fmla="*/ 193 h 288"/>
              <a:gd name="T18" fmla="*/ 92 w 288"/>
              <a:gd name="T19" fmla="*/ 233 h 288"/>
              <a:gd name="T20" fmla="*/ 88 w 288"/>
              <a:gd name="T21" fmla="*/ 230 h 288"/>
              <a:gd name="T22" fmla="*/ 106 w 288"/>
              <a:gd name="T23" fmla="*/ 203 h 288"/>
              <a:gd name="T24" fmla="*/ 85 w 288"/>
              <a:gd name="T25" fmla="*/ 182 h 288"/>
              <a:gd name="T26" fmla="*/ 58 w 288"/>
              <a:gd name="T27" fmla="*/ 200 h 288"/>
              <a:gd name="T28" fmla="*/ 55 w 288"/>
              <a:gd name="T29" fmla="*/ 196 h 288"/>
              <a:gd name="T30" fmla="*/ 95 w 288"/>
              <a:gd name="T31" fmla="*/ 155 h 288"/>
              <a:gd name="T32" fmla="*/ 110 w 288"/>
              <a:gd name="T33" fmla="*/ 161 h 288"/>
              <a:gd name="T34" fmla="*/ 160 w 288"/>
              <a:gd name="T35" fmla="*/ 110 h 288"/>
              <a:gd name="T36" fmla="*/ 155 w 288"/>
              <a:gd name="T37" fmla="*/ 95 h 288"/>
              <a:gd name="T38" fmla="*/ 196 w 288"/>
              <a:gd name="T39" fmla="*/ 54 h 288"/>
              <a:gd name="T40" fmla="*/ 200 w 288"/>
              <a:gd name="T41" fmla="*/ 58 h 288"/>
              <a:gd name="T42" fmla="*/ 182 w 288"/>
              <a:gd name="T43" fmla="*/ 85 h 288"/>
              <a:gd name="T44" fmla="*/ 203 w 288"/>
              <a:gd name="T45" fmla="*/ 106 h 288"/>
              <a:gd name="T46" fmla="*/ 230 w 288"/>
              <a:gd name="T47" fmla="*/ 88 h 288"/>
              <a:gd name="T48" fmla="*/ 233 w 288"/>
              <a:gd name="T49" fmla="*/ 92 h 288"/>
              <a:gd name="T50" fmla="*/ 193 w 288"/>
              <a:gd name="T51" fmla="*/ 1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93" y="132"/>
                </a:moveTo>
                <a:cubicBezTo>
                  <a:pt x="188" y="132"/>
                  <a:pt x="183" y="131"/>
                  <a:pt x="178" y="128"/>
                </a:cubicBezTo>
                <a:cubicBezTo>
                  <a:pt x="128" y="178"/>
                  <a:pt x="128" y="178"/>
                  <a:pt x="128" y="178"/>
                </a:cubicBezTo>
                <a:cubicBezTo>
                  <a:pt x="131" y="183"/>
                  <a:pt x="133" y="188"/>
                  <a:pt x="133" y="193"/>
                </a:cubicBezTo>
                <a:cubicBezTo>
                  <a:pt x="133" y="214"/>
                  <a:pt x="113" y="233"/>
                  <a:pt x="92" y="233"/>
                </a:cubicBezTo>
                <a:cubicBezTo>
                  <a:pt x="92" y="233"/>
                  <a:pt x="90" y="231"/>
                  <a:pt x="88" y="230"/>
                </a:cubicBezTo>
                <a:cubicBezTo>
                  <a:pt x="105" y="213"/>
                  <a:pt x="106" y="214"/>
                  <a:pt x="106" y="203"/>
                </a:cubicBezTo>
                <a:cubicBezTo>
                  <a:pt x="106" y="195"/>
                  <a:pt x="93" y="182"/>
                  <a:pt x="85" y="182"/>
                </a:cubicBezTo>
                <a:cubicBezTo>
                  <a:pt x="75" y="182"/>
                  <a:pt x="75" y="183"/>
                  <a:pt x="58" y="200"/>
                </a:cubicBezTo>
                <a:cubicBezTo>
                  <a:pt x="57" y="198"/>
                  <a:pt x="55" y="196"/>
                  <a:pt x="55" y="196"/>
                </a:cubicBezTo>
                <a:cubicBezTo>
                  <a:pt x="54" y="175"/>
                  <a:pt x="74" y="155"/>
                  <a:pt x="95" y="155"/>
                </a:cubicBezTo>
                <a:cubicBezTo>
                  <a:pt x="100" y="155"/>
                  <a:pt x="105" y="157"/>
                  <a:pt x="110" y="161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57" y="105"/>
                  <a:pt x="155" y="100"/>
                  <a:pt x="155" y="95"/>
                </a:cubicBezTo>
                <a:cubicBezTo>
                  <a:pt x="155" y="74"/>
                  <a:pt x="175" y="55"/>
                  <a:pt x="196" y="54"/>
                </a:cubicBezTo>
                <a:cubicBezTo>
                  <a:pt x="196" y="54"/>
                  <a:pt x="198" y="57"/>
                  <a:pt x="200" y="58"/>
                </a:cubicBezTo>
                <a:cubicBezTo>
                  <a:pt x="183" y="75"/>
                  <a:pt x="182" y="74"/>
                  <a:pt x="182" y="85"/>
                </a:cubicBezTo>
                <a:cubicBezTo>
                  <a:pt x="182" y="93"/>
                  <a:pt x="195" y="106"/>
                  <a:pt x="203" y="106"/>
                </a:cubicBezTo>
                <a:cubicBezTo>
                  <a:pt x="213" y="106"/>
                  <a:pt x="213" y="105"/>
                  <a:pt x="230" y="88"/>
                </a:cubicBezTo>
                <a:cubicBezTo>
                  <a:pt x="231" y="90"/>
                  <a:pt x="233" y="92"/>
                  <a:pt x="233" y="92"/>
                </a:cubicBezTo>
                <a:cubicBezTo>
                  <a:pt x="234" y="113"/>
                  <a:pt x="214" y="132"/>
                  <a:pt x="193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372"/>
          <p:cNvSpPr/>
          <p:nvPr/>
        </p:nvSpPr>
        <p:spPr bwMode="auto">
          <a:xfrm>
            <a:off x="7265605" y="4319836"/>
            <a:ext cx="384348" cy="384348"/>
          </a:xfrm>
          <a:custGeom>
            <a:avLst/>
            <a:gdLst>
              <a:gd name="T0" fmla="*/ 282 w 288"/>
              <a:gd name="T1" fmla="*/ 54 h 288"/>
              <a:gd name="T2" fmla="*/ 243 w 288"/>
              <a:gd name="T3" fmla="*/ 79 h 288"/>
              <a:gd name="T4" fmla="*/ 209 w 288"/>
              <a:gd name="T5" fmla="*/ 45 h 288"/>
              <a:gd name="T6" fmla="*/ 233 w 288"/>
              <a:gd name="T7" fmla="*/ 6 h 288"/>
              <a:gd name="T8" fmla="*/ 227 w 288"/>
              <a:gd name="T9" fmla="*/ 0 h 288"/>
              <a:gd name="T10" fmla="*/ 162 w 288"/>
              <a:gd name="T11" fmla="*/ 65 h 288"/>
              <a:gd name="T12" fmla="*/ 167 w 288"/>
              <a:gd name="T13" fmla="*/ 85 h 288"/>
              <a:gd name="T14" fmla="*/ 84 w 288"/>
              <a:gd name="T15" fmla="*/ 168 h 288"/>
              <a:gd name="T16" fmla="*/ 65 w 288"/>
              <a:gd name="T17" fmla="*/ 162 h 288"/>
              <a:gd name="T18" fmla="*/ 0 w 288"/>
              <a:gd name="T19" fmla="*/ 228 h 288"/>
              <a:gd name="T20" fmla="*/ 6 w 288"/>
              <a:gd name="T21" fmla="*/ 234 h 288"/>
              <a:gd name="T22" fmla="*/ 45 w 288"/>
              <a:gd name="T23" fmla="*/ 209 h 288"/>
              <a:gd name="T24" fmla="*/ 79 w 288"/>
              <a:gd name="T25" fmla="*/ 243 h 288"/>
              <a:gd name="T26" fmla="*/ 54 w 288"/>
              <a:gd name="T27" fmla="*/ 282 h 288"/>
              <a:gd name="T28" fmla="*/ 60 w 288"/>
              <a:gd name="T29" fmla="*/ 288 h 288"/>
              <a:gd name="T30" fmla="*/ 125 w 288"/>
              <a:gd name="T31" fmla="*/ 223 h 288"/>
              <a:gd name="T32" fmla="*/ 120 w 288"/>
              <a:gd name="T33" fmla="*/ 204 h 288"/>
              <a:gd name="T34" fmla="*/ 204 w 288"/>
              <a:gd name="T35" fmla="*/ 120 h 288"/>
              <a:gd name="T36" fmla="*/ 222 w 288"/>
              <a:gd name="T37" fmla="*/ 126 h 288"/>
              <a:gd name="T38" fmla="*/ 287 w 288"/>
              <a:gd name="T39" fmla="*/ 60 h 288"/>
              <a:gd name="T40" fmla="*/ 282 w 288"/>
              <a:gd name="T41" fmla="*/ 5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8" h="288">
                <a:moveTo>
                  <a:pt x="282" y="54"/>
                </a:moveTo>
                <a:cubicBezTo>
                  <a:pt x="255" y="81"/>
                  <a:pt x="259" y="79"/>
                  <a:pt x="243" y="79"/>
                </a:cubicBezTo>
                <a:cubicBezTo>
                  <a:pt x="230" y="79"/>
                  <a:pt x="209" y="58"/>
                  <a:pt x="209" y="45"/>
                </a:cubicBezTo>
                <a:cubicBezTo>
                  <a:pt x="209" y="28"/>
                  <a:pt x="206" y="33"/>
                  <a:pt x="233" y="6"/>
                </a:cubicBezTo>
                <a:cubicBezTo>
                  <a:pt x="231" y="4"/>
                  <a:pt x="227" y="0"/>
                  <a:pt x="227" y="0"/>
                </a:cubicBezTo>
                <a:cubicBezTo>
                  <a:pt x="194" y="1"/>
                  <a:pt x="162" y="32"/>
                  <a:pt x="162" y="65"/>
                </a:cubicBezTo>
                <a:cubicBezTo>
                  <a:pt x="162" y="71"/>
                  <a:pt x="164" y="78"/>
                  <a:pt x="167" y="85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78" y="164"/>
                  <a:pt x="71" y="162"/>
                  <a:pt x="65" y="162"/>
                </a:cubicBezTo>
                <a:cubicBezTo>
                  <a:pt x="32" y="162"/>
                  <a:pt x="0" y="194"/>
                  <a:pt x="0" y="228"/>
                </a:cubicBezTo>
                <a:cubicBezTo>
                  <a:pt x="0" y="228"/>
                  <a:pt x="4" y="231"/>
                  <a:pt x="6" y="234"/>
                </a:cubicBezTo>
                <a:cubicBezTo>
                  <a:pt x="33" y="207"/>
                  <a:pt x="28" y="209"/>
                  <a:pt x="45" y="209"/>
                </a:cubicBezTo>
                <a:cubicBezTo>
                  <a:pt x="58" y="209"/>
                  <a:pt x="79" y="230"/>
                  <a:pt x="79" y="243"/>
                </a:cubicBezTo>
                <a:cubicBezTo>
                  <a:pt x="79" y="260"/>
                  <a:pt x="82" y="255"/>
                  <a:pt x="54" y="282"/>
                </a:cubicBezTo>
                <a:cubicBezTo>
                  <a:pt x="56" y="284"/>
                  <a:pt x="60" y="288"/>
                  <a:pt x="60" y="288"/>
                </a:cubicBezTo>
                <a:cubicBezTo>
                  <a:pt x="94" y="287"/>
                  <a:pt x="125" y="256"/>
                  <a:pt x="125" y="223"/>
                </a:cubicBezTo>
                <a:cubicBezTo>
                  <a:pt x="125" y="217"/>
                  <a:pt x="123" y="210"/>
                  <a:pt x="120" y="204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10" y="124"/>
                  <a:pt x="216" y="126"/>
                  <a:pt x="222" y="126"/>
                </a:cubicBezTo>
                <a:cubicBezTo>
                  <a:pt x="256" y="126"/>
                  <a:pt x="288" y="94"/>
                  <a:pt x="287" y="60"/>
                </a:cubicBezTo>
                <a:cubicBezTo>
                  <a:pt x="287" y="60"/>
                  <a:pt x="284" y="56"/>
                  <a:pt x="282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384"/>
          <p:cNvSpPr/>
          <p:nvPr/>
        </p:nvSpPr>
        <p:spPr bwMode="auto">
          <a:xfrm>
            <a:off x="10115447" y="4482480"/>
            <a:ext cx="186169" cy="186169"/>
          </a:xfrm>
          <a:custGeom>
            <a:avLst/>
            <a:gdLst>
              <a:gd name="T0" fmla="*/ 49 w 62"/>
              <a:gd name="T1" fmla="*/ 9 h 62"/>
              <a:gd name="T2" fmla="*/ 27 w 62"/>
              <a:gd name="T3" fmla="*/ 31 h 62"/>
              <a:gd name="T4" fmla="*/ 24 w 62"/>
              <a:gd name="T5" fmla="*/ 27 h 62"/>
              <a:gd name="T6" fmla="*/ 45 w 62"/>
              <a:gd name="T7" fmla="*/ 6 h 62"/>
              <a:gd name="T8" fmla="*/ 39 w 62"/>
              <a:gd name="T9" fmla="*/ 0 h 62"/>
              <a:gd name="T10" fmla="*/ 11 w 62"/>
              <a:gd name="T11" fmla="*/ 28 h 62"/>
              <a:gd name="T12" fmla="*/ 11 w 62"/>
              <a:gd name="T13" fmla="*/ 28 h 62"/>
              <a:gd name="T14" fmla="*/ 11 w 62"/>
              <a:gd name="T15" fmla="*/ 28 h 62"/>
              <a:gd name="T16" fmla="*/ 11 w 62"/>
              <a:gd name="T17" fmla="*/ 28 h 62"/>
              <a:gd name="T18" fmla="*/ 11 w 62"/>
              <a:gd name="T19" fmla="*/ 28 h 62"/>
              <a:gd name="T20" fmla="*/ 0 w 62"/>
              <a:gd name="T21" fmla="*/ 62 h 62"/>
              <a:gd name="T22" fmla="*/ 35 w 62"/>
              <a:gd name="T23" fmla="*/ 51 h 62"/>
              <a:gd name="T24" fmla="*/ 35 w 62"/>
              <a:gd name="T25" fmla="*/ 51 h 62"/>
              <a:gd name="T26" fmla="*/ 35 w 62"/>
              <a:gd name="T27" fmla="*/ 51 h 62"/>
              <a:gd name="T28" fmla="*/ 35 w 62"/>
              <a:gd name="T29" fmla="*/ 51 h 62"/>
              <a:gd name="T30" fmla="*/ 35 w 62"/>
              <a:gd name="T31" fmla="*/ 51 h 62"/>
              <a:gd name="T32" fmla="*/ 62 w 62"/>
              <a:gd name="T33" fmla="*/ 23 h 62"/>
              <a:gd name="T34" fmla="*/ 49 w 62"/>
              <a:gd name="T35" fmla="*/ 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2" h="62">
                <a:moveTo>
                  <a:pt x="49" y="9"/>
                </a:moveTo>
                <a:lnTo>
                  <a:pt x="27" y="31"/>
                </a:lnTo>
                <a:lnTo>
                  <a:pt x="24" y="27"/>
                </a:lnTo>
                <a:lnTo>
                  <a:pt x="45" y="6"/>
                </a:lnTo>
                <a:lnTo>
                  <a:pt x="39" y="0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11" y="28"/>
                </a:lnTo>
                <a:lnTo>
                  <a:pt x="0" y="62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35" y="51"/>
                </a:lnTo>
                <a:lnTo>
                  <a:pt x="62" y="23"/>
                </a:lnTo>
                <a:lnTo>
                  <a:pt x="49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385"/>
          <p:cNvSpPr/>
          <p:nvPr/>
        </p:nvSpPr>
        <p:spPr bwMode="auto">
          <a:xfrm>
            <a:off x="10310623" y="4356366"/>
            <a:ext cx="120109" cy="117107"/>
          </a:xfrm>
          <a:custGeom>
            <a:avLst/>
            <a:gdLst>
              <a:gd name="T0" fmla="*/ 6 w 40"/>
              <a:gd name="T1" fmla="*/ 21 h 39"/>
              <a:gd name="T2" fmla="*/ 16 w 40"/>
              <a:gd name="T3" fmla="*/ 12 h 39"/>
              <a:gd name="T4" fmla="*/ 20 w 40"/>
              <a:gd name="T5" fmla="*/ 15 h 39"/>
              <a:gd name="T6" fmla="*/ 10 w 40"/>
              <a:gd name="T7" fmla="*/ 25 h 39"/>
              <a:gd name="T8" fmla="*/ 24 w 40"/>
              <a:gd name="T9" fmla="*/ 39 h 39"/>
              <a:gd name="T10" fmla="*/ 40 w 40"/>
              <a:gd name="T11" fmla="*/ 23 h 39"/>
              <a:gd name="T12" fmla="*/ 16 w 40"/>
              <a:gd name="T13" fmla="*/ 0 h 39"/>
              <a:gd name="T14" fmla="*/ 0 w 40"/>
              <a:gd name="T15" fmla="*/ 16 h 39"/>
              <a:gd name="T16" fmla="*/ 6 w 40"/>
              <a:gd name="T17" fmla="*/ 21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9">
                <a:moveTo>
                  <a:pt x="6" y="21"/>
                </a:moveTo>
                <a:lnTo>
                  <a:pt x="16" y="12"/>
                </a:lnTo>
                <a:lnTo>
                  <a:pt x="20" y="15"/>
                </a:lnTo>
                <a:lnTo>
                  <a:pt x="10" y="25"/>
                </a:lnTo>
                <a:lnTo>
                  <a:pt x="24" y="39"/>
                </a:lnTo>
                <a:lnTo>
                  <a:pt x="40" y="23"/>
                </a:lnTo>
                <a:lnTo>
                  <a:pt x="16" y="0"/>
                </a:lnTo>
                <a:lnTo>
                  <a:pt x="0" y="16"/>
                </a:ln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386"/>
          <p:cNvSpPr/>
          <p:nvPr/>
        </p:nvSpPr>
        <p:spPr bwMode="auto">
          <a:xfrm>
            <a:off x="10382688" y="4284301"/>
            <a:ext cx="117105" cy="117107"/>
          </a:xfrm>
          <a:custGeom>
            <a:avLst/>
            <a:gdLst>
              <a:gd name="T0" fmla="*/ 15 w 39"/>
              <a:gd name="T1" fmla="*/ 0 h 39"/>
              <a:gd name="T2" fmla="*/ 0 w 39"/>
              <a:gd name="T3" fmla="*/ 16 h 39"/>
              <a:gd name="T4" fmla="*/ 23 w 39"/>
              <a:gd name="T5" fmla="*/ 39 h 39"/>
              <a:gd name="T6" fmla="*/ 39 w 39"/>
              <a:gd name="T7" fmla="*/ 24 h 39"/>
              <a:gd name="T8" fmla="*/ 15 w 3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9">
                <a:moveTo>
                  <a:pt x="15" y="0"/>
                </a:moveTo>
                <a:lnTo>
                  <a:pt x="0" y="16"/>
                </a:lnTo>
                <a:lnTo>
                  <a:pt x="23" y="39"/>
                </a:lnTo>
                <a:lnTo>
                  <a:pt x="39" y="24"/>
                </a:lnTo>
                <a:lnTo>
                  <a:pt x="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387"/>
          <p:cNvSpPr/>
          <p:nvPr/>
        </p:nvSpPr>
        <p:spPr bwMode="auto">
          <a:xfrm>
            <a:off x="10115447" y="4284301"/>
            <a:ext cx="384348" cy="384348"/>
          </a:xfrm>
          <a:custGeom>
            <a:avLst/>
            <a:gdLst>
              <a:gd name="T0" fmla="*/ 223 w 288"/>
              <a:gd name="T1" fmla="*/ 162 h 287"/>
              <a:gd name="T2" fmla="*/ 203 w 288"/>
              <a:gd name="T3" fmla="*/ 167 h 287"/>
              <a:gd name="T4" fmla="*/ 120 w 288"/>
              <a:gd name="T5" fmla="*/ 84 h 287"/>
              <a:gd name="T6" fmla="*/ 125 w 288"/>
              <a:gd name="T7" fmla="*/ 65 h 287"/>
              <a:gd name="T8" fmla="*/ 61 w 288"/>
              <a:gd name="T9" fmla="*/ 0 h 287"/>
              <a:gd name="T10" fmla="*/ 60 w 288"/>
              <a:gd name="T11" fmla="*/ 0 h 287"/>
              <a:gd name="T12" fmla="*/ 54 w 288"/>
              <a:gd name="T13" fmla="*/ 6 h 287"/>
              <a:gd name="T14" fmla="*/ 79 w 288"/>
              <a:gd name="T15" fmla="*/ 44 h 287"/>
              <a:gd name="T16" fmla="*/ 45 w 288"/>
              <a:gd name="T17" fmla="*/ 78 h 287"/>
              <a:gd name="T18" fmla="*/ 38 w 288"/>
              <a:gd name="T19" fmla="*/ 79 h 287"/>
              <a:gd name="T20" fmla="*/ 6 w 288"/>
              <a:gd name="T21" fmla="*/ 54 h 287"/>
              <a:gd name="T22" fmla="*/ 0 w 288"/>
              <a:gd name="T23" fmla="*/ 60 h 287"/>
              <a:gd name="T24" fmla="*/ 65 w 288"/>
              <a:gd name="T25" fmla="*/ 125 h 287"/>
              <a:gd name="T26" fmla="*/ 84 w 288"/>
              <a:gd name="T27" fmla="*/ 120 h 287"/>
              <a:gd name="T28" fmla="*/ 167 w 288"/>
              <a:gd name="T29" fmla="*/ 203 h 287"/>
              <a:gd name="T30" fmla="*/ 162 w 288"/>
              <a:gd name="T31" fmla="*/ 222 h 287"/>
              <a:gd name="T32" fmla="*/ 227 w 288"/>
              <a:gd name="T33" fmla="*/ 287 h 287"/>
              <a:gd name="T34" fmla="*/ 227 w 288"/>
              <a:gd name="T35" fmla="*/ 287 h 287"/>
              <a:gd name="T36" fmla="*/ 233 w 288"/>
              <a:gd name="T37" fmla="*/ 281 h 287"/>
              <a:gd name="T38" fmla="*/ 209 w 288"/>
              <a:gd name="T39" fmla="*/ 243 h 287"/>
              <a:gd name="T40" fmla="*/ 243 w 288"/>
              <a:gd name="T41" fmla="*/ 208 h 287"/>
              <a:gd name="T42" fmla="*/ 250 w 288"/>
              <a:gd name="T43" fmla="*/ 208 h 287"/>
              <a:gd name="T44" fmla="*/ 282 w 288"/>
              <a:gd name="T45" fmla="*/ 233 h 287"/>
              <a:gd name="T46" fmla="*/ 288 w 288"/>
              <a:gd name="T47" fmla="*/ 227 h 287"/>
              <a:gd name="T48" fmla="*/ 223 w 288"/>
              <a:gd name="T49" fmla="*/ 162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7">
                <a:moveTo>
                  <a:pt x="223" y="162"/>
                </a:moveTo>
                <a:cubicBezTo>
                  <a:pt x="216" y="162"/>
                  <a:pt x="210" y="164"/>
                  <a:pt x="203" y="167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3" y="77"/>
                  <a:pt x="125" y="71"/>
                  <a:pt x="125" y="65"/>
                </a:cubicBezTo>
                <a:cubicBezTo>
                  <a:pt x="125" y="32"/>
                  <a:pt x="94" y="0"/>
                  <a:pt x="61" y="0"/>
                </a:cubicBezTo>
                <a:cubicBezTo>
                  <a:pt x="61" y="0"/>
                  <a:pt x="60" y="0"/>
                  <a:pt x="60" y="0"/>
                </a:cubicBezTo>
                <a:cubicBezTo>
                  <a:pt x="60" y="0"/>
                  <a:pt x="56" y="3"/>
                  <a:pt x="54" y="6"/>
                </a:cubicBezTo>
                <a:cubicBezTo>
                  <a:pt x="81" y="32"/>
                  <a:pt x="79" y="28"/>
                  <a:pt x="79" y="44"/>
                </a:cubicBezTo>
                <a:cubicBezTo>
                  <a:pt x="79" y="57"/>
                  <a:pt x="58" y="78"/>
                  <a:pt x="45" y="78"/>
                </a:cubicBezTo>
                <a:cubicBezTo>
                  <a:pt x="42" y="78"/>
                  <a:pt x="40" y="79"/>
                  <a:pt x="38" y="79"/>
                </a:cubicBezTo>
                <a:cubicBezTo>
                  <a:pt x="29" y="79"/>
                  <a:pt x="29" y="77"/>
                  <a:pt x="6" y="54"/>
                </a:cubicBezTo>
                <a:cubicBezTo>
                  <a:pt x="4" y="56"/>
                  <a:pt x="0" y="60"/>
                  <a:pt x="0" y="60"/>
                </a:cubicBezTo>
                <a:cubicBezTo>
                  <a:pt x="0" y="93"/>
                  <a:pt x="32" y="125"/>
                  <a:pt x="65" y="125"/>
                </a:cubicBezTo>
                <a:cubicBezTo>
                  <a:pt x="71" y="125"/>
                  <a:pt x="78" y="123"/>
                  <a:pt x="84" y="120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4" y="210"/>
                  <a:pt x="162" y="216"/>
                  <a:pt x="162" y="222"/>
                </a:cubicBezTo>
                <a:cubicBezTo>
                  <a:pt x="162" y="255"/>
                  <a:pt x="194" y="287"/>
                  <a:pt x="227" y="287"/>
                </a:cubicBezTo>
                <a:cubicBezTo>
                  <a:pt x="227" y="287"/>
                  <a:pt x="227" y="287"/>
                  <a:pt x="227" y="287"/>
                </a:cubicBezTo>
                <a:cubicBezTo>
                  <a:pt x="228" y="287"/>
                  <a:pt x="231" y="283"/>
                  <a:pt x="233" y="281"/>
                </a:cubicBezTo>
                <a:cubicBezTo>
                  <a:pt x="207" y="255"/>
                  <a:pt x="209" y="259"/>
                  <a:pt x="209" y="243"/>
                </a:cubicBezTo>
                <a:cubicBezTo>
                  <a:pt x="209" y="229"/>
                  <a:pt x="230" y="208"/>
                  <a:pt x="243" y="208"/>
                </a:cubicBezTo>
                <a:cubicBezTo>
                  <a:pt x="246" y="208"/>
                  <a:pt x="248" y="208"/>
                  <a:pt x="250" y="208"/>
                </a:cubicBezTo>
                <a:cubicBezTo>
                  <a:pt x="259" y="208"/>
                  <a:pt x="259" y="210"/>
                  <a:pt x="282" y="233"/>
                </a:cubicBezTo>
                <a:cubicBezTo>
                  <a:pt x="284" y="231"/>
                  <a:pt x="288" y="227"/>
                  <a:pt x="288" y="227"/>
                </a:cubicBezTo>
                <a:cubicBezTo>
                  <a:pt x="287" y="194"/>
                  <a:pt x="256" y="162"/>
                  <a:pt x="22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99"/>
          <p:cNvSpPr>
            <a:spLocks noEditPoints="1"/>
          </p:cNvSpPr>
          <p:nvPr/>
        </p:nvSpPr>
        <p:spPr bwMode="auto">
          <a:xfrm>
            <a:off x="4450937" y="4281299"/>
            <a:ext cx="384348" cy="384348"/>
          </a:xfrm>
          <a:custGeom>
            <a:avLst/>
            <a:gdLst>
              <a:gd name="T0" fmla="*/ 128 w 128"/>
              <a:gd name="T1" fmla="*/ 31 h 128"/>
              <a:gd name="T2" fmla="*/ 97 w 128"/>
              <a:gd name="T3" fmla="*/ 0 h 128"/>
              <a:gd name="T4" fmla="*/ 15 w 128"/>
              <a:gd name="T5" fmla="*/ 83 h 128"/>
              <a:gd name="T6" fmla="*/ 15 w 128"/>
              <a:gd name="T7" fmla="*/ 83 h 128"/>
              <a:gd name="T8" fmla="*/ 15 w 128"/>
              <a:gd name="T9" fmla="*/ 83 h 128"/>
              <a:gd name="T10" fmla="*/ 15 w 128"/>
              <a:gd name="T11" fmla="*/ 83 h 128"/>
              <a:gd name="T12" fmla="*/ 15 w 128"/>
              <a:gd name="T13" fmla="*/ 83 h 128"/>
              <a:gd name="T14" fmla="*/ 0 w 128"/>
              <a:gd name="T15" fmla="*/ 128 h 128"/>
              <a:gd name="T16" fmla="*/ 45 w 128"/>
              <a:gd name="T17" fmla="*/ 114 h 128"/>
              <a:gd name="T18" fmla="*/ 45 w 128"/>
              <a:gd name="T19" fmla="*/ 114 h 128"/>
              <a:gd name="T20" fmla="*/ 45 w 128"/>
              <a:gd name="T21" fmla="*/ 114 h 128"/>
              <a:gd name="T22" fmla="*/ 45 w 128"/>
              <a:gd name="T23" fmla="*/ 114 h 128"/>
              <a:gd name="T24" fmla="*/ 128 w 128"/>
              <a:gd name="T25" fmla="*/ 31 h 128"/>
              <a:gd name="T26" fmla="*/ 11 w 128"/>
              <a:gd name="T27" fmla="*/ 117 h 128"/>
              <a:gd name="T28" fmla="*/ 21 w 128"/>
              <a:gd name="T29" fmla="*/ 86 h 128"/>
              <a:gd name="T30" fmla="*/ 41 w 128"/>
              <a:gd name="T31" fmla="*/ 107 h 128"/>
              <a:gd name="T32" fmla="*/ 11 w 128"/>
              <a:gd name="T33" fmla="*/ 11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8" h="128">
                <a:moveTo>
                  <a:pt x="128" y="31"/>
                </a:moveTo>
                <a:lnTo>
                  <a:pt x="97" y="0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15" y="83"/>
                </a:lnTo>
                <a:lnTo>
                  <a:pt x="0" y="128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45" y="114"/>
                </a:lnTo>
                <a:lnTo>
                  <a:pt x="128" y="31"/>
                </a:lnTo>
                <a:close/>
                <a:moveTo>
                  <a:pt x="11" y="117"/>
                </a:moveTo>
                <a:lnTo>
                  <a:pt x="21" y="86"/>
                </a:lnTo>
                <a:lnTo>
                  <a:pt x="41" y="107"/>
                </a:lnTo>
                <a:lnTo>
                  <a:pt x="11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21"/>
          <p:cNvSpPr/>
          <p:nvPr/>
        </p:nvSpPr>
        <p:spPr bwMode="auto">
          <a:xfrm>
            <a:off x="4404569" y="1981873"/>
            <a:ext cx="330299" cy="333303"/>
          </a:xfrm>
          <a:custGeom>
            <a:avLst/>
            <a:gdLst>
              <a:gd name="T0" fmla="*/ 217 w 248"/>
              <a:gd name="T1" fmla="*/ 206 h 248"/>
              <a:gd name="T2" fmla="*/ 206 w 248"/>
              <a:gd name="T3" fmla="*/ 217 h 248"/>
              <a:gd name="T4" fmla="*/ 41 w 248"/>
              <a:gd name="T5" fmla="*/ 217 h 248"/>
              <a:gd name="T6" fmla="*/ 31 w 248"/>
              <a:gd name="T7" fmla="*/ 206 h 248"/>
              <a:gd name="T8" fmla="*/ 31 w 248"/>
              <a:gd name="T9" fmla="*/ 41 h 248"/>
              <a:gd name="T10" fmla="*/ 41 w 248"/>
              <a:gd name="T11" fmla="*/ 31 h 248"/>
              <a:gd name="T12" fmla="*/ 184 w 248"/>
              <a:gd name="T13" fmla="*/ 31 h 248"/>
              <a:gd name="T14" fmla="*/ 214 w 248"/>
              <a:gd name="T15" fmla="*/ 0 h 248"/>
              <a:gd name="T16" fmla="*/ 206 w 248"/>
              <a:gd name="T17" fmla="*/ 0 h 248"/>
              <a:gd name="T18" fmla="*/ 41 w 248"/>
              <a:gd name="T19" fmla="*/ 0 h 248"/>
              <a:gd name="T20" fmla="*/ 0 w 248"/>
              <a:gd name="T21" fmla="*/ 41 h 248"/>
              <a:gd name="T22" fmla="*/ 0 w 248"/>
              <a:gd name="T23" fmla="*/ 206 h 248"/>
              <a:gd name="T24" fmla="*/ 41 w 248"/>
              <a:gd name="T25" fmla="*/ 248 h 248"/>
              <a:gd name="T26" fmla="*/ 206 w 248"/>
              <a:gd name="T27" fmla="*/ 248 h 248"/>
              <a:gd name="T28" fmla="*/ 248 w 248"/>
              <a:gd name="T29" fmla="*/ 206 h 248"/>
              <a:gd name="T30" fmla="*/ 248 w 248"/>
              <a:gd name="T31" fmla="*/ 115 h 248"/>
              <a:gd name="T32" fmla="*/ 217 w 248"/>
              <a:gd name="T33" fmla="*/ 146 h 248"/>
              <a:gd name="T34" fmla="*/ 217 w 248"/>
              <a:gd name="T35" fmla="*/ 206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8" h="248">
                <a:moveTo>
                  <a:pt x="217" y="206"/>
                </a:moveTo>
                <a:cubicBezTo>
                  <a:pt x="217" y="212"/>
                  <a:pt x="212" y="217"/>
                  <a:pt x="206" y="217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35" y="217"/>
                  <a:pt x="31" y="212"/>
                  <a:pt x="31" y="206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35"/>
                  <a:pt x="35" y="31"/>
                  <a:pt x="41" y="31"/>
                </a:cubicBezTo>
                <a:cubicBezTo>
                  <a:pt x="184" y="31"/>
                  <a:pt x="184" y="31"/>
                  <a:pt x="184" y="31"/>
                </a:cubicBezTo>
                <a:cubicBezTo>
                  <a:pt x="214" y="0"/>
                  <a:pt x="214" y="0"/>
                  <a:pt x="214" y="0"/>
                </a:cubicBezTo>
                <a:cubicBezTo>
                  <a:pt x="212" y="0"/>
                  <a:pt x="209" y="0"/>
                  <a:pt x="20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229"/>
                  <a:pt x="18" y="248"/>
                  <a:pt x="41" y="248"/>
                </a:cubicBezTo>
                <a:cubicBezTo>
                  <a:pt x="206" y="248"/>
                  <a:pt x="206" y="248"/>
                  <a:pt x="206" y="248"/>
                </a:cubicBezTo>
                <a:cubicBezTo>
                  <a:pt x="229" y="248"/>
                  <a:pt x="248" y="229"/>
                  <a:pt x="248" y="206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17" y="146"/>
                  <a:pt x="217" y="146"/>
                  <a:pt x="217" y="146"/>
                </a:cubicBezTo>
                <a:lnTo>
                  <a:pt x="217" y="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22"/>
          <p:cNvSpPr>
            <a:spLocks noEditPoints="1"/>
          </p:cNvSpPr>
          <p:nvPr/>
        </p:nvSpPr>
        <p:spPr bwMode="auto">
          <a:xfrm>
            <a:off x="4542694" y="1984875"/>
            <a:ext cx="246223" cy="246223"/>
          </a:xfrm>
          <a:custGeom>
            <a:avLst/>
            <a:gdLst>
              <a:gd name="T0" fmla="*/ 9 w 82"/>
              <a:gd name="T1" fmla="*/ 52 h 82"/>
              <a:gd name="T2" fmla="*/ 9 w 82"/>
              <a:gd name="T3" fmla="*/ 52 h 82"/>
              <a:gd name="T4" fmla="*/ 9 w 82"/>
              <a:gd name="T5" fmla="*/ 52 h 82"/>
              <a:gd name="T6" fmla="*/ 9 w 82"/>
              <a:gd name="T7" fmla="*/ 52 h 82"/>
              <a:gd name="T8" fmla="*/ 0 w 82"/>
              <a:gd name="T9" fmla="*/ 82 h 82"/>
              <a:gd name="T10" fmla="*/ 29 w 82"/>
              <a:gd name="T11" fmla="*/ 72 h 82"/>
              <a:gd name="T12" fmla="*/ 29 w 82"/>
              <a:gd name="T13" fmla="*/ 72 h 82"/>
              <a:gd name="T14" fmla="*/ 29 w 82"/>
              <a:gd name="T15" fmla="*/ 72 h 82"/>
              <a:gd name="T16" fmla="*/ 29 w 82"/>
              <a:gd name="T17" fmla="*/ 72 h 82"/>
              <a:gd name="T18" fmla="*/ 82 w 82"/>
              <a:gd name="T19" fmla="*/ 19 h 82"/>
              <a:gd name="T20" fmla="*/ 62 w 82"/>
              <a:gd name="T21" fmla="*/ 0 h 82"/>
              <a:gd name="T22" fmla="*/ 9 w 82"/>
              <a:gd name="T23" fmla="*/ 52 h 82"/>
              <a:gd name="T24" fmla="*/ 9 w 82"/>
              <a:gd name="T25" fmla="*/ 52 h 82"/>
              <a:gd name="T26" fmla="*/ 27 w 82"/>
              <a:gd name="T27" fmla="*/ 68 h 82"/>
              <a:gd name="T28" fmla="*/ 7 w 82"/>
              <a:gd name="T29" fmla="*/ 75 h 82"/>
              <a:gd name="T30" fmla="*/ 13 w 82"/>
              <a:gd name="T31" fmla="*/ 55 h 82"/>
              <a:gd name="T32" fmla="*/ 27 w 82"/>
              <a:gd name="T33" fmla="*/ 6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2" h="82">
                <a:moveTo>
                  <a:pt x="9" y="52"/>
                </a:move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0" y="82"/>
                </a:lnTo>
                <a:lnTo>
                  <a:pt x="29" y="72"/>
                </a:lnTo>
                <a:lnTo>
                  <a:pt x="29" y="72"/>
                </a:lnTo>
                <a:lnTo>
                  <a:pt x="29" y="72"/>
                </a:lnTo>
                <a:lnTo>
                  <a:pt x="29" y="72"/>
                </a:lnTo>
                <a:lnTo>
                  <a:pt x="82" y="19"/>
                </a:lnTo>
                <a:lnTo>
                  <a:pt x="62" y="0"/>
                </a:lnTo>
                <a:lnTo>
                  <a:pt x="9" y="52"/>
                </a:lnTo>
                <a:lnTo>
                  <a:pt x="9" y="52"/>
                </a:lnTo>
                <a:close/>
                <a:moveTo>
                  <a:pt x="27" y="68"/>
                </a:moveTo>
                <a:lnTo>
                  <a:pt x="7" y="75"/>
                </a:lnTo>
                <a:lnTo>
                  <a:pt x="13" y="55"/>
                </a:lnTo>
                <a:lnTo>
                  <a:pt x="27" y="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659"/>
          <p:cNvSpPr/>
          <p:nvPr/>
        </p:nvSpPr>
        <p:spPr bwMode="auto">
          <a:xfrm>
            <a:off x="10115447" y="1956351"/>
            <a:ext cx="387350" cy="387350"/>
          </a:xfrm>
          <a:custGeom>
            <a:avLst/>
            <a:gdLst>
              <a:gd name="T0" fmla="*/ 280 w 291"/>
              <a:gd name="T1" fmla="*/ 31 h 290"/>
              <a:gd name="T2" fmla="*/ 260 w 291"/>
              <a:gd name="T3" fmla="*/ 11 h 290"/>
              <a:gd name="T4" fmla="*/ 222 w 291"/>
              <a:gd name="T5" fmla="*/ 11 h 290"/>
              <a:gd name="T6" fmla="*/ 137 w 291"/>
              <a:gd name="T7" fmla="*/ 96 h 290"/>
              <a:gd name="T8" fmla="*/ 133 w 291"/>
              <a:gd name="T9" fmla="*/ 113 h 290"/>
              <a:gd name="T10" fmla="*/ 116 w 291"/>
              <a:gd name="T11" fmla="*/ 116 h 290"/>
              <a:gd name="T12" fmla="*/ 109 w 291"/>
              <a:gd name="T13" fmla="*/ 124 h 290"/>
              <a:gd name="T14" fmla="*/ 109 w 291"/>
              <a:gd name="T15" fmla="*/ 162 h 290"/>
              <a:gd name="T16" fmla="*/ 110 w 291"/>
              <a:gd name="T17" fmla="*/ 164 h 290"/>
              <a:gd name="T18" fmla="*/ 44 w 291"/>
              <a:gd name="T19" fmla="*/ 230 h 290"/>
              <a:gd name="T20" fmla="*/ 26 w 291"/>
              <a:gd name="T21" fmla="*/ 237 h 290"/>
              <a:gd name="T22" fmla="*/ 0 w 291"/>
              <a:gd name="T23" fmla="*/ 274 h 290"/>
              <a:gd name="T24" fmla="*/ 17 w 291"/>
              <a:gd name="T25" fmla="*/ 290 h 290"/>
              <a:gd name="T26" fmla="*/ 54 w 291"/>
              <a:gd name="T27" fmla="*/ 264 h 290"/>
              <a:gd name="T28" fmla="*/ 61 w 291"/>
              <a:gd name="T29" fmla="*/ 247 h 290"/>
              <a:gd name="T30" fmla="*/ 127 w 291"/>
              <a:gd name="T31" fmla="*/ 180 h 290"/>
              <a:gd name="T32" fmla="*/ 129 w 291"/>
              <a:gd name="T33" fmla="*/ 182 h 290"/>
              <a:gd name="T34" fmla="*/ 167 w 291"/>
              <a:gd name="T35" fmla="*/ 182 h 290"/>
              <a:gd name="T36" fmla="*/ 175 w 291"/>
              <a:gd name="T37" fmla="*/ 175 h 290"/>
              <a:gd name="T38" fmla="*/ 178 w 291"/>
              <a:gd name="T39" fmla="*/ 158 h 290"/>
              <a:gd name="T40" fmla="*/ 195 w 291"/>
              <a:gd name="T41" fmla="*/ 155 h 290"/>
              <a:gd name="T42" fmla="*/ 280 w 291"/>
              <a:gd name="T43" fmla="*/ 69 h 290"/>
              <a:gd name="T44" fmla="*/ 280 w 291"/>
              <a:gd name="T45" fmla="*/ 31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1" h="290">
                <a:moveTo>
                  <a:pt x="280" y="31"/>
                </a:moveTo>
                <a:cubicBezTo>
                  <a:pt x="260" y="11"/>
                  <a:pt x="260" y="11"/>
                  <a:pt x="260" y="11"/>
                </a:cubicBezTo>
                <a:cubicBezTo>
                  <a:pt x="250" y="0"/>
                  <a:pt x="232" y="0"/>
                  <a:pt x="222" y="11"/>
                </a:cubicBezTo>
                <a:cubicBezTo>
                  <a:pt x="137" y="96"/>
                  <a:pt x="137" y="96"/>
                  <a:pt x="137" y="96"/>
                </a:cubicBezTo>
                <a:cubicBezTo>
                  <a:pt x="139" y="101"/>
                  <a:pt x="137" y="109"/>
                  <a:pt x="133" y="113"/>
                </a:cubicBezTo>
                <a:cubicBezTo>
                  <a:pt x="129" y="117"/>
                  <a:pt x="122" y="119"/>
                  <a:pt x="116" y="116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98" y="134"/>
                  <a:pt x="98" y="152"/>
                  <a:pt x="109" y="162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44" y="230"/>
                  <a:pt x="44" y="230"/>
                  <a:pt x="44" y="230"/>
                </a:cubicBezTo>
                <a:cubicBezTo>
                  <a:pt x="26" y="237"/>
                  <a:pt x="26" y="237"/>
                  <a:pt x="26" y="237"/>
                </a:cubicBezTo>
                <a:cubicBezTo>
                  <a:pt x="0" y="274"/>
                  <a:pt x="0" y="274"/>
                  <a:pt x="0" y="274"/>
                </a:cubicBezTo>
                <a:cubicBezTo>
                  <a:pt x="17" y="290"/>
                  <a:pt x="17" y="290"/>
                  <a:pt x="17" y="290"/>
                </a:cubicBezTo>
                <a:cubicBezTo>
                  <a:pt x="54" y="264"/>
                  <a:pt x="54" y="264"/>
                  <a:pt x="54" y="264"/>
                </a:cubicBezTo>
                <a:cubicBezTo>
                  <a:pt x="61" y="247"/>
                  <a:pt x="61" y="247"/>
                  <a:pt x="61" y="247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9" y="182"/>
                  <a:pt x="129" y="182"/>
                  <a:pt x="129" y="182"/>
                </a:cubicBezTo>
                <a:cubicBezTo>
                  <a:pt x="139" y="193"/>
                  <a:pt x="157" y="193"/>
                  <a:pt x="167" y="182"/>
                </a:cubicBezTo>
                <a:cubicBezTo>
                  <a:pt x="175" y="175"/>
                  <a:pt x="175" y="175"/>
                  <a:pt x="175" y="175"/>
                </a:cubicBezTo>
                <a:cubicBezTo>
                  <a:pt x="172" y="170"/>
                  <a:pt x="174" y="162"/>
                  <a:pt x="178" y="158"/>
                </a:cubicBezTo>
                <a:cubicBezTo>
                  <a:pt x="182" y="154"/>
                  <a:pt x="190" y="152"/>
                  <a:pt x="195" y="155"/>
                </a:cubicBezTo>
                <a:cubicBezTo>
                  <a:pt x="280" y="69"/>
                  <a:pt x="280" y="69"/>
                  <a:pt x="280" y="69"/>
                </a:cubicBezTo>
                <a:cubicBezTo>
                  <a:pt x="291" y="59"/>
                  <a:pt x="291" y="42"/>
                  <a:pt x="280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66668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116849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427702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3977883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296593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6846774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135921" y="27994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686102" y="31488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566668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116849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3427702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3977883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6296593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846774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9135921" y="514090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686102" y="5490309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2380">
            <a:off x="80160" y="95141"/>
            <a:ext cx="941774" cy="8218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1047" y="367146"/>
            <a:ext cx="3680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年终工作概述</a:t>
            </a:r>
          </a:p>
        </p:txBody>
      </p:sp>
      <p:sp>
        <p:nvSpPr>
          <p:cNvPr id="4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5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6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60B5DA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7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FE94B2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0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FE94B2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1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60B5DA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2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60B5DA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3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FE94B2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3310785" y="373072"/>
            <a:ext cx="6150045" cy="6150045"/>
            <a:chOff x="1489076" y="749301"/>
            <a:chExt cx="5019674" cy="5019674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6" y="749301"/>
              <a:ext cx="5019674" cy="501967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1497012" y="760413"/>
              <a:ext cx="4914900" cy="4914900"/>
            </a:xfrm>
            <a:prstGeom prst="ellipse">
              <a:avLst/>
            </a:prstGeom>
            <a:solidFill>
              <a:srgbClr val="F0E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654175" y="914400"/>
              <a:ext cx="4598987" cy="4602162"/>
            </a:xfrm>
            <a:custGeom>
              <a:avLst/>
              <a:gdLst>
                <a:gd name="T0" fmla="*/ 4 w 1224"/>
                <a:gd name="T1" fmla="*/ 613 h 1225"/>
                <a:gd name="T2" fmla="*/ 8 w 1224"/>
                <a:gd name="T3" fmla="*/ 613 h 1225"/>
                <a:gd name="T4" fmla="*/ 185 w 1224"/>
                <a:gd name="T5" fmla="*/ 185 h 1225"/>
                <a:gd name="T6" fmla="*/ 612 w 1224"/>
                <a:gd name="T7" fmla="*/ 8 h 1225"/>
                <a:gd name="T8" fmla="*/ 1040 w 1224"/>
                <a:gd name="T9" fmla="*/ 185 h 1225"/>
                <a:gd name="T10" fmla="*/ 1217 w 1224"/>
                <a:gd name="T11" fmla="*/ 613 h 1225"/>
                <a:gd name="T12" fmla="*/ 1040 w 1224"/>
                <a:gd name="T13" fmla="*/ 1040 h 1225"/>
                <a:gd name="T14" fmla="*/ 612 w 1224"/>
                <a:gd name="T15" fmla="*/ 1217 h 1225"/>
                <a:gd name="T16" fmla="*/ 185 w 1224"/>
                <a:gd name="T17" fmla="*/ 1040 h 1225"/>
                <a:gd name="T18" fmla="*/ 8 w 1224"/>
                <a:gd name="T19" fmla="*/ 613 h 1225"/>
                <a:gd name="T20" fmla="*/ 4 w 1224"/>
                <a:gd name="T21" fmla="*/ 613 h 1225"/>
                <a:gd name="T22" fmla="*/ 0 w 1224"/>
                <a:gd name="T23" fmla="*/ 613 h 1225"/>
                <a:gd name="T24" fmla="*/ 612 w 1224"/>
                <a:gd name="T25" fmla="*/ 1225 h 1225"/>
                <a:gd name="T26" fmla="*/ 1224 w 1224"/>
                <a:gd name="T27" fmla="*/ 613 h 1225"/>
                <a:gd name="T28" fmla="*/ 612 w 1224"/>
                <a:gd name="T29" fmla="*/ 0 h 1225"/>
                <a:gd name="T30" fmla="*/ 0 w 1224"/>
                <a:gd name="T31" fmla="*/ 613 h 1225"/>
                <a:gd name="T32" fmla="*/ 4 w 1224"/>
                <a:gd name="T33" fmla="*/ 613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4" h="1225">
                  <a:moveTo>
                    <a:pt x="4" y="613"/>
                  </a:moveTo>
                  <a:cubicBezTo>
                    <a:pt x="8" y="613"/>
                    <a:pt x="8" y="613"/>
                    <a:pt x="8" y="613"/>
                  </a:cubicBezTo>
                  <a:cubicBezTo>
                    <a:pt x="8" y="446"/>
                    <a:pt x="75" y="295"/>
                    <a:pt x="185" y="185"/>
                  </a:cubicBezTo>
                  <a:cubicBezTo>
                    <a:pt x="294" y="76"/>
                    <a:pt x="445" y="8"/>
                    <a:pt x="612" y="8"/>
                  </a:cubicBezTo>
                  <a:cubicBezTo>
                    <a:pt x="779" y="8"/>
                    <a:pt x="930" y="76"/>
                    <a:pt x="1040" y="185"/>
                  </a:cubicBezTo>
                  <a:cubicBezTo>
                    <a:pt x="1149" y="295"/>
                    <a:pt x="1217" y="446"/>
                    <a:pt x="1217" y="613"/>
                  </a:cubicBezTo>
                  <a:cubicBezTo>
                    <a:pt x="1217" y="780"/>
                    <a:pt x="1149" y="931"/>
                    <a:pt x="1040" y="1040"/>
                  </a:cubicBezTo>
                  <a:cubicBezTo>
                    <a:pt x="930" y="1150"/>
                    <a:pt x="779" y="1217"/>
                    <a:pt x="612" y="1217"/>
                  </a:cubicBezTo>
                  <a:cubicBezTo>
                    <a:pt x="445" y="1217"/>
                    <a:pt x="294" y="1150"/>
                    <a:pt x="185" y="1040"/>
                  </a:cubicBezTo>
                  <a:cubicBezTo>
                    <a:pt x="75" y="931"/>
                    <a:pt x="8" y="780"/>
                    <a:pt x="8" y="613"/>
                  </a:cubicBezTo>
                  <a:cubicBezTo>
                    <a:pt x="4" y="613"/>
                    <a:pt x="4" y="613"/>
                    <a:pt x="4" y="613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0" y="951"/>
                    <a:pt x="274" y="1225"/>
                    <a:pt x="612" y="1225"/>
                  </a:cubicBezTo>
                  <a:cubicBezTo>
                    <a:pt x="950" y="1225"/>
                    <a:pt x="1224" y="951"/>
                    <a:pt x="1224" y="613"/>
                  </a:cubicBezTo>
                  <a:cubicBezTo>
                    <a:pt x="1224" y="275"/>
                    <a:pt x="950" y="0"/>
                    <a:pt x="612" y="0"/>
                  </a:cubicBezTo>
                  <a:cubicBezTo>
                    <a:pt x="274" y="0"/>
                    <a:pt x="0" y="275"/>
                    <a:pt x="0" y="613"/>
                  </a:cubicBezTo>
                  <a:lnTo>
                    <a:pt x="4" y="613"/>
                  </a:lnTo>
                  <a:close/>
                </a:path>
              </a:pathLst>
            </a:custGeom>
            <a:solidFill>
              <a:srgbClr val="E87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出自【趣你的PPT】(微信:qunideppt)：最优质的PPT资源库"/>
          <p:cNvSpPr txBox="1"/>
          <p:nvPr/>
        </p:nvSpPr>
        <p:spPr>
          <a:xfrm>
            <a:off x="4631871" y="2933746"/>
            <a:ext cx="5201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gradFill>
                  <a:gsLst>
                    <a:gs pos="16216">
                      <a:schemeClr val="accent4">
                        <a:lumMod val="60000"/>
                        <a:lumOff val="40000"/>
                      </a:schemeClr>
                    </a:gs>
                    <a:gs pos="56000">
                      <a:srgbClr val="991D9A"/>
                    </a:gs>
                    <a:gs pos="19000">
                      <a:schemeClr val="accent4">
                        <a:lumMod val="60000"/>
                        <a:lumOff val="40000"/>
                      </a:schemeClr>
                    </a:gs>
                    <a:gs pos="91000">
                      <a:srgbClr val="831C96"/>
                    </a:gs>
                  </a:gsLst>
                  <a:lin ang="78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自我鉴定评价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4289233" y="3810104"/>
            <a:ext cx="4472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建议您在展示时采用微软雅黑字体，本模版所有图形线条及其相应素材均可自由编辑、改色、替换。更多精美大图流作品请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5618830" y="1460159"/>
            <a:ext cx="1863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E94B2"/>
                </a:solidFill>
                <a:latin typeface="Impact" panose="020B0806030902050204" pitchFamily="34" charset="0"/>
              </a:rPr>
              <a:t>02</a:t>
            </a:r>
            <a:endParaRPr lang="zh-CN" altLang="en-US" sz="9600" dirty="0">
              <a:solidFill>
                <a:srgbClr val="FE94B2"/>
              </a:solidFill>
              <a:latin typeface="Impact" panose="020B080603090205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069" y="682714"/>
            <a:ext cx="2155813" cy="188118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516" y="4754730"/>
            <a:ext cx="2680124" cy="1338094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677" y="2223768"/>
            <a:ext cx="2811324" cy="741681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大气手绘花卉风格工作总结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1935</Words>
  <Application>Microsoft Office PowerPoint</Application>
  <PresentationFormat>宽屏</PresentationFormat>
  <Paragraphs>307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Lato Regular</vt:lpstr>
      <vt:lpstr>TitilliumText22L Lt</vt:lpstr>
      <vt:lpstr>等线</vt:lpstr>
      <vt:lpstr>方正正中黑简体</vt:lpstr>
      <vt:lpstr>宋体</vt:lpstr>
      <vt:lpstr>微软雅黑</vt:lpstr>
      <vt:lpstr>幼圆</vt:lpstr>
      <vt:lpstr>Agency FB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2021-07-16T00:28:47Z</dcterms:created>
  <dcterms:modified xsi:type="dcterms:W3CDTF">2023-01-10T07:26:21Z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EED65B79878344CFB22D284945FBBD06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